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22" r:id="rId2"/>
    <p:sldId id="257" r:id="rId3"/>
    <p:sldId id="290" r:id="rId4"/>
    <p:sldId id="291" r:id="rId5"/>
    <p:sldId id="300" r:id="rId6"/>
    <p:sldId id="292" r:id="rId7"/>
    <p:sldId id="260" r:id="rId8"/>
    <p:sldId id="325" r:id="rId9"/>
    <p:sldId id="324" r:id="rId10"/>
    <p:sldId id="326" r:id="rId11"/>
    <p:sldId id="293" r:id="rId12"/>
    <p:sldId id="315" r:id="rId13"/>
    <p:sldId id="296" r:id="rId14"/>
    <p:sldId id="299" r:id="rId15"/>
    <p:sldId id="301" r:id="rId16"/>
    <p:sldId id="274" r:id="rId17"/>
    <p:sldId id="316" r:id="rId18"/>
    <p:sldId id="295" r:id="rId19"/>
    <p:sldId id="328" r:id="rId20"/>
    <p:sldId id="330" r:id="rId21"/>
    <p:sldId id="273" r:id="rId22"/>
    <p:sldId id="317" r:id="rId23"/>
    <p:sldId id="318" r:id="rId24"/>
    <p:sldId id="319" r:id="rId25"/>
    <p:sldId id="275" r:id="rId26"/>
    <p:sldId id="307" r:id="rId27"/>
    <p:sldId id="3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2571A7-605B-4018-8535-4C7629D4AA0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53DA0D3-CAE5-43D1-9601-762A5598970F}">
      <dgm:prSet custT="1"/>
      <dgm:spPr>
        <a:solidFill>
          <a:srgbClr val="0070C0"/>
        </a:solidFill>
      </dgm:spPr>
      <dgm:t>
        <a:bodyPr/>
        <a:lstStyle/>
        <a:p>
          <a:pPr algn="just"/>
          <a:r>
            <a:rPr lang="en-US" sz="2400"/>
            <a:t>Trình bày các lợi ích sản xuất nông nghiệp sạch?</a:t>
          </a:r>
        </a:p>
      </dgm:t>
    </dgm:pt>
    <dgm:pt modelId="{6A47E877-D7D2-4F1B-939A-DD9C480CBA3D}" type="parTrans" cxnId="{5899ED6B-797B-491A-B3E6-624394411646}">
      <dgm:prSet/>
      <dgm:spPr/>
      <dgm:t>
        <a:bodyPr/>
        <a:lstStyle/>
        <a:p>
          <a:endParaRPr lang="en-US" sz="2400"/>
        </a:p>
      </dgm:t>
    </dgm:pt>
    <dgm:pt modelId="{46740B13-A5EA-489E-B537-8E895ADD13AC}" type="sibTrans" cxnId="{5899ED6B-797B-491A-B3E6-624394411646}">
      <dgm:prSet/>
      <dgm:spPr/>
      <dgm:t>
        <a:bodyPr/>
        <a:lstStyle/>
        <a:p>
          <a:endParaRPr lang="en-US" sz="2400"/>
        </a:p>
      </dgm:t>
    </dgm:pt>
    <dgm:pt modelId="{A840F89E-685F-491F-9645-192405AD3AD2}">
      <dgm:prSet custT="1"/>
      <dgm:spPr>
        <a:solidFill>
          <a:schemeClr val="accent5">
            <a:lumMod val="75000"/>
          </a:schemeClr>
        </a:solidFill>
      </dgm:spPr>
      <dgm:t>
        <a:bodyPr/>
        <a:lstStyle/>
        <a:p>
          <a:pPr algn="just"/>
          <a:r>
            <a:rPr lang="vi-VN" sz="2400"/>
            <a:t>Việc bảo đảm vệ sinh an toàn thực phẩm gắn với những lợi ích gì trong hội nhập quốc tế?</a:t>
          </a:r>
          <a:endParaRPr lang="en-US" sz="2400"/>
        </a:p>
      </dgm:t>
    </dgm:pt>
    <dgm:pt modelId="{3FC793E9-DE62-4EBE-BACA-544677FB6AF9}" type="parTrans" cxnId="{E6F02628-0F51-4637-B2D7-3EB6692FE836}">
      <dgm:prSet/>
      <dgm:spPr/>
      <dgm:t>
        <a:bodyPr/>
        <a:lstStyle/>
        <a:p>
          <a:endParaRPr lang="en-US" sz="2400"/>
        </a:p>
      </dgm:t>
    </dgm:pt>
    <dgm:pt modelId="{EBAE3293-5E67-42A5-A088-E58BC9F0E562}" type="sibTrans" cxnId="{E6F02628-0F51-4637-B2D7-3EB6692FE836}">
      <dgm:prSet/>
      <dgm:spPr/>
      <dgm:t>
        <a:bodyPr/>
        <a:lstStyle/>
        <a:p>
          <a:endParaRPr lang="en-US" sz="2400"/>
        </a:p>
      </dgm:t>
    </dgm:pt>
    <dgm:pt modelId="{BA3D42D8-0409-4855-9E27-EBFAB0AA87B7}" type="pres">
      <dgm:prSet presAssocID="{3E2571A7-605B-4018-8535-4C7629D4AA0A}" presName="Name0" presStyleCnt="0">
        <dgm:presLayoutVars>
          <dgm:chMax val="7"/>
          <dgm:chPref val="7"/>
          <dgm:dir/>
        </dgm:presLayoutVars>
      </dgm:prSet>
      <dgm:spPr/>
    </dgm:pt>
    <dgm:pt modelId="{5EE32A59-F56A-411C-A54B-11A7F6A2137E}" type="pres">
      <dgm:prSet presAssocID="{3E2571A7-605B-4018-8535-4C7629D4AA0A}" presName="Name1" presStyleCnt="0"/>
      <dgm:spPr/>
    </dgm:pt>
    <dgm:pt modelId="{923554C4-94D0-44B8-8F01-A3EFF81FC4A0}" type="pres">
      <dgm:prSet presAssocID="{3E2571A7-605B-4018-8535-4C7629D4AA0A}" presName="cycle" presStyleCnt="0"/>
      <dgm:spPr/>
    </dgm:pt>
    <dgm:pt modelId="{3FA0118E-4796-43DA-B39F-4160CF25D81E}" type="pres">
      <dgm:prSet presAssocID="{3E2571A7-605B-4018-8535-4C7629D4AA0A}" presName="srcNode" presStyleLbl="node1" presStyleIdx="0" presStyleCnt="2"/>
      <dgm:spPr/>
    </dgm:pt>
    <dgm:pt modelId="{7100EA95-9B74-498B-8CF7-6CDD4489E8A8}" type="pres">
      <dgm:prSet presAssocID="{3E2571A7-605B-4018-8535-4C7629D4AA0A}" presName="conn" presStyleLbl="parChTrans1D2" presStyleIdx="0" presStyleCnt="1" custLinFactNeighborX="-1282" custLinFactNeighborY="-8111"/>
      <dgm:spPr/>
    </dgm:pt>
    <dgm:pt modelId="{60D50716-8AE8-4940-9B0D-C6E9D925D7E7}" type="pres">
      <dgm:prSet presAssocID="{3E2571A7-605B-4018-8535-4C7629D4AA0A}" presName="extraNode" presStyleLbl="node1" presStyleIdx="0" presStyleCnt="2"/>
      <dgm:spPr/>
    </dgm:pt>
    <dgm:pt modelId="{B25EC684-E21C-4C1B-86F6-EA379D04031D}" type="pres">
      <dgm:prSet presAssocID="{3E2571A7-605B-4018-8535-4C7629D4AA0A}" presName="dstNode" presStyleLbl="node1" presStyleIdx="0" presStyleCnt="2"/>
      <dgm:spPr/>
    </dgm:pt>
    <dgm:pt modelId="{533556C7-EC86-42B9-8D01-BFE8D1315080}" type="pres">
      <dgm:prSet presAssocID="{553DA0D3-CAE5-43D1-9601-762A5598970F}" presName="text_1" presStyleLbl="node1" presStyleIdx="0" presStyleCnt="2" custScaleY="108824" custLinFactNeighborX="1131" custLinFactNeighborY="0">
        <dgm:presLayoutVars>
          <dgm:bulletEnabled val="1"/>
        </dgm:presLayoutVars>
      </dgm:prSet>
      <dgm:spPr/>
    </dgm:pt>
    <dgm:pt modelId="{625CE723-8120-4C67-8C48-3CD1DFD7CFCB}" type="pres">
      <dgm:prSet presAssocID="{553DA0D3-CAE5-43D1-9601-762A5598970F}" presName="accent_1" presStyleCnt="0"/>
      <dgm:spPr/>
    </dgm:pt>
    <dgm:pt modelId="{037EE5FD-4FA1-4BB4-BF54-1F00973228EC}" type="pres">
      <dgm:prSet presAssocID="{553DA0D3-CAE5-43D1-9601-762A5598970F}" presName="accentRepeatNode" presStyleLbl="solidFgAcc1" presStyleIdx="0" presStyleCnt="2" custScaleX="43202"/>
      <dgm:spPr/>
    </dgm:pt>
    <dgm:pt modelId="{49DC7B87-249C-4288-88E9-A78BA161A2A8}" type="pres">
      <dgm:prSet presAssocID="{A840F89E-685F-491F-9645-192405AD3AD2}" presName="text_2" presStyleLbl="node1" presStyleIdx="1" presStyleCnt="2" custScaleY="132049">
        <dgm:presLayoutVars>
          <dgm:bulletEnabled val="1"/>
        </dgm:presLayoutVars>
      </dgm:prSet>
      <dgm:spPr/>
    </dgm:pt>
    <dgm:pt modelId="{C1C010BF-3A30-497D-AB0B-93510E8DB558}" type="pres">
      <dgm:prSet presAssocID="{A840F89E-685F-491F-9645-192405AD3AD2}" presName="accent_2" presStyleCnt="0"/>
      <dgm:spPr/>
    </dgm:pt>
    <dgm:pt modelId="{7D47389C-6EDD-4877-B614-BD45187C37B2}" type="pres">
      <dgm:prSet presAssocID="{A840F89E-685F-491F-9645-192405AD3AD2}" presName="accentRepeatNode" presStyleLbl="solidFgAcc1" presStyleIdx="1" presStyleCnt="2" custScaleX="57088" custScaleY="112390" custLinFactNeighborX="6162" custLinFactNeighborY="-453"/>
      <dgm:spPr/>
    </dgm:pt>
  </dgm:ptLst>
  <dgm:cxnLst>
    <dgm:cxn modelId="{3AF1D205-F98A-46A8-8AFC-DE4902124606}" type="presOf" srcId="{46740B13-A5EA-489E-B537-8E895ADD13AC}" destId="{7100EA95-9B74-498B-8CF7-6CDD4489E8A8}" srcOrd="0" destOrd="0" presId="urn:microsoft.com/office/officeart/2008/layout/VerticalCurvedList"/>
    <dgm:cxn modelId="{FA8FBD26-2896-4C21-8CE4-FA9915AA0CCE}" type="presOf" srcId="{A840F89E-685F-491F-9645-192405AD3AD2}" destId="{49DC7B87-249C-4288-88E9-A78BA161A2A8}" srcOrd="0" destOrd="0" presId="urn:microsoft.com/office/officeart/2008/layout/VerticalCurvedList"/>
    <dgm:cxn modelId="{E6F02628-0F51-4637-B2D7-3EB6692FE836}" srcId="{3E2571A7-605B-4018-8535-4C7629D4AA0A}" destId="{A840F89E-685F-491F-9645-192405AD3AD2}" srcOrd="1" destOrd="0" parTransId="{3FC793E9-DE62-4EBE-BACA-544677FB6AF9}" sibTransId="{EBAE3293-5E67-42A5-A088-E58BC9F0E562}"/>
    <dgm:cxn modelId="{5899ED6B-797B-491A-B3E6-624394411646}" srcId="{3E2571A7-605B-4018-8535-4C7629D4AA0A}" destId="{553DA0D3-CAE5-43D1-9601-762A5598970F}" srcOrd="0" destOrd="0" parTransId="{6A47E877-D7D2-4F1B-939A-DD9C480CBA3D}" sibTransId="{46740B13-A5EA-489E-B537-8E895ADD13AC}"/>
    <dgm:cxn modelId="{97C46F50-A6F1-48AE-8304-016578A97AF2}" type="presOf" srcId="{553DA0D3-CAE5-43D1-9601-762A5598970F}" destId="{533556C7-EC86-42B9-8D01-BFE8D1315080}" srcOrd="0" destOrd="0" presId="urn:microsoft.com/office/officeart/2008/layout/VerticalCurvedList"/>
    <dgm:cxn modelId="{9D293691-845F-4A5F-AC80-8E27CD7E4D47}" type="presOf" srcId="{3E2571A7-605B-4018-8535-4C7629D4AA0A}" destId="{BA3D42D8-0409-4855-9E27-EBFAB0AA87B7}" srcOrd="0" destOrd="0" presId="urn:microsoft.com/office/officeart/2008/layout/VerticalCurvedList"/>
    <dgm:cxn modelId="{C302CC68-7F7C-476E-82E4-5705157C758A}" type="presParOf" srcId="{BA3D42D8-0409-4855-9E27-EBFAB0AA87B7}" destId="{5EE32A59-F56A-411C-A54B-11A7F6A2137E}" srcOrd="0" destOrd="0" presId="urn:microsoft.com/office/officeart/2008/layout/VerticalCurvedList"/>
    <dgm:cxn modelId="{7296E909-F1A5-45A1-850D-91E2C06EDDC7}" type="presParOf" srcId="{5EE32A59-F56A-411C-A54B-11A7F6A2137E}" destId="{923554C4-94D0-44B8-8F01-A3EFF81FC4A0}" srcOrd="0" destOrd="0" presId="urn:microsoft.com/office/officeart/2008/layout/VerticalCurvedList"/>
    <dgm:cxn modelId="{8BB8C006-546D-4456-99F9-291073C25FB0}" type="presParOf" srcId="{923554C4-94D0-44B8-8F01-A3EFF81FC4A0}" destId="{3FA0118E-4796-43DA-B39F-4160CF25D81E}" srcOrd="0" destOrd="0" presId="urn:microsoft.com/office/officeart/2008/layout/VerticalCurvedList"/>
    <dgm:cxn modelId="{9EDD4306-9251-4636-ADD9-1560D892C819}" type="presParOf" srcId="{923554C4-94D0-44B8-8F01-A3EFF81FC4A0}" destId="{7100EA95-9B74-498B-8CF7-6CDD4489E8A8}" srcOrd="1" destOrd="0" presId="urn:microsoft.com/office/officeart/2008/layout/VerticalCurvedList"/>
    <dgm:cxn modelId="{48DAB2ED-5B29-4F52-B9DF-F6D8D22D5AB7}" type="presParOf" srcId="{923554C4-94D0-44B8-8F01-A3EFF81FC4A0}" destId="{60D50716-8AE8-4940-9B0D-C6E9D925D7E7}" srcOrd="2" destOrd="0" presId="urn:microsoft.com/office/officeart/2008/layout/VerticalCurvedList"/>
    <dgm:cxn modelId="{012BB844-121D-4575-8B56-E3C90CE18C4E}" type="presParOf" srcId="{923554C4-94D0-44B8-8F01-A3EFF81FC4A0}" destId="{B25EC684-E21C-4C1B-86F6-EA379D04031D}" srcOrd="3" destOrd="0" presId="urn:microsoft.com/office/officeart/2008/layout/VerticalCurvedList"/>
    <dgm:cxn modelId="{EC2AE81D-4025-41C1-9F76-3646AF662086}" type="presParOf" srcId="{5EE32A59-F56A-411C-A54B-11A7F6A2137E}" destId="{533556C7-EC86-42B9-8D01-BFE8D1315080}" srcOrd="1" destOrd="0" presId="urn:microsoft.com/office/officeart/2008/layout/VerticalCurvedList"/>
    <dgm:cxn modelId="{F386FD23-E52D-49DC-A351-D88D93ABC047}" type="presParOf" srcId="{5EE32A59-F56A-411C-A54B-11A7F6A2137E}" destId="{625CE723-8120-4C67-8C48-3CD1DFD7CFCB}" srcOrd="2" destOrd="0" presId="urn:microsoft.com/office/officeart/2008/layout/VerticalCurvedList"/>
    <dgm:cxn modelId="{45173031-D559-4A21-9EA2-B54FE5A9D7F4}" type="presParOf" srcId="{625CE723-8120-4C67-8C48-3CD1DFD7CFCB}" destId="{037EE5FD-4FA1-4BB4-BF54-1F00973228EC}" srcOrd="0" destOrd="0" presId="urn:microsoft.com/office/officeart/2008/layout/VerticalCurvedList"/>
    <dgm:cxn modelId="{813A701F-2FA2-4DF4-ACEC-D14625ED5A3A}" type="presParOf" srcId="{5EE32A59-F56A-411C-A54B-11A7F6A2137E}" destId="{49DC7B87-249C-4288-88E9-A78BA161A2A8}" srcOrd="3" destOrd="0" presId="urn:microsoft.com/office/officeart/2008/layout/VerticalCurvedList"/>
    <dgm:cxn modelId="{414975AA-643B-44DB-AD07-2B912EDC143B}" type="presParOf" srcId="{5EE32A59-F56A-411C-A54B-11A7F6A2137E}" destId="{C1C010BF-3A30-497D-AB0B-93510E8DB558}" srcOrd="4" destOrd="0" presId="urn:microsoft.com/office/officeart/2008/layout/VerticalCurvedList"/>
    <dgm:cxn modelId="{96501462-5100-4F1C-8E61-231901C90A79}" type="presParOf" srcId="{C1C010BF-3A30-497D-AB0B-93510E8DB558}" destId="{7D47389C-6EDD-4877-B614-BD45187C37B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D8B73C-4C80-43E1-965A-50D13327778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E63E4C1-7096-4256-9ED9-FDD3F658468F}">
      <dgm:prSet custT="1"/>
      <dgm:spPr>
        <a:solidFill>
          <a:schemeClr val="tx2"/>
        </a:solidFill>
      </dgm:spPr>
      <dgm:t>
        <a:bodyPr/>
        <a:lstStyle/>
        <a:p>
          <a:r>
            <a:rPr lang="en-US" sz="2400"/>
            <a:t>Sản xuất nông nghiệp sạch mang lại những lợi ích gì?</a:t>
          </a:r>
        </a:p>
      </dgm:t>
    </dgm:pt>
    <dgm:pt modelId="{578E7C6B-1D30-4857-AD50-8B469011D91B}" type="parTrans" cxnId="{84B8BFD6-CDEF-46E7-A083-1C6F17DE4E6C}">
      <dgm:prSet/>
      <dgm:spPr/>
      <dgm:t>
        <a:bodyPr/>
        <a:lstStyle/>
        <a:p>
          <a:endParaRPr lang="en-US"/>
        </a:p>
      </dgm:t>
    </dgm:pt>
    <dgm:pt modelId="{58AB808C-0719-4B75-9D84-EE9FEA2DF95C}" type="sibTrans" cxnId="{84B8BFD6-CDEF-46E7-A083-1C6F17DE4E6C}">
      <dgm:prSet/>
      <dgm:spPr/>
      <dgm:t>
        <a:bodyPr/>
        <a:lstStyle/>
        <a:p>
          <a:endParaRPr lang="en-US"/>
        </a:p>
      </dgm:t>
    </dgm:pt>
    <dgm:pt modelId="{6E356658-01E5-4DD8-B5B8-E32BACCC828F}">
      <dgm:prSet custT="1"/>
      <dgm:spPr>
        <a:solidFill>
          <a:schemeClr val="tx2"/>
        </a:solidFill>
      </dgm:spPr>
      <dgm:t>
        <a:bodyPr/>
        <a:lstStyle/>
        <a:p>
          <a:pPr algn="just"/>
          <a:r>
            <a:rPr lang="vi-VN" sz="2400"/>
            <a:t>Vì sao giá thành của thực phẩm sạch cao hơn giá của thực phẩm thường nhưng vẫn được người tiêu dùng ưa chuộng?</a:t>
          </a:r>
          <a:endParaRPr lang="en-US" sz="2400"/>
        </a:p>
      </dgm:t>
    </dgm:pt>
    <dgm:pt modelId="{0ECBC447-893F-4BDC-A397-6662F87CB7A5}" type="parTrans" cxnId="{C15473C4-6CED-4C36-8580-3958D779E70C}">
      <dgm:prSet/>
      <dgm:spPr/>
      <dgm:t>
        <a:bodyPr/>
        <a:lstStyle/>
        <a:p>
          <a:endParaRPr lang="en-US"/>
        </a:p>
      </dgm:t>
    </dgm:pt>
    <dgm:pt modelId="{DC6F95C6-1997-4E8F-AD57-64B410A6DCDB}" type="sibTrans" cxnId="{C15473C4-6CED-4C36-8580-3958D779E70C}">
      <dgm:prSet/>
      <dgm:spPr/>
      <dgm:t>
        <a:bodyPr/>
        <a:lstStyle/>
        <a:p>
          <a:endParaRPr lang="en-US"/>
        </a:p>
      </dgm:t>
    </dgm:pt>
    <dgm:pt modelId="{AAF786A5-8392-438F-A5D9-801BE4D328B2}" type="pres">
      <dgm:prSet presAssocID="{EED8B73C-4C80-43E1-965A-50D133277783}" presName="Name0" presStyleCnt="0">
        <dgm:presLayoutVars>
          <dgm:chMax val="7"/>
          <dgm:chPref val="7"/>
          <dgm:dir/>
        </dgm:presLayoutVars>
      </dgm:prSet>
      <dgm:spPr/>
    </dgm:pt>
    <dgm:pt modelId="{6B45627C-3D2D-43F2-9642-CEC8A95EF8C4}" type="pres">
      <dgm:prSet presAssocID="{EED8B73C-4C80-43E1-965A-50D133277783}" presName="Name1" presStyleCnt="0"/>
      <dgm:spPr/>
    </dgm:pt>
    <dgm:pt modelId="{9CFA76E6-706F-45A8-BA9D-A414BDAB214A}" type="pres">
      <dgm:prSet presAssocID="{EED8B73C-4C80-43E1-965A-50D133277783}" presName="cycle" presStyleCnt="0"/>
      <dgm:spPr/>
    </dgm:pt>
    <dgm:pt modelId="{5CE331E6-21E2-4A32-A21C-012A7CDBC52B}" type="pres">
      <dgm:prSet presAssocID="{EED8B73C-4C80-43E1-965A-50D133277783}" presName="srcNode" presStyleLbl="node1" presStyleIdx="0" presStyleCnt="2"/>
      <dgm:spPr/>
    </dgm:pt>
    <dgm:pt modelId="{8C8A219B-B3E5-4345-9696-62927D33865E}" type="pres">
      <dgm:prSet presAssocID="{EED8B73C-4C80-43E1-965A-50D133277783}" presName="conn" presStyleLbl="parChTrans1D2" presStyleIdx="0" presStyleCnt="1"/>
      <dgm:spPr/>
    </dgm:pt>
    <dgm:pt modelId="{E150782D-4FBA-422B-85FE-D4BEBEE5FAC0}" type="pres">
      <dgm:prSet presAssocID="{EED8B73C-4C80-43E1-965A-50D133277783}" presName="extraNode" presStyleLbl="node1" presStyleIdx="0" presStyleCnt="2"/>
      <dgm:spPr/>
    </dgm:pt>
    <dgm:pt modelId="{33211BAE-4709-4590-AECF-10AEDF4994CF}" type="pres">
      <dgm:prSet presAssocID="{EED8B73C-4C80-43E1-965A-50D133277783}" presName="dstNode" presStyleLbl="node1" presStyleIdx="0" presStyleCnt="2"/>
      <dgm:spPr/>
    </dgm:pt>
    <dgm:pt modelId="{59F6944D-3C14-47D1-B6D4-F58E2C629065}" type="pres">
      <dgm:prSet presAssocID="{FE63E4C1-7096-4256-9ED9-FDD3F658468F}" presName="text_1" presStyleLbl="node1" presStyleIdx="0" presStyleCnt="2" custScaleY="82073">
        <dgm:presLayoutVars>
          <dgm:bulletEnabled val="1"/>
        </dgm:presLayoutVars>
      </dgm:prSet>
      <dgm:spPr/>
    </dgm:pt>
    <dgm:pt modelId="{AEEED874-FCB5-4B0F-BC2F-9BAF5E7D8D63}" type="pres">
      <dgm:prSet presAssocID="{FE63E4C1-7096-4256-9ED9-FDD3F658468F}" presName="accent_1" presStyleCnt="0"/>
      <dgm:spPr/>
    </dgm:pt>
    <dgm:pt modelId="{3F1B4706-0A24-4DDD-B622-CBE1F40228EB}" type="pres">
      <dgm:prSet presAssocID="{FE63E4C1-7096-4256-9ED9-FDD3F658468F}" presName="accentRepeatNode" presStyleLbl="solidFgAcc1" presStyleIdx="0" presStyleCnt="2" custScaleX="59252" custScaleY="73067"/>
      <dgm:spPr/>
    </dgm:pt>
    <dgm:pt modelId="{B700A72E-6053-4AF6-A007-1846C8E3CEED}" type="pres">
      <dgm:prSet presAssocID="{6E356658-01E5-4DD8-B5B8-E32BACCC828F}" presName="text_2" presStyleLbl="node1" presStyleIdx="1" presStyleCnt="2" custAng="0" custScaleY="182178" custLinFactNeighborX="332" custLinFactNeighborY="-9552">
        <dgm:presLayoutVars>
          <dgm:bulletEnabled val="1"/>
        </dgm:presLayoutVars>
      </dgm:prSet>
      <dgm:spPr/>
    </dgm:pt>
    <dgm:pt modelId="{669892EE-072E-4AC8-90E4-56B133136A6F}" type="pres">
      <dgm:prSet presAssocID="{6E356658-01E5-4DD8-B5B8-E32BACCC828F}" presName="accent_2" presStyleCnt="0"/>
      <dgm:spPr/>
    </dgm:pt>
    <dgm:pt modelId="{CA10FA6E-EF1E-4DCE-8517-B790B7BDDA52}" type="pres">
      <dgm:prSet presAssocID="{6E356658-01E5-4DD8-B5B8-E32BACCC828F}" presName="accentRepeatNode" presStyleLbl="solidFgAcc1" presStyleIdx="1" presStyleCnt="2" custScaleX="58755"/>
      <dgm:spPr/>
    </dgm:pt>
  </dgm:ptLst>
  <dgm:cxnLst>
    <dgm:cxn modelId="{1B9C0F29-C797-4F08-8A48-542F402342C8}" type="presOf" srcId="{6E356658-01E5-4DD8-B5B8-E32BACCC828F}" destId="{B700A72E-6053-4AF6-A007-1846C8E3CEED}" srcOrd="0" destOrd="0" presId="urn:microsoft.com/office/officeart/2008/layout/VerticalCurvedList"/>
    <dgm:cxn modelId="{7DF51DA2-31B1-4CFB-9191-688FB9F85EAD}" type="presOf" srcId="{58AB808C-0719-4B75-9D84-EE9FEA2DF95C}" destId="{8C8A219B-B3E5-4345-9696-62927D33865E}" srcOrd="0" destOrd="0" presId="urn:microsoft.com/office/officeart/2008/layout/VerticalCurvedList"/>
    <dgm:cxn modelId="{C15473C4-6CED-4C36-8580-3958D779E70C}" srcId="{EED8B73C-4C80-43E1-965A-50D133277783}" destId="{6E356658-01E5-4DD8-B5B8-E32BACCC828F}" srcOrd="1" destOrd="0" parTransId="{0ECBC447-893F-4BDC-A397-6662F87CB7A5}" sibTransId="{DC6F95C6-1997-4E8F-AD57-64B410A6DCDB}"/>
    <dgm:cxn modelId="{FACA29C9-AD2A-42B2-B9FE-69791FF3EC0C}" type="presOf" srcId="{EED8B73C-4C80-43E1-965A-50D133277783}" destId="{AAF786A5-8392-438F-A5D9-801BE4D328B2}" srcOrd="0" destOrd="0" presId="urn:microsoft.com/office/officeart/2008/layout/VerticalCurvedList"/>
    <dgm:cxn modelId="{84B8BFD6-CDEF-46E7-A083-1C6F17DE4E6C}" srcId="{EED8B73C-4C80-43E1-965A-50D133277783}" destId="{FE63E4C1-7096-4256-9ED9-FDD3F658468F}" srcOrd="0" destOrd="0" parTransId="{578E7C6B-1D30-4857-AD50-8B469011D91B}" sibTransId="{58AB808C-0719-4B75-9D84-EE9FEA2DF95C}"/>
    <dgm:cxn modelId="{12C8E1F3-6209-4336-8B38-6146AF0D980C}" type="presOf" srcId="{FE63E4C1-7096-4256-9ED9-FDD3F658468F}" destId="{59F6944D-3C14-47D1-B6D4-F58E2C629065}" srcOrd="0" destOrd="0" presId="urn:microsoft.com/office/officeart/2008/layout/VerticalCurvedList"/>
    <dgm:cxn modelId="{B7BFE930-98DA-484A-8933-FAF57DF99CB3}" type="presParOf" srcId="{AAF786A5-8392-438F-A5D9-801BE4D328B2}" destId="{6B45627C-3D2D-43F2-9642-CEC8A95EF8C4}" srcOrd="0" destOrd="0" presId="urn:microsoft.com/office/officeart/2008/layout/VerticalCurvedList"/>
    <dgm:cxn modelId="{067DF176-41D5-4D05-A2C7-F0B0096EA2D4}" type="presParOf" srcId="{6B45627C-3D2D-43F2-9642-CEC8A95EF8C4}" destId="{9CFA76E6-706F-45A8-BA9D-A414BDAB214A}" srcOrd="0" destOrd="0" presId="urn:microsoft.com/office/officeart/2008/layout/VerticalCurvedList"/>
    <dgm:cxn modelId="{3E8546B5-939A-4340-A04C-A0822B5A2FD6}" type="presParOf" srcId="{9CFA76E6-706F-45A8-BA9D-A414BDAB214A}" destId="{5CE331E6-21E2-4A32-A21C-012A7CDBC52B}" srcOrd="0" destOrd="0" presId="urn:microsoft.com/office/officeart/2008/layout/VerticalCurvedList"/>
    <dgm:cxn modelId="{5886F180-9B31-4517-B3B4-7FD98B0FD613}" type="presParOf" srcId="{9CFA76E6-706F-45A8-BA9D-A414BDAB214A}" destId="{8C8A219B-B3E5-4345-9696-62927D33865E}" srcOrd="1" destOrd="0" presId="urn:microsoft.com/office/officeart/2008/layout/VerticalCurvedList"/>
    <dgm:cxn modelId="{5DBF5008-3102-4014-84DD-10E8C18CD339}" type="presParOf" srcId="{9CFA76E6-706F-45A8-BA9D-A414BDAB214A}" destId="{E150782D-4FBA-422B-85FE-D4BEBEE5FAC0}" srcOrd="2" destOrd="0" presId="urn:microsoft.com/office/officeart/2008/layout/VerticalCurvedList"/>
    <dgm:cxn modelId="{81D872F7-8908-4CBE-92EB-63872C4A4F52}" type="presParOf" srcId="{9CFA76E6-706F-45A8-BA9D-A414BDAB214A}" destId="{33211BAE-4709-4590-AECF-10AEDF4994CF}" srcOrd="3" destOrd="0" presId="urn:microsoft.com/office/officeart/2008/layout/VerticalCurvedList"/>
    <dgm:cxn modelId="{7BC2A63A-BEF9-47F4-8998-3D7354B76A56}" type="presParOf" srcId="{6B45627C-3D2D-43F2-9642-CEC8A95EF8C4}" destId="{59F6944D-3C14-47D1-B6D4-F58E2C629065}" srcOrd="1" destOrd="0" presId="urn:microsoft.com/office/officeart/2008/layout/VerticalCurvedList"/>
    <dgm:cxn modelId="{B6638B59-2EA4-4F66-B808-ECCEFD28D7CB}" type="presParOf" srcId="{6B45627C-3D2D-43F2-9642-CEC8A95EF8C4}" destId="{AEEED874-FCB5-4B0F-BC2F-9BAF5E7D8D63}" srcOrd="2" destOrd="0" presId="urn:microsoft.com/office/officeart/2008/layout/VerticalCurvedList"/>
    <dgm:cxn modelId="{F7EDC8D0-8A57-4BED-985A-20D08E43C451}" type="presParOf" srcId="{AEEED874-FCB5-4B0F-BC2F-9BAF5E7D8D63}" destId="{3F1B4706-0A24-4DDD-B622-CBE1F40228EB}" srcOrd="0" destOrd="0" presId="urn:microsoft.com/office/officeart/2008/layout/VerticalCurvedList"/>
    <dgm:cxn modelId="{CBF50B93-5C86-46AE-9948-2F6810181C11}" type="presParOf" srcId="{6B45627C-3D2D-43F2-9642-CEC8A95EF8C4}" destId="{B700A72E-6053-4AF6-A007-1846C8E3CEED}" srcOrd="3" destOrd="0" presId="urn:microsoft.com/office/officeart/2008/layout/VerticalCurvedList"/>
    <dgm:cxn modelId="{ED50FD0D-5288-47B2-87F1-04506B3EFF8F}" type="presParOf" srcId="{6B45627C-3D2D-43F2-9642-CEC8A95EF8C4}" destId="{669892EE-072E-4AC8-90E4-56B133136A6F}" srcOrd="4" destOrd="0" presId="urn:microsoft.com/office/officeart/2008/layout/VerticalCurvedList"/>
    <dgm:cxn modelId="{0D8750D4-FC3B-4303-9650-7D3DA14FA067}" type="presParOf" srcId="{669892EE-072E-4AC8-90E4-56B133136A6F}" destId="{CA10FA6E-EF1E-4DCE-8517-B790B7BDDA52}" srcOrd="0" destOrd="0" presId="urn:microsoft.com/office/officeart/2008/layout/VerticalCurvedList"/>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F0F7AD-E17D-49B5-903E-692238884EB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4BB5500-470D-4D60-95BB-427689C98744}">
      <dgm:prSet custT="1"/>
      <dgm:spPr>
        <a:solidFill>
          <a:schemeClr val="accent2">
            <a:lumMod val="75000"/>
          </a:schemeClr>
        </a:solidFill>
      </dgm:spPr>
      <dgm:t>
        <a:bodyPr/>
        <a:lstStyle/>
        <a:p>
          <a:r>
            <a:rPr lang="en-US" sz="2400"/>
            <a:t>Khái niệm nông nghiệp sạch</a:t>
          </a:r>
        </a:p>
      </dgm:t>
    </dgm:pt>
    <dgm:pt modelId="{2A705E88-18FE-4EB0-820D-857938C1C890}" type="parTrans" cxnId="{F48BF33D-8432-4C55-9253-7941FE3304D0}">
      <dgm:prSet/>
      <dgm:spPr/>
      <dgm:t>
        <a:bodyPr/>
        <a:lstStyle/>
        <a:p>
          <a:endParaRPr lang="en-US"/>
        </a:p>
      </dgm:t>
    </dgm:pt>
    <dgm:pt modelId="{F18CA302-DEB4-465E-8BBF-2C2FB6D090C6}" type="sibTrans" cxnId="{F48BF33D-8432-4C55-9253-7941FE3304D0}">
      <dgm:prSet/>
      <dgm:spPr/>
      <dgm:t>
        <a:bodyPr/>
        <a:lstStyle/>
        <a:p>
          <a:endParaRPr lang="en-US"/>
        </a:p>
      </dgm:t>
    </dgm:pt>
    <dgm:pt modelId="{7358971C-C083-4A13-A49C-DA80F7F2087F}">
      <dgm:prSet custT="1"/>
      <dgm:spPr>
        <a:solidFill>
          <a:schemeClr val="accent2">
            <a:lumMod val="75000"/>
          </a:schemeClr>
        </a:solidFill>
      </dgm:spPr>
      <dgm:t>
        <a:bodyPr/>
        <a:lstStyle/>
        <a:p>
          <a:r>
            <a:rPr lang="vi-VN" sz="2400"/>
            <a:t>M</a:t>
          </a:r>
          <a:r>
            <a:rPr lang="en-US" sz="2400"/>
            <a:t>ục đích của sản xuất nông nghiệp sạch</a:t>
          </a:r>
          <a:r>
            <a:rPr lang="vi-VN" sz="2400"/>
            <a:t> ?</a:t>
          </a:r>
          <a:endParaRPr lang="en-US" sz="2400"/>
        </a:p>
      </dgm:t>
    </dgm:pt>
    <dgm:pt modelId="{9F373C41-3D03-41CD-8636-C27C9124952A}" type="parTrans" cxnId="{9EFC4D1D-7D4F-433B-8881-03B83AE10DEA}">
      <dgm:prSet/>
      <dgm:spPr/>
      <dgm:t>
        <a:bodyPr/>
        <a:lstStyle/>
        <a:p>
          <a:endParaRPr lang="en-US"/>
        </a:p>
      </dgm:t>
    </dgm:pt>
    <dgm:pt modelId="{2893D211-1AC4-4FEF-AFAB-D144F64B5BAC}" type="sibTrans" cxnId="{9EFC4D1D-7D4F-433B-8881-03B83AE10DEA}">
      <dgm:prSet/>
      <dgm:spPr/>
      <dgm:t>
        <a:bodyPr/>
        <a:lstStyle/>
        <a:p>
          <a:endParaRPr lang="en-US"/>
        </a:p>
      </dgm:t>
    </dgm:pt>
    <dgm:pt modelId="{40D6274A-F4D7-453D-AFA6-1A6D4A6132C5}">
      <dgm:prSet custT="1"/>
      <dgm:spPr>
        <a:solidFill>
          <a:schemeClr val="accent2">
            <a:lumMod val="75000"/>
          </a:schemeClr>
        </a:solidFill>
      </dgm:spPr>
      <dgm:t>
        <a:bodyPr/>
        <a:lstStyle/>
        <a:p>
          <a:r>
            <a:rPr lang="vi-VN" sz="2400"/>
            <a:t>Xu hướng sản xuất nông nghiệp sạch?</a:t>
          </a:r>
          <a:endParaRPr lang="en-US" sz="2400"/>
        </a:p>
      </dgm:t>
    </dgm:pt>
    <dgm:pt modelId="{A753262A-DCEB-440D-A401-A52D70D40B4C}" type="parTrans" cxnId="{4600D45D-6E86-4062-AF88-5211F06FF05C}">
      <dgm:prSet/>
      <dgm:spPr/>
      <dgm:t>
        <a:bodyPr/>
        <a:lstStyle/>
        <a:p>
          <a:endParaRPr lang="en-US"/>
        </a:p>
      </dgm:t>
    </dgm:pt>
    <dgm:pt modelId="{D6A7A356-1EB4-452E-B5CC-034CC3F4871A}" type="sibTrans" cxnId="{4600D45D-6E86-4062-AF88-5211F06FF05C}">
      <dgm:prSet/>
      <dgm:spPr/>
      <dgm:t>
        <a:bodyPr/>
        <a:lstStyle/>
        <a:p>
          <a:endParaRPr lang="en-US"/>
        </a:p>
      </dgm:t>
    </dgm:pt>
    <dgm:pt modelId="{67F26783-02CF-423A-8A1A-602769540281}" type="pres">
      <dgm:prSet presAssocID="{DAF0F7AD-E17D-49B5-903E-692238884EB1}" presName="Name0" presStyleCnt="0">
        <dgm:presLayoutVars>
          <dgm:chMax val="7"/>
          <dgm:chPref val="7"/>
          <dgm:dir/>
        </dgm:presLayoutVars>
      </dgm:prSet>
      <dgm:spPr/>
    </dgm:pt>
    <dgm:pt modelId="{92CC79AE-8C1D-49D1-8345-A47217FBDD03}" type="pres">
      <dgm:prSet presAssocID="{DAF0F7AD-E17D-49B5-903E-692238884EB1}" presName="Name1" presStyleCnt="0"/>
      <dgm:spPr/>
    </dgm:pt>
    <dgm:pt modelId="{061FF76D-AFA1-4494-8088-9472AB5897DA}" type="pres">
      <dgm:prSet presAssocID="{DAF0F7AD-E17D-49B5-903E-692238884EB1}" presName="cycle" presStyleCnt="0"/>
      <dgm:spPr/>
    </dgm:pt>
    <dgm:pt modelId="{B19FC053-513D-430E-A426-E108C17EE383}" type="pres">
      <dgm:prSet presAssocID="{DAF0F7AD-E17D-49B5-903E-692238884EB1}" presName="srcNode" presStyleLbl="node1" presStyleIdx="0" presStyleCnt="3"/>
      <dgm:spPr/>
    </dgm:pt>
    <dgm:pt modelId="{0F0A1535-D440-44F8-94BF-5FC710265F22}" type="pres">
      <dgm:prSet presAssocID="{DAF0F7AD-E17D-49B5-903E-692238884EB1}" presName="conn" presStyleLbl="parChTrans1D2" presStyleIdx="0" presStyleCnt="1"/>
      <dgm:spPr/>
    </dgm:pt>
    <dgm:pt modelId="{7703F523-8038-4263-8674-200B5D20E3BB}" type="pres">
      <dgm:prSet presAssocID="{DAF0F7AD-E17D-49B5-903E-692238884EB1}" presName="extraNode" presStyleLbl="node1" presStyleIdx="0" presStyleCnt="3"/>
      <dgm:spPr/>
    </dgm:pt>
    <dgm:pt modelId="{E828E9B7-9867-4BE3-AB23-556F8A524CA9}" type="pres">
      <dgm:prSet presAssocID="{DAF0F7AD-E17D-49B5-903E-692238884EB1}" presName="dstNode" presStyleLbl="node1" presStyleIdx="0" presStyleCnt="3"/>
      <dgm:spPr/>
    </dgm:pt>
    <dgm:pt modelId="{4FA88B04-FE35-49F7-9623-36994FD62767}" type="pres">
      <dgm:prSet presAssocID="{A4BB5500-470D-4D60-95BB-427689C98744}" presName="text_1" presStyleLbl="node1" presStyleIdx="0" presStyleCnt="3" custScaleY="135883">
        <dgm:presLayoutVars>
          <dgm:bulletEnabled val="1"/>
        </dgm:presLayoutVars>
      </dgm:prSet>
      <dgm:spPr/>
    </dgm:pt>
    <dgm:pt modelId="{2F53A9D1-08AB-4D8A-8164-AF420295A549}" type="pres">
      <dgm:prSet presAssocID="{A4BB5500-470D-4D60-95BB-427689C98744}" presName="accent_1" presStyleCnt="0"/>
      <dgm:spPr/>
    </dgm:pt>
    <dgm:pt modelId="{1A4D359F-9E76-418A-8ABB-F07D99780C47}" type="pres">
      <dgm:prSet presAssocID="{A4BB5500-470D-4D60-95BB-427689C98744}" presName="accentRepeatNode" presStyleLbl="solidFgAcc1" presStyleIdx="0" presStyleCnt="3"/>
      <dgm:spPr/>
    </dgm:pt>
    <dgm:pt modelId="{BEBE066B-0E3D-4C68-BD0D-D1CB4DB3C677}" type="pres">
      <dgm:prSet presAssocID="{7358971C-C083-4A13-A49C-DA80F7F2087F}" presName="text_2" presStyleLbl="node1" presStyleIdx="1" presStyleCnt="3" custScaleY="126946">
        <dgm:presLayoutVars>
          <dgm:bulletEnabled val="1"/>
        </dgm:presLayoutVars>
      </dgm:prSet>
      <dgm:spPr/>
    </dgm:pt>
    <dgm:pt modelId="{BA02EC93-6800-4907-9FEB-6490AF9C8774}" type="pres">
      <dgm:prSet presAssocID="{7358971C-C083-4A13-A49C-DA80F7F2087F}" presName="accent_2" presStyleCnt="0"/>
      <dgm:spPr/>
    </dgm:pt>
    <dgm:pt modelId="{392770C5-CE51-49FE-BC93-2B5B966F9DA4}" type="pres">
      <dgm:prSet presAssocID="{7358971C-C083-4A13-A49C-DA80F7F2087F}" presName="accentRepeatNode" presStyleLbl="solidFgAcc1" presStyleIdx="1" presStyleCnt="3" custScaleX="92155"/>
      <dgm:spPr/>
    </dgm:pt>
    <dgm:pt modelId="{D4FC0731-330F-4D0F-9BB8-007C0B18A3C7}" type="pres">
      <dgm:prSet presAssocID="{40D6274A-F4D7-453D-AFA6-1A6D4A6132C5}" presName="text_3" presStyleLbl="node1" presStyleIdx="2" presStyleCnt="3" custScaleY="129184">
        <dgm:presLayoutVars>
          <dgm:bulletEnabled val="1"/>
        </dgm:presLayoutVars>
      </dgm:prSet>
      <dgm:spPr/>
    </dgm:pt>
    <dgm:pt modelId="{1D5879E4-B7DE-412D-9174-E625BD257BD0}" type="pres">
      <dgm:prSet presAssocID="{40D6274A-F4D7-453D-AFA6-1A6D4A6132C5}" presName="accent_3" presStyleCnt="0"/>
      <dgm:spPr/>
    </dgm:pt>
    <dgm:pt modelId="{4ACDC3C1-43F1-4A16-ACFB-C921519630E8}" type="pres">
      <dgm:prSet presAssocID="{40D6274A-F4D7-453D-AFA6-1A6D4A6132C5}" presName="accentRepeatNode" presStyleLbl="solidFgAcc1" presStyleIdx="2" presStyleCnt="3" custScaleX="80806"/>
      <dgm:spPr/>
    </dgm:pt>
  </dgm:ptLst>
  <dgm:cxnLst>
    <dgm:cxn modelId="{9EFC4D1D-7D4F-433B-8881-03B83AE10DEA}" srcId="{DAF0F7AD-E17D-49B5-903E-692238884EB1}" destId="{7358971C-C083-4A13-A49C-DA80F7F2087F}" srcOrd="1" destOrd="0" parTransId="{9F373C41-3D03-41CD-8636-C27C9124952A}" sibTransId="{2893D211-1AC4-4FEF-AFAB-D144F64B5BAC}"/>
    <dgm:cxn modelId="{C27F5F2E-FE45-4711-90CD-71E57ECD5DA6}" type="presOf" srcId="{F18CA302-DEB4-465E-8BBF-2C2FB6D090C6}" destId="{0F0A1535-D440-44F8-94BF-5FC710265F22}" srcOrd="0" destOrd="0" presId="urn:microsoft.com/office/officeart/2008/layout/VerticalCurvedList"/>
    <dgm:cxn modelId="{F48BF33D-8432-4C55-9253-7941FE3304D0}" srcId="{DAF0F7AD-E17D-49B5-903E-692238884EB1}" destId="{A4BB5500-470D-4D60-95BB-427689C98744}" srcOrd="0" destOrd="0" parTransId="{2A705E88-18FE-4EB0-820D-857938C1C890}" sibTransId="{F18CA302-DEB4-465E-8BBF-2C2FB6D090C6}"/>
    <dgm:cxn modelId="{6B194D5D-D960-4225-BC15-0280F52D7F03}" type="presOf" srcId="{40D6274A-F4D7-453D-AFA6-1A6D4A6132C5}" destId="{D4FC0731-330F-4D0F-9BB8-007C0B18A3C7}" srcOrd="0" destOrd="0" presId="urn:microsoft.com/office/officeart/2008/layout/VerticalCurvedList"/>
    <dgm:cxn modelId="{4600D45D-6E86-4062-AF88-5211F06FF05C}" srcId="{DAF0F7AD-E17D-49B5-903E-692238884EB1}" destId="{40D6274A-F4D7-453D-AFA6-1A6D4A6132C5}" srcOrd="2" destOrd="0" parTransId="{A753262A-DCEB-440D-A401-A52D70D40B4C}" sibTransId="{D6A7A356-1EB4-452E-B5CC-034CC3F4871A}"/>
    <dgm:cxn modelId="{6E3CB941-0F7D-462C-9CD5-382C75A30DF9}" type="presOf" srcId="{DAF0F7AD-E17D-49B5-903E-692238884EB1}" destId="{67F26783-02CF-423A-8A1A-602769540281}" srcOrd="0" destOrd="0" presId="urn:microsoft.com/office/officeart/2008/layout/VerticalCurvedList"/>
    <dgm:cxn modelId="{9899A87F-9232-4B22-A74D-0BF894F35E80}" type="presOf" srcId="{7358971C-C083-4A13-A49C-DA80F7F2087F}" destId="{BEBE066B-0E3D-4C68-BD0D-D1CB4DB3C677}" srcOrd="0" destOrd="0" presId="urn:microsoft.com/office/officeart/2008/layout/VerticalCurvedList"/>
    <dgm:cxn modelId="{2B89D2BB-2850-440D-8712-721D7A6128E0}" type="presOf" srcId="{A4BB5500-470D-4D60-95BB-427689C98744}" destId="{4FA88B04-FE35-49F7-9623-36994FD62767}" srcOrd="0" destOrd="0" presId="urn:microsoft.com/office/officeart/2008/layout/VerticalCurvedList"/>
    <dgm:cxn modelId="{6FAB85BD-7187-443A-983D-AED8F9C76E63}" type="presParOf" srcId="{67F26783-02CF-423A-8A1A-602769540281}" destId="{92CC79AE-8C1D-49D1-8345-A47217FBDD03}" srcOrd="0" destOrd="0" presId="urn:microsoft.com/office/officeart/2008/layout/VerticalCurvedList"/>
    <dgm:cxn modelId="{104A77F8-7041-436B-BF3D-1010F6B65E59}" type="presParOf" srcId="{92CC79AE-8C1D-49D1-8345-A47217FBDD03}" destId="{061FF76D-AFA1-4494-8088-9472AB5897DA}" srcOrd="0" destOrd="0" presId="urn:microsoft.com/office/officeart/2008/layout/VerticalCurvedList"/>
    <dgm:cxn modelId="{4CABCC99-BAC1-4980-AB71-7E154DC68F8E}" type="presParOf" srcId="{061FF76D-AFA1-4494-8088-9472AB5897DA}" destId="{B19FC053-513D-430E-A426-E108C17EE383}" srcOrd="0" destOrd="0" presId="urn:microsoft.com/office/officeart/2008/layout/VerticalCurvedList"/>
    <dgm:cxn modelId="{75BB2110-1B05-4A59-8946-72FDA3092251}" type="presParOf" srcId="{061FF76D-AFA1-4494-8088-9472AB5897DA}" destId="{0F0A1535-D440-44F8-94BF-5FC710265F22}" srcOrd="1" destOrd="0" presId="urn:microsoft.com/office/officeart/2008/layout/VerticalCurvedList"/>
    <dgm:cxn modelId="{7344E781-A42B-40FF-BE95-0F707010640C}" type="presParOf" srcId="{061FF76D-AFA1-4494-8088-9472AB5897DA}" destId="{7703F523-8038-4263-8674-200B5D20E3BB}" srcOrd="2" destOrd="0" presId="urn:microsoft.com/office/officeart/2008/layout/VerticalCurvedList"/>
    <dgm:cxn modelId="{0AA376CE-46E7-43A7-BF35-71A2D606AE6F}" type="presParOf" srcId="{061FF76D-AFA1-4494-8088-9472AB5897DA}" destId="{E828E9B7-9867-4BE3-AB23-556F8A524CA9}" srcOrd="3" destOrd="0" presId="urn:microsoft.com/office/officeart/2008/layout/VerticalCurvedList"/>
    <dgm:cxn modelId="{FD480692-995D-4D34-A826-78048999D451}" type="presParOf" srcId="{92CC79AE-8C1D-49D1-8345-A47217FBDD03}" destId="{4FA88B04-FE35-49F7-9623-36994FD62767}" srcOrd="1" destOrd="0" presId="urn:microsoft.com/office/officeart/2008/layout/VerticalCurvedList"/>
    <dgm:cxn modelId="{302549AD-D148-45AB-AABB-D6749A1F6F12}" type="presParOf" srcId="{92CC79AE-8C1D-49D1-8345-A47217FBDD03}" destId="{2F53A9D1-08AB-4D8A-8164-AF420295A549}" srcOrd="2" destOrd="0" presId="urn:microsoft.com/office/officeart/2008/layout/VerticalCurvedList"/>
    <dgm:cxn modelId="{F0AAD41D-D560-479D-A0BF-83619EB83002}" type="presParOf" srcId="{2F53A9D1-08AB-4D8A-8164-AF420295A549}" destId="{1A4D359F-9E76-418A-8ABB-F07D99780C47}" srcOrd="0" destOrd="0" presId="urn:microsoft.com/office/officeart/2008/layout/VerticalCurvedList"/>
    <dgm:cxn modelId="{DA3E9851-AC53-4231-AC96-79AC84872025}" type="presParOf" srcId="{92CC79AE-8C1D-49D1-8345-A47217FBDD03}" destId="{BEBE066B-0E3D-4C68-BD0D-D1CB4DB3C677}" srcOrd="3" destOrd="0" presId="urn:microsoft.com/office/officeart/2008/layout/VerticalCurvedList"/>
    <dgm:cxn modelId="{E25739EA-574C-4E41-ADD9-2C67EC1A93D0}" type="presParOf" srcId="{92CC79AE-8C1D-49D1-8345-A47217FBDD03}" destId="{BA02EC93-6800-4907-9FEB-6490AF9C8774}" srcOrd="4" destOrd="0" presId="urn:microsoft.com/office/officeart/2008/layout/VerticalCurvedList"/>
    <dgm:cxn modelId="{015474E9-4067-4A20-9057-A5294B97012D}" type="presParOf" srcId="{BA02EC93-6800-4907-9FEB-6490AF9C8774}" destId="{392770C5-CE51-49FE-BC93-2B5B966F9DA4}" srcOrd="0" destOrd="0" presId="urn:microsoft.com/office/officeart/2008/layout/VerticalCurvedList"/>
    <dgm:cxn modelId="{54031F54-A4B2-4A5B-887B-5B02360E69E6}" type="presParOf" srcId="{92CC79AE-8C1D-49D1-8345-A47217FBDD03}" destId="{D4FC0731-330F-4D0F-9BB8-007C0B18A3C7}" srcOrd="5" destOrd="0" presId="urn:microsoft.com/office/officeart/2008/layout/VerticalCurvedList"/>
    <dgm:cxn modelId="{4D740A2E-A9B7-4BCD-83F5-12E31580DEA8}" type="presParOf" srcId="{92CC79AE-8C1D-49D1-8345-A47217FBDD03}" destId="{1D5879E4-B7DE-412D-9174-E625BD257BD0}" srcOrd="6" destOrd="0" presId="urn:microsoft.com/office/officeart/2008/layout/VerticalCurvedList"/>
    <dgm:cxn modelId="{198893BF-0B19-4931-9EEB-AA561631C8FA}" type="presParOf" srcId="{1D5879E4-B7DE-412D-9174-E625BD257BD0}" destId="{4ACDC3C1-43F1-4A16-ACFB-C921519630E8}" srcOrd="0" destOrd="0" presId="urn:microsoft.com/office/officeart/2008/layout/VerticalCurv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2728CB-F105-4C6E-A815-7BB51FD6AD5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48787775-B5C2-4C9E-875D-93A8F20E86D1}">
      <dgm:prSet custT="1"/>
      <dgm:spPr>
        <a:solidFill>
          <a:schemeClr val="accent6">
            <a:lumMod val="75000"/>
          </a:schemeClr>
        </a:solidFill>
      </dgm:spPr>
      <dgm:t>
        <a:bodyPr/>
        <a:lstStyle/>
        <a:p>
          <a:pPr algn="just"/>
          <a:r>
            <a:rPr lang="vi-VN" sz="2400"/>
            <a:t>Các tiêu chí đảm bảo cho nông nghiệp sạch.</a:t>
          </a:r>
          <a:endParaRPr lang="en-US" sz="2400"/>
        </a:p>
      </dgm:t>
    </dgm:pt>
    <dgm:pt modelId="{8B067F5A-F3FF-4F81-BF61-B2843E059560}" type="parTrans" cxnId="{339146CC-F193-450B-91D1-675E19D4DB48}">
      <dgm:prSet/>
      <dgm:spPr/>
      <dgm:t>
        <a:bodyPr/>
        <a:lstStyle/>
        <a:p>
          <a:endParaRPr lang="en-US"/>
        </a:p>
      </dgm:t>
    </dgm:pt>
    <dgm:pt modelId="{F1CDDF7F-5628-4EE9-97D1-4EC054DA09DB}" type="sibTrans" cxnId="{339146CC-F193-450B-91D1-675E19D4DB48}">
      <dgm:prSet/>
      <dgm:spPr/>
      <dgm:t>
        <a:bodyPr/>
        <a:lstStyle/>
        <a:p>
          <a:endParaRPr lang="en-US"/>
        </a:p>
      </dgm:t>
    </dgm:pt>
    <dgm:pt modelId="{71BBB3E6-23A7-4927-AF6E-B4BAE7768CB7}">
      <dgm:prSet custT="1"/>
      <dgm:spPr>
        <a:solidFill>
          <a:schemeClr val="accent6">
            <a:lumMod val="75000"/>
          </a:schemeClr>
        </a:solidFill>
      </dgm:spPr>
      <dgm:t>
        <a:bodyPr/>
        <a:lstStyle/>
        <a:p>
          <a:pPr algn="just"/>
          <a:r>
            <a:rPr lang="vi-VN" sz="2400"/>
            <a:t>Tại sao tiêu chí an toàn thực phẩm được người tiêu dùng ưu tiên hàng đầu?</a:t>
          </a:r>
          <a:endParaRPr lang="en-US" sz="2400"/>
        </a:p>
      </dgm:t>
    </dgm:pt>
    <dgm:pt modelId="{DEB02C99-461E-4327-B761-18933559BEC3}" type="parTrans" cxnId="{5605ABCF-1969-44BB-AEE1-8A26BB8EFA0E}">
      <dgm:prSet/>
      <dgm:spPr/>
      <dgm:t>
        <a:bodyPr/>
        <a:lstStyle/>
        <a:p>
          <a:endParaRPr lang="en-US"/>
        </a:p>
      </dgm:t>
    </dgm:pt>
    <dgm:pt modelId="{51DFEE37-0175-4ADC-B64E-9651939325BD}" type="sibTrans" cxnId="{5605ABCF-1969-44BB-AEE1-8A26BB8EFA0E}">
      <dgm:prSet/>
      <dgm:spPr/>
      <dgm:t>
        <a:bodyPr/>
        <a:lstStyle/>
        <a:p>
          <a:endParaRPr lang="en-US"/>
        </a:p>
      </dgm:t>
    </dgm:pt>
    <dgm:pt modelId="{17D3F249-94E4-4FB2-B3C4-BCC4A6329A0C}" type="pres">
      <dgm:prSet presAssocID="{3D2728CB-F105-4C6E-A815-7BB51FD6AD5A}" presName="Name0" presStyleCnt="0">
        <dgm:presLayoutVars>
          <dgm:chMax val="7"/>
          <dgm:chPref val="7"/>
          <dgm:dir/>
        </dgm:presLayoutVars>
      </dgm:prSet>
      <dgm:spPr/>
    </dgm:pt>
    <dgm:pt modelId="{6E853719-EDD7-4942-AE05-10DD6633AEED}" type="pres">
      <dgm:prSet presAssocID="{3D2728CB-F105-4C6E-A815-7BB51FD6AD5A}" presName="Name1" presStyleCnt="0"/>
      <dgm:spPr/>
    </dgm:pt>
    <dgm:pt modelId="{F1311321-78CC-40A7-A2AF-0673EE40B03D}" type="pres">
      <dgm:prSet presAssocID="{3D2728CB-F105-4C6E-A815-7BB51FD6AD5A}" presName="cycle" presStyleCnt="0"/>
      <dgm:spPr/>
    </dgm:pt>
    <dgm:pt modelId="{0F4AFB7D-06A8-45D3-A5C4-567A9830F09C}" type="pres">
      <dgm:prSet presAssocID="{3D2728CB-F105-4C6E-A815-7BB51FD6AD5A}" presName="srcNode" presStyleLbl="node1" presStyleIdx="0" presStyleCnt="2"/>
      <dgm:spPr/>
    </dgm:pt>
    <dgm:pt modelId="{76E3085D-27A5-466C-83AD-BDAEA111DED0}" type="pres">
      <dgm:prSet presAssocID="{3D2728CB-F105-4C6E-A815-7BB51FD6AD5A}" presName="conn" presStyleLbl="parChTrans1D2" presStyleIdx="0" presStyleCnt="1"/>
      <dgm:spPr/>
    </dgm:pt>
    <dgm:pt modelId="{83A2D142-0E6F-431C-B699-E213172418A2}" type="pres">
      <dgm:prSet presAssocID="{3D2728CB-F105-4C6E-A815-7BB51FD6AD5A}" presName="extraNode" presStyleLbl="node1" presStyleIdx="0" presStyleCnt="2"/>
      <dgm:spPr/>
    </dgm:pt>
    <dgm:pt modelId="{2C83862B-AF4D-498C-BB5B-E37DFBFACFE5}" type="pres">
      <dgm:prSet presAssocID="{3D2728CB-F105-4C6E-A815-7BB51FD6AD5A}" presName="dstNode" presStyleLbl="node1" presStyleIdx="0" presStyleCnt="2"/>
      <dgm:spPr/>
    </dgm:pt>
    <dgm:pt modelId="{76467730-8166-4AFA-9B6B-59013D5DD697}" type="pres">
      <dgm:prSet presAssocID="{48787775-B5C2-4C9E-875D-93A8F20E86D1}" presName="text_1" presStyleLbl="node1" presStyleIdx="0" presStyleCnt="2" custScaleX="101932" custScaleY="168945" custLinFactNeighborX="-2638" custLinFactNeighborY="-20203">
        <dgm:presLayoutVars>
          <dgm:bulletEnabled val="1"/>
        </dgm:presLayoutVars>
      </dgm:prSet>
      <dgm:spPr/>
    </dgm:pt>
    <dgm:pt modelId="{F4407450-8656-4A08-A81B-03C8E6EE036C}" type="pres">
      <dgm:prSet presAssocID="{48787775-B5C2-4C9E-875D-93A8F20E86D1}" presName="accent_1" presStyleCnt="0"/>
      <dgm:spPr/>
    </dgm:pt>
    <dgm:pt modelId="{C3116A17-7BD7-4CB9-90E8-685905E367C0}" type="pres">
      <dgm:prSet presAssocID="{48787775-B5C2-4C9E-875D-93A8F20E86D1}" presName="accentRepeatNode" presStyleLbl="solidFgAcc1" presStyleIdx="0" presStyleCnt="2" custScaleX="70819" custScaleY="132048" custLinFactNeighborX="1635" custLinFactNeighborY="-13081"/>
      <dgm:spPr/>
    </dgm:pt>
    <dgm:pt modelId="{0F5386FD-965D-4720-B926-7FA08F871A13}" type="pres">
      <dgm:prSet presAssocID="{71BBB3E6-23A7-4927-AF6E-B4BAE7768CB7}" presName="text_2" presStyleLbl="node1" presStyleIdx="1" presStyleCnt="2" custScaleY="144637">
        <dgm:presLayoutVars>
          <dgm:bulletEnabled val="1"/>
        </dgm:presLayoutVars>
      </dgm:prSet>
      <dgm:spPr/>
    </dgm:pt>
    <dgm:pt modelId="{A5F6CFFA-F9EF-42DA-B5B8-657420A17241}" type="pres">
      <dgm:prSet presAssocID="{71BBB3E6-23A7-4927-AF6E-B4BAE7768CB7}" presName="accent_2" presStyleCnt="0"/>
      <dgm:spPr/>
    </dgm:pt>
    <dgm:pt modelId="{460648C2-6DDD-48F8-970C-513E3C9AF464}" type="pres">
      <dgm:prSet presAssocID="{71BBB3E6-23A7-4927-AF6E-B4BAE7768CB7}" presName="accentRepeatNode" presStyleLbl="solidFgAcc1" presStyleIdx="1" presStyleCnt="2" custScaleX="65520" custScaleY="115540"/>
      <dgm:spPr/>
    </dgm:pt>
  </dgm:ptLst>
  <dgm:cxnLst>
    <dgm:cxn modelId="{1904F342-59C6-48B5-9204-F036584D34A2}" type="presOf" srcId="{71BBB3E6-23A7-4927-AF6E-B4BAE7768CB7}" destId="{0F5386FD-965D-4720-B926-7FA08F871A13}" srcOrd="0" destOrd="0" presId="urn:microsoft.com/office/officeart/2008/layout/VerticalCurvedList"/>
    <dgm:cxn modelId="{05E73D56-7AE1-48A1-A18A-E1B0EA4867BE}" type="presOf" srcId="{48787775-B5C2-4C9E-875D-93A8F20E86D1}" destId="{76467730-8166-4AFA-9B6B-59013D5DD697}" srcOrd="0" destOrd="0" presId="urn:microsoft.com/office/officeart/2008/layout/VerticalCurvedList"/>
    <dgm:cxn modelId="{339146CC-F193-450B-91D1-675E19D4DB48}" srcId="{3D2728CB-F105-4C6E-A815-7BB51FD6AD5A}" destId="{48787775-B5C2-4C9E-875D-93A8F20E86D1}" srcOrd="0" destOrd="0" parTransId="{8B067F5A-F3FF-4F81-BF61-B2843E059560}" sibTransId="{F1CDDF7F-5628-4EE9-97D1-4EC054DA09DB}"/>
    <dgm:cxn modelId="{5605ABCF-1969-44BB-AEE1-8A26BB8EFA0E}" srcId="{3D2728CB-F105-4C6E-A815-7BB51FD6AD5A}" destId="{71BBB3E6-23A7-4927-AF6E-B4BAE7768CB7}" srcOrd="1" destOrd="0" parTransId="{DEB02C99-461E-4327-B761-18933559BEC3}" sibTransId="{51DFEE37-0175-4ADC-B64E-9651939325BD}"/>
    <dgm:cxn modelId="{67E535EC-7E62-4D0F-BF28-3973D0ADE6FA}" type="presOf" srcId="{3D2728CB-F105-4C6E-A815-7BB51FD6AD5A}" destId="{17D3F249-94E4-4FB2-B3C4-BCC4A6329A0C}" srcOrd="0" destOrd="0" presId="urn:microsoft.com/office/officeart/2008/layout/VerticalCurvedList"/>
    <dgm:cxn modelId="{B51E2EFF-6AD0-44B4-81AB-13339BEE06A2}" type="presOf" srcId="{F1CDDF7F-5628-4EE9-97D1-4EC054DA09DB}" destId="{76E3085D-27A5-466C-83AD-BDAEA111DED0}" srcOrd="0" destOrd="0" presId="urn:microsoft.com/office/officeart/2008/layout/VerticalCurvedList"/>
    <dgm:cxn modelId="{A12383E5-E59F-4B47-BD95-F765C0DA1D08}" type="presParOf" srcId="{17D3F249-94E4-4FB2-B3C4-BCC4A6329A0C}" destId="{6E853719-EDD7-4942-AE05-10DD6633AEED}" srcOrd="0" destOrd="0" presId="urn:microsoft.com/office/officeart/2008/layout/VerticalCurvedList"/>
    <dgm:cxn modelId="{178014E8-5E64-415A-93E8-0A71C31C53DF}" type="presParOf" srcId="{6E853719-EDD7-4942-AE05-10DD6633AEED}" destId="{F1311321-78CC-40A7-A2AF-0673EE40B03D}" srcOrd="0" destOrd="0" presId="urn:microsoft.com/office/officeart/2008/layout/VerticalCurvedList"/>
    <dgm:cxn modelId="{CA3A2CEA-1237-42AA-82C0-132DD743305C}" type="presParOf" srcId="{F1311321-78CC-40A7-A2AF-0673EE40B03D}" destId="{0F4AFB7D-06A8-45D3-A5C4-567A9830F09C}" srcOrd="0" destOrd="0" presId="urn:microsoft.com/office/officeart/2008/layout/VerticalCurvedList"/>
    <dgm:cxn modelId="{A49FD091-DE6D-4F66-9DD4-64E3C39DA025}" type="presParOf" srcId="{F1311321-78CC-40A7-A2AF-0673EE40B03D}" destId="{76E3085D-27A5-466C-83AD-BDAEA111DED0}" srcOrd="1" destOrd="0" presId="urn:microsoft.com/office/officeart/2008/layout/VerticalCurvedList"/>
    <dgm:cxn modelId="{969B8597-FFC3-4B04-9DFA-E10277CBA3C2}" type="presParOf" srcId="{F1311321-78CC-40A7-A2AF-0673EE40B03D}" destId="{83A2D142-0E6F-431C-B699-E213172418A2}" srcOrd="2" destOrd="0" presId="urn:microsoft.com/office/officeart/2008/layout/VerticalCurvedList"/>
    <dgm:cxn modelId="{D56BA34B-D32D-488C-BA78-D87E1FC45EA0}" type="presParOf" srcId="{F1311321-78CC-40A7-A2AF-0673EE40B03D}" destId="{2C83862B-AF4D-498C-BB5B-E37DFBFACFE5}" srcOrd="3" destOrd="0" presId="urn:microsoft.com/office/officeart/2008/layout/VerticalCurvedList"/>
    <dgm:cxn modelId="{78E6199E-1EAB-4B8E-8257-55669449B2A5}" type="presParOf" srcId="{6E853719-EDD7-4942-AE05-10DD6633AEED}" destId="{76467730-8166-4AFA-9B6B-59013D5DD697}" srcOrd="1" destOrd="0" presId="urn:microsoft.com/office/officeart/2008/layout/VerticalCurvedList"/>
    <dgm:cxn modelId="{298C18AF-F701-486F-A689-21F85D8BAEFD}" type="presParOf" srcId="{6E853719-EDD7-4942-AE05-10DD6633AEED}" destId="{F4407450-8656-4A08-A81B-03C8E6EE036C}" srcOrd="2" destOrd="0" presId="urn:microsoft.com/office/officeart/2008/layout/VerticalCurvedList"/>
    <dgm:cxn modelId="{9EC8E04D-DB6A-4A48-BBD8-0F20EE8E1443}" type="presParOf" srcId="{F4407450-8656-4A08-A81B-03C8E6EE036C}" destId="{C3116A17-7BD7-4CB9-90E8-685905E367C0}" srcOrd="0" destOrd="0" presId="urn:microsoft.com/office/officeart/2008/layout/VerticalCurvedList"/>
    <dgm:cxn modelId="{DB7AC9CF-8F9A-4C65-8539-3E5B6697BCA9}" type="presParOf" srcId="{6E853719-EDD7-4942-AE05-10DD6633AEED}" destId="{0F5386FD-965D-4720-B926-7FA08F871A13}" srcOrd="3" destOrd="0" presId="urn:microsoft.com/office/officeart/2008/layout/VerticalCurvedList"/>
    <dgm:cxn modelId="{4646B232-38BE-4312-B163-AC9E8B42AF47}" type="presParOf" srcId="{6E853719-EDD7-4942-AE05-10DD6633AEED}" destId="{A5F6CFFA-F9EF-42DA-B5B8-657420A17241}" srcOrd="4" destOrd="0" presId="urn:microsoft.com/office/officeart/2008/layout/VerticalCurvedList"/>
    <dgm:cxn modelId="{54FDAB8D-D6A6-4998-883B-D606A5FD1FBD}" type="presParOf" srcId="{A5F6CFFA-F9EF-42DA-B5B8-657420A17241}" destId="{460648C2-6DDD-48F8-970C-513E3C9AF464}" srcOrd="0" destOrd="0" presId="urn:microsoft.com/office/officeart/2008/layout/VerticalCurvedLis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7F1C8B-97B8-4DDF-86DD-7AEEF1891942}" type="doc">
      <dgm:prSet loTypeId="urn:microsoft.com/office/officeart/2005/8/layout/pyramid2" loCatId="list" qsTypeId="urn:microsoft.com/office/officeart/2005/8/quickstyle/simple1" qsCatId="simple" csTypeId="urn:microsoft.com/office/officeart/2005/8/colors/colorful5" csCatId="colorful" phldr="1"/>
      <dgm:spPr/>
    </dgm:pt>
    <dgm:pt modelId="{CC667C25-5B8C-40BA-AAAD-3E50DE4813DB}">
      <dgm:prSet phldrT="[Text]" custT="1">
        <dgm:style>
          <a:lnRef idx="1">
            <a:schemeClr val="accent2"/>
          </a:lnRef>
          <a:fillRef idx="2">
            <a:schemeClr val="accent2"/>
          </a:fillRef>
          <a:effectRef idx="1">
            <a:schemeClr val="accent2"/>
          </a:effectRef>
          <a:fontRef idx="minor">
            <a:schemeClr val="dk1"/>
          </a:fontRef>
        </dgm:style>
      </dgm:prSet>
      <dgm:spPr>
        <a:solidFill>
          <a:srgbClr val="CCFF99"/>
        </a:solidFill>
      </dgm:spPr>
      <dgm:t>
        <a:bodyPr/>
        <a:lstStyle/>
        <a:p>
          <a:r>
            <a:rPr lang="en-US" sz="3200" dirty="0" err="1">
              <a:latin typeface="+mn-lt"/>
              <a:cs typeface="Times New Roman" pitchFamily="18" charset="0"/>
            </a:rPr>
            <a:t>Phát</a:t>
          </a:r>
          <a:r>
            <a:rPr lang="en-US" sz="3200" dirty="0">
              <a:latin typeface="+mn-lt"/>
              <a:cs typeface="Times New Roman" pitchFamily="18" charset="0"/>
            </a:rPr>
            <a:t> </a:t>
          </a:r>
          <a:r>
            <a:rPr lang="en-US" sz="3200" dirty="0" err="1">
              <a:latin typeface="+mn-lt"/>
              <a:cs typeface="Times New Roman" pitchFamily="18" charset="0"/>
            </a:rPr>
            <a:t>triển</a:t>
          </a:r>
          <a:r>
            <a:rPr lang="en-US" sz="3200" dirty="0">
              <a:latin typeface="+mn-lt"/>
              <a:cs typeface="Times New Roman" pitchFamily="18" charset="0"/>
            </a:rPr>
            <a:t> </a:t>
          </a:r>
          <a:r>
            <a:rPr lang="en-US" sz="3200" dirty="0" err="1">
              <a:latin typeface="+mn-lt"/>
              <a:cs typeface="Times New Roman" pitchFamily="18" charset="0"/>
            </a:rPr>
            <a:t>biền</a:t>
          </a:r>
          <a:r>
            <a:rPr lang="en-US" sz="3200" dirty="0">
              <a:latin typeface="+mn-lt"/>
              <a:cs typeface="Times New Roman" pitchFamily="18" charset="0"/>
            </a:rPr>
            <a:t> </a:t>
          </a:r>
          <a:r>
            <a:rPr lang="en-US" sz="3200" dirty="0" err="1">
              <a:latin typeface="+mn-lt"/>
              <a:cs typeface="Times New Roman" pitchFamily="18" charset="0"/>
            </a:rPr>
            <a:t>vững</a:t>
          </a:r>
          <a:endParaRPr lang="vi-VN" sz="3200" dirty="0">
            <a:latin typeface="+mn-lt"/>
            <a:cs typeface="Times New Roman" pitchFamily="18" charset="0"/>
          </a:endParaRPr>
        </a:p>
      </dgm:t>
    </dgm:pt>
    <dgm:pt modelId="{DCB58C1F-9A0C-4789-BDCB-F74B88D62892}" type="parTrans" cxnId="{8C5F7348-B17D-41DE-BAB5-3614B42203DE}">
      <dgm:prSet/>
      <dgm:spPr/>
      <dgm:t>
        <a:bodyPr/>
        <a:lstStyle/>
        <a:p>
          <a:endParaRPr lang="vi-VN">
            <a:latin typeface="+mn-lt"/>
          </a:endParaRPr>
        </a:p>
      </dgm:t>
    </dgm:pt>
    <dgm:pt modelId="{ED7D641A-52C7-49E1-9C82-596DA5F6F16C}" type="sibTrans" cxnId="{8C5F7348-B17D-41DE-BAB5-3614B42203DE}">
      <dgm:prSet/>
      <dgm:spPr/>
      <dgm:t>
        <a:bodyPr/>
        <a:lstStyle/>
        <a:p>
          <a:endParaRPr lang="vi-VN">
            <a:latin typeface="+mn-lt"/>
          </a:endParaRPr>
        </a:p>
      </dgm:t>
    </dgm:pt>
    <dgm:pt modelId="{D2177E39-75C9-4F6D-B550-1F605F3F82E3}">
      <dgm:prSet phldrT="[Text]" custT="1">
        <dgm:style>
          <a:lnRef idx="1">
            <a:schemeClr val="accent5"/>
          </a:lnRef>
          <a:fillRef idx="2">
            <a:schemeClr val="accent5"/>
          </a:fillRef>
          <a:effectRef idx="1">
            <a:schemeClr val="accent5"/>
          </a:effectRef>
          <a:fontRef idx="minor">
            <a:schemeClr val="dk1"/>
          </a:fontRef>
        </dgm:style>
      </dgm:prSet>
      <dgm:spPr>
        <a:solidFill>
          <a:srgbClr val="66CCFF"/>
        </a:solidFill>
      </dgm:spPr>
      <dgm:t>
        <a:bodyPr/>
        <a:lstStyle/>
        <a:p>
          <a:r>
            <a:rPr lang="en-US" sz="3200" dirty="0" err="1">
              <a:latin typeface="+mn-lt"/>
              <a:cs typeface="Times New Roman" pitchFamily="18" charset="0"/>
            </a:rPr>
            <a:t>Nâng</a:t>
          </a:r>
          <a:r>
            <a:rPr lang="en-US" sz="3200" dirty="0">
              <a:latin typeface="+mn-lt"/>
              <a:cs typeface="Times New Roman" pitchFamily="18" charset="0"/>
            </a:rPr>
            <a:t> </a:t>
          </a:r>
          <a:r>
            <a:rPr lang="en-US" sz="3200" dirty="0" err="1">
              <a:latin typeface="+mn-lt"/>
              <a:cs typeface="Times New Roman" pitchFamily="18" charset="0"/>
            </a:rPr>
            <a:t>cao</a:t>
          </a:r>
          <a:r>
            <a:rPr lang="en-US" sz="3200" dirty="0">
              <a:latin typeface="+mn-lt"/>
              <a:cs typeface="Times New Roman" pitchFamily="18" charset="0"/>
            </a:rPr>
            <a:t> </a:t>
          </a:r>
          <a:r>
            <a:rPr lang="en-US" sz="3200" dirty="0" err="1">
              <a:latin typeface="+mn-lt"/>
              <a:cs typeface="Times New Roman" pitchFamily="18" charset="0"/>
            </a:rPr>
            <a:t>giá</a:t>
          </a:r>
          <a:r>
            <a:rPr lang="en-US" sz="3200" dirty="0">
              <a:latin typeface="+mn-lt"/>
              <a:cs typeface="Times New Roman" pitchFamily="18" charset="0"/>
            </a:rPr>
            <a:t> </a:t>
          </a:r>
          <a:r>
            <a:rPr lang="en-US" sz="3200" dirty="0" err="1">
              <a:latin typeface="+mn-lt"/>
              <a:cs typeface="Times New Roman" pitchFamily="18" charset="0"/>
            </a:rPr>
            <a:t>trị</a:t>
          </a:r>
          <a:endParaRPr lang="vi-VN" sz="3200" dirty="0">
            <a:latin typeface="+mn-lt"/>
            <a:cs typeface="Times New Roman" pitchFamily="18" charset="0"/>
          </a:endParaRPr>
        </a:p>
      </dgm:t>
    </dgm:pt>
    <dgm:pt modelId="{0CDD5773-1968-4D25-8AFD-83BDCD75D7E1}" type="parTrans" cxnId="{D3D3846F-CD8B-46B4-BA30-B74DBB948F80}">
      <dgm:prSet/>
      <dgm:spPr/>
      <dgm:t>
        <a:bodyPr/>
        <a:lstStyle/>
        <a:p>
          <a:endParaRPr lang="vi-VN">
            <a:latin typeface="+mn-lt"/>
          </a:endParaRPr>
        </a:p>
      </dgm:t>
    </dgm:pt>
    <dgm:pt modelId="{5235D5C7-D674-4176-ADEB-D7A47FFB0E78}" type="sibTrans" cxnId="{D3D3846F-CD8B-46B4-BA30-B74DBB948F80}">
      <dgm:prSet/>
      <dgm:spPr/>
      <dgm:t>
        <a:bodyPr/>
        <a:lstStyle/>
        <a:p>
          <a:endParaRPr lang="vi-VN">
            <a:latin typeface="+mn-lt"/>
          </a:endParaRPr>
        </a:p>
      </dgm:t>
    </dgm:pt>
    <dgm:pt modelId="{9E74B446-A910-4CA9-A18D-4A494569F25D}">
      <dgm:prSet phldrT="[Text]" custT="1">
        <dgm:style>
          <a:lnRef idx="1">
            <a:schemeClr val="accent3"/>
          </a:lnRef>
          <a:fillRef idx="2">
            <a:schemeClr val="accent3"/>
          </a:fillRef>
          <a:effectRef idx="1">
            <a:schemeClr val="accent3"/>
          </a:effectRef>
          <a:fontRef idx="minor">
            <a:schemeClr val="dk1"/>
          </a:fontRef>
        </dgm:style>
      </dgm:prSet>
      <dgm:spPr>
        <a:solidFill>
          <a:srgbClr val="FFFF66"/>
        </a:solidFill>
      </dgm:spPr>
      <dgm:t>
        <a:bodyPr/>
        <a:lstStyle/>
        <a:p>
          <a:r>
            <a:rPr lang="en-US" sz="3200" dirty="0" err="1">
              <a:latin typeface="+mn-lt"/>
              <a:cs typeface="Times New Roman" pitchFamily="18" charset="0"/>
            </a:rPr>
            <a:t>Đảm</a:t>
          </a:r>
          <a:r>
            <a:rPr lang="en-US" sz="3200" dirty="0">
              <a:latin typeface="+mn-lt"/>
              <a:cs typeface="Times New Roman" pitchFamily="18" charset="0"/>
            </a:rPr>
            <a:t> </a:t>
          </a:r>
          <a:r>
            <a:rPr lang="en-US" sz="3200" dirty="0" err="1">
              <a:latin typeface="+mn-lt"/>
              <a:cs typeface="Times New Roman" pitchFamily="18" charset="0"/>
            </a:rPr>
            <a:t>bảo</a:t>
          </a:r>
          <a:r>
            <a:rPr lang="en-US" sz="3200" dirty="0">
              <a:latin typeface="+mn-lt"/>
              <a:cs typeface="Times New Roman" pitchFamily="18" charset="0"/>
            </a:rPr>
            <a:t> </a:t>
          </a:r>
          <a:r>
            <a:rPr lang="en-US" sz="3200" dirty="0" err="1">
              <a:latin typeface="+mn-lt"/>
              <a:cs typeface="Times New Roman" pitchFamily="18" charset="0"/>
            </a:rPr>
            <a:t>chất</a:t>
          </a:r>
          <a:r>
            <a:rPr lang="en-US" sz="3200" dirty="0">
              <a:latin typeface="+mn-lt"/>
              <a:cs typeface="Times New Roman" pitchFamily="18" charset="0"/>
            </a:rPr>
            <a:t> </a:t>
          </a:r>
          <a:r>
            <a:rPr lang="en-US" sz="3200" dirty="0" err="1">
              <a:latin typeface="+mn-lt"/>
              <a:cs typeface="Times New Roman" pitchFamily="18" charset="0"/>
            </a:rPr>
            <a:t>lượng</a:t>
          </a:r>
          <a:endParaRPr lang="vi-VN" sz="3200" dirty="0">
            <a:latin typeface="+mn-lt"/>
            <a:cs typeface="Times New Roman" pitchFamily="18" charset="0"/>
          </a:endParaRPr>
        </a:p>
      </dgm:t>
    </dgm:pt>
    <dgm:pt modelId="{77169AF5-94F1-41D4-8D38-98E4C49F094C}" type="parTrans" cxnId="{B478FC90-7A09-4128-B656-0DB8785E98A4}">
      <dgm:prSet/>
      <dgm:spPr/>
      <dgm:t>
        <a:bodyPr/>
        <a:lstStyle/>
        <a:p>
          <a:endParaRPr lang="vi-VN">
            <a:latin typeface="+mn-lt"/>
          </a:endParaRPr>
        </a:p>
      </dgm:t>
    </dgm:pt>
    <dgm:pt modelId="{0CFCAF5A-EB77-4D3B-9449-A073A91A1060}" type="sibTrans" cxnId="{B478FC90-7A09-4128-B656-0DB8785E98A4}">
      <dgm:prSet/>
      <dgm:spPr/>
      <dgm:t>
        <a:bodyPr/>
        <a:lstStyle/>
        <a:p>
          <a:endParaRPr lang="vi-VN">
            <a:latin typeface="+mn-lt"/>
          </a:endParaRPr>
        </a:p>
      </dgm:t>
    </dgm:pt>
    <dgm:pt modelId="{E56CA8C4-9620-41AC-B417-C2F011C55306}" type="pres">
      <dgm:prSet presAssocID="{747F1C8B-97B8-4DDF-86DD-7AEEF1891942}" presName="compositeShape" presStyleCnt="0">
        <dgm:presLayoutVars>
          <dgm:dir/>
          <dgm:resizeHandles/>
        </dgm:presLayoutVars>
      </dgm:prSet>
      <dgm:spPr/>
    </dgm:pt>
    <dgm:pt modelId="{C5DDBE55-D4F2-47BB-B8F0-AC5F3456F233}" type="pres">
      <dgm:prSet presAssocID="{747F1C8B-97B8-4DDF-86DD-7AEEF1891942}" presName="pyramid" presStyleLbl="node1" presStyleIdx="0" presStyleCnt="1" custLinFactNeighborX="-44963" custLinFactNeighborY="-747"/>
      <dgm:spPr/>
    </dgm:pt>
    <dgm:pt modelId="{D9239A0D-B7A7-457C-B4D0-2D324ED712F3}" type="pres">
      <dgm:prSet presAssocID="{747F1C8B-97B8-4DDF-86DD-7AEEF1891942}" presName="theList" presStyleCnt="0"/>
      <dgm:spPr/>
    </dgm:pt>
    <dgm:pt modelId="{F3EC7484-DBDC-4B86-935C-68328C834340}" type="pres">
      <dgm:prSet presAssocID="{CC667C25-5B8C-40BA-AAAD-3E50DE4813DB}" presName="aNode" presStyleLbl="fgAcc1" presStyleIdx="0" presStyleCnt="3" custScaleX="81370" custScaleY="28024">
        <dgm:presLayoutVars>
          <dgm:bulletEnabled val="1"/>
        </dgm:presLayoutVars>
      </dgm:prSet>
      <dgm:spPr/>
    </dgm:pt>
    <dgm:pt modelId="{CCF4F18B-7F81-45AE-BA54-02DF00E47DC1}" type="pres">
      <dgm:prSet presAssocID="{CC667C25-5B8C-40BA-AAAD-3E50DE4813DB}" presName="aSpace" presStyleCnt="0"/>
      <dgm:spPr/>
    </dgm:pt>
    <dgm:pt modelId="{63210E99-2D12-4937-A711-DC31538D9C2E}" type="pres">
      <dgm:prSet presAssocID="{D2177E39-75C9-4F6D-B550-1F605F3F82E3}" presName="aNode" presStyleLbl="fgAcc1" presStyleIdx="1" presStyleCnt="3" custScaleX="78726" custScaleY="29638" custLinFactNeighborX="-2314" custLinFactNeighborY="-17161">
        <dgm:presLayoutVars>
          <dgm:bulletEnabled val="1"/>
        </dgm:presLayoutVars>
      </dgm:prSet>
      <dgm:spPr/>
    </dgm:pt>
    <dgm:pt modelId="{FA0DF84A-B50E-4020-8863-B081AAF85DE2}" type="pres">
      <dgm:prSet presAssocID="{D2177E39-75C9-4F6D-B550-1F605F3F82E3}" presName="aSpace" presStyleCnt="0"/>
      <dgm:spPr/>
    </dgm:pt>
    <dgm:pt modelId="{C10AF103-AF22-485B-9AB5-06ACC24A7EC1}" type="pres">
      <dgm:prSet presAssocID="{9E74B446-A910-4CA9-A18D-4A494569F25D}" presName="aNode" presStyleLbl="fgAcc1" presStyleIdx="2" presStyleCnt="3" custScaleX="80288" custScaleY="29164" custLinFactNeighborX="-2524" custLinFactNeighborY="-42484">
        <dgm:presLayoutVars>
          <dgm:bulletEnabled val="1"/>
        </dgm:presLayoutVars>
      </dgm:prSet>
      <dgm:spPr/>
    </dgm:pt>
    <dgm:pt modelId="{6B171038-DF3F-49C3-84B6-1F9C9D805B11}" type="pres">
      <dgm:prSet presAssocID="{9E74B446-A910-4CA9-A18D-4A494569F25D}" presName="aSpace" presStyleCnt="0"/>
      <dgm:spPr/>
    </dgm:pt>
  </dgm:ptLst>
  <dgm:cxnLst>
    <dgm:cxn modelId="{FFE4C621-1657-4D81-8B42-5B849613363D}" type="presOf" srcId="{D2177E39-75C9-4F6D-B550-1F605F3F82E3}" destId="{63210E99-2D12-4937-A711-DC31538D9C2E}" srcOrd="0" destOrd="0" presId="urn:microsoft.com/office/officeart/2005/8/layout/pyramid2"/>
    <dgm:cxn modelId="{8C5F7348-B17D-41DE-BAB5-3614B42203DE}" srcId="{747F1C8B-97B8-4DDF-86DD-7AEEF1891942}" destId="{CC667C25-5B8C-40BA-AAAD-3E50DE4813DB}" srcOrd="0" destOrd="0" parTransId="{DCB58C1F-9A0C-4789-BDCB-F74B88D62892}" sibTransId="{ED7D641A-52C7-49E1-9C82-596DA5F6F16C}"/>
    <dgm:cxn modelId="{D3D3846F-CD8B-46B4-BA30-B74DBB948F80}" srcId="{747F1C8B-97B8-4DDF-86DD-7AEEF1891942}" destId="{D2177E39-75C9-4F6D-B550-1F605F3F82E3}" srcOrd="1" destOrd="0" parTransId="{0CDD5773-1968-4D25-8AFD-83BDCD75D7E1}" sibTransId="{5235D5C7-D674-4176-ADEB-D7A47FFB0E78}"/>
    <dgm:cxn modelId="{B478FC90-7A09-4128-B656-0DB8785E98A4}" srcId="{747F1C8B-97B8-4DDF-86DD-7AEEF1891942}" destId="{9E74B446-A910-4CA9-A18D-4A494569F25D}" srcOrd="2" destOrd="0" parTransId="{77169AF5-94F1-41D4-8D38-98E4C49F094C}" sibTransId="{0CFCAF5A-EB77-4D3B-9449-A073A91A1060}"/>
    <dgm:cxn modelId="{5699DF9D-3A05-44F9-AD49-841D8E9B37D2}" type="presOf" srcId="{CC667C25-5B8C-40BA-AAAD-3E50DE4813DB}" destId="{F3EC7484-DBDC-4B86-935C-68328C834340}" srcOrd="0" destOrd="0" presId="urn:microsoft.com/office/officeart/2005/8/layout/pyramid2"/>
    <dgm:cxn modelId="{41453DBF-B26C-44E2-AB9B-1C1CBEBEC983}" type="presOf" srcId="{9E74B446-A910-4CA9-A18D-4A494569F25D}" destId="{C10AF103-AF22-485B-9AB5-06ACC24A7EC1}" srcOrd="0" destOrd="0" presId="urn:microsoft.com/office/officeart/2005/8/layout/pyramid2"/>
    <dgm:cxn modelId="{EB6EA0CF-851A-49F9-A7AD-5FC542685B0A}" type="presOf" srcId="{747F1C8B-97B8-4DDF-86DD-7AEEF1891942}" destId="{E56CA8C4-9620-41AC-B417-C2F011C55306}" srcOrd="0" destOrd="0" presId="urn:microsoft.com/office/officeart/2005/8/layout/pyramid2"/>
    <dgm:cxn modelId="{8ABE3D12-8C91-4CDC-B38B-EE9390D25217}" type="presParOf" srcId="{E56CA8C4-9620-41AC-B417-C2F011C55306}" destId="{C5DDBE55-D4F2-47BB-B8F0-AC5F3456F233}" srcOrd="0" destOrd="0" presId="urn:microsoft.com/office/officeart/2005/8/layout/pyramid2"/>
    <dgm:cxn modelId="{88001A69-8AE8-455B-BCBC-B3E3CEDAA5C9}" type="presParOf" srcId="{E56CA8C4-9620-41AC-B417-C2F011C55306}" destId="{D9239A0D-B7A7-457C-B4D0-2D324ED712F3}" srcOrd="1" destOrd="0" presId="urn:microsoft.com/office/officeart/2005/8/layout/pyramid2"/>
    <dgm:cxn modelId="{225C6457-3A05-4F7A-8C33-2C44C361E3BC}" type="presParOf" srcId="{D9239A0D-B7A7-457C-B4D0-2D324ED712F3}" destId="{F3EC7484-DBDC-4B86-935C-68328C834340}" srcOrd="0" destOrd="0" presId="urn:microsoft.com/office/officeart/2005/8/layout/pyramid2"/>
    <dgm:cxn modelId="{2D1C3462-9192-4F6F-9936-1065BE06DADE}" type="presParOf" srcId="{D9239A0D-B7A7-457C-B4D0-2D324ED712F3}" destId="{CCF4F18B-7F81-45AE-BA54-02DF00E47DC1}" srcOrd="1" destOrd="0" presId="urn:microsoft.com/office/officeart/2005/8/layout/pyramid2"/>
    <dgm:cxn modelId="{CF2E0396-535B-4F3B-9984-7B39A8814EC7}" type="presParOf" srcId="{D9239A0D-B7A7-457C-B4D0-2D324ED712F3}" destId="{63210E99-2D12-4937-A711-DC31538D9C2E}" srcOrd="2" destOrd="0" presId="urn:microsoft.com/office/officeart/2005/8/layout/pyramid2"/>
    <dgm:cxn modelId="{0DE6BB05-BBAE-4916-93E6-93651552C6E6}" type="presParOf" srcId="{D9239A0D-B7A7-457C-B4D0-2D324ED712F3}" destId="{FA0DF84A-B50E-4020-8863-B081AAF85DE2}" srcOrd="3" destOrd="0" presId="urn:microsoft.com/office/officeart/2005/8/layout/pyramid2"/>
    <dgm:cxn modelId="{E3FB7D19-5BFF-43C0-98E2-865394F2EF63}" type="presParOf" srcId="{D9239A0D-B7A7-457C-B4D0-2D324ED712F3}" destId="{C10AF103-AF22-485B-9AB5-06ACC24A7EC1}" srcOrd="4" destOrd="0" presId="urn:microsoft.com/office/officeart/2005/8/layout/pyramid2"/>
    <dgm:cxn modelId="{B4734295-ADB4-43A6-B8DB-96B708A7A397}" type="presParOf" srcId="{D9239A0D-B7A7-457C-B4D0-2D324ED712F3}" destId="{6B171038-DF3F-49C3-84B6-1F9C9D805B11}"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430B10-8DCD-4F8B-9346-AD7BA66DE15B}" type="doc">
      <dgm:prSet loTypeId="urn:microsoft.com/office/officeart/2005/8/layout/radial4" loCatId="relationship" qsTypeId="urn:microsoft.com/office/officeart/2005/8/quickstyle/simple1" qsCatId="simple" csTypeId="urn:microsoft.com/office/officeart/2005/8/colors/colorful2" csCatId="colorful" phldr="1"/>
      <dgm:spPr/>
      <dgm:t>
        <a:bodyPr/>
        <a:lstStyle/>
        <a:p>
          <a:endParaRPr lang="vi-VN"/>
        </a:p>
      </dgm:t>
    </dgm:pt>
    <dgm:pt modelId="{4BC2DC99-BB37-44E9-9D17-C43C1B76DAD1}">
      <dgm:prSet phldrT="[Text]" custT="1">
        <dgm:style>
          <a:lnRef idx="1">
            <a:schemeClr val="accent2"/>
          </a:lnRef>
          <a:fillRef idx="3">
            <a:schemeClr val="accent2"/>
          </a:fillRef>
          <a:effectRef idx="2">
            <a:schemeClr val="accent2"/>
          </a:effectRef>
          <a:fontRef idx="minor">
            <a:schemeClr val="lt1"/>
          </a:fontRef>
        </dgm:style>
      </dgm:prSet>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sz="3600" b="1" dirty="0" err="1">
              <a:effectLst>
                <a:outerShdw blurRad="38100" dist="38100" dir="2700000" algn="tl">
                  <a:srgbClr val="000000">
                    <a:alpha val="43137"/>
                  </a:srgbClr>
                </a:outerShdw>
              </a:effectLst>
              <a:latin typeface="+mn-lt"/>
              <a:cs typeface="Times New Roman" pitchFamily="18" charset="0"/>
            </a:rPr>
            <a:t>Tiêu</a:t>
          </a:r>
          <a:r>
            <a:rPr lang="en-US" sz="3600" b="1" dirty="0">
              <a:effectLst>
                <a:outerShdw blurRad="38100" dist="38100" dir="2700000" algn="tl">
                  <a:srgbClr val="000000">
                    <a:alpha val="43137"/>
                  </a:srgbClr>
                </a:outerShdw>
              </a:effectLst>
              <a:latin typeface="+mn-lt"/>
              <a:cs typeface="Times New Roman" pitchFamily="18" charset="0"/>
            </a:rPr>
            <a:t> </a:t>
          </a:r>
          <a:r>
            <a:rPr lang="en-US" sz="3600" b="1" dirty="0" err="1">
              <a:effectLst>
                <a:outerShdw blurRad="38100" dist="38100" dir="2700000" algn="tl">
                  <a:srgbClr val="000000">
                    <a:alpha val="43137"/>
                  </a:srgbClr>
                </a:outerShdw>
              </a:effectLst>
              <a:latin typeface="+mn-lt"/>
              <a:cs typeface="Times New Roman" pitchFamily="18" charset="0"/>
            </a:rPr>
            <a:t>chí</a:t>
          </a:r>
          <a:r>
            <a:rPr lang="en-US" sz="3600" b="1" dirty="0">
              <a:effectLst>
                <a:outerShdw blurRad="38100" dist="38100" dir="2700000" algn="tl">
                  <a:srgbClr val="000000">
                    <a:alpha val="43137"/>
                  </a:srgbClr>
                </a:outerShdw>
              </a:effectLst>
              <a:latin typeface="+mn-lt"/>
              <a:cs typeface="Times New Roman" pitchFamily="18" charset="0"/>
            </a:rPr>
            <a:t> </a:t>
          </a:r>
          <a:r>
            <a:rPr lang="en-US" sz="3600" b="1" dirty="0" err="1">
              <a:effectLst>
                <a:outerShdw blurRad="38100" dist="38100" dir="2700000" algn="tl">
                  <a:srgbClr val="000000">
                    <a:alpha val="43137"/>
                  </a:srgbClr>
                </a:outerShdw>
              </a:effectLst>
              <a:latin typeface="+mn-lt"/>
              <a:cs typeface="Times New Roman" pitchFamily="18" charset="0"/>
            </a:rPr>
            <a:t>đảm</a:t>
          </a:r>
          <a:r>
            <a:rPr lang="en-US" sz="3600" b="1" dirty="0">
              <a:effectLst>
                <a:outerShdw blurRad="38100" dist="38100" dir="2700000" algn="tl">
                  <a:srgbClr val="000000">
                    <a:alpha val="43137"/>
                  </a:srgbClr>
                </a:outerShdw>
              </a:effectLst>
              <a:latin typeface="+mn-lt"/>
              <a:cs typeface="Times New Roman" pitchFamily="18" charset="0"/>
            </a:rPr>
            <a:t> </a:t>
          </a:r>
          <a:r>
            <a:rPr lang="en-US" sz="3600" b="1" dirty="0" err="1">
              <a:effectLst>
                <a:outerShdw blurRad="38100" dist="38100" dir="2700000" algn="tl">
                  <a:srgbClr val="000000">
                    <a:alpha val="43137"/>
                  </a:srgbClr>
                </a:outerShdw>
              </a:effectLst>
              <a:latin typeface="+mn-lt"/>
              <a:cs typeface="Times New Roman" pitchFamily="18" charset="0"/>
            </a:rPr>
            <a:t>bảo</a:t>
          </a:r>
          <a:r>
            <a:rPr lang="en-US" sz="3600" b="1" dirty="0">
              <a:effectLst>
                <a:outerShdw blurRad="38100" dist="38100" dir="2700000" algn="tl">
                  <a:srgbClr val="000000">
                    <a:alpha val="43137"/>
                  </a:srgbClr>
                </a:outerShdw>
              </a:effectLst>
              <a:latin typeface="+mn-lt"/>
              <a:cs typeface="Times New Roman" pitchFamily="18" charset="0"/>
            </a:rPr>
            <a:t> </a:t>
          </a:r>
          <a:r>
            <a:rPr lang="en-US" sz="3600" b="1" dirty="0" err="1">
              <a:effectLst>
                <a:outerShdw blurRad="38100" dist="38100" dir="2700000" algn="tl">
                  <a:srgbClr val="000000">
                    <a:alpha val="43137"/>
                  </a:srgbClr>
                </a:outerShdw>
              </a:effectLst>
              <a:latin typeface="+mn-lt"/>
              <a:cs typeface="Times New Roman" pitchFamily="18" charset="0"/>
            </a:rPr>
            <a:t>cho</a:t>
          </a:r>
          <a:r>
            <a:rPr lang="en-US" sz="3600" b="1" dirty="0">
              <a:effectLst>
                <a:outerShdw blurRad="38100" dist="38100" dir="2700000" algn="tl">
                  <a:srgbClr val="000000">
                    <a:alpha val="43137"/>
                  </a:srgbClr>
                </a:outerShdw>
              </a:effectLst>
              <a:latin typeface="+mn-lt"/>
              <a:cs typeface="Times New Roman" pitchFamily="18" charset="0"/>
            </a:rPr>
            <a:t> </a:t>
          </a:r>
          <a:r>
            <a:rPr lang="en-US" sz="3600" b="1" dirty="0" err="1">
              <a:effectLst>
                <a:outerShdw blurRad="38100" dist="38100" dir="2700000" algn="tl">
                  <a:srgbClr val="000000">
                    <a:alpha val="43137"/>
                  </a:srgbClr>
                </a:outerShdw>
              </a:effectLst>
              <a:latin typeface="+mn-lt"/>
              <a:cs typeface="Times New Roman" pitchFamily="18" charset="0"/>
            </a:rPr>
            <a:t>nông</a:t>
          </a:r>
          <a:r>
            <a:rPr lang="en-US" sz="3600" b="1" dirty="0">
              <a:effectLst>
                <a:outerShdw blurRad="38100" dist="38100" dir="2700000" algn="tl">
                  <a:srgbClr val="000000">
                    <a:alpha val="43137"/>
                  </a:srgbClr>
                </a:outerShdw>
              </a:effectLst>
              <a:latin typeface="+mn-lt"/>
              <a:cs typeface="Times New Roman" pitchFamily="18" charset="0"/>
            </a:rPr>
            <a:t> </a:t>
          </a:r>
          <a:r>
            <a:rPr lang="en-US" sz="3600" b="1" dirty="0" err="1">
              <a:effectLst>
                <a:outerShdw blurRad="38100" dist="38100" dir="2700000" algn="tl">
                  <a:srgbClr val="000000">
                    <a:alpha val="43137"/>
                  </a:srgbClr>
                </a:outerShdw>
              </a:effectLst>
              <a:latin typeface="+mn-lt"/>
              <a:cs typeface="Times New Roman" pitchFamily="18" charset="0"/>
            </a:rPr>
            <a:t>nghiệp</a:t>
          </a:r>
          <a:r>
            <a:rPr lang="en-US" sz="3600" b="1" dirty="0">
              <a:effectLst>
                <a:outerShdw blurRad="38100" dist="38100" dir="2700000" algn="tl">
                  <a:srgbClr val="000000">
                    <a:alpha val="43137"/>
                  </a:srgbClr>
                </a:outerShdw>
              </a:effectLst>
              <a:latin typeface="+mn-lt"/>
              <a:cs typeface="Times New Roman" pitchFamily="18" charset="0"/>
            </a:rPr>
            <a:t> </a:t>
          </a:r>
          <a:r>
            <a:rPr lang="en-US" sz="3600" b="1" dirty="0" err="1">
              <a:effectLst>
                <a:outerShdw blurRad="38100" dist="38100" dir="2700000" algn="tl">
                  <a:srgbClr val="000000">
                    <a:alpha val="43137"/>
                  </a:srgbClr>
                </a:outerShdw>
              </a:effectLst>
              <a:latin typeface="+mn-lt"/>
              <a:cs typeface="Times New Roman" pitchFamily="18" charset="0"/>
            </a:rPr>
            <a:t>sạch</a:t>
          </a:r>
          <a:endParaRPr lang="vi-VN" sz="3600" b="1" dirty="0">
            <a:effectLst>
              <a:outerShdw blurRad="38100" dist="38100" dir="2700000" algn="tl">
                <a:srgbClr val="000000">
                  <a:alpha val="43137"/>
                </a:srgbClr>
              </a:outerShdw>
            </a:effectLst>
            <a:latin typeface="+mn-lt"/>
            <a:cs typeface="Times New Roman" pitchFamily="18" charset="0"/>
          </a:endParaRPr>
        </a:p>
      </dgm:t>
    </dgm:pt>
    <dgm:pt modelId="{ACB70CD4-2111-4DA1-B65B-3DAED5F621BF}" type="parTrans" cxnId="{53CDED0D-8F74-4BA7-A991-1D6F76D957EB}">
      <dgm:prSet/>
      <dgm:spPr/>
      <dgm:t>
        <a:bodyPr/>
        <a:lstStyle/>
        <a:p>
          <a:endParaRPr lang="vi-VN" sz="3200">
            <a:latin typeface="+mn-lt"/>
            <a:cs typeface="Times New Roman" pitchFamily="18" charset="0"/>
          </a:endParaRPr>
        </a:p>
      </dgm:t>
    </dgm:pt>
    <dgm:pt modelId="{0D994FAA-7D7C-4A44-AB20-C95250EE423F}" type="sibTrans" cxnId="{53CDED0D-8F74-4BA7-A991-1D6F76D957EB}">
      <dgm:prSet/>
      <dgm:spPr/>
      <dgm:t>
        <a:bodyPr/>
        <a:lstStyle/>
        <a:p>
          <a:endParaRPr lang="vi-VN" sz="3200">
            <a:latin typeface="+mn-lt"/>
            <a:cs typeface="Times New Roman" pitchFamily="18" charset="0"/>
          </a:endParaRPr>
        </a:p>
      </dgm:t>
    </dgm:pt>
    <dgm:pt modelId="{43CC7DC2-B1AF-4851-9B43-9374E26BA1AE}">
      <dgm:prSet phldrT="[Text]" custT="1"/>
      <dgm:spPr/>
      <dgm:t>
        <a:bodyPr/>
        <a:lstStyle/>
        <a:p>
          <a:r>
            <a:rPr lang="en-US" sz="3200" b="0" dirty="0" err="1">
              <a:latin typeface="+mn-lt"/>
              <a:cs typeface="Times New Roman" pitchFamily="18" charset="0"/>
            </a:rPr>
            <a:t>Kĩ</a:t>
          </a:r>
          <a:r>
            <a:rPr lang="en-US" sz="3200" b="0" dirty="0">
              <a:latin typeface="+mn-lt"/>
              <a:cs typeface="Times New Roman" pitchFamily="18" charset="0"/>
            </a:rPr>
            <a:t> </a:t>
          </a:r>
          <a:r>
            <a:rPr lang="en-US" sz="3200" b="0" dirty="0" err="1">
              <a:latin typeface="+mn-lt"/>
              <a:cs typeface="Times New Roman" pitchFamily="18" charset="0"/>
            </a:rPr>
            <a:t>thuật</a:t>
          </a:r>
          <a:r>
            <a:rPr lang="en-US" sz="3200" b="0" dirty="0">
              <a:latin typeface="+mn-lt"/>
              <a:cs typeface="Times New Roman" pitchFamily="18" charset="0"/>
            </a:rPr>
            <a:t> </a:t>
          </a:r>
          <a:r>
            <a:rPr lang="en-US" sz="3200" b="0" dirty="0" err="1">
              <a:latin typeface="+mn-lt"/>
              <a:cs typeface="Times New Roman" pitchFamily="18" charset="0"/>
            </a:rPr>
            <a:t>sản</a:t>
          </a:r>
          <a:r>
            <a:rPr lang="en-US" sz="3200" b="0" dirty="0">
              <a:latin typeface="+mn-lt"/>
              <a:cs typeface="Times New Roman" pitchFamily="18" charset="0"/>
            </a:rPr>
            <a:t> </a:t>
          </a:r>
          <a:r>
            <a:rPr lang="en-US" sz="3200" b="0" dirty="0" err="1">
              <a:latin typeface="+mn-lt"/>
              <a:cs typeface="Times New Roman" pitchFamily="18" charset="0"/>
            </a:rPr>
            <a:t>xuất</a:t>
          </a:r>
          <a:endParaRPr lang="vi-VN" sz="3200" b="0" dirty="0">
            <a:latin typeface="+mn-lt"/>
            <a:cs typeface="Times New Roman" pitchFamily="18" charset="0"/>
          </a:endParaRPr>
        </a:p>
      </dgm:t>
    </dgm:pt>
    <dgm:pt modelId="{3232C72C-E17D-4930-8C48-5C7BABC957F9}" type="parTrans" cxnId="{1588EBA2-7EE3-45C1-A468-BEC419D6DC24}">
      <dgm:prSet/>
      <dgm:spPr/>
      <dgm:t>
        <a:bodyPr/>
        <a:lstStyle/>
        <a:p>
          <a:endParaRPr lang="vi-VN" sz="3200">
            <a:latin typeface="+mn-lt"/>
            <a:cs typeface="Times New Roman" pitchFamily="18" charset="0"/>
          </a:endParaRPr>
        </a:p>
      </dgm:t>
    </dgm:pt>
    <dgm:pt modelId="{EE88331D-2032-4DCB-8B02-FA11C930B8AB}" type="sibTrans" cxnId="{1588EBA2-7EE3-45C1-A468-BEC419D6DC24}">
      <dgm:prSet/>
      <dgm:spPr/>
      <dgm:t>
        <a:bodyPr/>
        <a:lstStyle/>
        <a:p>
          <a:endParaRPr lang="vi-VN" sz="3200">
            <a:latin typeface="+mn-lt"/>
            <a:cs typeface="Times New Roman" pitchFamily="18" charset="0"/>
          </a:endParaRPr>
        </a:p>
      </dgm:t>
    </dgm:pt>
    <dgm:pt modelId="{337EFA1A-22F2-4AEB-B6AD-FF645FDD3511}">
      <dgm:prSet phldrT="[Text]" custT="1"/>
      <dgm:spPr>
        <a:solidFill>
          <a:schemeClr val="accent2">
            <a:lumMod val="50000"/>
          </a:schemeClr>
        </a:solidFill>
      </dgm:spPr>
      <dgm:t>
        <a:bodyPr/>
        <a:lstStyle/>
        <a:p>
          <a:r>
            <a:rPr lang="en-US" sz="3200" b="0" dirty="0">
              <a:latin typeface="+mn-lt"/>
              <a:cs typeface="Times New Roman" pitchFamily="18" charset="0"/>
            </a:rPr>
            <a:t>An </a:t>
          </a:r>
          <a:r>
            <a:rPr lang="en-US" sz="3200" b="0" dirty="0" err="1">
              <a:latin typeface="+mn-lt"/>
              <a:cs typeface="Times New Roman" pitchFamily="18" charset="0"/>
            </a:rPr>
            <a:t>toàn</a:t>
          </a:r>
          <a:r>
            <a:rPr lang="en-US" sz="3200" b="0" dirty="0">
              <a:latin typeface="+mn-lt"/>
              <a:cs typeface="Times New Roman" pitchFamily="18" charset="0"/>
            </a:rPr>
            <a:t> </a:t>
          </a:r>
          <a:r>
            <a:rPr lang="en-US" sz="3200" b="0" dirty="0" err="1">
              <a:latin typeface="+mn-lt"/>
              <a:cs typeface="Times New Roman" pitchFamily="18" charset="0"/>
            </a:rPr>
            <a:t>thực</a:t>
          </a:r>
          <a:r>
            <a:rPr lang="en-US" sz="3200" b="0" dirty="0">
              <a:latin typeface="+mn-lt"/>
              <a:cs typeface="Times New Roman" pitchFamily="18" charset="0"/>
            </a:rPr>
            <a:t> </a:t>
          </a:r>
          <a:r>
            <a:rPr lang="en-US" sz="3200" b="0" dirty="0" err="1">
              <a:latin typeface="+mn-lt"/>
              <a:cs typeface="Times New Roman" pitchFamily="18" charset="0"/>
            </a:rPr>
            <a:t>phẩm</a:t>
          </a:r>
          <a:endParaRPr lang="vi-VN" sz="3200" b="0" dirty="0">
            <a:latin typeface="+mn-lt"/>
            <a:cs typeface="Times New Roman" pitchFamily="18" charset="0"/>
          </a:endParaRPr>
        </a:p>
      </dgm:t>
    </dgm:pt>
    <dgm:pt modelId="{FFACAF91-8E91-4FCF-BE73-37580F94462F}" type="parTrans" cxnId="{9D21AE17-0D87-45F1-AE50-E3B4716AD30A}">
      <dgm:prSet/>
      <dgm:spPr>
        <a:solidFill>
          <a:schemeClr val="accent2">
            <a:lumMod val="50000"/>
          </a:schemeClr>
        </a:solidFill>
      </dgm:spPr>
      <dgm:t>
        <a:bodyPr/>
        <a:lstStyle/>
        <a:p>
          <a:endParaRPr lang="vi-VN" sz="3200">
            <a:latin typeface="+mn-lt"/>
            <a:cs typeface="Times New Roman" pitchFamily="18" charset="0"/>
          </a:endParaRPr>
        </a:p>
      </dgm:t>
    </dgm:pt>
    <dgm:pt modelId="{7233CADC-0B22-4340-895C-DB8BD4E34D4A}" type="sibTrans" cxnId="{9D21AE17-0D87-45F1-AE50-E3B4716AD30A}">
      <dgm:prSet/>
      <dgm:spPr/>
      <dgm:t>
        <a:bodyPr/>
        <a:lstStyle/>
        <a:p>
          <a:endParaRPr lang="vi-VN" sz="3200">
            <a:latin typeface="+mn-lt"/>
            <a:cs typeface="Times New Roman" pitchFamily="18" charset="0"/>
          </a:endParaRPr>
        </a:p>
      </dgm:t>
    </dgm:pt>
    <dgm:pt modelId="{B89A3E81-E798-473B-890B-437E55F385AB}">
      <dgm:prSet phldrT="[Text]" custT="1"/>
      <dgm:spPr>
        <a:solidFill>
          <a:srgbClr val="92D050"/>
        </a:solidFill>
      </dgm:spPr>
      <dgm:t>
        <a:bodyPr/>
        <a:lstStyle/>
        <a:p>
          <a:r>
            <a:rPr lang="en-US" sz="3200" b="0" dirty="0" err="1">
              <a:latin typeface="+mn-lt"/>
              <a:cs typeface="Times New Roman" pitchFamily="18" charset="0"/>
            </a:rPr>
            <a:t>Môi</a:t>
          </a:r>
          <a:r>
            <a:rPr lang="en-US" sz="3200" b="0" dirty="0">
              <a:latin typeface="+mn-lt"/>
              <a:cs typeface="Times New Roman" pitchFamily="18" charset="0"/>
            </a:rPr>
            <a:t> </a:t>
          </a:r>
          <a:r>
            <a:rPr lang="en-US" sz="3200" b="0" dirty="0" err="1">
              <a:latin typeface="+mn-lt"/>
              <a:cs typeface="Times New Roman" pitchFamily="18" charset="0"/>
            </a:rPr>
            <a:t>trường</a:t>
          </a:r>
          <a:r>
            <a:rPr lang="en-US" sz="3200" b="0" dirty="0">
              <a:latin typeface="+mn-lt"/>
              <a:cs typeface="Times New Roman" pitchFamily="18" charset="0"/>
            </a:rPr>
            <a:t> </a:t>
          </a:r>
          <a:r>
            <a:rPr lang="en-US" sz="3200" b="0" dirty="0" err="1">
              <a:latin typeface="+mn-lt"/>
              <a:cs typeface="Times New Roman" pitchFamily="18" charset="0"/>
            </a:rPr>
            <a:t>làm</a:t>
          </a:r>
          <a:r>
            <a:rPr lang="en-US" sz="3200" b="0" dirty="0">
              <a:latin typeface="+mn-lt"/>
              <a:cs typeface="Times New Roman" pitchFamily="18" charset="0"/>
            </a:rPr>
            <a:t> </a:t>
          </a:r>
          <a:r>
            <a:rPr lang="en-US" sz="3200" b="0" dirty="0" err="1">
              <a:latin typeface="+mn-lt"/>
              <a:cs typeface="Times New Roman" pitchFamily="18" charset="0"/>
            </a:rPr>
            <a:t>việc</a:t>
          </a:r>
          <a:r>
            <a:rPr lang="en-US" sz="3200" b="0" dirty="0">
              <a:latin typeface="+mn-lt"/>
              <a:cs typeface="Times New Roman" pitchFamily="18" charset="0"/>
            </a:rPr>
            <a:t> an </a:t>
          </a:r>
          <a:r>
            <a:rPr lang="en-US" sz="3200" b="0" dirty="0" err="1">
              <a:latin typeface="+mn-lt"/>
              <a:cs typeface="Times New Roman" pitchFamily="18" charset="0"/>
            </a:rPr>
            <a:t>toàn</a:t>
          </a:r>
          <a:endParaRPr lang="vi-VN" sz="3200" b="0" dirty="0">
            <a:latin typeface="+mn-lt"/>
            <a:cs typeface="Times New Roman" pitchFamily="18" charset="0"/>
          </a:endParaRPr>
        </a:p>
      </dgm:t>
    </dgm:pt>
    <dgm:pt modelId="{2482003A-4FAC-474A-B253-F3E827C6C52D}" type="parTrans" cxnId="{2AC61748-7AA5-4B8B-B08A-B458C9690A3A}">
      <dgm:prSet/>
      <dgm:spPr>
        <a:solidFill>
          <a:srgbClr val="92D050"/>
        </a:solidFill>
      </dgm:spPr>
      <dgm:t>
        <a:bodyPr/>
        <a:lstStyle/>
        <a:p>
          <a:endParaRPr lang="vi-VN" sz="3200">
            <a:latin typeface="+mn-lt"/>
            <a:cs typeface="Times New Roman" pitchFamily="18" charset="0"/>
          </a:endParaRPr>
        </a:p>
      </dgm:t>
    </dgm:pt>
    <dgm:pt modelId="{50F5494D-A759-4133-B45E-3464958A7172}" type="sibTrans" cxnId="{2AC61748-7AA5-4B8B-B08A-B458C9690A3A}">
      <dgm:prSet/>
      <dgm:spPr/>
      <dgm:t>
        <a:bodyPr/>
        <a:lstStyle/>
        <a:p>
          <a:endParaRPr lang="vi-VN" sz="3200">
            <a:latin typeface="+mn-lt"/>
            <a:cs typeface="Times New Roman" pitchFamily="18" charset="0"/>
          </a:endParaRPr>
        </a:p>
      </dgm:t>
    </dgm:pt>
    <dgm:pt modelId="{596D29F1-B0E0-4821-8A34-7572B469D4D8}">
      <dgm:prSet phldrT="[Text]" custT="1"/>
      <dgm:spPr>
        <a:solidFill>
          <a:srgbClr val="7030A0"/>
        </a:solidFill>
      </dgm:spPr>
      <dgm:t>
        <a:bodyPr/>
        <a:lstStyle/>
        <a:p>
          <a:r>
            <a:rPr lang="en-US" sz="3200" b="0" dirty="0" err="1">
              <a:latin typeface="+mn-lt"/>
              <a:cs typeface="Times New Roman" pitchFamily="18" charset="0"/>
            </a:rPr>
            <a:t>Truy</a:t>
          </a:r>
          <a:r>
            <a:rPr lang="en-US" sz="3200" b="0" dirty="0">
              <a:latin typeface="+mn-lt"/>
              <a:cs typeface="Times New Roman" pitchFamily="18" charset="0"/>
            </a:rPr>
            <a:t> </a:t>
          </a:r>
          <a:r>
            <a:rPr lang="en-US" sz="3200" b="0" dirty="0" err="1">
              <a:latin typeface="+mn-lt"/>
              <a:cs typeface="Times New Roman" pitchFamily="18" charset="0"/>
            </a:rPr>
            <a:t>nguyên</a:t>
          </a:r>
          <a:r>
            <a:rPr lang="en-US" sz="3200" b="0" dirty="0">
              <a:latin typeface="+mn-lt"/>
              <a:cs typeface="Times New Roman" pitchFamily="18" charset="0"/>
            </a:rPr>
            <a:t> </a:t>
          </a:r>
          <a:r>
            <a:rPr lang="en-US" sz="3200" b="0" dirty="0" err="1">
              <a:latin typeface="+mn-lt"/>
              <a:cs typeface="Times New Roman" pitchFamily="18" charset="0"/>
            </a:rPr>
            <a:t>được</a:t>
          </a:r>
          <a:r>
            <a:rPr lang="en-US" sz="3200" b="0" dirty="0">
              <a:latin typeface="+mn-lt"/>
              <a:cs typeface="Times New Roman" pitchFamily="18" charset="0"/>
            </a:rPr>
            <a:t> </a:t>
          </a:r>
          <a:r>
            <a:rPr lang="en-US" sz="3200" b="0" dirty="0" err="1">
              <a:latin typeface="+mn-lt"/>
              <a:cs typeface="Times New Roman" pitchFamily="18" charset="0"/>
            </a:rPr>
            <a:t>nguồn</a:t>
          </a:r>
          <a:r>
            <a:rPr lang="en-US" sz="3200" b="0" dirty="0">
              <a:latin typeface="+mn-lt"/>
              <a:cs typeface="Times New Roman" pitchFamily="18" charset="0"/>
            </a:rPr>
            <a:t> </a:t>
          </a:r>
          <a:r>
            <a:rPr lang="en-US" sz="3200" b="0" dirty="0" err="1">
              <a:latin typeface="+mn-lt"/>
              <a:cs typeface="Times New Roman" pitchFamily="18" charset="0"/>
            </a:rPr>
            <a:t>gốc</a:t>
          </a:r>
          <a:endParaRPr lang="vi-VN" sz="3200" b="0" dirty="0">
            <a:latin typeface="+mn-lt"/>
            <a:cs typeface="Times New Roman" pitchFamily="18" charset="0"/>
          </a:endParaRPr>
        </a:p>
      </dgm:t>
    </dgm:pt>
    <dgm:pt modelId="{231CFF73-3ECA-418D-A95E-D48BEBA37372}" type="parTrans" cxnId="{B3F0D518-3E86-466C-8CC4-A56FDC811F13}">
      <dgm:prSet/>
      <dgm:spPr>
        <a:solidFill>
          <a:srgbClr val="7030A0"/>
        </a:solidFill>
      </dgm:spPr>
      <dgm:t>
        <a:bodyPr/>
        <a:lstStyle/>
        <a:p>
          <a:endParaRPr lang="vi-VN" sz="3200">
            <a:latin typeface="+mn-lt"/>
            <a:cs typeface="Times New Roman" pitchFamily="18" charset="0"/>
          </a:endParaRPr>
        </a:p>
      </dgm:t>
    </dgm:pt>
    <dgm:pt modelId="{16F458F7-CB6B-4893-A154-0BC1B7EFAEAC}" type="sibTrans" cxnId="{B3F0D518-3E86-466C-8CC4-A56FDC811F13}">
      <dgm:prSet/>
      <dgm:spPr/>
      <dgm:t>
        <a:bodyPr/>
        <a:lstStyle/>
        <a:p>
          <a:endParaRPr lang="vi-VN" sz="3200">
            <a:latin typeface="+mn-lt"/>
            <a:cs typeface="Times New Roman" pitchFamily="18" charset="0"/>
          </a:endParaRPr>
        </a:p>
      </dgm:t>
    </dgm:pt>
    <dgm:pt modelId="{F1CB291A-88C4-4AF0-BCBD-512888A7B2C4}" type="pres">
      <dgm:prSet presAssocID="{45430B10-8DCD-4F8B-9346-AD7BA66DE15B}" presName="cycle" presStyleCnt="0">
        <dgm:presLayoutVars>
          <dgm:chMax val="1"/>
          <dgm:dir/>
          <dgm:animLvl val="ctr"/>
          <dgm:resizeHandles val="exact"/>
        </dgm:presLayoutVars>
      </dgm:prSet>
      <dgm:spPr/>
    </dgm:pt>
    <dgm:pt modelId="{719C3489-763D-4BF9-9CDB-1BCBD31119B9}" type="pres">
      <dgm:prSet presAssocID="{4BC2DC99-BB37-44E9-9D17-C43C1B76DAD1}" presName="centerShape" presStyleLbl="node0" presStyleIdx="0" presStyleCnt="1" custScaleX="144067" custScaleY="105291"/>
      <dgm:spPr/>
    </dgm:pt>
    <dgm:pt modelId="{3150F0F2-D00D-40C7-A479-4C0B5DC9F3D3}" type="pres">
      <dgm:prSet presAssocID="{3232C72C-E17D-4930-8C48-5C7BABC957F9}" presName="parTrans" presStyleLbl="bgSibTrans2D1" presStyleIdx="0" presStyleCnt="4"/>
      <dgm:spPr/>
    </dgm:pt>
    <dgm:pt modelId="{9C5AD6A9-2267-4A80-B075-96788A7B04A7}" type="pres">
      <dgm:prSet presAssocID="{43CC7DC2-B1AF-4851-9B43-9374E26BA1AE}" presName="node" presStyleLbl="node1" presStyleIdx="0" presStyleCnt="4" custRadScaleRad="120480" custRadScaleInc="-3189">
        <dgm:presLayoutVars>
          <dgm:bulletEnabled val="1"/>
        </dgm:presLayoutVars>
      </dgm:prSet>
      <dgm:spPr/>
    </dgm:pt>
    <dgm:pt modelId="{13FDFF8C-CBBB-421D-A5DF-05DEF8D1DF62}" type="pres">
      <dgm:prSet presAssocID="{FFACAF91-8E91-4FCF-BE73-37580F94462F}" presName="parTrans" presStyleLbl="bgSibTrans2D1" presStyleIdx="1" presStyleCnt="4" custScaleX="63421" custLinFactNeighborX="11331" custLinFactNeighborY="49518"/>
      <dgm:spPr/>
    </dgm:pt>
    <dgm:pt modelId="{062F872E-D8E5-4641-9E1A-0B1680F26F81}" type="pres">
      <dgm:prSet presAssocID="{337EFA1A-22F2-4AEB-B6AD-FF645FDD3511}" presName="node" presStyleLbl="node1" presStyleIdx="1" presStyleCnt="4" custRadScaleRad="107374" custRadScaleInc="-14981">
        <dgm:presLayoutVars>
          <dgm:bulletEnabled val="1"/>
        </dgm:presLayoutVars>
      </dgm:prSet>
      <dgm:spPr/>
    </dgm:pt>
    <dgm:pt modelId="{700128FA-F289-4685-A94F-281110D6AE11}" type="pres">
      <dgm:prSet presAssocID="{2482003A-4FAC-474A-B253-F3E827C6C52D}" presName="parTrans" presStyleLbl="bgSibTrans2D1" presStyleIdx="2" presStyleCnt="4" custScaleX="51064" custLinFactNeighborX="-7735" custLinFactNeighborY="69372"/>
      <dgm:spPr/>
    </dgm:pt>
    <dgm:pt modelId="{D98EE545-6A58-4DA4-8861-293847DCC20F}" type="pres">
      <dgm:prSet presAssocID="{B89A3E81-E798-473B-890B-437E55F385AB}" presName="node" presStyleLbl="node1" presStyleIdx="2" presStyleCnt="4" custRadScaleRad="96132" custRadScaleInc="-12273">
        <dgm:presLayoutVars>
          <dgm:bulletEnabled val="1"/>
        </dgm:presLayoutVars>
      </dgm:prSet>
      <dgm:spPr/>
    </dgm:pt>
    <dgm:pt modelId="{64D72C3C-F983-42EA-AD6F-2233B86219C0}" type="pres">
      <dgm:prSet presAssocID="{231CFF73-3ECA-418D-A95E-D48BEBA37372}" presName="parTrans" presStyleLbl="bgSibTrans2D1" presStyleIdx="3" presStyleCnt="4" custLinFactNeighborX="-9083" custLinFactNeighborY="4152"/>
      <dgm:spPr/>
    </dgm:pt>
    <dgm:pt modelId="{1CDC4863-B844-41E2-82D9-9520E8F1AEC7}" type="pres">
      <dgm:prSet presAssocID="{596D29F1-B0E0-4821-8A34-7572B469D4D8}" presName="node" presStyleLbl="node1" presStyleIdx="3" presStyleCnt="4" custRadScaleRad="109908" custRadScaleInc="14199">
        <dgm:presLayoutVars>
          <dgm:bulletEnabled val="1"/>
        </dgm:presLayoutVars>
      </dgm:prSet>
      <dgm:spPr/>
    </dgm:pt>
  </dgm:ptLst>
  <dgm:cxnLst>
    <dgm:cxn modelId="{53CDED0D-8F74-4BA7-A991-1D6F76D957EB}" srcId="{45430B10-8DCD-4F8B-9346-AD7BA66DE15B}" destId="{4BC2DC99-BB37-44E9-9D17-C43C1B76DAD1}" srcOrd="0" destOrd="0" parTransId="{ACB70CD4-2111-4DA1-B65B-3DAED5F621BF}" sibTransId="{0D994FAA-7D7C-4A44-AB20-C95250EE423F}"/>
    <dgm:cxn modelId="{9D21AE17-0D87-45F1-AE50-E3B4716AD30A}" srcId="{4BC2DC99-BB37-44E9-9D17-C43C1B76DAD1}" destId="{337EFA1A-22F2-4AEB-B6AD-FF645FDD3511}" srcOrd="1" destOrd="0" parTransId="{FFACAF91-8E91-4FCF-BE73-37580F94462F}" sibTransId="{7233CADC-0B22-4340-895C-DB8BD4E34D4A}"/>
    <dgm:cxn modelId="{B3F0D518-3E86-466C-8CC4-A56FDC811F13}" srcId="{4BC2DC99-BB37-44E9-9D17-C43C1B76DAD1}" destId="{596D29F1-B0E0-4821-8A34-7572B469D4D8}" srcOrd="3" destOrd="0" parTransId="{231CFF73-3ECA-418D-A95E-D48BEBA37372}" sibTransId="{16F458F7-CB6B-4893-A154-0BC1B7EFAEAC}"/>
    <dgm:cxn modelId="{E9196420-DB99-4903-B0C1-718DD185CB7D}" type="presOf" srcId="{45430B10-8DCD-4F8B-9346-AD7BA66DE15B}" destId="{F1CB291A-88C4-4AF0-BCBD-512888A7B2C4}" srcOrd="0" destOrd="0" presId="urn:microsoft.com/office/officeart/2005/8/layout/radial4"/>
    <dgm:cxn modelId="{2AC61748-7AA5-4B8B-B08A-B458C9690A3A}" srcId="{4BC2DC99-BB37-44E9-9D17-C43C1B76DAD1}" destId="{B89A3E81-E798-473B-890B-437E55F385AB}" srcOrd="2" destOrd="0" parTransId="{2482003A-4FAC-474A-B253-F3E827C6C52D}" sibTransId="{50F5494D-A759-4133-B45E-3464958A7172}"/>
    <dgm:cxn modelId="{3C1FFA4E-9DE1-4E78-BAF2-53468145BA82}" type="presOf" srcId="{43CC7DC2-B1AF-4851-9B43-9374E26BA1AE}" destId="{9C5AD6A9-2267-4A80-B075-96788A7B04A7}" srcOrd="0" destOrd="0" presId="urn:microsoft.com/office/officeart/2005/8/layout/radial4"/>
    <dgm:cxn modelId="{6C506372-0C52-4F49-AED6-9412452E1ED2}" type="presOf" srcId="{596D29F1-B0E0-4821-8A34-7572B469D4D8}" destId="{1CDC4863-B844-41E2-82D9-9520E8F1AEC7}" srcOrd="0" destOrd="0" presId="urn:microsoft.com/office/officeart/2005/8/layout/radial4"/>
    <dgm:cxn modelId="{1588EBA2-7EE3-45C1-A468-BEC419D6DC24}" srcId="{4BC2DC99-BB37-44E9-9D17-C43C1B76DAD1}" destId="{43CC7DC2-B1AF-4851-9B43-9374E26BA1AE}" srcOrd="0" destOrd="0" parTransId="{3232C72C-E17D-4930-8C48-5C7BABC957F9}" sibTransId="{EE88331D-2032-4DCB-8B02-FA11C930B8AB}"/>
    <dgm:cxn modelId="{B1767DA6-04D4-4625-9322-57272723B2CF}" type="presOf" srcId="{337EFA1A-22F2-4AEB-B6AD-FF645FDD3511}" destId="{062F872E-D8E5-4641-9E1A-0B1680F26F81}" srcOrd="0" destOrd="0" presId="urn:microsoft.com/office/officeart/2005/8/layout/radial4"/>
    <dgm:cxn modelId="{6696BEA9-459F-42C2-A3E8-982FC77F3218}" type="presOf" srcId="{B89A3E81-E798-473B-890B-437E55F385AB}" destId="{D98EE545-6A58-4DA4-8861-293847DCC20F}" srcOrd="0" destOrd="0" presId="urn:microsoft.com/office/officeart/2005/8/layout/radial4"/>
    <dgm:cxn modelId="{54C526B3-5808-4A0D-BFAD-CD2F53F7E76D}" type="presOf" srcId="{3232C72C-E17D-4930-8C48-5C7BABC957F9}" destId="{3150F0F2-D00D-40C7-A479-4C0B5DC9F3D3}" srcOrd="0" destOrd="0" presId="urn:microsoft.com/office/officeart/2005/8/layout/radial4"/>
    <dgm:cxn modelId="{682E14BF-4383-495E-89E2-86068E28D5D9}" type="presOf" srcId="{4BC2DC99-BB37-44E9-9D17-C43C1B76DAD1}" destId="{719C3489-763D-4BF9-9CDB-1BCBD31119B9}" srcOrd="0" destOrd="0" presId="urn:microsoft.com/office/officeart/2005/8/layout/radial4"/>
    <dgm:cxn modelId="{1EF8ABF0-A8E0-45DD-8853-3E0D3A391AF6}" type="presOf" srcId="{FFACAF91-8E91-4FCF-BE73-37580F94462F}" destId="{13FDFF8C-CBBB-421D-A5DF-05DEF8D1DF62}" srcOrd="0" destOrd="0" presId="urn:microsoft.com/office/officeart/2005/8/layout/radial4"/>
    <dgm:cxn modelId="{3F103DF6-76CC-4C45-BA9C-8CEE91B72388}" type="presOf" srcId="{231CFF73-3ECA-418D-A95E-D48BEBA37372}" destId="{64D72C3C-F983-42EA-AD6F-2233B86219C0}" srcOrd="0" destOrd="0" presId="urn:microsoft.com/office/officeart/2005/8/layout/radial4"/>
    <dgm:cxn modelId="{258795FD-E61B-4EBB-8DA3-B9D1548134CA}" type="presOf" srcId="{2482003A-4FAC-474A-B253-F3E827C6C52D}" destId="{700128FA-F289-4685-A94F-281110D6AE11}" srcOrd="0" destOrd="0" presId="urn:microsoft.com/office/officeart/2005/8/layout/radial4"/>
    <dgm:cxn modelId="{83246C92-AD4A-445D-BF41-0AEF1A746775}" type="presParOf" srcId="{F1CB291A-88C4-4AF0-BCBD-512888A7B2C4}" destId="{719C3489-763D-4BF9-9CDB-1BCBD31119B9}" srcOrd="0" destOrd="0" presId="urn:microsoft.com/office/officeart/2005/8/layout/radial4"/>
    <dgm:cxn modelId="{9D1095D8-A7B0-48E9-B92F-A38DFE756439}" type="presParOf" srcId="{F1CB291A-88C4-4AF0-BCBD-512888A7B2C4}" destId="{3150F0F2-D00D-40C7-A479-4C0B5DC9F3D3}" srcOrd="1" destOrd="0" presId="urn:microsoft.com/office/officeart/2005/8/layout/radial4"/>
    <dgm:cxn modelId="{22C1CF4B-80EE-4450-BD26-3325C52AEFAB}" type="presParOf" srcId="{F1CB291A-88C4-4AF0-BCBD-512888A7B2C4}" destId="{9C5AD6A9-2267-4A80-B075-96788A7B04A7}" srcOrd="2" destOrd="0" presId="urn:microsoft.com/office/officeart/2005/8/layout/radial4"/>
    <dgm:cxn modelId="{EF952A31-4701-474E-B5C9-07FADCAF1E35}" type="presParOf" srcId="{F1CB291A-88C4-4AF0-BCBD-512888A7B2C4}" destId="{13FDFF8C-CBBB-421D-A5DF-05DEF8D1DF62}" srcOrd="3" destOrd="0" presId="urn:microsoft.com/office/officeart/2005/8/layout/radial4"/>
    <dgm:cxn modelId="{AED15C34-AE23-4E78-AF87-CEA75C63BA65}" type="presParOf" srcId="{F1CB291A-88C4-4AF0-BCBD-512888A7B2C4}" destId="{062F872E-D8E5-4641-9E1A-0B1680F26F81}" srcOrd="4" destOrd="0" presId="urn:microsoft.com/office/officeart/2005/8/layout/radial4"/>
    <dgm:cxn modelId="{C7A66CA0-C149-4D63-87EB-CB83C56A22A3}" type="presParOf" srcId="{F1CB291A-88C4-4AF0-BCBD-512888A7B2C4}" destId="{700128FA-F289-4685-A94F-281110D6AE11}" srcOrd="5" destOrd="0" presId="urn:microsoft.com/office/officeart/2005/8/layout/radial4"/>
    <dgm:cxn modelId="{D14701FC-7D6F-42C7-87BD-EA18D14F9D40}" type="presParOf" srcId="{F1CB291A-88C4-4AF0-BCBD-512888A7B2C4}" destId="{D98EE545-6A58-4DA4-8861-293847DCC20F}" srcOrd="6" destOrd="0" presId="urn:microsoft.com/office/officeart/2005/8/layout/radial4"/>
    <dgm:cxn modelId="{DFC18B4C-9BEC-4652-887A-87411666D937}" type="presParOf" srcId="{F1CB291A-88C4-4AF0-BCBD-512888A7B2C4}" destId="{64D72C3C-F983-42EA-AD6F-2233B86219C0}" srcOrd="7" destOrd="0" presId="urn:microsoft.com/office/officeart/2005/8/layout/radial4"/>
    <dgm:cxn modelId="{8F733A64-EE32-4494-8AC1-9DBF41855783}" type="presParOf" srcId="{F1CB291A-88C4-4AF0-BCBD-512888A7B2C4}" destId="{1CDC4863-B844-41E2-82D9-9520E8F1AEC7}"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0EA95-9B74-498B-8CF7-6CDD4489E8A8}">
      <dsp:nvSpPr>
        <dsp:cNvPr id="0" name=""/>
        <dsp:cNvSpPr/>
      </dsp:nvSpPr>
      <dsp:spPr>
        <a:xfrm>
          <a:off x="-3149608" y="-789467"/>
          <a:ext cx="3756584" cy="3756584"/>
        </a:xfrm>
        <a:prstGeom prst="blockArc">
          <a:avLst>
            <a:gd name="adj1" fmla="val 18900000"/>
            <a:gd name="adj2" fmla="val 2700000"/>
            <a:gd name="adj3" fmla="val 57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3556C7-EC86-42B9-8D01-BFE8D1315080}">
      <dsp:nvSpPr>
        <dsp:cNvPr id="0" name=""/>
        <dsp:cNvSpPr/>
      </dsp:nvSpPr>
      <dsp:spPr>
        <a:xfrm>
          <a:off x="527029" y="363028"/>
          <a:ext cx="4992283" cy="866459"/>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1985"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kern="1200"/>
            <a:t>Trình bày các lợi ích sản xuất nông nghiệp sạch?</a:t>
          </a:r>
        </a:p>
      </dsp:txBody>
      <dsp:txXfrm>
        <a:off x="527029" y="363028"/>
        <a:ext cx="4992283" cy="866459"/>
      </dsp:txXfrm>
    </dsp:sp>
    <dsp:sp modelId="{037EE5FD-4FA1-4BB4-BF54-1F00973228EC}">
      <dsp:nvSpPr>
        <dsp:cNvPr id="0" name=""/>
        <dsp:cNvSpPr/>
      </dsp:nvSpPr>
      <dsp:spPr>
        <a:xfrm>
          <a:off x="277026" y="298631"/>
          <a:ext cx="429969" cy="99525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DC7B87-249C-4288-88E9-A78BA161A2A8}">
      <dsp:nvSpPr>
        <dsp:cNvPr id="0" name=""/>
        <dsp:cNvSpPr/>
      </dsp:nvSpPr>
      <dsp:spPr>
        <a:xfrm>
          <a:off x="492011" y="1465095"/>
          <a:ext cx="4992283" cy="1051376"/>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1985" tIns="60960" rIns="60960" bIns="60960" numCol="1" spcCol="1270" anchor="ctr" anchorCtr="0">
          <a:noAutofit/>
        </a:bodyPr>
        <a:lstStyle/>
        <a:p>
          <a:pPr marL="0" lvl="0" indent="0" algn="just" defTabSz="1066800">
            <a:lnSpc>
              <a:spcPct val="90000"/>
            </a:lnSpc>
            <a:spcBef>
              <a:spcPct val="0"/>
            </a:spcBef>
            <a:spcAft>
              <a:spcPct val="35000"/>
            </a:spcAft>
            <a:buNone/>
          </a:pPr>
          <a:r>
            <a:rPr lang="vi-VN" sz="2400" kern="1200"/>
            <a:t>Việc bảo đảm vệ sinh an toàn thực phẩm gắn với những lợi ích gì trong hội nhập quốc tế?</a:t>
          </a:r>
          <a:endParaRPr lang="en-US" sz="2400" kern="1200"/>
        </a:p>
      </dsp:txBody>
      <dsp:txXfrm>
        <a:off x="492011" y="1465095"/>
        <a:ext cx="4992283" cy="1051376"/>
      </dsp:txXfrm>
    </dsp:sp>
    <dsp:sp modelId="{7D47389C-6EDD-4877-B614-BD45187C37B2}">
      <dsp:nvSpPr>
        <dsp:cNvPr id="0" name=""/>
        <dsp:cNvSpPr/>
      </dsp:nvSpPr>
      <dsp:spPr>
        <a:xfrm>
          <a:off x="269253" y="1426993"/>
          <a:ext cx="568169" cy="111856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A219B-B3E5-4345-9696-62927D33865E}">
      <dsp:nvSpPr>
        <dsp:cNvPr id="0" name=""/>
        <dsp:cNvSpPr/>
      </dsp:nvSpPr>
      <dsp:spPr>
        <a:xfrm>
          <a:off x="-3209937" y="-493942"/>
          <a:ext cx="3828250" cy="3828250"/>
        </a:xfrm>
        <a:prstGeom prst="blockArc">
          <a:avLst>
            <a:gd name="adj1" fmla="val 18900000"/>
            <a:gd name="adj2" fmla="val 2700000"/>
            <a:gd name="adj3" fmla="val 56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F6944D-3C14-47D1-B6D4-F58E2C629065}">
      <dsp:nvSpPr>
        <dsp:cNvPr id="0" name=""/>
        <dsp:cNvSpPr/>
      </dsp:nvSpPr>
      <dsp:spPr>
        <a:xfrm>
          <a:off x="501252" y="478507"/>
          <a:ext cx="5893106" cy="665969"/>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407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Sản xuất nông nghiệp sạch mang lại những lợi ích gì?</a:t>
          </a:r>
        </a:p>
      </dsp:txBody>
      <dsp:txXfrm>
        <a:off x="501252" y="478507"/>
        <a:ext cx="5893106" cy="665969"/>
      </dsp:txXfrm>
    </dsp:sp>
    <dsp:sp modelId="{3F1B4706-0A24-4DDD-B622-CBE1F40228EB}">
      <dsp:nvSpPr>
        <dsp:cNvPr id="0" name=""/>
        <dsp:cNvSpPr/>
      </dsp:nvSpPr>
      <dsp:spPr>
        <a:xfrm>
          <a:off x="200757" y="440935"/>
          <a:ext cx="600989" cy="74111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00A72E-6053-4AF6-A007-1846C8E3CEED}">
      <dsp:nvSpPr>
        <dsp:cNvPr id="0" name=""/>
        <dsp:cNvSpPr/>
      </dsp:nvSpPr>
      <dsp:spPr>
        <a:xfrm>
          <a:off x="520817" y="1212235"/>
          <a:ext cx="5893106" cy="1478256"/>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4077" tIns="60960" rIns="60960" bIns="60960" numCol="1" spcCol="1270" anchor="ctr" anchorCtr="0">
          <a:noAutofit/>
        </a:bodyPr>
        <a:lstStyle/>
        <a:p>
          <a:pPr marL="0" lvl="0" indent="0" algn="just" defTabSz="1066800">
            <a:lnSpc>
              <a:spcPct val="90000"/>
            </a:lnSpc>
            <a:spcBef>
              <a:spcPct val="0"/>
            </a:spcBef>
            <a:spcAft>
              <a:spcPct val="35000"/>
            </a:spcAft>
            <a:buNone/>
          </a:pPr>
          <a:r>
            <a:rPr lang="vi-VN" sz="2400" kern="1200"/>
            <a:t>Vì sao giá thành của thực phẩm sạch cao hơn giá của thực phẩm thường nhưng vẫn được người tiêu dùng ưa chuộng?</a:t>
          </a:r>
          <a:endParaRPr lang="en-US" sz="2400" kern="1200"/>
        </a:p>
      </dsp:txBody>
      <dsp:txXfrm>
        <a:off x="520817" y="1212235"/>
        <a:ext cx="5893106" cy="1478256"/>
      </dsp:txXfrm>
    </dsp:sp>
    <dsp:sp modelId="{CA10FA6E-EF1E-4DCE-8517-B790B7BDDA52}">
      <dsp:nvSpPr>
        <dsp:cNvPr id="0" name=""/>
        <dsp:cNvSpPr/>
      </dsp:nvSpPr>
      <dsp:spPr>
        <a:xfrm>
          <a:off x="203278" y="1521725"/>
          <a:ext cx="595948" cy="101429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A1535-D440-44F8-94BF-5FC710265F22}">
      <dsp:nvSpPr>
        <dsp:cNvPr id="0" name=""/>
        <dsp:cNvSpPr/>
      </dsp:nvSpPr>
      <dsp:spPr>
        <a:xfrm>
          <a:off x="-3527870" y="-542277"/>
          <a:ext cx="4205932" cy="4205932"/>
        </a:xfrm>
        <a:prstGeom prst="blockArc">
          <a:avLst>
            <a:gd name="adj1" fmla="val 18900000"/>
            <a:gd name="adj2" fmla="val 2700000"/>
            <a:gd name="adj3" fmla="val 51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A88B04-FE35-49F7-9623-36994FD62767}">
      <dsp:nvSpPr>
        <dsp:cNvPr id="0" name=""/>
        <dsp:cNvSpPr/>
      </dsp:nvSpPr>
      <dsp:spPr>
        <a:xfrm>
          <a:off x="436023" y="200133"/>
          <a:ext cx="5072023" cy="848284"/>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51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Khái niệm nông nghiệp sạch</a:t>
          </a:r>
        </a:p>
      </dsp:txBody>
      <dsp:txXfrm>
        <a:off x="436023" y="200133"/>
        <a:ext cx="5072023" cy="848284"/>
      </dsp:txXfrm>
    </dsp:sp>
    <dsp:sp modelId="{1A4D359F-9E76-418A-8ABB-F07D99780C47}">
      <dsp:nvSpPr>
        <dsp:cNvPr id="0" name=""/>
        <dsp:cNvSpPr/>
      </dsp:nvSpPr>
      <dsp:spPr>
        <a:xfrm>
          <a:off x="45851" y="234103"/>
          <a:ext cx="780344" cy="780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BE066B-0E3D-4C68-BD0D-D1CB4DB3C677}">
      <dsp:nvSpPr>
        <dsp:cNvPr id="0" name=""/>
        <dsp:cNvSpPr/>
      </dsp:nvSpPr>
      <dsp:spPr>
        <a:xfrm>
          <a:off x="662947" y="1164442"/>
          <a:ext cx="4845099" cy="792492"/>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519" tIns="60960" rIns="60960" bIns="60960" numCol="1" spcCol="1270" anchor="ctr" anchorCtr="0">
          <a:noAutofit/>
        </a:bodyPr>
        <a:lstStyle/>
        <a:p>
          <a:pPr marL="0" lvl="0" indent="0" algn="l" defTabSz="1066800">
            <a:lnSpc>
              <a:spcPct val="90000"/>
            </a:lnSpc>
            <a:spcBef>
              <a:spcPct val="0"/>
            </a:spcBef>
            <a:spcAft>
              <a:spcPct val="35000"/>
            </a:spcAft>
            <a:buNone/>
          </a:pPr>
          <a:r>
            <a:rPr lang="vi-VN" sz="2400" kern="1200"/>
            <a:t>M</a:t>
          </a:r>
          <a:r>
            <a:rPr lang="en-US" sz="2400" kern="1200"/>
            <a:t>ục đích của sản xuất nông nghiệp sạch</a:t>
          </a:r>
          <a:r>
            <a:rPr lang="vi-VN" sz="2400" kern="1200"/>
            <a:t> ?</a:t>
          </a:r>
          <a:endParaRPr lang="en-US" sz="2400" kern="1200"/>
        </a:p>
      </dsp:txBody>
      <dsp:txXfrm>
        <a:off x="662947" y="1164442"/>
        <a:ext cx="4845099" cy="792492"/>
      </dsp:txXfrm>
    </dsp:sp>
    <dsp:sp modelId="{392770C5-CE51-49FE-BC93-2B5B966F9DA4}">
      <dsp:nvSpPr>
        <dsp:cNvPr id="0" name=""/>
        <dsp:cNvSpPr/>
      </dsp:nvSpPr>
      <dsp:spPr>
        <a:xfrm>
          <a:off x="303384" y="1170516"/>
          <a:ext cx="719126" cy="780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FC0731-330F-4D0F-9BB8-007C0B18A3C7}">
      <dsp:nvSpPr>
        <dsp:cNvPr id="0" name=""/>
        <dsp:cNvSpPr/>
      </dsp:nvSpPr>
      <dsp:spPr>
        <a:xfrm>
          <a:off x="436023" y="2093870"/>
          <a:ext cx="5072023" cy="806464"/>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519" tIns="60960" rIns="60960" bIns="60960" numCol="1" spcCol="1270" anchor="ctr" anchorCtr="0">
          <a:noAutofit/>
        </a:bodyPr>
        <a:lstStyle/>
        <a:p>
          <a:pPr marL="0" lvl="0" indent="0" algn="l" defTabSz="1066800">
            <a:lnSpc>
              <a:spcPct val="90000"/>
            </a:lnSpc>
            <a:spcBef>
              <a:spcPct val="0"/>
            </a:spcBef>
            <a:spcAft>
              <a:spcPct val="35000"/>
            </a:spcAft>
            <a:buNone/>
          </a:pPr>
          <a:r>
            <a:rPr lang="vi-VN" sz="2400" kern="1200"/>
            <a:t>Xu hướng sản xuất nông nghiệp sạch?</a:t>
          </a:r>
          <a:endParaRPr lang="en-US" sz="2400" kern="1200"/>
        </a:p>
      </dsp:txBody>
      <dsp:txXfrm>
        <a:off x="436023" y="2093870"/>
        <a:ext cx="5072023" cy="806464"/>
      </dsp:txXfrm>
    </dsp:sp>
    <dsp:sp modelId="{4ACDC3C1-43F1-4A16-ACFB-C921519630E8}">
      <dsp:nvSpPr>
        <dsp:cNvPr id="0" name=""/>
        <dsp:cNvSpPr/>
      </dsp:nvSpPr>
      <dsp:spPr>
        <a:xfrm>
          <a:off x="120740" y="2106930"/>
          <a:ext cx="630565" cy="7803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3085D-27A5-466C-83AD-BDAEA111DED0}">
      <dsp:nvSpPr>
        <dsp:cNvPr id="0" name=""/>
        <dsp:cNvSpPr/>
      </dsp:nvSpPr>
      <dsp:spPr>
        <a:xfrm>
          <a:off x="-2597465" y="-396909"/>
          <a:ext cx="3070039" cy="3070039"/>
        </a:xfrm>
        <a:prstGeom prst="blockArc">
          <a:avLst>
            <a:gd name="adj1" fmla="val 18900000"/>
            <a:gd name="adj2" fmla="val 2700000"/>
            <a:gd name="adj3" fmla="val 70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467730-8166-4AFA-9B6B-59013D5DD697}">
      <dsp:nvSpPr>
        <dsp:cNvPr id="0" name=""/>
        <dsp:cNvSpPr/>
      </dsp:nvSpPr>
      <dsp:spPr>
        <a:xfrm>
          <a:off x="185246" y="0"/>
          <a:ext cx="5442933" cy="1098599"/>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6152" tIns="60960" rIns="60960" bIns="60960" numCol="1" spcCol="1270" anchor="ctr" anchorCtr="0">
          <a:noAutofit/>
        </a:bodyPr>
        <a:lstStyle/>
        <a:p>
          <a:pPr marL="0" lvl="0" indent="0" algn="just" defTabSz="1066800">
            <a:lnSpc>
              <a:spcPct val="90000"/>
            </a:lnSpc>
            <a:spcBef>
              <a:spcPct val="0"/>
            </a:spcBef>
            <a:spcAft>
              <a:spcPct val="35000"/>
            </a:spcAft>
            <a:buNone/>
          </a:pPr>
          <a:r>
            <a:rPr lang="vi-VN" sz="2400" kern="1200"/>
            <a:t>Các tiêu chí đảm bảo cho nông nghiệp sạch.</a:t>
          </a:r>
          <a:endParaRPr lang="en-US" sz="2400" kern="1200"/>
        </a:p>
      </dsp:txBody>
      <dsp:txXfrm>
        <a:off x="185246" y="0"/>
        <a:ext cx="5442933" cy="1098599"/>
      </dsp:txXfrm>
    </dsp:sp>
    <dsp:sp modelId="{C3116A17-7BD7-4CB9-90E8-685905E367C0}">
      <dsp:nvSpPr>
        <dsp:cNvPr id="0" name=""/>
        <dsp:cNvSpPr/>
      </dsp:nvSpPr>
      <dsp:spPr>
        <a:xfrm>
          <a:off x="103159" y="7320"/>
          <a:ext cx="575643" cy="10733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5386FD-965D-4720-B926-7FA08F871A13}">
      <dsp:nvSpPr>
        <dsp:cNvPr id="0" name=""/>
        <dsp:cNvSpPr/>
      </dsp:nvSpPr>
      <dsp:spPr>
        <a:xfrm>
          <a:off x="377691" y="1155638"/>
          <a:ext cx="5339768" cy="940531"/>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6152" tIns="60960" rIns="60960" bIns="60960" numCol="1" spcCol="1270" anchor="ctr" anchorCtr="0">
          <a:noAutofit/>
        </a:bodyPr>
        <a:lstStyle/>
        <a:p>
          <a:pPr marL="0" lvl="0" indent="0" algn="just" defTabSz="1066800">
            <a:lnSpc>
              <a:spcPct val="90000"/>
            </a:lnSpc>
            <a:spcBef>
              <a:spcPct val="0"/>
            </a:spcBef>
            <a:spcAft>
              <a:spcPct val="35000"/>
            </a:spcAft>
            <a:buNone/>
          </a:pPr>
          <a:r>
            <a:rPr lang="vi-VN" sz="2400" kern="1200"/>
            <a:t>Tại sao tiêu chí an toàn thực phẩm được người tiêu dùng ưu tiên hàng đầu?</a:t>
          </a:r>
          <a:endParaRPr lang="en-US" sz="2400" kern="1200"/>
        </a:p>
      </dsp:txBody>
      <dsp:txXfrm>
        <a:off x="377691" y="1155638"/>
        <a:ext cx="5339768" cy="940531"/>
      </dsp:txXfrm>
    </dsp:sp>
    <dsp:sp modelId="{460648C2-6DDD-48F8-970C-513E3C9AF464}">
      <dsp:nvSpPr>
        <dsp:cNvPr id="0" name=""/>
        <dsp:cNvSpPr/>
      </dsp:nvSpPr>
      <dsp:spPr>
        <a:xfrm>
          <a:off x="111405" y="1156327"/>
          <a:ext cx="532571" cy="93915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DBE55-D4F2-47BB-B8F0-AC5F3456F233}">
      <dsp:nvSpPr>
        <dsp:cNvPr id="0" name=""/>
        <dsp:cNvSpPr/>
      </dsp:nvSpPr>
      <dsp:spPr>
        <a:xfrm>
          <a:off x="0" y="0"/>
          <a:ext cx="5418667" cy="5418667"/>
        </a:xfrm>
        <a:prstGeom prst="triangl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EC7484-DBDC-4B86-935C-68328C834340}">
      <dsp:nvSpPr>
        <dsp:cNvPr id="0" name=""/>
        <dsp:cNvSpPr/>
      </dsp:nvSpPr>
      <dsp:spPr>
        <a:xfrm>
          <a:off x="4149730" y="543553"/>
          <a:ext cx="2865960" cy="976365"/>
        </a:xfrm>
        <a:prstGeom prst="roundRect">
          <a:avLst/>
        </a:prstGeom>
        <a:solidFill>
          <a:srgbClr val="CCFF99"/>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err="1">
              <a:latin typeface="+mn-lt"/>
              <a:cs typeface="Times New Roman" pitchFamily="18" charset="0"/>
            </a:rPr>
            <a:t>Phát</a:t>
          </a:r>
          <a:r>
            <a:rPr lang="en-US" sz="3200" kern="1200" dirty="0">
              <a:latin typeface="+mn-lt"/>
              <a:cs typeface="Times New Roman" pitchFamily="18" charset="0"/>
            </a:rPr>
            <a:t> </a:t>
          </a:r>
          <a:r>
            <a:rPr lang="en-US" sz="3200" kern="1200" dirty="0" err="1">
              <a:latin typeface="+mn-lt"/>
              <a:cs typeface="Times New Roman" pitchFamily="18" charset="0"/>
            </a:rPr>
            <a:t>triển</a:t>
          </a:r>
          <a:r>
            <a:rPr lang="en-US" sz="3200" kern="1200" dirty="0">
              <a:latin typeface="+mn-lt"/>
              <a:cs typeface="Times New Roman" pitchFamily="18" charset="0"/>
            </a:rPr>
            <a:t> </a:t>
          </a:r>
          <a:r>
            <a:rPr lang="en-US" sz="3200" kern="1200" dirty="0" err="1">
              <a:latin typeface="+mn-lt"/>
              <a:cs typeface="Times New Roman" pitchFamily="18" charset="0"/>
            </a:rPr>
            <a:t>biền</a:t>
          </a:r>
          <a:r>
            <a:rPr lang="en-US" sz="3200" kern="1200" dirty="0">
              <a:latin typeface="+mn-lt"/>
              <a:cs typeface="Times New Roman" pitchFamily="18" charset="0"/>
            </a:rPr>
            <a:t> </a:t>
          </a:r>
          <a:r>
            <a:rPr lang="en-US" sz="3200" kern="1200" dirty="0" err="1">
              <a:latin typeface="+mn-lt"/>
              <a:cs typeface="Times New Roman" pitchFamily="18" charset="0"/>
            </a:rPr>
            <a:t>vững</a:t>
          </a:r>
          <a:endParaRPr lang="vi-VN" sz="3200" kern="1200" dirty="0">
            <a:latin typeface="+mn-lt"/>
            <a:cs typeface="Times New Roman" pitchFamily="18" charset="0"/>
          </a:endParaRPr>
        </a:p>
      </dsp:txBody>
      <dsp:txXfrm>
        <a:off x="4197392" y="591215"/>
        <a:ext cx="2770636" cy="881041"/>
      </dsp:txXfrm>
    </dsp:sp>
    <dsp:sp modelId="{63210E99-2D12-4937-A711-DC31538D9C2E}">
      <dsp:nvSpPr>
        <dsp:cNvPr id="0" name=""/>
        <dsp:cNvSpPr/>
      </dsp:nvSpPr>
      <dsp:spPr>
        <a:xfrm>
          <a:off x="4114790" y="1880686"/>
          <a:ext cx="2772834" cy="1032597"/>
        </a:xfrm>
        <a:prstGeom prst="roundRect">
          <a:avLst/>
        </a:prstGeom>
        <a:solidFill>
          <a:srgbClr val="66CCFF"/>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err="1">
              <a:latin typeface="+mn-lt"/>
              <a:cs typeface="Times New Roman" pitchFamily="18" charset="0"/>
            </a:rPr>
            <a:t>Nâng</a:t>
          </a:r>
          <a:r>
            <a:rPr lang="en-US" sz="3200" kern="1200" dirty="0">
              <a:latin typeface="+mn-lt"/>
              <a:cs typeface="Times New Roman" pitchFamily="18" charset="0"/>
            </a:rPr>
            <a:t> </a:t>
          </a:r>
          <a:r>
            <a:rPr lang="en-US" sz="3200" kern="1200" dirty="0" err="1">
              <a:latin typeface="+mn-lt"/>
              <a:cs typeface="Times New Roman" pitchFamily="18" charset="0"/>
            </a:rPr>
            <a:t>cao</a:t>
          </a:r>
          <a:r>
            <a:rPr lang="en-US" sz="3200" kern="1200" dirty="0">
              <a:latin typeface="+mn-lt"/>
              <a:cs typeface="Times New Roman" pitchFamily="18" charset="0"/>
            </a:rPr>
            <a:t> </a:t>
          </a:r>
          <a:r>
            <a:rPr lang="en-US" sz="3200" kern="1200" dirty="0" err="1">
              <a:latin typeface="+mn-lt"/>
              <a:cs typeface="Times New Roman" pitchFamily="18" charset="0"/>
            </a:rPr>
            <a:t>giá</a:t>
          </a:r>
          <a:r>
            <a:rPr lang="en-US" sz="3200" kern="1200" dirty="0">
              <a:latin typeface="+mn-lt"/>
              <a:cs typeface="Times New Roman" pitchFamily="18" charset="0"/>
            </a:rPr>
            <a:t> </a:t>
          </a:r>
          <a:r>
            <a:rPr lang="en-US" sz="3200" kern="1200" dirty="0" err="1">
              <a:latin typeface="+mn-lt"/>
              <a:cs typeface="Times New Roman" pitchFamily="18" charset="0"/>
            </a:rPr>
            <a:t>trị</a:t>
          </a:r>
          <a:endParaRPr lang="vi-VN" sz="3200" kern="1200" dirty="0">
            <a:latin typeface="+mn-lt"/>
            <a:cs typeface="Times New Roman" pitchFamily="18" charset="0"/>
          </a:endParaRPr>
        </a:p>
      </dsp:txBody>
      <dsp:txXfrm>
        <a:off x="4165197" y="1931093"/>
        <a:ext cx="2672020" cy="931783"/>
      </dsp:txXfrm>
    </dsp:sp>
    <dsp:sp modelId="{C10AF103-AF22-485B-9AB5-06ACC24A7EC1}">
      <dsp:nvSpPr>
        <dsp:cNvPr id="0" name=""/>
        <dsp:cNvSpPr/>
      </dsp:nvSpPr>
      <dsp:spPr>
        <a:xfrm>
          <a:off x="4079886" y="3238505"/>
          <a:ext cx="2827850" cy="1016083"/>
        </a:xfrm>
        <a:prstGeom prst="roundRect">
          <a:avLst/>
        </a:prstGeom>
        <a:solidFill>
          <a:srgbClr val="FFFF66"/>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err="1">
              <a:latin typeface="+mn-lt"/>
              <a:cs typeface="Times New Roman" pitchFamily="18" charset="0"/>
            </a:rPr>
            <a:t>Đảm</a:t>
          </a:r>
          <a:r>
            <a:rPr lang="en-US" sz="3200" kern="1200" dirty="0">
              <a:latin typeface="+mn-lt"/>
              <a:cs typeface="Times New Roman" pitchFamily="18" charset="0"/>
            </a:rPr>
            <a:t> </a:t>
          </a:r>
          <a:r>
            <a:rPr lang="en-US" sz="3200" kern="1200" dirty="0" err="1">
              <a:latin typeface="+mn-lt"/>
              <a:cs typeface="Times New Roman" pitchFamily="18" charset="0"/>
            </a:rPr>
            <a:t>bảo</a:t>
          </a:r>
          <a:r>
            <a:rPr lang="en-US" sz="3200" kern="1200" dirty="0">
              <a:latin typeface="+mn-lt"/>
              <a:cs typeface="Times New Roman" pitchFamily="18" charset="0"/>
            </a:rPr>
            <a:t> </a:t>
          </a:r>
          <a:r>
            <a:rPr lang="en-US" sz="3200" kern="1200" dirty="0" err="1">
              <a:latin typeface="+mn-lt"/>
              <a:cs typeface="Times New Roman" pitchFamily="18" charset="0"/>
            </a:rPr>
            <a:t>chất</a:t>
          </a:r>
          <a:r>
            <a:rPr lang="en-US" sz="3200" kern="1200" dirty="0">
              <a:latin typeface="+mn-lt"/>
              <a:cs typeface="Times New Roman" pitchFamily="18" charset="0"/>
            </a:rPr>
            <a:t> </a:t>
          </a:r>
          <a:r>
            <a:rPr lang="en-US" sz="3200" kern="1200" dirty="0" err="1">
              <a:latin typeface="+mn-lt"/>
              <a:cs typeface="Times New Roman" pitchFamily="18" charset="0"/>
            </a:rPr>
            <a:t>lượng</a:t>
          </a:r>
          <a:endParaRPr lang="vi-VN" sz="3200" kern="1200" dirty="0">
            <a:latin typeface="+mn-lt"/>
            <a:cs typeface="Times New Roman" pitchFamily="18" charset="0"/>
          </a:endParaRPr>
        </a:p>
      </dsp:txBody>
      <dsp:txXfrm>
        <a:off x="4129487" y="3288106"/>
        <a:ext cx="2728648" cy="9168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C3489-763D-4BF9-9CDB-1BCBD31119B9}">
      <dsp:nvSpPr>
        <dsp:cNvPr id="0" name=""/>
        <dsp:cNvSpPr/>
      </dsp:nvSpPr>
      <dsp:spPr>
        <a:xfrm>
          <a:off x="2977912" y="2505703"/>
          <a:ext cx="3583960" cy="2619328"/>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b="1" kern="1200" dirty="0" err="1">
              <a:effectLst>
                <a:outerShdw blurRad="38100" dist="38100" dir="2700000" algn="tl">
                  <a:srgbClr val="000000">
                    <a:alpha val="43137"/>
                  </a:srgbClr>
                </a:outerShdw>
              </a:effectLst>
              <a:latin typeface="+mn-lt"/>
              <a:cs typeface="Times New Roman" pitchFamily="18" charset="0"/>
            </a:rPr>
            <a:t>Tiêu</a:t>
          </a:r>
          <a:r>
            <a:rPr lang="en-US" sz="3600" b="1" kern="1200" dirty="0">
              <a:effectLst>
                <a:outerShdw blurRad="38100" dist="38100" dir="2700000" algn="tl">
                  <a:srgbClr val="000000">
                    <a:alpha val="43137"/>
                  </a:srgbClr>
                </a:outerShdw>
              </a:effectLst>
              <a:latin typeface="+mn-lt"/>
              <a:cs typeface="Times New Roman" pitchFamily="18" charset="0"/>
            </a:rPr>
            <a:t> </a:t>
          </a:r>
          <a:r>
            <a:rPr lang="en-US" sz="3600" b="1" kern="1200" dirty="0" err="1">
              <a:effectLst>
                <a:outerShdw blurRad="38100" dist="38100" dir="2700000" algn="tl">
                  <a:srgbClr val="000000">
                    <a:alpha val="43137"/>
                  </a:srgbClr>
                </a:outerShdw>
              </a:effectLst>
              <a:latin typeface="+mn-lt"/>
              <a:cs typeface="Times New Roman" pitchFamily="18" charset="0"/>
            </a:rPr>
            <a:t>chí</a:t>
          </a:r>
          <a:r>
            <a:rPr lang="en-US" sz="3600" b="1" kern="1200" dirty="0">
              <a:effectLst>
                <a:outerShdw blurRad="38100" dist="38100" dir="2700000" algn="tl">
                  <a:srgbClr val="000000">
                    <a:alpha val="43137"/>
                  </a:srgbClr>
                </a:outerShdw>
              </a:effectLst>
              <a:latin typeface="+mn-lt"/>
              <a:cs typeface="Times New Roman" pitchFamily="18" charset="0"/>
            </a:rPr>
            <a:t> </a:t>
          </a:r>
          <a:r>
            <a:rPr lang="en-US" sz="3600" b="1" kern="1200" dirty="0" err="1">
              <a:effectLst>
                <a:outerShdw blurRad="38100" dist="38100" dir="2700000" algn="tl">
                  <a:srgbClr val="000000">
                    <a:alpha val="43137"/>
                  </a:srgbClr>
                </a:outerShdw>
              </a:effectLst>
              <a:latin typeface="+mn-lt"/>
              <a:cs typeface="Times New Roman" pitchFamily="18" charset="0"/>
            </a:rPr>
            <a:t>đảm</a:t>
          </a:r>
          <a:r>
            <a:rPr lang="en-US" sz="3600" b="1" kern="1200" dirty="0">
              <a:effectLst>
                <a:outerShdw blurRad="38100" dist="38100" dir="2700000" algn="tl">
                  <a:srgbClr val="000000">
                    <a:alpha val="43137"/>
                  </a:srgbClr>
                </a:outerShdw>
              </a:effectLst>
              <a:latin typeface="+mn-lt"/>
              <a:cs typeface="Times New Roman" pitchFamily="18" charset="0"/>
            </a:rPr>
            <a:t> </a:t>
          </a:r>
          <a:r>
            <a:rPr lang="en-US" sz="3600" b="1" kern="1200" dirty="0" err="1">
              <a:effectLst>
                <a:outerShdw blurRad="38100" dist="38100" dir="2700000" algn="tl">
                  <a:srgbClr val="000000">
                    <a:alpha val="43137"/>
                  </a:srgbClr>
                </a:outerShdw>
              </a:effectLst>
              <a:latin typeface="+mn-lt"/>
              <a:cs typeface="Times New Roman" pitchFamily="18" charset="0"/>
            </a:rPr>
            <a:t>bảo</a:t>
          </a:r>
          <a:r>
            <a:rPr lang="en-US" sz="3600" b="1" kern="1200" dirty="0">
              <a:effectLst>
                <a:outerShdw blurRad="38100" dist="38100" dir="2700000" algn="tl">
                  <a:srgbClr val="000000">
                    <a:alpha val="43137"/>
                  </a:srgbClr>
                </a:outerShdw>
              </a:effectLst>
              <a:latin typeface="+mn-lt"/>
              <a:cs typeface="Times New Roman" pitchFamily="18" charset="0"/>
            </a:rPr>
            <a:t> </a:t>
          </a:r>
          <a:r>
            <a:rPr lang="en-US" sz="3600" b="1" kern="1200" dirty="0" err="1">
              <a:effectLst>
                <a:outerShdw blurRad="38100" dist="38100" dir="2700000" algn="tl">
                  <a:srgbClr val="000000">
                    <a:alpha val="43137"/>
                  </a:srgbClr>
                </a:outerShdw>
              </a:effectLst>
              <a:latin typeface="+mn-lt"/>
              <a:cs typeface="Times New Roman" pitchFamily="18" charset="0"/>
            </a:rPr>
            <a:t>cho</a:t>
          </a:r>
          <a:r>
            <a:rPr lang="en-US" sz="3600" b="1" kern="1200" dirty="0">
              <a:effectLst>
                <a:outerShdw blurRad="38100" dist="38100" dir="2700000" algn="tl">
                  <a:srgbClr val="000000">
                    <a:alpha val="43137"/>
                  </a:srgbClr>
                </a:outerShdw>
              </a:effectLst>
              <a:latin typeface="+mn-lt"/>
              <a:cs typeface="Times New Roman" pitchFamily="18" charset="0"/>
            </a:rPr>
            <a:t> </a:t>
          </a:r>
          <a:r>
            <a:rPr lang="en-US" sz="3600" b="1" kern="1200" dirty="0" err="1">
              <a:effectLst>
                <a:outerShdw blurRad="38100" dist="38100" dir="2700000" algn="tl">
                  <a:srgbClr val="000000">
                    <a:alpha val="43137"/>
                  </a:srgbClr>
                </a:outerShdw>
              </a:effectLst>
              <a:latin typeface="+mn-lt"/>
              <a:cs typeface="Times New Roman" pitchFamily="18" charset="0"/>
            </a:rPr>
            <a:t>nông</a:t>
          </a:r>
          <a:r>
            <a:rPr lang="en-US" sz="3600" b="1" kern="1200" dirty="0">
              <a:effectLst>
                <a:outerShdw blurRad="38100" dist="38100" dir="2700000" algn="tl">
                  <a:srgbClr val="000000">
                    <a:alpha val="43137"/>
                  </a:srgbClr>
                </a:outerShdw>
              </a:effectLst>
              <a:latin typeface="+mn-lt"/>
              <a:cs typeface="Times New Roman" pitchFamily="18" charset="0"/>
            </a:rPr>
            <a:t> </a:t>
          </a:r>
          <a:r>
            <a:rPr lang="en-US" sz="3600" b="1" kern="1200" dirty="0" err="1">
              <a:effectLst>
                <a:outerShdw blurRad="38100" dist="38100" dir="2700000" algn="tl">
                  <a:srgbClr val="000000">
                    <a:alpha val="43137"/>
                  </a:srgbClr>
                </a:outerShdw>
              </a:effectLst>
              <a:latin typeface="+mn-lt"/>
              <a:cs typeface="Times New Roman" pitchFamily="18" charset="0"/>
            </a:rPr>
            <a:t>nghiệp</a:t>
          </a:r>
          <a:r>
            <a:rPr lang="en-US" sz="3600" b="1" kern="1200" dirty="0">
              <a:effectLst>
                <a:outerShdw blurRad="38100" dist="38100" dir="2700000" algn="tl">
                  <a:srgbClr val="000000">
                    <a:alpha val="43137"/>
                  </a:srgbClr>
                </a:outerShdw>
              </a:effectLst>
              <a:latin typeface="+mn-lt"/>
              <a:cs typeface="Times New Roman" pitchFamily="18" charset="0"/>
            </a:rPr>
            <a:t> </a:t>
          </a:r>
          <a:r>
            <a:rPr lang="en-US" sz="3600" b="1" kern="1200" dirty="0" err="1">
              <a:effectLst>
                <a:outerShdw blurRad="38100" dist="38100" dir="2700000" algn="tl">
                  <a:srgbClr val="000000">
                    <a:alpha val="43137"/>
                  </a:srgbClr>
                </a:outerShdw>
              </a:effectLst>
              <a:latin typeface="+mn-lt"/>
              <a:cs typeface="Times New Roman" pitchFamily="18" charset="0"/>
            </a:rPr>
            <a:t>sạch</a:t>
          </a:r>
          <a:endParaRPr lang="vi-VN" sz="3600" b="1" kern="1200" dirty="0">
            <a:effectLst>
              <a:outerShdw blurRad="38100" dist="38100" dir="2700000" algn="tl">
                <a:srgbClr val="000000">
                  <a:alpha val="43137"/>
                </a:srgbClr>
              </a:outerShdw>
            </a:effectLst>
            <a:latin typeface="+mn-lt"/>
            <a:cs typeface="Times New Roman" pitchFamily="18" charset="0"/>
          </a:endParaRPr>
        </a:p>
      </dsp:txBody>
      <dsp:txXfrm>
        <a:off x="3502771" y="2889295"/>
        <a:ext cx="2534242" cy="1852144"/>
      </dsp:txXfrm>
    </dsp:sp>
    <dsp:sp modelId="{3150F0F2-D00D-40C7-A479-4C0B5DC9F3D3}">
      <dsp:nvSpPr>
        <dsp:cNvPr id="0" name=""/>
        <dsp:cNvSpPr/>
      </dsp:nvSpPr>
      <dsp:spPr>
        <a:xfrm rot="11649049">
          <a:off x="1153650" y="2781841"/>
          <a:ext cx="1846057" cy="70899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5AD6A9-2267-4A80-B075-96788A7B04A7}">
      <dsp:nvSpPr>
        <dsp:cNvPr id="0" name=""/>
        <dsp:cNvSpPr/>
      </dsp:nvSpPr>
      <dsp:spPr>
        <a:xfrm>
          <a:off x="0" y="1965353"/>
          <a:ext cx="2363318" cy="18906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0" kern="1200" dirty="0" err="1">
              <a:latin typeface="+mn-lt"/>
              <a:cs typeface="Times New Roman" pitchFamily="18" charset="0"/>
            </a:rPr>
            <a:t>Kĩ</a:t>
          </a:r>
          <a:r>
            <a:rPr lang="en-US" sz="3200" b="0" kern="1200" dirty="0">
              <a:latin typeface="+mn-lt"/>
              <a:cs typeface="Times New Roman" pitchFamily="18" charset="0"/>
            </a:rPr>
            <a:t> </a:t>
          </a:r>
          <a:r>
            <a:rPr lang="en-US" sz="3200" b="0" kern="1200" dirty="0" err="1">
              <a:latin typeface="+mn-lt"/>
              <a:cs typeface="Times New Roman" pitchFamily="18" charset="0"/>
            </a:rPr>
            <a:t>thuật</a:t>
          </a:r>
          <a:r>
            <a:rPr lang="en-US" sz="3200" b="0" kern="1200" dirty="0">
              <a:latin typeface="+mn-lt"/>
              <a:cs typeface="Times New Roman" pitchFamily="18" charset="0"/>
            </a:rPr>
            <a:t> </a:t>
          </a:r>
          <a:r>
            <a:rPr lang="en-US" sz="3200" b="0" kern="1200" dirty="0" err="1">
              <a:latin typeface="+mn-lt"/>
              <a:cs typeface="Times New Roman" pitchFamily="18" charset="0"/>
            </a:rPr>
            <a:t>sản</a:t>
          </a:r>
          <a:r>
            <a:rPr lang="en-US" sz="3200" b="0" kern="1200" dirty="0">
              <a:latin typeface="+mn-lt"/>
              <a:cs typeface="Times New Roman" pitchFamily="18" charset="0"/>
            </a:rPr>
            <a:t> </a:t>
          </a:r>
          <a:r>
            <a:rPr lang="en-US" sz="3200" b="0" kern="1200" dirty="0" err="1">
              <a:latin typeface="+mn-lt"/>
              <a:cs typeface="Times New Roman" pitchFamily="18" charset="0"/>
            </a:rPr>
            <a:t>xuất</a:t>
          </a:r>
          <a:endParaRPr lang="vi-VN" sz="3200" b="0" kern="1200" dirty="0">
            <a:latin typeface="+mn-lt"/>
            <a:cs typeface="Times New Roman" pitchFamily="18" charset="0"/>
          </a:endParaRPr>
        </a:p>
      </dsp:txBody>
      <dsp:txXfrm>
        <a:off x="55375" y="2020728"/>
        <a:ext cx="2252568" cy="1779904"/>
      </dsp:txXfrm>
    </dsp:sp>
    <dsp:sp modelId="{13FDFF8C-CBBB-421D-A5DF-05DEF8D1DF62}">
      <dsp:nvSpPr>
        <dsp:cNvPr id="0" name=""/>
        <dsp:cNvSpPr/>
      </dsp:nvSpPr>
      <dsp:spPr>
        <a:xfrm rot="14283940">
          <a:off x="3076951" y="1718247"/>
          <a:ext cx="1207406" cy="708995"/>
        </a:xfrm>
        <a:prstGeom prst="lef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062F872E-D8E5-4641-9E1A-0B1680F26F81}">
      <dsp:nvSpPr>
        <dsp:cNvPr id="0" name=""/>
        <dsp:cNvSpPr/>
      </dsp:nvSpPr>
      <dsp:spPr>
        <a:xfrm>
          <a:off x="1779772" y="-31495"/>
          <a:ext cx="2363318" cy="1890654"/>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0" kern="1200" dirty="0">
              <a:latin typeface="+mn-lt"/>
              <a:cs typeface="Times New Roman" pitchFamily="18" charset="0"/>
            </a:rPr>
            <a:t>An </a:t>
          </a:r>
          <a:r>
            <a:rPr lang="en-US" sz="3200" b="0" kern="1200" dirty="0" err="1">
              <a:latin typeface="+mn-lt"/>
              <a:cs typeface="Times New Roman" pitchFamily="18" charset="0"/>
            </a:rPr>
            <a:t>toàn</a:t>
          </a:r>
          <a:r>
            <a:rPr lang="en-US" sz="3200" b="0" kern="1200" dirty="0">
              <a:latin typeface="+mn-lt"/>
              <a:cs typeface="Times New Roman" pitchFamily="18" charset="0"/>
            </a:rPr>
            <a:t> </a:t>
          </a:r>
          <a:r>
            <a:rPr lang="en-US" sz="3200" b="0" kern="1200" dirty="0" err="1">
              <a:latin typeface="+mn-lt"/>
              <a:cs typeface="Times New Roman" pitchFamily="18" charset="0"/>
            </a:rPr>
            <a:t>thực</a:t>
          </a:r>
          <a:r>
            <a:rPr lang="en-US" sz="3200" b="0" kern="1200" dirty="0">
              <a:latin typeface="+mn-lt"/>
              <a:cs typeface="Times New Roman" pitchFamily="18" charset="0"/>
            </a:rPr>
            <a:t> </a:t>
          </a:r>
          <a:r>
            <a:rPr lang="en-US" sz="3200" b="0" kern="1200" dirty="0" err="1">
              <a:latin typeface="+mn-lt"/>
              <a:cs typeface="Times New Roman" pitchFamily="18" charset="0"/>
            </a:rPr>
            <a:t>phẩm</a:t>
          </a:r>
          <a:endParaRPr lang="vi-VN" sz="3200" b="0" kern="1200" dirty="0">
            <a:latin typeface="+mn-lt"/>
            <a:cs typeface="Times New Roman" pitchFamily="18" charset="0"/>
          </a:endParaRPr>
        </a:p>
      </dsp:txBody>
      <dsp:txXfrm>
        <a:off x="1835147" y="23880"/>
        <a:ext cx="2252568" cy="1779904"/>
      </dsp:txXfrm>
    </dsp:sp>
    <dsp:sp modelId="{700128FA-F289-4685-A94F-281110D6AE11}">
      <dsp:nvSpPr>
        <dsp:cNvPr id="0" name=""/>
        <dsp:cNvSpPr/>
      </dsp:nvSpPr>
      <dsp:spPr>
        <a:xfrm rot="17368629">
          <a:off x="4978384" y="1823028"/>
          <a:ext cx="836122" cy="708995"/>
        </a:xfrm>
        <a:prstGeom prst="lef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98EE545-6A58-4DA4-8861-293847DCC20F}">
      <dsp:nvSpPr>
        <dsp:cNvPr id="0" name=""/>
        <dsp:cNvSpPr/>
      </dsp:nvSpPr>
      <dsp:spPr>
        <a:xfrm>
          <a:off x="4614419" y="-31495"/>
          <a:ext cx="2363318" cy="1890654"/>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0" kern="1200" dirty="0" err="1">
              <a:latin typeface="+mn-lt"/>
              <a:cs typeface="Times New Roman" pitchFamily="18" charset="0"/>
            </a:rPr>
            <a:t>Môi</a:t>
          </a:r>
          <a:r>
            <a:rPr lang="en-US" sz="3200" b="0" kern="1200" dirty="0">
              <a:latin typeface="+mn-lt"/>
              <a:cs typeface="Times New Roman" pitchFamily="18" charset="0"/>
            </a:rPr>
            <a:t> </a:t>
          </a:r>
          <a:r>
            <a:rPr lang="en-US" sz="3200" b="0" kern="1200" dirty="0" err="1">
              <a:latin typeface="+mn-lt"/>
              <a:cs typeface="Times New Roman" pitchFamily="18" charset="0"/>
            </a:rPr>
            <a:t>trường</a:t>
          </a:r>
          <a:r>
            <a:rPr lang="en-US" sz="3200" b="0" kern="1200" dirty="0">
              <a:latin typeface="+mn-lt"/>
              <a:cs typeface="Times New Roman" pitchFamily="18" charset="0"/>
            </a:rPr>
            <a:t> </a:t>
          </a:r>
          <a:r>
            <a:rPr lang="en-US" sz="3200" b="0" kern="1200" dirty="0" err="1">
              <a:latin typeface="+mn-lt"/>
              <a:cs typeface="Times New Roman" pitchFamily="18" charset="0"/>
            </a:rPr>
            <a:t>làm</a:t>
          </a:r>
          <a:r>
            <a:rPr lang="en-US" sz="3200" b="0" kern="1200" dirty="0">
              <a:latin typeface="+mn-lt"/>
              <a:cs typeface="Times New Roman" pitchFamily="18" charset="0"/>
            </a:rPr>
            <a:t> </a:t>
          </a:r>
          <a:r>
            <a:rPr lang="en-US" sz="3200" b="0" kern="1200" dirty="0" err="1">
              <a:latin typeface="+mn-lt"/>
              <a:cs typeface="Times New Roman" pitchFamily="18" charset="0"/>
            </a:rPr>
            <a:t>việc</a:t>
          </a:r>
          <a:r>
            <a:rPr lang="en-US" sz="3200" b="0" kern="1200" dirty="0">
              <a:latin typeface="+mn-lt"/>
              <a:cs typeface="Times New Roman" pitchFamily="18" charset="0"/>
            </a:rPr>
            <a:t> an </a:t>
          </a:r>
          <a:r>
            <a:rPr lang="en-US" sz="3200" b="0" kern="1200" dirty="0" err="1">
              <a:latin typeface="+mn-lt"/>
              <a:cs typeface="Times New Roman" pitchFamily="18" charset="0"/>
            </a:rPr>
            <a:t>toàn</a:t>
          </a:r>
          <a:endParaRPr lang="vi-VN" sz="3200" b="0" kern="1200" dirty="0">
            <a:latin typeface="+mn-lt"/>
            <a:cs typeface="Times New Roman" pitchFamily="18" charset="0"/>
          </a:endParaRPr>
        </a:p>
      </dsp:txBody>
      <dsp:txXfrm>
        <a:off x="4669794" y="23880"/>
        <a:ext cx="2252568" cy="1779904"/>
      </dsp:txXfrm>
    </dsp:sp>
    <dsp:sp modelId="{64D72C3C-F983-42EA-AD6F-2233B86219C0}">
      <dsp:nvSpPr>
        <dsp:cNvPr id="0" name=""/>
        <dsp:cNvSpPr/>
      </dsp:nvSpPr>
      <dsp:spPr>
        <a:xfrm rot="21083373">
          <a:off x="6460463" y="3086873"/>
          <a:ext cx="1648059" cy="708995"/>
        </a:xfrm>
        <a:prstGeom prst="lef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sp>
    <dsp:sp modelId="{1CDC4863-B844-41E2-82D9-9520E8F1AEC7}">
      <dsp:nvSpPr>
        <dsp:cNvPr id="0" name=""/>
        <dsp:cNvSpPr/>
      </dsp:nvSpPr>
      <dsp:spPr>
        <a:xfrm>
          <a:off x="7067268" y="2343236"/>
          <a:ext cx="2363318" cy="1890654"/>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0" kern="1200" dirty="0" err="1">
              <a:latin typeface="+mn-lt"/>
              <a:cs typeface="Times New Roman" pitchFamily="18" charset="0"/>
            </a:rPr>
            <a:t>Truy</a:t>
          </a:r>
          <a:r>
            <a:rPr lang="en-US" sz="3200" b="0" kern="1200" dirty="0">
              <a:latin typeface="+mn-lt"/>
              <a:cs typeface="Times New Roman" pitchFamily="18" charset="0"/>
            </a:rPr>
            <a:t> </a:t>
          </a:r>
          <a:r>
            <a:rPr lang="en-US" sz="3200" b="0" kern="1200" dirty="0" err="1">
              <a:latin typeface="+mn-lt"/>
              <a:cs typeface="Times New Roman" pitchFamily="18" charset="0"/>
            </a:rPr>
            <a:t>nguyên</a:t>
          </a:r>
          <a:r>
            <a:rPr lang="en-US" sz="3200" b="0" kern="1200" dirty="0">
              <a:latin typeface="+mn-lt"/>
              <a:cs typeface="Times New Roman" pitchFamily="18" charset="0"/>
            </a:rPr>
            <a:t> </a:t>
          </a:r>
          <a:r>
            <a:rPr lang="en-US" sz="3200" b="0" kern="1200" dirty="0" err="1">
              <a:latin typeface="+mn-lt"/>
              <a:cs typeface="Times New Roman" pitchFamily="18" charset="0"/>
            </a:rPr>
            <a:t>được</a:t>
          </a:r>
          <a:r>
            <a:rPr lang="en-US" sz="3200" b="0" kern="1200" dirty="0">
              <a:latin typeface="+mn-lt"/>
              <a:cs typeface="Times New Roman" pitchFamily="18" charset="0"/>
            </a:rPr>
            <a:t> </a:t>
          </a:r>
          <a:r>
            <a:rPr lang="en-US" sz="3200" b="0" kern="1200" dirty="0" err="1">
              <a:latin typeface="+mn-lt"/>
              <a:cs typeface="Times New Roman" pitchFamily="18" charset="0"/>
            </a:rPr>
            <a:t>nguồn</a:t>
          </a:r>
          <a:r>
            <a:rPr lang="en-US" sz="3200" b="0" kern="1200" dirty="0">
              <a:latin typeface="+mn-lt"/>
              <a:cs typeface="Times New Roman" pitchFamily="18" charset="0"/>
            </a:rPr>
            <a:t> </a:t>
          </a:r>
          <a:r>
            <a:rPr lang="en-US" sz="3200" b="0" kern="1200" dirty="0" err="1">
              <a:latin typeface="+mn-lt"/>
              <a:cs typeface="Times New Roman" pitchFamily="18" charset="0"/>
            </a:rPr>
            <a:t>gốc</a:t>
          </a:r>
          <a:endParaRPr lang="vi-VN" sz="3200" b="0" kern="1200" dirty="0">
            <a:latin typeface="+mn-lt"/>
            <a:cs typeface="Times New Roman" pitchFamily="18" charset="0"/>
          </a:endParaRPr>
        </a:p>
      </dsp:txBody>
      <dsp:txXfrm>
        <a:off x="7122643" y="2398611"/>
        <a:ext cx="2252568" cy="177990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4B87FA-6126-4791-8228-15A1C4974BA3}" type="datetimeFigureOut">
              <a:rPr lang="en-US" smtClean="0"/>
              <a:t>16/08/2024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23B47-7863-4AE0-A64B-53476A114F76}" type="slidenum">
              <a:rPr lang="en-US" smtClean="0"/>
              <a:t>‹#›</a:t>
            </a:fld>
            <a:endParaRPr lang="en-US"/>
          </a:p>
        </p:txBody>
      </p:sp>
    </p:spTree>
    <p:extLst>
      <p:ext uri="{BB962C8B-B14F-4D97-AF65-F5344CB8AC3E}">
        <p14:creationId xmlns:p14="http://schemas.microsoft.com/office/powerpoint/2010/main" val="1623878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14</a:t>
            </a:fld>
            <a:endParaRPr lang="zh-CN" altLang="en-US"/>
          </a:p>
        </p:txBody>
      </p:sp>
    </p:spTree>
    <p:extLst>
      <p:ext uri="{BB962C8B-B14F-4D97-AF65-F5344CB8AC3E}">
        <p14:creationId xmlns:p14="http://schemas.microsoft.com/office/powerpoint/2010/main" val="3566954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15</a:t>
            </a:fld>
            <a:endParaRPr lang="zh-CN" altLang="en-US"/>
          </a:p>
        </p:txBody>
      </p:sp>
    </p:spTree>
    <p:extLst>
      <p:ext uri="{BB962C8B-B14F-4D97-AF65-F5344CB8AC3E}">
        <p14:creationId xmlns:p14="http://schemas.microsoft.com/office/powerpoint/2010/main" val="2215727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16</a:t>
            </a:fld>
            <a:endParaRPr lang="zh-CN" altLang="en-US"/>
          </a:p>
        </p:txBody>
      </p:sp>
    </p:spTree>
    <p:extLst>
      <p:ext uri="{BB962C8B-B14F-4D97-AF65-F5344CB8AC3E}">
        <p14:creationId xmlns:p14="http://schemas.microsoft.com/office/powerpoint/2010/main" val="205752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17</a:t>
            </a:fld>
            <a:endParaRPr lang="zh-CN" altLang="en-US"/>
          </a:p>
        </p:txBody>
      </p:sp>
    </p:spTree>
    <p:extLst>
      <p:ext uri="{BB962C8B-B14F-4D97-AF65-F5344CB8AC3E}">
        <p14:creationId xmlns:p14="http://schemas.microsoft.com/office/powerpoint/2010/main" val="1198826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18</a:t>
            </a:fld>
            <a:endParaRPr lang="zh-CN" altLang="en-US"/>
          </a:p>
        </p:txBody>
      </p:sp>
    </p:spTree>
    <p:extLst>
      <p:ext uri="{BB962C8B-B14F-4D97-AF65-F5344CB8AC3E}">
        <p14:creationId xmlns:p14="http://schemas.microsoft.com/office/powerpoint/2010/main" val="274273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21</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25</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26</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27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11</a:t>
            </a:fld>
            <a:endParaRPr lang="zh-CN" altLang="en-US"/>
          </a:p>
        </p:txBody>
      </p:sp>
    </p:spTree>
    <p:extLst>
      <p:ext uri="{BB962C8B-B14F-4D97-AF65-F5344CB8AC3E}">
        <p14:creationId xmlns:p14="http://schemas.microsoft.com/office/powerpoint/2010/main" val="350257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12</a:t>
            </a:fld>
            <a:endParaRPr lang="zh-CN" altLang="en-US"/>
          </a:p>
        </p:txBody>
      </p:sp>
    </p:spTree>
    <p:extLst>
      <p:ext uri="{BB962C8B-B14F-4D97-AF65-F5344CB8AC3E}">
        <p14:creationId xmlns:p14="http://schemas.microsoft.com/office/powerpoint/2010/main" val="1517535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9905C99-A0BB-423E-893C-90CF0E893FF8}" type="slidenum">
              <a:rPr lang="zh-CN" altLang="en-US" smtClean="0"/>
              <a:t>13</a:t>
            </a:fld>
            <a:endParaRPr lang="zh-CN" altLang="en-US"/>
          </a:p>
        </p:txBody>
      </p:sp>
    </p:spTree>
    <p:extLst>
      <p:ext uri="{BB962C8B-B14F-4D97-AF65-F5344CB8AC3E}">
        <p14:creationId xmlns:p14="http://schemas.microsoft.com/office/powerpoint/2010/main" val="2438162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13644-C986-4A71-BFC6-5F413101D6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B38DB0-D368-4EBF-8BE7-E27614FD1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0AE906-8594-4795-93B8-42467226F43E}"/>
              </a:ext>
            </a:extLst>
          </p:cNvPr>
          <p:cNvSpPr>
            <a:spLocks noGrp="1"/>
          </p:cNvSpPr>
          <p:nvPr>
            <p:ph type="dt" sz="half" idx="10"/>
          </p:nvPr>
        </p:nvSpPr>
        <p:spPr/>
        <p:txBody>
          <a:bodyPr/>
          <a:lstStyle/>
          <a:p>
            <a:fld id="{0AB57560-F7CF-4763-8697-BD3FC6B195A4}" type="datetimeFigureOut">
              <a:rPr lang="en-US" smtClean="0"/>
              <a:t>16/08/2024</a:t>
            </a:fld>
            <a:endParaRPr lang="en-US"/>
          </a:p>
        </p:txBody>
      </p:sp>
      <p:sp>
        <p:nvSpPr>
          <p:cNvPr id="5" name="Footer Placeholder 4">
            <a:extLst>
              <a:ext uri="{FF2B5EF4-FFF2-40B4-BE49-F238E27FC236}">
                <a16:creationId xmlns:a16="http://schemas.microsoft.com/office/drawing/2014/main" id="{39EAF9F0-A019-47ED-8774-F44004423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4A4E2-E9F5-4A54-8371-3194D62367D3}"/>
              </a:ext>
            </a:extLst>
          </p:cNvPr>
          <p:cNvSpPr>
            <a:spLocks noGrp="1"/>
          </p:cNvSpPr>
          <p:nvPr>
            <p:ph type="sldNum" sz="quarter" idx="12"/>
          </p:nvPr>
        </p:nvSpPr>
        <p:spPr/>
        <p:txBody>
          <a:bodyPr/>
          <a:lstStyle/>
          <a:p>
            <a:fld id="{54E851C4-36AF-4EE9-97FF-94CF1E8E47C2}" type="slidenum">
              <a:rPr lang="en-US" smtClean="0"/>
              <a:t>‹#›</a:t>
            </a:fld>
            <a:endParaRPr lang="en-US"/>
          </a:p>
        </p:txBody>
      </p:sp>
    </p:spTree>
    <p:extLst>
      <p:ext uri="{BB962C8B-B14F-4D97-AF65-F5344CB8AC3E}">
        <p14:creationId xmlns:p14="http://schemas.microsoft.com/office/powerpoint/2010/main" val="1996102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799DF-70A2-4041-B2E0-0E6A112D85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29FF6F-8E18-4853-9EC3-1EA1C4FF05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E0E2A-C9FB-4B2C-962E-5B9EC6937E66}"/>
              </a:ext>
            </a:extLst>
          </p:cNvPr>
          <p:cNvSpPr>
            <a:spLocks noGrp="1"/>
          </p:cNvSpPr>
          <p:nvPr>
            <p:ph type="dt" sz="half" idx="10"/>
          </p:nvPr>
        </p:nvSpPr>
        <p:spPr/>
        <p:txBody>
          <a:bodyPr/>
          <a:lstStyle/>
          <a:p>
            <a:fld id="{0AB57560-F7CF-4763-8697-BD3FC6B195A4}" type="datetimeFigureOut">
              <a:rPr lang="en-US" smtClean="0"/>
              <a:t>16/08/2024</a:t>
            </a:fld>
            <a:endParaRPr lang="en-US"/>
          </a:p>
        </p:txBody>
      </p:sp>
      <p:sp>
        <p:nvSpPr>
          <p:cNvPr id="5" name="Footer Placeholder 4">
            <a:extLst>
              <a:ext uri="{FF2B5EF4-FFF2-40B4-BE49-F238E27FC236}">
                <a16:creationId xmlns:a16="http://schemas.microsoft.com/office/drawing/2014/main" id="{51C0AD79-CFD1-442F-A649-5C3B10456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6B459-4163-4F1C-8A38-92D3FA33255B}"/>
              </a:ext>
            </a:extLst>
          </p:cNvPr>
          <p:cNvSpPr>
            <a:spLocks noGrp="1"/>
          </p:cNvSpPr>
          <p:nvPr>
            <p:ph type="sldNum" sz="quarter" idx="12"/>
          </p:nvPr>
        </p:nvSpPr>
        <p:spPr/>
        <p:txBody>
          <a:bodyPr/>
          <a:lstStyle/>
          <a:p>
            <a:fld id="{54E851C4-36AF-4EE9-97FF-94CF1E8E47C2}" type="slidenum">
              <a:rPr lang="en-US" smtClean="0"/>
              <a:t>‹#›</a:t>
            </a:fld>
            <a:endParaRPr lang="en-US"/>
          </a:p>
        </p:txBody>
      </p:sp>
    </p:spTree>
    <p:extLst>
      <p:ext uri="{BB962C8B-B14F-4D97-AF65-F5344CB8AC3E}">
        <p14:creationId xmlns:p14="http://schemas.microsoft.com/office/powerpoint/2010/main" val="3781757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FC64-1059-4209-9ACF-C58E5D266F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AE8D7A-0FDA-43D7-88E0-7C91F25419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47304-3B1B-4D81-8D75-0FBB1D1B8FF4}"/>
              </a:ext>
            </a:extLst>
          </p:cNvPr>
          <p:cNvSpPr>
            <a:spLocks noGrp="1"/>
          </p:cNvSpPr>
          <p:nvPr>
            <p:ph type="dt" sz="half" idx="10"/>
          </p:nvPr>
        </p:nvSpPr>
        <p:spPr/>
        <p:txBody>
          <a:bodyPr/>
          <a:lstStyle/>
          <a:p>
            <a:fld id="{0AB57560-F7CF-4763-8697-BD3FC6B195A4}" type="datetimeFigureOut">
              <a:rPr lang="en-US" smtClean="0"/>
              <a:t>16/08/2024</a:t>
            </a:fld>
            <a:endParaRPr lang="en-US"/>
          </a:p>
        </p:txBody>
      </p:sp>
      <p:sp>
        <p:nvSpPr>
          <p:cNvPr id="5" name="Footer Placeholder 4">
            <a:extLst>
              <a:ext uri="{FF2B5EF4-FFF2-40B4-BE49-F238E27FC236}">
                <a16:creationId xmlns:a16="http://schemas.microsoft.com/office/drawing/2014/main" id="{6EF6131C-39BF-431D-8F28-3D1FCE5E9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23CEA-62CD-48BF-86FF-2F6DA8314BF5}"/>
              </a:ext>
            </a:extLst>
          </p:cNvPr>
          <p:cNvSpPr>
            <a:spLocks noGrp="1"/>
          </p:cNvSpPr>
          <p:nvPr>
            <p:ph type="sldNum" sz="quarter" idx="12"/>
          </p:nvPr>
        </p:nvSpPr>
        <p:spPr/>
        <p:txBody>
          <a:bodyPr/>
          <a:lstStyle/>
          <a:p>
            <a:fld id="{54E851C4-36AF-4EE9-97FF-94CF1E8E47C2}" type="slidenum">
              <a:rPr lang="en-US" smtClean="0"/>
              <a:t>‹#›</a:t>
            </a:fld>
            <a:endParaRPr lang="en-US"/>
          </a:p>
        </p:txBody>
      </p:sp>
    </p:spTree>
    <p:extLst>
      <p:ext uri="{BB962C8B-B14F-4D97-AF65-F5344CB8AC3E}">
        <p14:creationId xmlns:p14="http://schemas.microsoft.com/office/powerpoint/2010/main" val="1954751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标题幻灯片">
    <p:spTree>
      <p:nvGrpSpPr>
        <p:cNvPr id="1" name=""/>
        <p:cNvGrpSpPr/>
        <p:nvPr/>
      </p:nvGrpSpPr>
      <p:grpSpPr>
        <a:xfrm>
          <a:off x="0" y="0"/>
          <a:ext cx="0" cy="0"/>
          <a:chOff x="0" y="0"/>
          <a:chExt cx="0" cy="0"/>
        </a:xfrm>
      </p:grpSpPr>
      <p:sp>
        <p:nvSpPr>
          <p:cNvPr id="4" name="KSO_FD"/>
          <p:cNvSpPr>
            <a:spLocks noGrp="1"/>
          </p:cNvSpPr>
          <p:nvPr>
            <p:ph type="dt" sz="half" idx="10"/>
          </p:nvPr>
        </p:nvSpPr>
        <p:spPr/>
        <p:txBody>
          <a:bodyPr/>
          <a:lstStyle/>
          <a:p>
            <a:fld id="{B4A54770-D4DE-4FA8-B61D-8BB85B45E7CC}" type="datetime1">
              <a:rPr lang="zh-CN" altLang="en-US" smtClean="0"/>
              <a:t>2024/8/16</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963C72FE-9341-49D4-8D1A-4AE5F12C57A9}" type="slidenum">
              <a:rPr lang="zh-CN" altLang="en-US" smtClean="0"/>
              <a:t>‹#›</a:t>
            </a:fld>
            <a:endParaRPr lang="zh-CN" altLang="en-US"/>
          </a:p>
        </p:txBody>
      </p:sp>
      <p:sp>
        <p:nvSpPr>
          <p:cNvPr id="3" name="KSO_CT2"/>
          <p:cNvSpPr>
            <a:spLocks noGrp="1"/>
          </p:cNvSpPr>
          <p:nvPr>
            <p:ph type="subTitle" idx="1" hasCustomPrompt="1"/>
          </p:nvPr>
        </p:nvSpPr>
        <p:spPr>
          <a:xfrm>
            <a:off x="2949303" y="3613091"/>
            <a:ext cx="8286324" cy="435489"/>
          </a:xfrm>
          <a:blipFill dpi="0" rotWithShape="1">
            <a:blip r:embed="rId2"/>
            <a:srcRect/>
            <a:stretch>
              <a:fillRect t="-2000"/>
            </a:stretch>
          </a:blipFill>
        </p:spPr>
        <p:txBody>
          <a:bodyPr anchor="ctr">
            <a:noAutofit/>
          </a:bodyPr>
          <a:lstStyle>
            <a:lvl1pPr marL="0" indent="0" algn="ctr">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单击此处添加您的副标题</a:t>
            </a:r>
          </a:p>
        </p:txBody>
      </p:sp>
      <p:sp>
        <p:nvSpPr>
          <p:cNvPr id="7" name="KSO_CT1"/>
          <p:cNvSpPr>
            <a:spLocks noGrp="1"/>
          </p:cNvSpPr>
          <p:nvPr>
            <p:ph type="title" hasCustomPrompt="1"/>
          </p:nvPr>
        </p:nvSpPr>
        <p:spPr>
          <a:xfrm>
            <a:off x="2949303" y="2638698"/>
            <a:ext cx="8286324" cy="922141"/>
          </a:xfrm>
        </p:spPr>
        <p:txBody>
          <a:bodyPr>
            <a:normAutofit/>
          </a:bodyPr>
          <a:lstStyle>
            <a:lvl1pPr algn="ctr">
              <a:defRPr sz="3200">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6200000" scaled="1"/>
                  <a:tileRect/>
                </a:gradFill>
                <a:latin typeface="Arial Rounded MT Bold" panose="020F0704030504030204" pitchFamily="34" charset="0"/>
              </a:defRPr>
            </a:lvl1pPr>
          </a:lstStyle>
          <a:p>
            <a:r>
              <a:rPr lang="zh-CN" altLang="en-US" dirty="0"/>
              <a:t>单击此处添加您的标题</a:t>
            </a:r>
          </a:p>
        </p:txBody>
      </p:sp>
    </p:spTree>
    <p:extLst>
      <p:ext uri="{BB962C8B-B14F-4D97-AF65-F5344CB8AC3E}">
        <p14:creationId xmlns:p14="http://schemas.microsoft.com/office/powerpoint/2010/main" val="303350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9175A-B7C7-4BF7-8692-217A8817CF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04496D-51A6-4876-9555-99AD23B59F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F43ED-7560-4BDD-B68F-CC044A42062B}"/>
              </a:ext>
            </a:extLst>
          </p:cNvPr>
          <p:cNvSpPr>
            <a:spLocks noGrp="1"/>
          </p:cNvSpPr>
          <p:nvPr>
            <p:ph type="dt" sz="half" idx="10"/>
          </p:nvPr>
        </p:nvSpPr>
        <p:spPr/>
        <p:txBody>
          <a:bodyPr/>
          <a:lstStyle/>
          <a:p>
            <a:fld id="{0AB57560-F7CF-4763-8697-BD3FC6B195A4}" type="datetimeFigureOut">
              <a:rPr lang="en-US" smtClean="0"/>
              <a:t>16/08/2024</a:t>
            </a:fld>
            <a:endParaRPr lang="en-US"/>
          </a:p>
        </p:txBody>
      </p:sp>
      <p:sp>
        <p:nvSpPr>
          <p:cNvPr id="5" name="Footer Placeholder 4">
            <a:extLst>
              <a:ext uri="{FF2B5EF4-FFF2-40B4-BE49-F238E27FC236}">
                <a16:creationId xmlns:a16="http://schemas.microsoft.com/office/drawing/2014/main" id="{8B986BA0-9B77-482C-9B55-E14B67A05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AAA804-06AA-4D09-B30A-EE92DB1F056A}"/>
              </a:ext>
            </a:extLst>
          </p:cNvPr>
          <p:cNvSpPr>
            <a:spLocks noGrp="1"/>
          </p:cNvSpPr>
          <p:nvPr>
            <p:ph type="sldNum" sz="quarter" idx="12"/>
          </p:nvPr>
        </p:nvSpPr>
        <p:spPr/>
        <p:txBody>
          <a:bodyPr/>
          <a:lstStyle/>
          <a:p>
            <a:fld id="{54E851C4-36AF-4EE9-97FF-94CF1E8E47C2}" type="slidenum">
              <a:rPr lang="en-US" smtClean="0"/>
              <a:t>‹#›</a:t>
            </a:fld>
            <a:endParaRPr lang="en-US"/>
          </a:p>
        </p:txBody>
      </p:sp>
    </p:spTree>
    <p:extLst>
      <p:ext uri="{BB962C8B-B14F-4D97-AF65-F5344CB8AC3E}">
        <p14:creationId xmlns:p14="http://schemas.microsoft.com/office/powerpoint/2010/main" val="3080976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985AF-320B-459A-86F9-9D8018385C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E5D103-9FAC-4114-81DD-FC24D14303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4C00E2-8E61-4719-B912-E96DA8A0DAAF}"/>
              </a:ext>
            </a:extLst>
          </p:cNvPr>
          <p:cNvSpPr>
            <a:spLocks noGrp="1"/>
          </p:cNvSpPr>
          <p:nvPr>
            <p:ph type="dt" sz="half" idx="10"/>
          </p:nvPr>
        </p:nvSpPr>
        <p:spPr/>
        <p:txBody>
          <a:bodyPr/>
          <a:lstStyle/>
          <a:p>
            <a:fld id="{0AB57560-F7CF-4763-8697-BD3FC6B195A4}" type="datetimeFigureOut">
              <a:rPr lang="en-US" smtClean="0"/>
              <a:t>16/08/2024</a:t>
            </a:fld>
            <a:endParaRPr lang="en-US"/>
          </a:p>
        </p:txBody>
      </p:sp>
      <p:sp>
        <p:nvSpPr>
          <p:cNvPr id="5" name="Footer Placeholder 4">
            <a:extLst>
              <a:ext uri="{FF2B5EF4-FFF2-40B4-BE49-F238E27FC236}">
                <a16:creationId xmlns:a16="http://schemas.microsoft.com/office/drawing/2014/main" id="{8A1690DB-820F-4CD5-A6DB-BC052A7495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B32CA-4BD4-430E-AD77-50CED31A6F55}"/>
              </a:ext>
            </a:extLst>
          </p:cNvPr>
          <p:cNvSpPr>
            <a:spLocks noGrp="1"/>
          </p:cNvSpPr>
          <p:nvPr>
            <p:ph type="sldNum" sz="quarter" idx="12"/>
          </p:nvPr>
        </p:nvSpPr>
        <p:spPr/>
        <p:txBody>
          <a:bodyPr/>
          <a:lstStyle/>
          <a:p>
            <a:fld id="{54E851C4-36AF-4EE9-97FF-94CF1E8E47C2}" type="slidenum">
              <a:rPr lang="en-US" smtClean="0"/>
              <a:t>‹#›</a:t>
            </a:fld>
            <a:endParaRPr lang="en-US"/>
          </a:p>
        </p:txBody>
      </p:sp>
    </p:spTree>
    <p:extLst>
      <p:ext uri="{BB962C8B-B14F-4D97-AF65-F5344CB8AC3E}">
        <p14:creationId xmlns:p14="http://schemas.microsoft.com/office/powerpoint/2010/main" val="3668343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3B619-DC6C-466B-90FF-CEFEC6693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C9243E-8B5B-4FB2-9994-D18D6680B9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DAE074-2B69-49C1-801D-A21B0F7E01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C2A69D-3ABE-48ED-BC65-7C2ADCE622E2}"/>
              </a:ext>
            </a:extLst>
          </p:cNvPr>
          <p:cNvSpPr>
            <a:spLocks noGrp="1"/>
          </p:cNvSpPr>
          <p:nvPr>
            <p:ph type="dt" sz="half" idx="10"/>
          </p:nvPr>
        </p:nvSpPr>
        <p:spPr/>
        <p:txBody>
          <a:bodyPr/>
          <a:lstStyle/>
          <a:p>
            <a:fld id="{0AB57560-F7CF-4763-8697-BD3FC6B195A4}" type="datetimeFigureOut">
              <a:rPr lang="en-US" smtClean="0"/>
              <a:t>16/08/2024</a:t>
            </a:fld>
            <a:endParaRPr lang="en-US"/>
          </a:p>
        </p:txBody>
      </p:sp>
      <p:sp>
        <p:nvSpPr>
          <p:cNvPr id="6" name="Footer Placeholder 5">
            <a:extLst>
              <a:ext uri="{FF2B5EF4-FFF2-40B4-BE49-F238E27FC236}">
                <a16:creationId xmlns:a16="http://schemas.microsoft.com/office/drawing/2014/main" id="{BFEE09C6-FC63-4240-A06D-0CF244F8C6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F6F43-2829-49AB-93E4-2ED41D7DD777}"/>
              </a:ext>
            </a:extLst>
          </p:cNvPr>
          <p:cNvSpPr>
            <a:spLocks noGrp="1"/>
          </p:cNvSpPr>
          <p:nvPr>
            <p:ph type="sldNum" sz="quarter" idx="12"/>
          </p:nvPr>
        </p:nvSpPr>
        <p:spPr/>
        <p:txBody>
          <a:bodyPr/>
          <a:lstStyle/>
          <a:p>
            <a:fld id="{54E851C4-36AF-4EE9-97FF-94CF1E8E47C2}" type="slidenum">
              <a:rPr lang="en-US" smtClean="0"/>
              <a:t>‹#›</a:t>
            </a:fld>
            <a:endParaRPr lang="en-US"/>
          </a:p>
        </p:txBody>
      </p:sp>
    </p:spTree>
    <p:extLst>
      <p:ext uri="{BB962C8B-B14F-4D97-AF65-F5344CB8AC3E}">
        <p14:creationId xmlns:p14="http://schemas.microsoft.com/office/powerpoint/2010/main" val="1050059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510B3-B434-4DC5-B027-FBB963E709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8A4F41-89F7-4DC1-B0C4-3D14C2A4FD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643820-CC4F-4760-B422-BA96CA1941E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32ECA4-BCD8-411B-9DA3-A98CA1F7EE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423130-DAA2-40F3-B210-88E4ABC50D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40F723-A33F-41D6-82A5-03FD5F45CE93}"/>
              </a:ext>
            </a:extLst>
          </p:cNvPr>
          <p:cNvSpPr>
            <a:spLocks noGrp="1"/>
          </p:cNvSpPr>
          <p:nvPr>
            <p:ph type="dt" sz="half" idx="10"/>
          </p:nvPr>
        </p:nvSpPr>
        <p:spPr/>
        <p:txBody>
          <a:bodyPr/>
          <a:lstStyle/>
          <a:p>
            <a:fld id="{0AB57560-F7CF-4763-8697-BD3FC6B195A4}" type="datetimeFigureOut">
              <a:rPr lang="en-US" smtClean="0"/>
              <a:t>16/08/2024</a:t>
            </a:fld>
            <a:endParaRPr lang="en-US"/>
          </a:p>
        </p:txBody>
      </p:sp>
      <p:sp>
        <p:nvSpPr>
          <p:cNvPr id="8" name="Footer Placeholder 7">
            <a:extLst>
              <a:ext uri="{FF2B5EF4-FFF2-40B4-BE49-F238E27FC236}">
                <a16:creationId xmlns:a16="http://schemas.microsoft.com/office/drawing/2014/main" id="{CD0A3860-8367-4677-A54A-265D96EA1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45B17D-296B-4DAB-A0F5-D50F2619E528}"/>
              </a:ext>
            </a:extLst>
          </p:cNvPr>
          <p:cNvSpPr>
            <a:spLocks noGrp="1"/>
          </p:cNvSpPr>
          <p:nvPr>
            <p:ph type="sldNum" sz="quarter" idx="12"/>
          </p:nvPr>
        </p:nvSpPr>
        <p:spPr/>
        <p:txBody>
          <a:bodyPr/>
          <a:lstStyle/>
          <a:p>
            <a:fld id="{54E851C4-36AF-4EE9-97FF-94CF1E8E47C2}" type="slidenum">
              <a:rPr lang="en-US" smtClean="0"/>
              <a:t>‹#›</a:t>
            </a:fld>
            <a:endParaRPr lang="en-US"/>
          </a:p>
        </p:txBody>
      </p:sp>
    </p:spTree>
    <p:extLst>
      <p:ext uri="{BB962C8B-B14F-4D97-AF65-F5344CB8AC3E}">
        <p14:creationId xmlns:p14="http://schemas.microsoft.com/office/powerpoint/2010/main" val="350161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A1C8B-EF57-467E-A5B3-3C1FB30053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AD8272-F935-4C08-838B-4ED5C34A5ACF}"/>
              </a:ext>
            </a:extLst>
          </p:cNvPr>
          <p:cNvSpPr>
            <a:spLocks noGrp="1"/>
          </p:cNvSpPr>
          <p:nvPr>
            <p:ph type="dt" sz="half" idx="10"/>
          </p:nvPr>
        </p:nvSpPr>
        <p:spPr/>
        <p:txBody>
          <a:bodyPr/>
          <a:lstStyle/>
          <a:p>
            <a:fld id="{0AB57560-F7CF-4763-8697-BD3FC6B195A4}" type="datetimeFigureOut">
              <a:rPr lang="en-US" smtClean="0"/>
              <a:t>16/08/2024</a:t>
            </a:fld>
            <a:endParaRPr lang="en-US"/>
          </a:p>
        </p:txBody>
      </p:sp>
      <p:sp>
        <p:nvSpPr>
          <p:cNvPr id="4" name="Footer Placeholder 3">
            <a:extLst>
              <a:ext uri="{FF2B5EF4-FFF2-40B4-BE49-F238E27FC236}">
                <a16:creationId xmlns:a16="http://schemas.microsoft.com/office/drawing/2014/main" id="{52E82A48-046C-417F-ABC1-9339547FD7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C70892-D840-4CF8-A3AC-DB9D9BB617AB}"/>
              </a:ext>
            </a:extLst>
          </p:cNvPr>
          <p:cNvSpPr>
            <a:spLocks noGrp="1"/>
          </p:cNvSpPr>
          <p:nvPr>
            <p:ph type="sldNum" sz="quarter" idx="12"/>
          </p:nvPr>
        </p:nvSpPr>
        <p:spPr/>
        <p:txBody>
          <a:bodyPr/>
          <a:lstStyle/>
          <a:p>
            <a:fld id="{54E851C4-36AF-4EE9-97FF-94CF1E8E47C2}" type="slidenum">
              <a:rPr lang="en-US" smtClean="0"/>
              <a:t>‹#›</a:t>
            </a:fld>
            <a:endParaRPr lang="en-US"/>
          </a:p>
        </p:txBody>
      </p:sp>
    </p:spTree>
    <p:extLst>
      <p:ext uri="{BB962C8B-B14F-4D97-AF65-F5344CB8AC3E}">
        <p14:creationId xmlns:p14="http://schemas.microsoft.com/office/powerpoint/2010/main" val="1033596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2F3EFA-89F9-4F00-ABC5-098E31D6A401}"/>
              </a:ext>
            </a:extLst>
          </p:cNvPr>
          <p:cNvSpPr>
            <a:spLocks noGrp="1"/>
          </p:cNvSpPr>
          <p:nvPr>
            <p:ph type="dt" sz="half" idx="10"/>
          </p:nvPr>
        </p:nvSpPr>
        <p:spPr/>
        <p:txBody>
          <a:bodyPr/>
          <a:lstStyle/>
          <a:p>
            <a:fld id="{0AB57560-F7CF-4763-8697-BD3FC6B195A4}" type="datetimeFigureOut">
              <a:rPr lang="en-US" smtClean="0"/>
              <a:t>16/08/2024</a:t>
            </a:fld>
            <a:endParaRPr lang="en-US"/>
          </a:p>
        </p:txBody>
      </p:sp>
      <p:sp>
        <p:nvSpPr>
          <p:cNvPr id="3" name="Footer Placeholder 2">
            <a:extLst>
              <a:ext uri="{FF2B5EF4-FFF2-40B4-BE49-F238E27FC236}">
                <a16:creationId xmlns:a16="http://schemas.microsoft.com/office/drawing/2014/main" id="{A67D9A20-8FD4-4B1A-A3EE-A8B1EE7372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FF9705-B066-4900-8607-32DF08DD267E}"/>
              </a:ext>
            </a:extLst>
          </p:cNvPr>
          <p:cNvSpPr>
            <a:spLocks noGrp="1"/>
          </p:cNvSpPr>
          <p:nvPr>
            <p:ph type="sldNum" sz="quarter" idx="12"/>
          </p:nvPr>
        </p:nvSpPr>
        <p:spPr/>
        <p:txBody>
          <a:bodyPr/>
          <a:lstStyle/>
          <a:p>
            <a:fld id="{54E851C4-36AF-4EE9-97FF-94CF1E8E47C2}" type="slidenum">
              <a:rPr lang="en-US" smtClean="0"/>
              <a:t>‹#›</a:t>
            </a:fld>
            <a:endParaRPr lang="en-US"/>
          </a:p>
        </p:txBody>
      </p:sp>
    </p:spTree>
    <p:extLst>
      <p:ext uri="{BB962C8B-B14F-4D97-AF65-F5344CB8AC3E}">
        <p14:creationId xmlns:p14="http://schemas.microsoft.com/office/powerpoint/2010/main" val="100831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94F8-4579-400F-88B7-DCECCD2E16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4634C-AB78-4C17-A246-7F3B8082E3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53D80-1AF3-4146-B142-9E5908B73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0AD6F8-6EF6-4106-B0FD-2636A2CEF2F4}"/>
              </a:ext>
            </a:extLst>
          </p:cNvPr>
          <p:cNvSpPr>
            <a:spLocks noGrp="1"/>
          </p:cNvSpPr>
          <p:nvPr>
            <p:ph type="dt" sz="half" idx="10"/>
          </p:nvPr>
        </p:nvSpPr>
        <p:spPr/>
        <p:txBody>
          <a:bodyPr/>
          <a:lstStyle/>
          <a:p>
            <a:fld id="{0AB57560-F7CF-4763-8697-BD3FC6B195A4}" type="datetimeFigureOut">
              <a:rPr lang="en-US" smtClean="0"/>
              <a:t>16/08/2024</a:t>
            </a:fld>
            <a:endParaRPr lang="en-US"/>
          </a:p>
        </p:txBody>
      </p:sp>
      <p:sp>
        <p:nvSpPr>
          <p:cNvPr id="6" name="Footer Placeholder 5">
            <a:extLst>
              <a:ext uri="{FF2B5EF4-FFF2-40B4-BE49-F238E27FC236}">
                <a16:creationId xmlns:a16="http://schemas.microsoft.com/office/drawing/2014/main" id="{B253E5F9-2303-4470-A353-3640E57387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93C294-1A88-4EAC-A7AC-AB46D7E7FD65}"/>
              </a:ext>
            </a:extLst>
          </p:cNvPr>
          <p:cNvSpPr>
            <a:spLocks noGrp="1"/>
          </p:cNvSpPr>
          <p:nvPr>
            <p:ph type="sldNum" sz="quarter" idx="12"/>
          </p:nvPr>
        </p:nvSpPr>
        <p:spPr/>
        <p:txBody>
          <a:bodyPr/>
          <a:lstStyle/>
          <a:p>
            <a:fld id="{54E851C4-36AF-4EE9-97FF-94CF1E8E47C2}" type="slidenum">
              <a:rPr lang="en-US" smtClean="0"/>
              <a:t>‹#›</a:t>
            </a:fld>
            <a:endParaRPr lang="en-US"/>
          </a:p>
        </p:txBody>
      </p:sp>
    </p:spTree>
    <p:extLst>
      <p:ext uri="{BB962C8B-B14F-4D97-AF65-F5344CB8AC3E}">
        <p14:creationId xmlns:p14="http://schemas.microsoft.com/office/powerpoint/2010/main" val="4123154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421E-C7E2-4EEF-AFC1-650BD1509A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4211B-B203-4376-BCCC-A1692AB172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49EB38-8941-450B-9C90-B01E55FFB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DDD356-125A-486F-AB7C-86BB4290545A}"/>
              </a:ext>
            </a:extLst>
          </p:cNvPr>
          <p:cNvSpPr>
            <a:spLocks noGrp="1"/>
          </p:cNvSpPr>
          <p:nvPr>
            <p:ph type="dt" sz="half" idx="10"/>
          </p:nvPr>
        </p:nvSpPr>
        <p:spPr/>
        <p:txBody>
          <a:bodyPr/>
          <a:lstStyle/>
          <a:p>
            <a:fld id="{0AB57560-F7CF-4763-8697-BD3FC6B195A4}" type="datetimeFigureOut">
              <a:rPr lang="en-US" smtClean="0"/>
              <a:t>16/08/2024</a:t>
            </a:fld>
            <a:endParaRPr lang="en-US"/>
          </a:p>
        </p:txBody>
      </p:sp>
      <p:sp>
        <p:nvSpPr>
          <p:cNvPr id="6" name="Footer Placeholder 5">
            <a:extLst>
              <a:ext uri="{FF2B5EF4-FFF2-40B4-BE49-F238E27FC236}">
                <a16:creationId xmlns:a16="http://schemas.microsoft.com/office/drawing/2014/main" id="{3E6B76B2-A658-49BD-80E6-9D4BB950F3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BA03BE-6389-4259-BABD-2C3140D715A7}"/>
              </a:ext>
            </a:extLst>
          </p:cNvPr>
          <p:cNvSpPr>
            <a:spLocks noGrp="1"/>
          </p:cNvSpPr>
          <p:nvPr>
            <p:ph type="sldNum" sz="quarter" idx="12"/>
          </p:nvPr>
        </p:nvSpPr>
        <p:spPr/>
        <p:txBody>
          <a:bodyPr/>
          <a:lstStyle/>
          <a:p>
            <a:fld id="{54E851C4-36AF-4EE9-97FF-94CF1E8E47C2}" type="slidenum">
              <a:rPr lang="en-US" smtClean="0"/>
              <a:t>‹#›</a:t>
            </a:fld>
            <a:endParaRPr lang="en-US"/>
          </a:p>
        </p:txBody>
      </p:sp>
    </p:spTree>
    <p:extLst>
      <p:ext uri="{BB962C8B-B14F-4D97-AF65-F5344CB8AC3E}">
        <p14:creationId xmlns:p14="http://schemas.microsoft.com/office/powerpoint/2010/main" val="83409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DBEAA5-BE27-4E49-BAAD-F9598BC838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2D3AD2-EF7C-454E-9478-896911332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2C5CA-158F-410D-A5B1-82BA8AE57C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57560-F7CF-4763-8697-BD3FC6B195A4}" type="datetimeFigureOut">
              <a:rPr lang="en-US" smtClean="0"/>
              <a:t>16/08/2024</a:t>
            </a:fld>
            <a:endParaRPr lang="en-US"/>
          </a:p>
        </p:txBody>
      </p:sp>
      <p:sp>
        <p:nvSpPr>
          <p:cNvPr id="5" name="Footer Placeholder 4">
            <a:extLst>
              <a:ext uri="{FF2B5EF4-FFF2-40B4-BE49-F238E27FC236}">
                <a16:creationId xmlns:a16="http://schemas.microsoft.com/office/drawing/2014/main" id="{06588961-9292-495D-A041-86E75A2487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7275A5-BD18-4DFA-B721-1A365C9DA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851C4-36AF-4EE9-97FF-94CF1E8E47C2}" type="slidenum">
              <a:rPr lang="en-US" smtClean="0"/>
              <a:t>‹#›</a:t>
            </a:fld>
            <a:endParaRPr lang="en-US"/>
          </a:p>
        </p:txBody>
      </p:sp>
    </p:spTree>
    <p:extLst>
      <p:ext uri="{BB962C8B-B14F-4D97-AF65-F5344CB8AC3E}">
        <p14:creationId xmlns:p14="http://schemas.microsoft.com/office/powerpoint/2010/main" val="124097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microsoft.com/office/2007/relationships/hdphoto" Target="../media/hdphoto7.wdp"/><Relationship Id="rId5" Type="http://schemas.openxmlformats.org/officeDocument/2006/relationships/diagramQuickStyle" Target="../diagrams/quickStyle5.xml"/><Relationship Id="rId10" Type="http://schemas.openxmlformats.org/officeDocument/2006/relationships/image" Target="../media/image34.png"/><Relationship Id="rId4" Type="http://schemas.openxmlformats.org/officeDocument/2006/relationships/diagramLayout" Target="../diagrams/layout5.xml"/><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slide" Target="slide13.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slide" Target="slide13.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microsoft.com/office/2007/relationships/hdphoto" Target="../media/hdphoto2.wdp"/><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9874"/>
          </a:xfrm>
          <a:prstGeom prst="rect">
            <a:avLst/>
          </a:prstGeom>
        </p:spPr>
      </p:pic>
      <p:sp>
        <p:nvSpPr>
          <p:cNvPr id="17" name="矩形 16"/>
          <p:cNvSpPr/>
          <p:nvPr/>
        </p:nvSpPr>
        <p:spPr>
          <a:xfrm>
            <a:off x="389530" y="506007"/>
            <a:ext cx="11412939" cy="423838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SemiBold" panose="00000700000000000000" pitchFamily="2" charset="0"/>
            </a:endParaRPr>
          </a:p>
        </p:txBody>
      </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63795"/>
            <a:ext cx="12192000" cy="2947555"/>
          </a:xfrm>
          <a:prstGeom prst="rect">
            <a:avLst/>
          </a:prstGeom>
        </p:spPr>
      </p:pic>
      <p:sp>
        <p:nvSpPr>
          <p:cNvPr id="3" name="Rectangle 2">
            <a:extLst>
              <a:ext uri="{FF2B5EF4-FFF2-40B4-BE49-F238E27FC236}">
                <a16:creationId xmlns:a16="http://schemas.microsoft.com/office/drawing/2014/main" id="{C41B1990-7DF6-90E8-55DE-9B5E8AB760BF}"/>
              </a:ext>
            </a:extLst>
          </p:cNvPr>
          <p:cNvSpPr/>
          <p:nvPr/>
        </p:nvSpPr>
        <p:spPr>
          <a:xfrm>
            <a:off x="533399" y="2418883"/>
            <a:ext cx="11125200" cy="1754326"/>
          </a:xfrm>
          <a:prstGeom prst="rect">
            <a:avLst/>
          </a:prstGeom>
          <a:noFill/>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5400" b="1" dirty="0">
                <a:ln w="12700">
                  <a:solidFill>
                    <a:srgbClr val="FF0000"/>
                  </a:solidFill>
                  <a:prstDash val="solid"/>
                </a:ln>
                <a:solidFill>
                  <a:srgbClr val="FF0000"/>
                </a:solidFill>
                <a:effectLst>
                  <a:innerShdw blurRad="177800">
                    <a:schemeClr val="accent3">
                      <a:lumMod val="50000"/>
                    </a:schemeClr>
                  </a:innerShdw>
                </a:effectLst>
                <a:latin typeface="+mn-lt"/>
                <a:cs typeface="Times New Roman" panose="02020603050405020304" pitchFamily="18" charset="0"/>
              </a:rPr>
              <a:t>BÀI 1</a:t>
            </a:r>
          </a:p>
          <a:p>
            <a:pPr algn="ctr"/>
            <a:r>
              <a:rPr lang="en-US" altLang="en-US" sz="5400" b="1" dirty="0">
                <a:ln w="12700">
                  <a:solidFill>
                    <a:srgbClr val="FF0000"/>
                  </a:solidFill>
                  <a:prstDash val="solid"/>
                </a:ln>
                <a:solidFill>
                  <a:srgbClr val="FF0000"/>
                </a:solidFill>
                <a:effectLst>
                  <a:innerShdw blurRad="177800">
                    <a:schemeClr val="accent3">
                      <a:lumMod val="50000"/>
                    </a:schemeClr>
                  </a:innerShdw>
                </a:effectLst>
                <a:latin typeface="+mn-lt"/>
                <a:cs typeface="Times New Roman" panose="02020603050405020304" pitchFamily="18" charset="0"/>
              </a:rPr>
              <a:t>KHÁI QUÁT VỀ NÔNG NGHIỆP SẠCH </a:t>
            </a:r>
          </a:p>
        </p:txBody>
      </p:sp>
      <p:sp>
        <p:nvSpPr>
          <p:cNvPr id="5" name="TextBox 4">
            <a:extLst>
              <a:ext uri="{FF2B5EF4-FFF2-40B4-BE49-F238E27FC236}">
                <a16:creationId xmlns:a16="http://schemas.microsoft.com/office/drawing/2014/main" id="{F35843B3-F424-C111-0F42-1A1BF1C3D0D9}"/>
              </a:ext>
            </a:extLst>
          </p:cNvPr>
          <p:cNvSpPr txBox="1"/>
          <p:nvPr/>
        </p:nvSpPr>
        <p:spPr>
          <a:xfrm>
            <a:off x="0" y="506007"/>
            <a:ext cx="12192000" cy="1938992"/>
          </a:xfrm>
          <a:prstGeom prst="rect">
            <a:avLst/>
          </a:prstGeom>
          <a:noFill/>
        </p:spPr>
        <p:txBody>
          <a:bodyPr wrap="square">
            <a:spAutoFit/>
          </a:bodyPr>
          <a:lstStyle/>
          <a:p>
            <a:pPr algn="ctr"/>
            <a:r>
              <a:rPr lang="en-US" altLang="en-US" sz="4000" b="1" dirty="0">
                <a:ln w="22225">
                  <a:solidFill>
                    <a:schemeClr val="accent2"/>
                  </a:solidFill>
                  <a:prstDash val="solid"/>
                </a:ln>
                <a:solidFill>
                  <a:schemeClr val="accent2">
                    <a:lumMod val="40000"/>
                    <a:lumOff val="60000"/>
                  </a:schemeClr>
                </a:solidFill>
                <a:cs typeface="Times New Roman" panose="02020603050405020304" pitchFamily="18" charset="0"/>
              </a:rPr>
              <a:t>CHUYÊN ĐỀ 1</a:t>
            </a:r>
          </a:p>
          <a:p>
            <a:pPr algn="ctr"/>
            <a:r>
              <a:rPr lang="en-US" altLang="en-US" sz="4000" b="1" dirty="0">
                <a:ln w="22225">
                  <a:solidFill>
                    <a:schemeClr val="accent2"/>
                  </a:solidFill>
                  <a:prstDash val="solid"/>
                </a:ln>
                <a:solidFill>
                  <a:schemeClr val="accent2">
                    <a:lumMod val="40000"/>
                    <a:lumOff val="60000"/>
                  </a:schemeClr>
                </a:solidFill>
                <a:cs typeface="Times New Roman" panose="02020603050405020304" pitchFamily="18" charset="0"/>
              </a:rPr>
              <a:t>DINH DƯỠNG KHOÁNG – TĂNG NĂNG SUẤT CÂY TRỒNG VÀ NÔNG NGHIỆP SẠCH </a:t>
            </a:r>
          </a:p>
        </p:txBody>
      </p:sp>
      <p:sp>
        <p:nvSpPr>
          <p:cNvPr id="8" name="Slide Number Placeholder 7">
            <a:extLst>
              <a:ext uri="{FF2B5EF4-FFF2-40B4-BE49-F238E27FC236}">
                <a16:creationId xmlns:a16="http://schemas.microsoft.com/office/drawing/2014/main" id="{FF198FC7-1ACE-9B60-FB5D-61AE897397E4}"/>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1</a:t>
            </a:fld>
            <a:endParaRPr lang="zh-CN" altLang="en-US" sz="1800">
              <a:solidFill>
                <a:schemeClr val="tx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289F31-D160-48AB-BCC6-87E291717A18}"/>
              </a:ext>
            </a:extLst>
          </p:cNvPr>
          <p:cNvPicPr>
            <a:picLocks noChangeAspect="1"/>
          </p:cNvPicPr>
          <p:nvPr/>
        </p:nvPicPr>
        <p:blipFill>
          <a:blip r:embed="rId2"/>
          <a:stretch>
            <a:fillRect/>
          </a:stretch>
        </p:blipFill>
        <p:spPr>
          <a:xfrm>
            <a:off x="-159657" y="1320799"/>
            <a:ext cx="12046857" cy="5936343"/>
          </a:xfrm>
          <a:prstGeom prst="rect">
            <a:avLst/>
          </a:prstGeom>
        </p:spPr>
      </p:pic>
      <p:pic>
        <p:nvPicPr>
          <p:cNvPr id="3" name="Picture 2">
            <a:extLst>
              <a:ext uri="{FF2B5EF4-FFF2-40B4-BE49-F238E27FC236}">
                <a16:creationId xmlns:a16="http://schemas.microsoft.com/office/drawing/2014/main" id="{23BCF31B-B771-4247-B0EB-A65664082A37}"/>
              </a:ext>
            </a:extLst>
          </p:cNvPr>
          <p:cNvPicPr>
            <a:picLocks noChangeAspect="1"/>
          </p:cNvPicPr>
          <p:nvPr/>
        </p:nvPicPr>
        <p:blipFill>
          <a:blip r:embed="rId3"/>
          <a:stretch>
            <a:fillRect/>
          </a:stretch>
        </p:blipFill>
        <p:spPr>
          <a:xfrm>
            <a:off x="7997372" y="0"/>
            <a:ext cx="5074081" cy="2269863"/>
          </a:xfrm>
          <a:prstGeom prst="rect">
            <a:avLst/>
          </a:prstGeom>
        </p:spPr>
      </p:pic>
      <p:sp>
        <p:nvSpPr>
          <p:cNvPr id="4" name="TextBox 3">
            <a:extLst>
              <a:ext uri="{FF2B5EF4-FFF2-40B4-BE49-F238E27FC236}">
                <a16:creationId xmlns:a16="http://schemas.microsoft.com/office/drawing/2014/main" id="{19E593DC-A87A-495A-B8BA-55B188859470}"/>
              </a:ext>
            </a:extLst>
          </p:cNvPr>
          <p:cNvSpPr txBox="1"/>
          <p:nvPr/>
        </p:nvSpPr>
        <p:spPr>
          <a:xfrm>
            <a:off x="450042" y="0"/>
            <a:ext cx="7489174" cy="904863"/>
          </a:xfrm>
          <a:prstGeom prst="rect">
            <a:avLst/>
          </a:prstGeom>
        </p:spPr>
        <p:txBody>
          <a:bodyPr wrap="square" lIns="0" tIns="0" rIns="0" bIns="0" rtlCol="0" anchor="t">
            <a:spAutoFit/>
          </a:bodyPr>
          <a:lstStyle/>
          <a:p>
            <a:pPr marL="0" lvl="0" indent="0" algn="ctr">
              <a:lnSpc>
                <a:spcPts val="8000"/>
              </a:lnSpc>
              <a:spcBef>
                <a:spcPct val="0"/>
              </a:spcBef>
            </a:pPr>
            <a:r>
              <a:rPr lang="en-US" sz="4000" b="1" dirty="0">
                <a:solidFill>
                  <a:srgbClr val="202F5A"/>
                </a:solidFill>
                <a:latin typeface="Calibri" pitchFamily="34" charset="0"/>
                <a:cs typeface="Calibri" pitchFamily="34" charset="0"/>
              </a:rPr>
              <a:t>HOẠT ĐỘNG NHÓM</a:t>
            </a:r>
          </a:p>
        </p:txBody>
      </p:sp>
      <p:sp>
        <p:nvSpPr>
          <p:cNvPr id="5" name="Dodecagon 4">
            <a:extLst>
              <a:ext uri="{FF2B5EF4-FFF2-40B4-BE49-F238E27FC236}">
                <a16:creationId xmlns:a16="http://schemas.microsoft.com/office/drawing/2014/main" id="{FFB6AC68-EB51-4AE5-A1D0-9783108B3D40}"/>
              </a:ext>
            </a:extLst>
          </p:cNvPr>
          <p:cNvSpPr/>
          <p:nvPr/>
        </p:nvSpPr>
        <p:spPr>
          <a:xfrm>
            <a:off x="116213" y="207968"/>
            <a:ext cx="1741615" cy="904863"/>
          </a:xfrm>
          <a:prstGeom prst="dodecagon">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sz="2800" b="1">
                <a:solidFill>
                  <a:srgbClr val="C00000"/>
                </a:solidFill>
                <a:latin typeface="Calibri" panose="020F0502020204030204" pitchFamily="34" charset="0"/>
                <a:cs typeface="Calibri" panose="020F0502020204030204" pitchFamily="34" charset="0"/>
              </a:rPr>
              <a:t>Vòng 2</a:t>
            </a:r>
            <a:endParaRPr lang="en-US" sz="2800" b="1">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711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8">
            <a:extLst>
              <a:ext uri="{FF2B5EF4-FFF2-40B4-BE49-F238E27FC236}">
                <a16:creationId xmlns:a16="http://schemas.microsoft.com/office/drawing/2014/main" id="{405DD8B5-3325-6D62-2D7F-9E592ABA516E}"/>
              </a:ext>
            </a:extLst>
          </p:cNvPr>
          <p:cNvSpPr/>
          <p:nvPr/>
        </p:nvSpPr>
        <p:spPr>
          <a:xfrm>
            <a:off x="413173" y="322107"/>
            <a:ext cx="4637797" cy="584775"/>
          </a:xfrm>
          <a:prstGeom prst="roundRect">
            <a:avLst/>
          </a:prstGeom>
          <a:noFill/>
          <a:ln>
            <a:solidFill>
              <a:srgbClr val="92D050"/>
            </a:solidFill>
          </a:ln>
          <a:effectLst>
            <a:outerShdw blurRad="76200" dir="18900000" sy="23000" kx="-1200000" algn="bl" rotWithShape="0">
              <a:prstClr val="black">
                <a:alpha val="2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B050"/>
              </a:solidFill>
              <a:latin typeface="Montserrat SemiBold" panose="00000700000000000000" pitchFamily="2" charset="0"/>
            </a:endParaRPr>
          </a:p>
        </p:txBody>
      </p:sp>
      <p:sp>
        <p:nvSpPr>
          <p:cNvPr id="4" name="矩形 40">
            <a:extLst>
              <a:ext uri="{FF2B5EF4-FFF2-40B4-BE49-F238E27FC236}">
                <a16:creationId xmlns:a16="http://schemas.microsoft.com/office/drawing/2014/main" id="{6493CBF4-1635-5560-D8DD-DE445ECBE3CB}"/>
              </a:ext>
            </a:extLst>
          </p:cNvPr>
          <p:cNvSpPr/>
          <p:nvPr/>
        </p:nvSpPr>
        <p:spPr>
          <a:xfrm>
            <a:off x="413173" y="292237"/>
            <a:ext cx="4622610" cy="584775"/>
          </a:xfrm>
          <a:prstGeom prst="rect">
            <a:avLst/>
          </a:prstGeom>
        </p:spPr>
        <p:txBody>
          <a:bodyPr wrap="square">
            <a:spAutoFit/>
          </a:bodyPr>
          <a:lstStyle/>
          <a:p>
            <a:pPr marL="0" lvl="0"/>
            <a:r>
              <a:rPr lang="vi-VN" sz="3200" b="1">
                <a:solidFill>
                  <a:srgbClr val="FF0000"/>
                </a:solidFill>
                <a:latin typeface="Calibri" panose="020F0502020204030204" pitchFamily="34" charset="0"/>
                <a:ea typeface="微软雅黑" panose="020B0503020204020204" pitchFamily="34" charset="-122"/>
                <a:cs typeface="Calibri" panose="020F0502020204030204" pitchFamily="34" charset="0"/>
              </a:rPr>
              <a:t>II.</a:t>
            </a:r>
            <a:r>
              <a:rPr lang="en-US" sz="3200" b="1" i="0" u="none">
                <a:solidFill>
                  <a:srgbClr val="FF0000"/>
                </a:solidFill>
                <a:latin typeface="Calibri" panose="020F0502020204030204" pitchFamily="34" charset="0"/>
                <a:ea typeface="微软雅黑" panose="020B0503020204020204" pitchFamily="34" charset="-122"/>
                <a:cs typeface="Calibri" panose="020F0502020204030204" pitchFamily="34" charset="0"/>
              </a:rPr>
              <a:t>N</a:t>
            </a:r>
            <a:r>
              <a:rPr lang="vi-VN" sz="32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ông nghiệp sạch</a:t>
            </a:r>
            <a:endParaRPr lang="en-US" sz="3200" b="1" i="0" u="none" dirty="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97ED13B-EE6F-0008-4258-85E4B2C1ED16}"/>
              </a:ext>
            </a:extLst>
          </p:cNvPr>
          <p:cNvSpPr txBox="1"/>
          <p:nvPr/>
        </p:nvSpPr>
        <p:spPr>
          <a:xfrm>
            <a:off x="788714" y="955120"/>
            <a:ext cx="6093724" cy="584775"/>
          </a:xfrm>
          <a:prstGeom prst="rect">
            <a:avLst/>
          </a:prstGeom>
          <a:noFill/>
        </p:spPr>
        <p:txBody>
          <a:bodyPr wrap="square">
            <a:spAutoFit/>
          </a:bodyPr>
          <a:lstStyle/>
          <a:p>
            <a:pPr algn="just"/>
            <a:r>
              <a:rPr lang="en-US" altLang="en-US" sz="3200" b="1" dirty="0">
                <a:solidFill>
                  <a:srgbClr val="C00000"/>
                </a:solidFill>
                <a:ea typeface="Calibri" panose="020F0502020204030204" pitchFamily="34" charset="0"/>
                <a:cs typeface="Times New Roman" panose="02020603050405020304" pitchFamily="18" charset="0"/>
              </a:rPr>
              <a:t>1. </a:t>
            </a:r>
            <a:r>
              <a:rPr lang="en-US" altLang="en-US" sz="3200" b="1" dirty="0" err="1">
                <a:solidFill>
                  <a:srgbClr val="C00000"/>
                </a:solidFill>
                <a:ea typeface="Calibri" panose="020F0502020204030204" pitchFamily="34" charset="0"/>
                <a:cs typeface="Times New Roman" panose="02020603050405020304" pitchFamily="18" charset="0"/>
              </a:rPr>
              <a:t>Khái</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niệm</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nông</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nghiệp</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sạch</a:t>
            </a:r>
            <a:endParaRPr lang="en-US" altLang="en-US" sz="3200" dirty="0">
              <a:solidFill>
                <a:srgbClr val="C00000"/>
              </a:solidFill>
              <a:ea typeface="Calibri" panose="020F0502020204030204" pitchFamily="34" charset="0"/>
              <a:cs typeface="Times New Roman" panose="02020603050405020304" pitchFamily="18" charset="0"/>
            </a:endParaRPr>
          </a:p>
        </p:txBody>
      </p:sp>
      <p:sp>
        <p:nvSpPr>
          <p:cNvPr id="189" name="Rounded Rectangle 1">
            <a:extLst>
              <a:ext uri="{FF2B5EF4-FFF2-40B4-BE49-F238E27FC236}">
                <a16:creationId xmlns:a16="http://schemas.microsoft.com/office/drawing/2014/main" id="{22EDDE60-3B2B-46A5-067F-E5579930FE82}"/>
              </a:ext>
            </a:extLst>
          </p:cNvPr>
          <p:cNvSpPr/>
          <p:nvPr/>
        </p:nvSpPr>
        <p:spPr>
          <a:xfrm>
            <a:off x="549892" y="1528545"/>
            <a:ext cx="4622610" cy="735635"/>
          </a:xfrm>
          <a:prstGeom prst="roundRect">
            <a:avLst/>
          </a:prstGeom>
          <a:solidFill>
            <a:schemeClr val="accent6">
              <a:lumMod val="20000"/>
              <a:lumOff val="80000"/>
            </a:schemeClr>
          </a:solidFill>
          <a:ln>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chemeClr val="tx1">
                    <a:lumMod val="50000"/>
                  </a:schemeClr>
                </a:solidFill>
              </a:rPr>
              <a:t>N</a:t>
            </a:r>
            <a:r>
              <a:rPr lang="vi-VN" sz="3200" dirty="0">
                <a:solidFill>
                  <a:schemeClr val="tx1">
                    <a:lumMod val="50000"/>
                  </a:schemeClr>
                </a:solidFill>
              </a:rPr>
              <a:t>ông nghiệp sạch</a:t>
            </a:r>
            <a:r>
              <a:rPr lang="en-US" sz="3200" dirty="0">
                <a:solidFill>
                  <a:schemeClr val="tx1">
                    <a:lumMod val="50000"/>
                  </a:schemeClr>
                </a:solidFill>
              </a:rPr>
              <a:t> </a:t>
            </a:r>
            <a:r>
              <a:rPr lang="en-US" sz="3200" dirty="0" err="1">
                <a:solidFill>
                  <a:schemeClr val="tx1">
                    <a:lumMod val="50000"/>
                  </a:schemeClr>
                </a:solidFill>
              </a:rPr>
              <a:t>là</a:t>
            </a:r>
            <a:r>
              <a:rPr lang="en-US" sz="3200" dirty="0">
                <a:solidFill>
                  <a:schemeClr val="tx1">
                    <a:lumMod val="50000"/>
                  </a:schemeClr>
                </a:solidFill>
              </a:rPr>
              <a:t> </a:t>
            </a:r>
            <a:r>
              <a:rPr lang="en-US" sz="3200" dirty="0" err="1">
                <a:solidFill>
                  <a:schemeClr val="tx1">
                    <a:lumMod val="50000"/>
                  </a:schemeClr>
                </a:solidFill>
              </a:rPr>
              <a:t>gì</a:t>
            </a:r>
            <a:r>
              <a:rPr lang="en-US" sz="3200" dirty="0">
                <a:solidFill>
                  <a:schemeClr val="tx1">
                    <a:lumMod val="50000"/>
                  </a:schemeClr>
                </a:solidFill>
              </a:rPr>
              <a:t>? </a:t>
            </a:r>
          </a:p>
        </p:txBody>
      </p:sp>
      <p:pic>
        <p:nvPicPr>
          <p:cNvPr id="190" name="Picture 189">
            <a:extLst>
              <a:ext uri="{FF2B5EF4-FFF2-40B4-BE49-F238E27FC236}">
                <a16:creationId xmlns:a16="http://schemas.microsoft.com/office/drawing/2014/main" id="{57E14E1F-061D-810B-85A9-7D4F9FE4F57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462" y1="75231" x2="46462" y2="75231"/>
                        <a14:foregroundMark x1="50462" y1="80385" x2="50462" y2="80385"/>
                        <a14:foregroundMark x1="54615" y1="69615" x2="54615" y2="69615"/>
                        <a14:foregroundMark x1="49692" y1="47000" x2="49692" y2="47000"/>
                        <a14:foregroundMark x1="50231" y1="55308" x2="50231" y2="55308"/>
                        <a14:foregroundMark x1="61615" y1="46154" x2="61615" y2="46154"/>
                        <a14:backgroundMark x1="39538" y1="45000" x2="39538" y2="45000"/>
                      </a14:backgroundRemoval>
                    </a14:imgEffect>
                    <a14:imgEffect>
                      <a14:sharpenSoften amount="50000"/>
                    </a14:imgEffect>
                    <a14:imgEffect>
                      <a14:saturation sat="400000"/>
                    </a14:imgEffect>
                    <a14:imgEffect>
                      <a14:brightnessContrast contrast="40000"/>
                    </a14:imgEffect>
                  </a14:imgLayer>
                </a14:imgProps>
              </a:ext>
            </a:extLst>
          </a:blip>
          <a:stretch>
            <a:fillRect/>
          </a:stretch>
        </p:blipFill>
        <p:spPr>
          <a:xfrm>
            <a:off x="-95536" y="1063098"/>
            <a:ext cx="1290851" cy="1290851"/>
          </a:xfrm>
          <a:prstGeom prst="rect">
            <a:avLst/>
          </a:prstGeom>
        </p:spPr>
      </p:pic>
      <p:sp>
        <p:nvSpPr>
          <p:cNvPr id="191" name="TextBox 190">
            <a:extLst>
              <a:ext uri="{FF2B5EF4-FFF2-40B4-BE49-F238E27FC236}">
                <a16:creationId xmlns:a16="http://schemas.microsoft.com/office/drawing/2014/main" id="{20D2E4A9-0E9D-1754-89B6-4E1E8667064E}"/>
              </a:ext>
            </a:extLst>
          </p:cNvPr>
          <p:cNvSpPr txBox="1"/>
          <p:nvPr/>
        </p:nvSpPr>
        <p:spPr>
          <a:xfrm>
            <a:off x="413173" y="2264180"/>
            <a:ext cx="11392139" cy="2062103"/>
          </a:xfrm>
          <a:prstGeom prst="rect">
            <a:avLst/>
          </a:prstGeom>
          <a:noFill/>
        </p:spPr>
        <p:txBody>
          <a:bodyPr wrap="square" rtlCol="0">
            <a:spAutoFit/>
          </a:bodyPr>
          <a:lstStyle/>
          <a:p>
            <a:pPr algn="just"/>
            <a:r>
              <a:rPr lang="en-US" sz="3200" dirty="0">
                <a:solidFill>
                  <a:schemeClr val="tx1">
                    <a:lumMod val="50000"/>
                  </a:schemeClr>
                </a:solidFill>
                <a:cs typeface="Times New Roman" panose="02020603050405020304" pitchFamily="18" charset="0"/>
                <a:sym typeface="Wingdings" panose="05000000000000000000" pitchFamily="2" charset="2"/>
              </a:rPr>
              <a:t></a:t>
            </a:r>
            <a:r>
              <a:rPr lang="vi-VN" sz="3200" dirty="0">
                <a:solidFill>
                  <a:schemeClr val="tx1">
                    <a:lumMod val="50000"/>
                  </a:schemeClr>
                </a:solidFill>
                <a:cs typeface="Times New Roman" panose="02020603050405020304" pitchFamily="18" charset="0"/>
                <a:sym typeface="Wingdings" panose="05000000000000000000" pitchFamily="2" charset="2"/>
              </a:rPr>
              <a:t> </a:t>
            </a:r>
            <a:r>
              <a:rPr lang="vi-VN" sz="3200" b="1" dirty="0">
                <a:solidFill>
                  <a:schemeClr val="tx1">
                    <a:lumMod val="50000"/>
                  </a:schemeClr>
                </a:solidFill>
                <a:cs typeface="Times New Roman" panose="02020603050405020304" pitchFamily="18" charset="0"/>
                <a:sym typeface="Wingdings" panose="05000000000000000000" pitchFamily="2" charset="2"/>
              </a:rPr>
              <a:t>Nông nghiệp sạch </a:t>
            </a:r>
            <a:r>
              <a:rPr lang="vi-VN" sz="3200" dirty="0">
                <a:solidFill>
                  <a:schemeClr val="tx1">
                    <a:lumMod val="50000"/>
                  </a:schemeClr>
                </a:solidFill>
                <a:cs typeface="Times New Roman" panose="02020603050405020304" pitchFamily="18" charset="0"/>
                <a:sym typeface="Wingdings" panose="05000000000000000000" pitchFamily="2" charset="2"/>
              </a:rPr>
              <a:t>(hay nông nghiệp an toàn) nền nông nghiệp </a:t>
            </a:r>
            <a:r>
              <a:rPr lang="vi-VN" sz="3200" u="sng" dirty="0">
                <a:solidFill>
                  <a:schemeClr val="tx1">
                    <a:lumMod val="50000"/>
                  </a:schemeClr>
                </a:solidFill>
                <a:cs typeface="Times New Roman" panose="02020603050405020304" pitchFamily="18" charset="0"/>
                <a:sym typeface="Wingdings" panose="05000000000000000000" pitchFamily="2" charset="2"/>
              </a:rPr>
              <a:t>áp dụng các phương pháp sản xuất bền vững</a:t>
            </a:r>
            <a:r>
              <a:rPr lang="vi-VN" sz="3200" dirty="0">
                <a:solidFill>
                  <a:schemeClr val="tx1">
                    <a:lumMod val="50000"/>
                  </a:schemeClr>
                </a:solidFill>
                <a:cs typeface="Times New Roman" panose="02020603050405020304" pitchFamily="18" charset="0"/>
                <a:sym typeface="Wingdings" panose="05000000000000000000" pitchFamily="2" charset="2"/>
              </a:rPr>
              <a:t>, tạo ra </a:t>
            </a:r>
            <a:r>
              <a:rPr lang="vi-VN" sz="3200" dirty="0">
                <a:solidFill>
                  <a:srgbClr val="FF0000"/>
                </a:solidFill>
                <a:cs typeface="Times New Roman" panose="02020603050405020304" pitchFamily="18" charset="0"/>
                <a:sym typeface="Wingdings" panose="05000000000000000000" pitchFamily="2" charset="2"/>
              </a:rPr>
              <a:t>thực phẩm </a:t>
            </a:r>
            <a:r>
              <a:rPr lang="vi-VN" sz="3200" dirty="0">
                <a:solidFill>
                  <a:schemeClr val="tx1">
                    <a:lumMod val="50000"/>
                  </a:schemeClr>
                </a:solidFill>
                <a:cs typeface="Times New Roman" panose="02020603050405020304" pitchFamily="18" charset="0"/>
                <a:sym typeface="Wingdings" panose="05000000000000000000" pitchFamily="2" charset="2"/>
              </a:rPr>
              <a:t>hoặc </a:t>
            </a:r>
            <a:r>
              <a:rPr lang="vi-VN" sz="3200" dirty="0">
                <a:solidFill>
                  <a:srgbClr val="FF0000"/>
                </a:solidFill>
                <a:cs typeface="Times New Roman" panose="02020603050405020304" pitchFamily="18" charset="0"/>
                <a:sym typeface="Wingdings" panose="05000000000000000000" pitchFamily="2" charset="2"/>
              </a:rPr>
              <a:t>nguồn nguyên liệu</a:t>
            </a:r>
            <a:r>
              <a:rPr lang="vi-VN" sz="3200" dirty="0">
                <a:solidFill>
                  <a:schemeClr val="tx1">
                    <a:lumMod val="50000"/>
                  </a:schemeClr>
                </a:solidFill>
                <a:cs typeface="Times New Roman" panose="02020603050405020304" pitchFamily="18" charset="0"/>
                <a:sym typeface="Wingdings" panose="05000000000000000000" pitchFamily="2" charset="2"/>
              </a:rPr>
              <a:t> cho các quy trình chế biến </a:t>
            </a:r>
            <a:r>
              <a:rPr lang="vi-VN" sz="3200" dirty="0">
                <a:solidFill>
                  <a:srgbClr val="FF0000"/>
                </a:solidFill>
                <a:cs typeface="Times New Roman" panose="02020603050405020304" pitchFamily="18" charset="0"/>
                <a:sym typeface="Wingdings" panose="05000000000000000000" pitchFamily="2" charset="2"/>
              </a:rPr>
              <a:t>thực phẩm an toàn cho con người.</a:t>
            </a:r>
            <a:endParaRPr lang="en-US" sz="3200" dirty="0">
              <a:solidFill>
                <a:srgbClr val="FF0000"/>
              </a:solidFill>
              <a:cs typeface="Times New Roman" panose="02020603050405020304" pitchFamily="18" charset="0"/>
            </a:endParaRPr>
          </a:p>
        </p:txBody>
      </p:sp>
      <p:pic>
        <p:nvPicPr>
          <p:cNvPr id="192" name="Picture 191">
            <a:extLst>
              <a:ext uri="{FF2B5EF4-FFF2-40B4-BE49-F238E27FC236}">
                <a16:creationId xmlns:a16="http://schemas.microsoft.com/office/drawing/2014/main" id="{6B64F534-7A41-BA02-06BC-5705382AA04C}"/>
              </a:ext>
            </a:extLst>
          </p:cNvPr>
          <p:cNvPicPr>
            <a:picLocks noChangeAspect="1"/>
          </p:cNvPicPr>
          <p:nvPr/>
        </p:nvPicPr>
        <p:blipFill>
          <a:blip r:embed="rId5"/>
          <a:stretch>
            <a:fillRect/>
          </a:stretch>
        </p:blipFill>
        <p:spPr>
          <a:xfrm>
            <a:off x="3907693" y="3772295"/>
            <a:ext cx="4168581" cy="2776916"/>
          </a:xfrm>
          <a:prstGeom prst="rect">
            <a:avLst/>
          </a:prstGeom>
        </p:spPr>
      </p:pic>
      <p:pic>
        <p:nvPicPr>
          <p:cNvPr id="193" name="Picture 192">
            <a:extLst>
              <a:ext uri="{FF2B5EF4-FFF2-40B4-BE49-F238E27FC236}">
                <a16:creationId xmlns:a16="http://schemas.microsoft.com/office/drawing/2014/main" id="{539CF7CC-09DC-B191-0D79-E621D2C7F442}"/>
              </a:ext>
            </a:extLst>
          </p:cNvPr>
          <p:cNvPicPr>
            <a:picLocks noChangeAspect="1"/>
          </p:cNvPicPr>
          <p:nvPr/>
        </p:nvPicPr>
        <p:blipFill>
          <a:blip r:embed="rId6"/>
          <a:stretch>
            <a:fillRect/>
          </a:stretch>
        </p:blipFill>
        <p:spPr>
          <a:xfrm>
            <a:off x="8076274" y="3772296"/>
            <a:ext cx="3702553" cy="2776915"/>
          </a:xfrm>
          <a:prstGeom prst="rect">
            <a:avLst/>
          </a:prstGeom>
        </p:spPr>
      </p:pic>
      <p:pic>
        <p:nvPicPr>
          <p:cNvPr id="194" name="Picture 193">
            <a:extLst>
              <a:ext uri="{FF2B5EF4-FFF2-40B4-BE49-F238E27FC236}">
                <a16:creationId xmlns:a16="http://schemas.microsoft.com/office/drawing/2014/main" id="{81797E69-D8EB-2CA3-B94F-4A3F7D81D301}"/>
              </a:ext>
            </a:extLst>
          </p:cNvPr>
          <p:cNvPicPr>
            <a:picLocks noChangeAspect="1"/>
          </p:cNvPicPr>
          <p:nvPr/>
        </p:nvPicPr>
        <p:blipFill>
          <a:blip r:embed="rId7"/>
          <a:stretch>
            <a:fillRect/>
          </a:stretch>
        </p:blipFill>
        <p:spPr>
          <a:xfrm>
            <a:off x="7528194" y="209781"/>
            <a:ext cx="3081598" cy="2054399"/>
          </a:xfrm>
          <a:prstGeom prst="rect">
            <a:avLst/>
          </a:prstGeom>
        </p:spPr>
      </p:pic>
      <p:sp>
        <p:nvSpPr>
          <p:cNvPr id="195" name="Slide Number Placeholder 194">
            <a:extLst>
              <a:ext uri="{FF2B5EF4-FFF2-40B4-BE49-F238E27FC236}">
                <a16:creationId xmlns:a16="http://schemas.microsoft.com/office/drawing/2014/main" id="{4529017B-7246-175F-5DEA-2BC68D9D5AE8}"/>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11</a:t>
            </a:fld>
            <a:endParaRPr lang="zh-CN" altLang="en-US" sz="1800">
              <a:solidFill>
                <a:schemeClr val="tx1">
                  <a:lumMod val="50000"/>
                </a:schemeClr>
              </a:solidFill>
            </a:endParaRPr>
          </a:p>
        </p:txBody>
      </p:sp>
    </p:spTree>
    <p:extLst>
      <p:ext uri="{BB962C8B-B14F-4D97-AF65-F5344CB8AC3E}">
        <p14:creationId xmlns:p14="http://schemas.microsoft.com/office/powerpoint/2010/main" val="275662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anim calcmode="lin" valueType="num">
                                      <p:cBhvr additive="base">
                                        <p:cTn id="7" dur="500" fill="hold"/>
                                        <p:tgtEl>
                                          <p:spTgt spid="191"/>
                                        </p:tgtEl>
                                        <p:attrNameLst>
                                          <p:attrName>ppt_x</p:attrName>
                                        </p:attrNameLst>
                                      </p:cBhvr>
                                      <p:tavLst>
                                        <p:tav tm="0">
                                          <p:val>
                                            <p:strVal val="#ppt_x"/>
                                          </p:val>
                                        </p:tav>
                                        <p:tav tm="100000">
                                          <p:val>
                                            <p:strVal val="#ppt_x"/>
                                          </p:val>
                                        </p:tav>
                                      </p:tavLst>
                                    </p:anim>
                                    <p:anim calcmode="lin" valueType="num">
                                      <p:cBhvr additive="base">
                                        <p:cTn id="8" dur="500" fill="hold"/>
                                        <p:tgtEl>
                                          <p:spTgt spid="19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2"/>
                                        </p:tgtEl>
                                        <p:attrNameLst>
                                          <p:attrName>style.visibility</p:attrName>
                                        </p:attrNameLst>
                                      </p:cBhvr>
                                      <p:to>
                                        <p:strVal val="visible"/>
                                      </p:to>
                                    </p:set>
                                    <p:anim calcmode="lin" valueType="num">
                                      <p:cBhvr additive="base">
                                        <p:cTn id="11" dur="500" fill="hold"/>
                                        <p:tgtEl>
                                          <p:spTgt spid="192"/>
                                        </p:tgtEl>
                                        <p:attrNameLst>
                                          <p:attrName>ppt_x</p:attrName>
                                        </p:attrNameLst>
                                      </p:cBhvr>
                                      <p:tavLst>
                                        <p:tav tm="0">
                                          <p:val>
                                            <p:strVal val="#ppt_x"/>
                                          </p:val>
                                        </p:tav>
                                        <p:tav tm="100000">
                                          <p:val>
                                            <p:strVal val="#ppt_x"/>
                                          </p:val>
                                        </p:tav>
                                      </p:tavLst>
                                    </p:anim>
                                    <p:anim calcmode="lin" valueType="num">
                                      <p:cBhvr additive="base">
                                        <p:cTn id="12" dur="500" fill="hold"/>
                                        <p:tgtEl>
                                          <p:spTgt spid="1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3"/>
                                        </p:tgtEl>
                                        <p:attrNameLst>
                                          <p:attrName>style.visibility</p:attrName>
                                        </p:attrNameLst>
                                      </p:cBhvr>
                                      <p:to>
                                        <p:strVal val="visible"/>
                                      </p:to>
                                    </p:set>
                                    <p:anim calcmode="lin" valueType="num">
                                      <p:cBhvr additive="base">
                                        <p:cTn id="15" dur="500" fill="hold"/>
                                        <p:tgtEl>
                                          <p:spTgt spid="193"/>
                                        </p:tgtEl>
                                        <p:attrNameLst>
                                          <p:attrName>ppt_x</p:attrName>
                                        </p:attrNameLst>
                                      </p:cBhvr>
                                      <p:tavLst>
                                        <p:tav tm="0">
                                          <p:val>
                                            <p:strVal val="#ppt_x"/>
                                          </p:val>
                                        </p:tav>
                                        <p:tav tm="100000">
                                          <p:val>
                                            <p:strVal val="#ppt_x"/>
                                          </p:val>
                                        </p:tav>
                                      </p:tavLst>
                                    </p:anim>
                                    <p:anim calcmode="lin" valueType="num">
                                      <p:cBhvr additive="base">
                                        <p:cTn id="16" dur="500" fill="hold"/>
                                        <p:tgtEl>
                                          <p:spTgt spid="1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4DD3E8B5-4CA0-6797-4FAC-D73C137CE35A}"/>
              </a:ext>
            </a:extLst>
          </p:cNvPr>
          <p:cNvSpPr/>
          <p:nvPr/>
        </p:nvSpPr>
        <p:spPr>
          <a:xfrm>
            <a:off x="663260" y="464017"/>
            <a:ext cx="10120853" cy="735635"/>
          </a:xfrm>
          <a:prstGeom prst="roundRect">
            <a:avLst/>
          </a:prstGeom>
          <a:solidFill>
            <a:schemeClr val="accent2">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200" dirty="0">
                <a:solidFill>
                  <a:schemeClr val="tx1">
                    <a:lumMod val="50000"/>
                  </a:schemeClr>
                </a:solidFill>
              </a:rPr>
              <a:t>Hãy cho biết mục đích của sản xuất nông nghiệp sạch.</a:t>
            </a:r>
            <a:endParaRPr lang="en-US" sz="3200" dirty="0">
              <a:solidFill>
                <a:schemeClr val="tx1">
                  <a:lumMod val="50000"/>
                </a:schemeClr>
              </a:solidFill>
            </a:endParaRPr>
          </a:p>
        </p:txBody>
      </p:sp>
      <p:sp>
        <p:nvSpPr>
          <p:cNvPr id="8" name="Rectangle 7">
            <a:extLst>
              <a:ext uri="{FF2B5EF4-FFF2-40B4-BE49-F238E27FC236}">
                <a16:creationId xmlns:a16="http://schemas.microsoft.com/office/drawing/2014/main" id="{33691DE5-D42F-5915-2B52-B5C0A6B5E0FA}"/>
              </a:ext>
            </a:extLst>
          </p:cNvPr>
          <p:cNvSpPr/>
          <p:nvPr/>
        </p:nvSpPr>
        <p:spPr>
          <a:xfrm>
            <a:off x="663259" y="1199652"/>
            <a:ext cx="8901655" cy="2554545"/>
          </a:xfrm>
          <a:prstGeom prst="rect">
            <a:avLst/>
          </a:prstGeom>
        </p:spPr>
        <p:txBody>
          <a:bodyPr wrap="square">
            <a:spAutoFit/>
          </a:bodyPr>
          <a:lstStyle/>
          <a:p>
            <a:r>
              <a:rPr lang="vi-VN" sz="3200" dirty="0">
                <a:solidFill>
                  <a:srgbClr val="C00000"/>
                </a:solidFill>
                <a:sym typeface="Wingdings" panose="05000000000000000000" pitchFamily="2" charset="2"/>
              </a:rPr>
              <a:t></a:t>
            </a:r>
            <a:r>
              <a:rPr lang="en-US" sz="3200" dirty="0">
                <a:solidFill>
                  <a:srgbClr val="C00000"/>
                </a:solidFill>
                <a:sym typeface="Wingdings" panose="05000000000000000000" pitchFamily="2" charset="2"/>
              </a:rPr>
              <a:t> </a:t>
            </a:r>
            <a:r>
              <a:rPr lang="vi-VN" sz="3200" dirty="0">
                <a:solidFill>
                  <a:srgbClr val="C00000"/>
                </a:solidFill>
              </a:rPr>
              <a:t>Mục đích của sản xuất nông nghiệp sạch là </a:t>
            </a:r>
          </a:p>
          <a:p>
            <a:r>
              <a:rPr lang="vi-VN" sz="3200" dirty="0">
                <a:solidFill>
                  <a:srgbClr val="000000"/>
                </a:solidFill>
              </a:rPr>
              <a:t>+ </a:t>
            </a:r>
            <a:r>
              <a:rPr lang="vi-VN" sz="3200" dirty="0"/>
              <a:t>Giảm thiểu ô nhiễm </a:t>
            </a:r>
            <a:r>
              <a:rPr lang="vi-VN" sz="3200"/>
              <a:t>môi trường</a:t>
            </a:r>
            <a:r>
              <a:rPr lang="vi-VN" sz="3200" dirty="0"/>
              <a:t>.</a:t>
            </a:r>
          </a:p>
          <a:p>
            <a:r>
              <a:rPr lang="vi-VN" sz="3200" dirty="0">
                <a:solidFill>
                  <a:srgbClr val="000000"/>
                </a:solidFill>
              </a:rPr>
              <a:t>+ Tạo ra những nông sản không mang </a:t>
            </a:r>
            <a:r>
              <a:rPr lang="vi-VN" sz="3200">
                <a:solidFill>
                  <a:srgbClr val="000000"/>
                </a:solidFill>
              </a:rPr>
              <a:t>các chất. </a:t>
            </a:r>
            <a:r>
              <a:rPr lang="vi-VN" sz="3200" dirty="0">
                <a:solidFill>
                  <a:srgbClr val="000000"/>
                </a:solidFill>
              </a:rPr>
              <a:t>các sinh vật có hại cho người sử dụng trước mắt cũng như lâu dài.</a:t>
            </a:r>
            <a:endParaRPr lang="en-US" sz="3200" dirty="0"/>
          </a:p>
        </p:txBody>
      </p:sp>
      <p:pic>
        <p:nvPicPr>
          <p:cNvPr id="9" name="Picture 8">
            <a:extLst>
              <a:ext uri="{FF2B5EF4-FFF2-40B4-BE49-F238E27FC236}">
                <a16:creationId xmlns:a16="http://schemas.microsoft.com/office/drawing/2014/main" id="{F514DF63-2E85-5A55-36C0-94FC9CC091D7}"/>
              </a:ext>
            </a:extLst>
          </p:cNvPr>
          <p:cNvPicPr>
            <a:picLocks noChangeAspect="1"/>
          </p:cNvPicPr>
          <p:nvPr/>
        </p:nvPicPr>
        <p:blipFill>
          <a:blip r:embed="rId3"/>
          <a:stretch>
            <a:fillRect/>
          </a:stretch>
        </p:blipFill>
        <p:spPr>
          <a:xfrm>
            <a:off x="767667" y="3754197"/>
            <a:ext cx="4346419" cy="2714840"/>
          </a:xfrm>
          <a:prstGeom prst="rect">
            <a:avLst/>
          </a:prstGeom>
        </p:spPr>
      </p:pic>
      <p:pic>
        <p:nvPicPr>
          <p:cNvPr id="10" name="Picture 9">
            <a:extLst>
              <a:ext uri="{FF2B5EF4-FFF2-40B4-BE49-F238E27FC236}">
                <a16:creationId xmlns:a16="http://schemas.microsoft.com/office/drawing/2014/main" id="{F8A9290C-1676-AC0B-F715-EF7B2CEC3AC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6462" y1="75231" x2="46462" y2="75231"/>
                        <a14:foregroundMark x1="50462" y1="80385" x2="50462" y2="80385"/>
                        <a14:foregroundMark x1="54615" y1="69615" x2="54615" y2="69615"/>
                        <a14:foregroundMark x1="49692" y1="47000" x2="49692" y2="47000"/>
                        <a14:foregroundMark x1="50231" y1="55308" x2="50231" y2="55308"/>
                        <a14:foregroundMark x1="61615" y1="46154" x2="61615" y2="46154"/>
                        <a14:backgroundMark x1="39538" y1="45000" x2="39538" y2="45000"/>
                      </a14:backgroundRemoval>
                    </a14:imgEffect>
                    <a14:imgEffect>
                      <a14:sharpenSoften amount="50000"/>
                    </a14:imgEffect>
                    <a14:imgEffect>
                      <a14:saturation sat="400000"/>
                    </a14:imgEffect>
                    <a14:imgEffect>
                      <a14:brightnessContrast contrast="40000"/>
                    </a14:imgEffect>
                  </a14:imgLayer>
                </a14:imgProps>
              </a:ext>
            </a:extLst>
          </a:blip>
          <a:stretch>
            <a:fillRect/>
          </a:stretch>
        </p:blipFill>
        <p:spPr>
          <a:xfrm>
            <a:off x="17834" y="-1430"/>
            <a:ext cx="1290851" cy="1290851"/>
          </a:xfrm>
          <a:prstGeom prst="rect">
            <a:avLst/>
          </a:prstGeom>
        </p:spPr>
      </p:pic>
      <p:pic>
        <p:nvPicPr>
          <p:cNvPr id="11" name="Picture 10">
            <a:extLst>
              <a:ext uri="{FF2B5EF4-FFF2-40B4-BE49-F238E27FC236}">
                <a16:creationId xmlns:a16="http://schemas.microsoft.com/office/drawing/2014/main" id="{7AA7BE03-FC41-6649-8BDD-9FF353BF4C55}"/>
              </a:ext>
            </a:extLst>
          </p:cNvPr>
          <p:cNvPicPr>
            <a:picLocks noChangeAspect="1"/>
          </p:cNvPicPr>
          <p:nvPr/>
        </p:nvPicPr>
        <p:blipFill>
          <a:blip r:embed="rId6"/>
          <a:stretch>
            <a:fillRect/>
          </a:stretch>
        </p:blipFill>
        <p:spPr>
          <a:xfrm>
            <a:off x="5648848" y="3801805"/>
            <a:ext cx="5483202" cy="2914952"/>
          </a:xfrm>
          <a:prstGeom prst="rect">
            <a:avLst/>
          </a:prstGeom>
        </p:spPr>
      </p:pic>
      <p:sp>
        <p:nvSpPr>
          <p:cNvPr id="12" name="Slide Number Placeholder 11">
            <a:extLst>
              <a:ext uri="{FF2B5EF4-FFF2-40B4-BE49-F238E27FC236}">
                <a16:creationId xmlns:a16="http://schemas.microsoft.com/office/drawing/2014/main" id="{D28A5F3A-F197-67A6-9A2D-430B81A3A589}"/>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12</a:t>
            </a:fld>
            <a:endParaRPr lang="zh-CN" altLang="en-US" sz="1800" dirty="0">
              <a:solidFill>
                <a:schemeClr val="tx1">
                  <a:lumMod val="50000"/>
                </a:schemeClr>
              </a:solidFill>
            </a:endParaRPr>
          </a:p>
        </p:txBody>
      </p:sp>
    </p:spTree>
    <p:extLst>
      <p:ext uri="{BB962C8B-B14F-4D97-AF65-F5344CB8AC3E}">
        <p14:creationId xmlns:p14="http://schemas.microsoft.com/office/powerpoint/2010/main" val="200864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CA7DC4-73D0-90A2-9285-8A50912570A2}"/>
              </a:ext>
            </a:extLst>
          </p:cNvPr>
          <p:cNvSpPr txBox="1"/>
          <p:nvPr/>
        </p:nvSpPr>
        <p:spPr>
          <a:xfrm>
            <a:off x="399196" y="313477"/>
            <a:ext cx="7284493" cy="584775"/>
          </a:xfrm>
          <a:prstGeom prst="rect">
            <a:avLst/>
          </a:prstGeom>
          <a:solidFill>
            <a:schemeClr val="accent2">
              <a:lumMod val="40000"/>
              <a:lumOff val="60000"/>
            </a:schemeClr>
          </a:solidFill>
        </p:spPr>
        <p:txBody>
          <a:bodyPr wrap="square">
            <a:spAutoFit/>
          </a:bodyPr>
          <a:lstStyle>
            <a:defPPr>
              <a:defRPr lang="zh-CN"/>
            </a:defPPr>
            <a:lvl1pPr algn="just">
              <a:defRPr sz="3200" b="1">
                <a:solidFill>
                  <a:srgbClr val="354F10"/>
                </a:solidFill>
                <a:ea typeface="Calibri" panose="020F0502020204030204" pitchFamily="34" charset="0"/>
                <a:cs typeface="Times New Roman" panose="02020603050405020304" pitchFamily="18" charset="0"/>
              </a:defRPr>
            </a:lvl1pPr>
          </a:lstStyle>
          <a:p>
            <a:r>
              <a:rPr lang="en-US" altLang="en-US">
                <a:solidFill>
                  <a:srgbClr val="C00000"/>
                </a:solidFill>
              </a:rPr>
              <a:t> </a:t>
            </a:r>
            <a:r>
              <a:rPr lang="en-US" altLang="en-US" dirty="0">
                <a:solidFill>
                  <a:srgbClr val="C00000"/>
                </a:solidFill>
              </a:rPr>
              <a:t>Xu </a:t>
            </a:r>
            <a:r>
              <a:rPr lang="en-US" altLang="en-US" dirty="0" err="1">
                <a:solidFill>
                  <a:srgbClr val="C00000"/>
                </a:solidFill>
              </a:rPr>
              <a:t>hướng</a:t>
            </a:r>
            <a:r>
              <a:rPr lang="en-US" altLang="en-US" dirty="0">
                <a:solidFill>
                  <a:srgbClr val="C00000"/>
                </a:solidFill>
              </a:rPr>
              <a:t> </a:t>
            </a:r>
            <a:r>
              <a:rPr lang="en-US" altLang="en-US" dirty="0" err="1">
                <a:solidFill>
                  <a:srgbClr val="C00000"/>
                </a:solidFill>
              </a:rPr>
              <a:t>sản</a:t>
            </a:r>
            <a:r>
              <a:rPr lang="en-US" altLang="en-US" dirty="0">
                <a:solidFill>
                  <a:srgbClr val="C00000"/>
                </a:solidFill>
              </a:rPr>
              <a:t> </a:t>
            </a:r>
            <a:r>
              <a:rPr lang="en-US" altLang="en-US" dirty="0" err="1">
                <a:solidFill>
                  <a:srgbClr val="C00000"/>
                </a:solidFill>
              </a:rPr>
              <a:t>xuất</a:t>
            </a:r>
            <a:r>
              <a:rPr lang="en-US" altLang="en-US" dirty="0">
                <a:solidFill>
                  <a:srgbClr val="C00000"/>
                </a:solidFill>
              </a:rPr>
              <a:t> </a:t>
            </a:r>
            <a:r>
              <a:rPr lang="en-US" altLang="en-US" dirty="0" err="1">
                <a:solidFill>
                  <a:srgbClr val="C00000"/>
                </a:solidFill>
              </a:rPr>
              <a:t>nông</a:t>
            </a:r>
            <a:r>
              <a:rPr lang="en-US" altLang="en-US" dirty="0">
                <a:solidFill>
                  <a:srgbClr val="C00000"/>
                </a:solidFill>
              </a:rPr>
              <a:t> </a:t>
            </a:r>
            <a:r>
              <a:rPr lang="en-US" altLang="en-US" dirty="0" err="1">
                <a:solidFill>
                  <a:srgbClr val="C00000"/>
                </a:solidFill>
              </a:rPr>
              <a:t>nghiệp</a:t>
            </a:r>
            <a:r>
              <a:rPr lang="en-US" altLang="en-US" dirty="0">
                <a:solidFill>
                  <a:srgbClr val="C00000"/>
                </a:solidFill>
              </a:rPr>
              <a:t> </a:t>
            </a:r>
            <a:r>
              <a:rPr lang="en-US" altLang="en-US" dirty="0" err="1">
                <a:solidFill>
                  <a:srgbClr val="C00000"/>
                </a:solidFill>
              </a:rPr>
              <a:t>sạch</a:t>
            </a:r>
            <a:endParaRPr lang="en-US" altLang="en-US" dirty="0">
              <a:solidFill>
                <a:srgbClr val="C00000"/>
              </a:solidFill>
            </a:endParaRPr>
          </a:p>
        </p:txBody>
      </p:sp>
      <p:graphicFrame>
        <p:nvGraphicFramePr>
          <p:cNvPr id="6" name="Diagram 5">
            <a:extLst>
              <a:ext uri="{FF2B5EF4-FFF2-40B4-BE49-F238E27FC236}">
                <a16:creationId xmlns:a16="http://schemas.microsoft.com/office/drawing/2014/main" id="{E4DBC168-EE5D-7B3B-FDDF-7F94F3C06BFE}"/>
              </a:ext>
            </a:extLst>
          </p:cNvPr>
          <p:cNvGraphicFramePr/>
          <p:nvPr/>
        </p:nvGraphicFramePr>
        <p:xfrm>
          <a:off x="553872" y="89825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F990FBB-37B0-1EFB-0154-03EBD86CF7A2}"/>
              </a:ext>
            </a:extLst>
          </p:cNvPr>
          <p:cNvSpPr txBox="1"/>
          <p:nvPr/>
        </p:nvSpPr>
        <p:spPr>
          <a:xfrm>
            <a:off x="945108" y="5116590"/>
            <a:ext cx="4648200" cy="1200329"/>
          </a:xfrm>
          <a:prstGeom prst="rect">
            <a:avLst/>
          </a:prstGeom>
          <a:noFill/>
        </p:spPr>
        <p:txBody>
          <a:bodyPr wrap="square" rtlCol="0">
            <a:spAutoFit/>
          </a:bodyPr>
          <a:lstStyle/>
          <a:p>
            <a:pPr algn="ctr"/>
            <a:r>
              <a:rPr lang="en-US" sz="3600" b="1" dirty="0" err="1">
                <a:solidFill>
                  <a:srgbClr val="FFFF00"/>
                </a:solidFill>
                <a:cs typeface="Times New Roman" pitchFamily="18" charset="0"/>
              </a:rPr>
              <a:t>Xu</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hướng</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sản</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xuất</a:t>
            </a:r>
            <a:r>
              <a:rPr lang="en-US" sz="3600" b="1" dirty="0">
                <a:solidFill>
                  <a:srgbClr val="FFFF00"/>
                </a:solidFill>
                <a:cs typeface="Times New Roman" pitchFamily="18" charset="0"/>
              </a:rPr>
              <a:t> </a:t>
            </a:r>
          </a:p>
          <a:p>
            <a:pPr algn="ctr"/>
            <a:r>
              <a:rPr lang="en-US" sz="3600" b="1" dirty="0" err="1">
                <a:solidFill>
                  <a:srgbClr val="FFFF00"/>
                </a:solidFill>
                <a:cs typeface="Times New Roman" pitchFamily="18" charset="0"/>
              </a:rPr>
              <a:t>nông</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nghiệp</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sạch</a:t>
            </a:r>
            <a:endParaRPr lang="vi-VN" sz="3600" b="1" dirty="0">
              <a:solidFill>
                <a:srgbClr val="FFFF00"/>
              </a:solidFill>
              <a:cs typeface="Times New Roman" pitchFamily="18" charset="0"/>
            </a:endParaRPr>
          </a:p>
        </p:txBody>
      </p:sp>
      <p:pic>
        <p:nvPicPr>
          <p:cNvPr id="8" name="Picture 7">
            <a:extLst>
              <a:ext uri="{FF2B5EF4-FFF2-40B4-BE49-F238E27FC236}">
                <a16:creationId xmlns:a16="http://schemas.microsoft.com/office/drawing/2014/main" id="{F8CBD474-072E-BC7B-B25B-26F0F31C66E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125" b="91000" l="9500" r="92000">
                        <a14:foregroundMark x1="27125" y1="9125" x2="27125" y2="9125"/>
                        <a14:foregroundMark x1="9500" y1="37625" x2="9500" y2="37625"/>
                        <a14:foregroundMark x1="51625" y1="91000" x2="51625" y2="91000"/>
                        <a14:foregroundMark x1="92000" y1="45000" x2="92000" y2="45000"/>
                      </a14:backgroundRemoval>
                    </a14:imgEffect>
                  </a14:imgLayer>
                </a14:imgProps>
              </a:ext>
            </a:extLst>
          </a:blip>
          <a:stretch>
            <a:fillRect/>
          </a:stretch>
        </p:blipFill>
        <p:spPr>
          <a:xfrm>
            <a:off x="1869742" y="2645984"/>
            <a:ext cx="2831913" cy="2831913"/>
          </a:xfrm>
          <a:prstGeom prst="rect">
            <a:avLst/>
          </a:prstGeom>
        </p:spPr>
      </p:pic>
      <p:pic>
        <p:nvPicPr>
          <p:cNvPr id="9" name="Picture 8">
            <a:extLst>
              <a:ext uri="{FF2B5EF4-FFF2-40B4-BE49-F238E27FC236}">
                <a16:creationId xmlns:a16="http://schemas.microsoft.com/office/drawing/2014/main" id="{7A95EA35-2778-320B-8D3C-187F6DB2E31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101" b="89665" l="4883" r="91797">
                        <a14:foregroundMark x1="14063" y1="33240" x2="14063" y2="33240"/>
                        <a14:foregroundMark x1="22852" y1="32682" x2="22852" y2="32682"/>
                        <a14:foregroundMark x1="5273" y1="46648" x2="5273" y2="46648"/>
                        <a14:foregroundMark x1="8008" y1="43855" x2="8008" y2="43855"/>
                        <a14:foregroundMark x1="9961" y1="59777" x2="9961" y2="59777"/>
                        <a14:foregroundMark x1="12109" y1="61732" x2="12109" y2="61732"/>
                        <a14:foregroundMark x1="13867" y1="63687" x2="13867" y2="63687"/>
                        <a14:foregroundMark x1="14648" y1="64525" x2="15820" y2="65363"/>
                        <a14:foregroundMark x1="16992" y1="66201" x2="16992" y2="66201"/>
                        <a14:foregroundMark x1="19141" y1="68994" x2="19141" y2="68994"/>
                        <a14:foregroundMark x1="23438" y1="72067" x2="6250" y2="55028"/>
                        <a14:foregroundMark x1="6250" y1="55028" x2="9180" y2="44134"/>
                        <a14:foregroundMark x1="13867" y1="34078" x2="26172" y2="40782"/>
                        <a14:foregroundMark x1="26172" y1="40782" x2="31641" y2="57542"/>
                        <a14:foregroundMark x1="31641" y1="57542" x2="25586" y2="70950"/>
                        <a14:foregroundMark x1="25586" y1="70950" x2="23633" y2="71788"/>
                        <a14:foregroundMark x1="91992" y1="27374" x2="91992" y2="27374"/>
                        <a14:foregroundMark x1="85742" y1="8101" x2="85742" y2="8101"/>
                        <a14:foregroundMark x1="47070" y1="69274" x2="47070" y2="69274"/>
                        <a14:foregroundMark x1="38281" y1="8101" x2="38281" y2="8101"/>
                      </a14:backgroundRemoval>
                    </a14:imgEffect>
                    <a14:imgEffect>
                      <a14:sharpenSoften amount="25000"/>
                    </a14:imgEffect>
                  </a14:imgLayer>
                </a14:imgProps>
              </a:ext>
            </a:extLst>
          </a:blip>
          <a:stretch>
            <a:fillRect/>
          </a:stretch>
        </p:blipFill>
        <p:spPr>
          <a:xfrm>
            <a:off x="8229600" y="0"/>
            <a:ext cx="3962400" cy="2770584"/>
          </a:xfrm>
          <a:prstGeom prst="rect">
            <a:avLst/>
          </a:prstGeom>
        </p:spPr>
      </p:pic>
      <p:sp>
        <p:nvSpPr>
          <p:cNvPr id="11" name="TextBox 10">
            <a:extLst>
              <a:ext uri="{FF2B5EF4-FFF2-40B4-BE49-F238E27FC236}">
                <a16:creationId xmlns:a16="http://schemas.microsoft.com/office/drawing/2014/main" id="{E457278E-CD84-C7A2-C927-472A5E10DE10}"/>
              </a:ext>
            </a:extLst>
          </p:cNvPr>
          <p:cNvSpPr txBox="1"/>
          <p:nvPr/>
        </p:nvSpPr>
        <p:spPr>
          <a:xfrm>
            <a:off x="7683689" y="3162209"/>
            <a:ext cx="3954439" cy="2554545"/>
          </a:xfrm>
          <a:prstGeom prst="rect">
            <a:avLst/>
          </a:prstGeom>
          <a:noFill/>
        </p:spPr>
        <p:txBody>
          <a:bodyPr wrap="square">
            <a:spAutoFit/>
          </a:bodyPr>
          <a:lstStyle/>
          <a:p>
            <a:pPr algn="just"/>
            <a:r>
              <a:rPr lang="vi-VN" sz="3200" dirty="0">
                <a:solidFill>
                  <a:schemeClr val="tx1">
                    <a:lumMod val="50000"/>
                  </a:schemeClr>
                </a:solidFill>
                <a:sym typeface="Wingdings" panose="05000000000000000000" pitchFamily="2" charset="2"/>
              </a:rPr>
              <a:t></a:t>
            </a:r>
            <a:r>
              <a:rPr lang="en-US" sz="3200" dirty="0">
                <a:solidFill>
                  <a:schemeClr val="tx1">
                    <a:lumMod val="50000"/>
                  </a:schemeClr>
                </a:solidFill>
                <a:sym typeface="Wingdings" panose="05000000000000000000" pitchFamily="2" charset="2"/>
              </a:rPr>
              <a:t> </a:t>
            </a:r>
            <a:r>
              <a:rPr lang="vi-VN" sz="3200" dirty="0">
                <a:solidFill>
                  <a:schemeClr val="tx1">
                    <a:lumMod val="50000"/>
                  </a:schemeClr>
                </a:solidFill>
              </a:rPr>
              <a:t>Hiện nay, mô hình sản xuất nông nghiệp sạch đang là xu hướng phát triển của nhiều quốc gia trên thế giới.</a:t>
            </a:r>
            <a:endParaRPr lang="en-US" sz="3200" dirty="0">
              <a:solidFill>
                <a:schemeClr val="tx1">
                  <a:lumMod val="50000"/>
                </a:schemeClr>
              </a:solidFill>
            </a:endParaRPr>
          </a:p>
        </p:txBody>
      </p:sp>
      <p:sp>
        <p:nvSpPr>
          <p:cNvPr id="12" name="Slide Number Placeholder 11">
            <a:extLst>
              <a:ext uri="{FF2B5EF4-FFF2-40B4-BE49-F238E27FC236}">
                <a16:creationId xmlns:a16="http://schemas.microsoft.com/office/drawing/2014/main" id="{06F9386F-C212-56A6-F726-7EB77897D037}"/>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13</a:t>
            </a:fld>
            <a:endParaRPr lang="zh-CN" altLang="en-US" sz="1800">
              <a:solidFill>
                <a:schemeClr val="tx1">
                  <a:lumMod val="50000"/>
                </a:schemeClr>
              </a:solidFill>
            </a:endParaRPr>
          </a:p>
        </p:txBody>
      </p:sp>
    </p:spTree>
    <p:extLst>
      <p:ext uri="{BB962C8B-B14F-4D97-AF65-F5344CB8AC3E}">
        <p14:creationId xmlns:p14="http://schemas.microsoft.com/office/powerpoint/2010/main" val="383949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C0EA98-EAB7-9DC6-E676-B5D904E3A120}"/>
              </a:ext>
            </a:extLst>
          </p:cNvPr>
          <p:cNvSpPr txBox="1"/>
          <p:nvPr/>
        </p:nvSpPr>
        <p:spPr>
          <a:xfrm>
            <a:off x="220639" y="17701"/>
            <a:ext cx="11133161" cy="584775"/>
          </a:xfrm>
          <a:prstGeom prst="rect">
            <a:avLst/>
          </a:prstGeom>
          <a:solidFill>
            <a:schemeClr val="accent2">
              <a:lumMod val="40000"/>
              <a:lumOff val="60000"/>
            </a:schemeClr>
          </a:solidFill>
        </p:spPr>
        <p:txBody>
          <a:bodyPr wrap="square">
            <a:spAutoFit/>
          </a:bodyPr>
          <a:lstStyle/>
          <a:p>
            <a:r>
              <a:rPr lang="vi-VN" sz="3200" b="1" dirty="0">
                <a:solidFill>
                  <a:srgbClr val="C00000"/>
                </a:solidFill>
                <a:latin typeface="Calibri" panose="020F0502020204030204" pitchFamily="34" charset="0"/>
                <a:cs typeface="Calibri" panose="020F0502020204030204" pitchFamily="34" charset="0"/>
                <a:sym typeface="Wingdings" panose="05000000000000000000" pitchFamily="2" charset="2"/>
              </a:rPr>
              <a:t></a:t>
            </a:r>
            <a:r>
              <a:rPr lang="en-US" sz="32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vi-VN" sz="3200" b="1" dirty="0">
                <a:solidFill>
                  <a:srgbClr val="C00000"/>
                </a:solidFill>
                <a:latin typeface="Calibri" panose="020F0502020204030204" pitchFamily="34" charset="0"/>
                <a:cs typeface="Calibri" panose="020F0502020204030204" pitchFamily="34" charset="0"/>
              </a:rPr>
              <a:t>Sản xuất nông nghiệp sạch mang lại những lợi ích </a:t>
            </a:r>
            <a:r>
              <a:rPr lang="vi-VN" sz="3200" b="1">
                <a:solidFill>
                  <a:srgbClr val="C00000"/>
                </a:solidFill>
                <a:latin typeface="Calibri" panose="020F0502020204030204" pitchFamily="34" charset="0"/>
                <a:cs typeface="Calibri" panose="020F0502020204030204" pitchFamily="34" charset="0"/>
              </a:rPr>
              <a:t>như</a:t>
            </a:r>
            <a:r>
              <a:rPr lang="en-US" sz="3200" b="1">
                <a:solidFill>
                  <a:srgbClr val="C00000"/>
                </a:solidFill>
                <a:latin typeface="Calibri" panose="020F0502020204030204" pitchFamily="34" charset="0"/>
                <a:cs typeface="Calibri" panose="020F0502020204030204" pitchFamily="34" charset="0"/>
              </a:rPr>
              <a:t>:</a:t>
            </a:r>
            <a:endParaRPr lang="en-US" sz="3200" b="1" dirty="0">
              <a:solidFill>
                <a:srgbClr val="C0000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0CF758E-6C4A-5DE5-021A-4A01D736FD63}"/>
              </a:ext>
            </a:extLst>
          </p:cNvPr>
          <p:cNvPicPr>
            <a:picLocks noChangeAspect="1"/>
          </p:cNvPicPr>
          <p:nvPr/>
        </p:nvPicPr>
        <p:blipFill>
          <a:blip r:embed="rId3"/>
          <a:stretch>
            <a:fillRect/>
          </a:stretch>
        </p:blipFill>
        <p:spPr>
          <a:xfrm>
            <a:off x="3290410" y="5166178"/>
            <a:ext cx="3744686" cy="1423307"/>
          </a:xfrm>
          <a:prstGeom prst="rect">
            <a:avLst/>
          </a:prstGeom>
        </p:spPr>
      </p:pic>
      <p:pic>
        <p:nvPicPr>
          <p:cNvPr id="5" name="Picture 4">
            <a:extLst>
              <a:ext uri="{FF2B5EF4-FFF2-40B4-BE49-F238E27FC236}">
                <a16:creationId xmlns:a16="http://schemas.microsoft.com/office/drawing/2014/main" id="{C9A0A2A1-AC58-8D79-42E1-C095AF2244AC}"/>
              </a:ext>
            </a:extLst>
          </p:cNvPr>
          <p:cNvPicPr>
            <a:picLocks noChangeAspect="1"/>
          </p:cNvPicPr>
          <p:nvPr/>
        </p:nvPicPr>
        <p:blipFill>
          <a:blip r:embed="rId4"/>
          <a:stretch>
            <a:fillRect/>
          </a:stretch>
        </p:blipFill>
        <p:spPr>
          <a:xfrm>
            <a:off x="5966835" y="758938"/>
            <a:ext cx="4405088" cy="1954830"/>
          </a:xfrm>
          <a:prstGeom prst="rect">
            <a:avLst/>
          </a:prstGeom>
        </p:spPr>
      </p:pic>
      <p:pic>
        <p:nvPicPr>
          <p:cNvPr id="6" name="Picture 5">
            <a:extLst>
              <a:ext uri="{FF2B5EF4-FFF2-40B4-BE49-F238E27FC236}">
                <a16:creationId xmlns:a16="http://schemas.microsoft.com/office/drawing/2014/main" id="{51EFC9D8-BDFD-AD24-17C0-99D527A49E72}"/>
              </a:ext>
            </a:extLst>
          </p:cNvPr>
          <p:cNvPicPr>
            <a:picLocks noChangeAspect="1"/>
          </p:cNvPicPr>
          <p:nvPr/>
        </p:nvPicPr>
        <p:blipFill>
          <a:blip r:embed="rId5"/>
          <a:stretch>
            <a:fillRect/>
          </a:stretch>
        </p:blipFill>
        <p:spPr>
          <a:xfrm>
            <a:off x="4601790" y="2940180"/>
            <a:ext cx="3509532" cy="1954830"/>
          </a:xfrm>
          <a:prstGeom prst="rect">
            <a:avLst/>
          </a:prstGeom>
        </p:spPr>
      </p:pic>
      <p:sp>
        <p:nvSpPr>
          <p:cNvPr id="7" name="Slide Number Placeholder 6">
            <a:extLst>
              <a:ext uri="{FF2B5EF4-FFF2-40B4-BE49-F238E27FC236}">
                <a16:creationId xmlns:a16="http://schemas.microsoft.com/office/drawing/2014/main" id="{235D0BDF-A56C-487A-E98E-04F703167353}"/>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14</a:t>
            </a:fld>
            <a:endParaRPr lang="zh-CN" altLang="en-US" sz="1800" dirty="0">
              <a:solidFill>
                <a:schemeClr val="tx1">
                  <a:lumMod val="50000"/>
                </a:schemeClr>
              </a:solidFill>
            </a:endParaRPr>
          </a:p>
        </p:txBody>
      </p:sp>
      <p:sp>
        <p:nvSpPr>
          <p:cNvPr id="2" name="TextBox 1">
            <a:extLst>
              <a:ext uri="{FF2B5EF4-FFF2-40B4-BE49-F238E27FC236}">
                <a16:creationId xmlns:a16="http://schemas.microsoft.com/office/drawing/2014/main" id="{4D5E7183-CD3F-41D6-A1BA-C4737EDBD083}"/>
              </a:ext>
            </a:extLst>
          </p:cNvPr>
          <p:cNvSpPr txBox="1"/>
          <p:nvPr/>
        </p:nvSpPr>
        <p:spPr>
          <a:xfrm>
            <a:off x="297541" y="943117"/>
            <a:ext cx="4405088" cy="1384995"/>
          </a:xfrm>
          <a:prstGeom prst="rect">
            <a:avLst/>
          </a:prstGeom>
          <a:noFill/>
        </p:spPr>
        <p:txBody>
          <a:bodyPr wrap="square" rtlCol="0">
            <a:spAutoFit/>
          </a:bodyPr>
          <a:lstStyle/>
          <a:p>
            <a:r>
              <a:rPr lang="en-US" sz="2800">
                <a:solidFill>
                  <a:schemeClr val="tx1">
                    <a:lumMod val="50000"/>
                  </a:schemeClr>
                </a:solidFill>
                <a:latin typeface="Calibri" panose="020F0502020204030204" pitchFamily="34" charset="0"/>
                <a:cs typeface="Calibri" panose="020F0502020204030204" pitchFamily="34" charset="0"/>
              </a:rPr>
              <a:t>+ Đ</a:t>
            </a:r>
            <a:r>
              <a:rPr lang="vi-VN" sz="2800">
                <a:solidFill>
                  <a:schemeClr val="tx1">
                    <a:lumMod val="50000"/>
                  </a:schemeClr>
                </a:solidFill>
                <a:latin typeface="Calibri" panose="020F0502020204030204" pitchFamily="34" charset="0"/>
                <a:cs typeface="Calibri" panose="020F0502020204030204" pitchFamily="34" charset="0"/>
              </a:rPr>
              <a:t>áp ứng được nhu cầu của người tiêu dùng</a:t>
            </a:r>
            <a:endParaRPr lang="en-US" sz="2800">
              <a:solidFill>
                <a:schemeClr val="tx1">
                  <a:lumMod val="50000"/>
                </a:schemeClr>
              </a:solidFill>
              <a:latin typeface="Calibri" panose="020F0502020204030204" pitchFamily="34" charset="0"/>
              <a:cs typeface="Calibri" panose="020F0502020204030204" pitchFamily="34" charset="0"/>
            </a:endParaRPr>
          </a:p>
          <a:p>
            <a:endParaRPr lang="en-US" sz="28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5F03D67-54CC-4CD1-81F7-5D8F0EB72C73}"/>
              </a:ext>
            </a:extLst>
          </p:cNvPr>
          <p:cNvSpPr txBox="1"/>
          <p:nvPr/>
        </p:nvSpPr>
        <p:spPr>
          <a:xfrm>
            <a:off x="220639" y="2963488"/>
            <a:ext cx="3744686" cy="954107"/>
          </a:xfrm>
          <a:prstGeom prst="rect">
            <a:avLst/>
          </a:prstGeom>
          <a:noFill/>
        </p:spPr>
        <p:txBody>
          <a:bodyPr wrap="square" rtlCol="0">
            <a:spAutoFit/>
          </a:bodyPr>
          <a:lstStyle/>
          <a:p>
            <a:r>
              <a:rPr lang="en-US" sz="2800">
                <a:solidFill>
                  <a:schemeClr val="tx1">
                    <a:lumMod val="50000"/>
                  </a:schemeClr>
                </a:solidFill>
                <a:latin typeface="Calibri" panose="020F0502020204030204" pitchFamily="34" charset="0"/>
                <a:cs typeface="Calibri" panose="020F0502020204030204" pitchFamily="34" charset="0"/>
              </a:rPr>
              <a:t>+ B</a:t>
            </a:r>
            <a:r>
              <a:rPr lang="vi-VN" sz="2800">
                <a:solidFill>
                  <a:schemeClr val="tx1">
                    <a:lumMod val="50000"/>
                  </a:schemeClr>
                </a:solidFill>
                <a:latin typeface="Calibri" panose="020F0502020204030204" pitchFamily="34" charset="0"/>
                <a:cs typeface="Calibri" panose="020F0502020204030204" pitchFamily="34" charset="0"/>
              </a:rPr>
              <a:t>ảo vệ môi trường.</a:t>
            </a:r>
            <a:endParaRPr lang="en-US" sz="2800">
              <a:solidFill>
                <a:schemeClr val="tx1">
                  <a:lumMod val="50000"/>
                </a:schemeClr>
              </a:solidFill>
              <a:latin typeface="Calibri" panose="020F0502020204030204" pitchFamily="34" charset="0"/>
              <a:cs typeface="Calibri" panose="020F0502020204030204" pitchFamily="34" charset="0"/>
            </a:endParaRPr>
          </a:p>
          <a:p>
            <a:endParaRPr lang="en-US" sz="280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C222576-CA72-4C47-BF28-CD2BC5962A19}"/>
              </a:ext>
            </a:extLst>
          </p:cNvPr>
          <p:cNvSpPr txBox="1"/>
          <p:nvPr/>
        </p:nvSpPr>
        <p:spPr>
          <a:xfrm>
            <a:off x="297542" y="5166178"/>
            <a:ext cx="2743200" cy="1815882"/>
          </a:xfrm>
          <a:prstGeom prst="rect">
            <a:avLst/>
          </a:prstGeom>
          <a:noFill/>
        </p:spPr>
        <p:txBody>
          <a:bodyPr wrap="square" rtlCol="0">
            <a:spAutoFit/>
          </a:bodyPr>
          <a:lstStyle/>
          <a:p>
            <a:r>
              <a:rPr lang="en-US" sz="2800">
                <a:solidFill>
                  <a:schemeClr val="tx1">
                    <a:lumMod val="50000"/>
                  </a:schemeClr>
                </a:solidFill>
                <a:latin typeface="Calibri" panose="020F0502020204030204" pitchFamily="34" charset="0"/>
                <a:cs typeface="Calibri" panose="020F0502020204030204" pitchFamily="34" charset="0"/>
              </a:rPr>
              <a:t>+ M</a:t>
            </a:r>
            <a:r>
              <a:rPr lang="vi-VN" sz="2800">
                <a:solidFill>
                  <a:schemeClr val="tx1">
                    <a:lumMod val="50000"/>
                  </a:schemeClr>
                </a:solidFill>
                <a:latin typeface="Calibri" panose="020F0502020204030204" pitchFamily="34" charset="0"/>
                <a:cs typeface="Calibri" panose="020F0502020204030204" pitchFamily="34" charset="0"/>
              </a:rPr>
              <a:t>ang lại nguồn thu nhập cho người nông dân.</a:t>
            </a:r>
            <a:endParaRPr lang="en-US" sz="2800">
              <a:solidFill>
                <a:schemeClr val="tx1">
                  <a:lumMod val="50000"/>
                </a:schemeClr>
              </a:solidFill>
              <a:latin typeface="Calibri" panose="020F0502020204030204" pitchFamily="34" charset="0"/>
              <a:cs typeface="Calibri" panose="020F0502020204030204" pitchFamily="34" charset="0"/>
            </a:endParaRPr>
          </a:p>
          <a:p>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936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169235C-4082-2396-6481-0CD2C77E5614}"/>
              </a:ext>
            </a:extLst>
          </p:cNvPr>
          <p:cNvSpPr/>
          <p:nvPr/>
        </p:nvSpPr>
        <p:spPr>
          <a:xfrm>
            <a:off x="548187" y="376654"/>
            <a:ext cx="10536072" cy="1018826"/>
          </a:xfrm>
          <a:prstGeom prst="roundRect">
            <a:avLst/>
          </a:prstGeom>
          <a:solidFill>
            <a:schemeClr val="accent6">
              <a:lumMod val="20000"/>
              <a:lumOff val="80000"/>
            </a:schemeClr>
          </a:solidFill>
          <a:ln>
            <a:solidFill>
              <a:schemeClr val="accent5">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err="1">
                <a:solidFill>
                  <a:srgbClr val="C00000"/>
                </a:solidFill>
              </a:rPr>
              <a:t>Việc</a:t>
            </a:r>
            <a:r>
              <a:rPr lang="en-US" sz="3200" b="1" dirty="0">
                <a:solidFill>
                  <a:srgbClr val="C00000"/>
                </a:solidFill>
              </a:rPr>
              <a:t> </a:t>
            </a:r>
            <a:r>
              <a:rPr lang="en-US" sz="3200" b="1" dirty="0" err="1">
                <a:solidFill>
                  <a:srgbClr val="C00000"/>
                </a:solidFill>
              </a:rPr>
              <a:t>bảo</a:t>
            </a:r>
            <a:r>
              <a:rPr lang="en-US" sz="3200" b="1" dirty="0">
                <a:solidFill>
                  <a:srgbClr val="C00000"/>
                </a:solidFill>
              </a:rPr>
              <a:t> </a:t>
            </a:r>
            <a:r>
              <a:rPr lang="en-US" sz="3200" b="1" dirty="0" err="1">
                <a:solidFill>
                  <a:srgbClr val="C00000"/>
                </a:solidFill>
              </a:rPr>
              <a:t>đảm</a:t>
            </a:r>
            <a:r>
              <a:rPr lang="en-US" sz="3200" b="1" dirty="0">
                <a:solidFill>
                  <a:srgbClr val="C00000"/>
                </a:solidFill>
              </a:rPr>
              <a:t> </a:t>
            </a:r>
            <a:r>
              <a:rPr lang="en-US" sz="3200" b="1" dirty="0" err="1">
                <a:solidFill>
                  <a:srgbClr val="C00000"/>
                </a:solidFill>
              </a:rPr>
              <a:t>vệ</a:t>
            </a:r>
            <a:r>
              <a:rPr lang="en-US" sz="3200" b="1" dirty="0">
                <a:solidFill>
                  <a:srgbClr val="C00000"/>
                </a:solidFill>
              </a:rPr>
              <a:t> </a:t>
            </a:r>
            <a:r>
              <a:rPr lang="en-US" sz="3200" b="1" dirty="0" err="1">
                <a:solidFill>
                  <a:srgbClr val="C00000"/>
                </a:solidFill>
              </a:rPr>
              <a:t>sinh</a:t>
            </a:r>
            <a:r>
              <a:rPr lang="en-US" sz="3200" b="1" dirty="0">
                <a:solidFill>
                  <a:srgbClr val="C00000"/>
                </a:solidFill>
              </a:rPr>
              <a:t> an </a:t>
            </a:r>
            <a:r>
              <a:rPr lang="en-US" sz="3200" b="1" dirty="0" err="1">
                <a:solidFill>
                  <a:srgbClr val="C00000"/>
                </a:solidFill>
              </a:rPr>
              <a:t>toàn</a:t>
            </a:r>
            <a:r>
              <a:rPr lang="en-US" sz="3200" b="1" dirty="0">
                <a:solidFill>
                  <a:srgbClr val="C00000"/>
                </a:solidFill>
              </a:rPr>
              <a:t> </a:t>
            </a:r>
            <a:r>
              <a:rPr lang="en-US" sz="3200" b="1" dirty="0" err="1">
                <a:solidFill>
                  <a:srgbClr val="C00000"/>
                </a:solidFill>
              </a:rPr>
              <a:t>thực</a:t>
            </a:r>
            <a:r>
              <a:rPr lang="en-US" sz="3200" b="1" dirty="0">
                <a:solidFill>
                  <a:srgbClr val="C00000"/>
                </a:solidFill>
              </a:rPr>
              <a:t> </a:t>
            </a:r>
            <a:r>
              <a:rPr lang="en-US" sz="3200" b="1" dirty="0" err="1">
                <a:solidFill>
                  <a:srgbClr val="C00000"/>
                </a:solidFill>
              </a:rPr>
              <a:t>phẩm</a:t>
            </a:r>
            <a:r>
              <a:rPr lang="en-US" sz="3200" b="1" dirty="0">
                <a:solidFill>
                  <a:srgbClr val="C00000"/>
                </a:solidFill>
              </a:rPr>
              <a:t> </a:t>
            </a:r>
            <a:r>
              <a:rPr lang="en-US" sz="3200" b="1" dirty="0" err="1">
                <a:solidFill>
                  <a:srgbClr val="C00000"/>
                </a:solidFill>
              </a:rPr>
              <a:t>gắn</a:t>
            </a:r>
            <a:r>
              <a:rPr lang="en-US" sz="3200" b="1" dirty="0">
                <a:solidFill>
                  <a:srgbClr val="C00000"/>
                </a:solidFill>
              </a:rPr>
              <a:t> </a:t>
            </a:r>
            <a:r>
              <a:rPr lang="en-US" sz="3200" b="1" dirty="0" err="1">
                <a:solidFill>
                  <a:srgbClr val="C00000"/>
                </a:solidFill>
              </a:rPr>
              <a:t>với</a:t>
            </a:r>
            <a:r>
              <a:rPr lang="en-US" sz="3200" b="1" dirty="0">
                <a:solidFill>
                  <a:srgbClr val="C00000"/>
                </a:solidFill>
              </a:rPr>
              <a:t> </a:t>
            </a:r>
            <a:r>
              <a:rPr lang="en-US" sz="3200" b="1" dirty="0" err="1">
                <a:solidFill>
                  <a:srgbClr val="C00000"/>
                </a:solidFill>
              </a:rPr>
              <a:t>những</a:t>
            </a:r>
            <a:r>
              <a:rPr lang="en-US" sz="3200" b="1" dirty="0">
                <a:solidFill>
                  <a:srgbClr val="C00000"/>
                </a:solidFill>
              </a:rPr>
              <a:t> </a:t>
            </a:r>
            <a:r>
              <a:rPr lang="en-US" sz="3200" b="1" dirty="0" err="1">
                <a:solidFill>
                  <a:srgbClr val="C00000"/>
                </a:solidFill>
              </a:rPr>
              <a:t>lợi</a:t>
            </a:r>
            <a:r>
              <a:rPr lang="en-US" sz="3200" b="1" dirty="0">
                <a:solidFill>
                  <a:srgbClr val="C00000"/>
                </a:solidFill>
              </a:rPr>
              <a:t> </a:t>
            </a:r>
            <a:r>
              <a:rPr lang="en-US" sz="3200" b="1" dirty="0" err="1">
                <a:solidFill>
                  <a:srgbClr val="C00000"/>
                </a:solidFill>
              </a:rPr>
              <a:t>ích</a:t>
            </a:r>
            <a:r>
              <a:rPr lang="en-US" sz="3200" b="1" dirty="0">
                <a:solidFill>
                  <a:srgbClr val="C00000"/>
                </a:solidFill>
              </a:rPr>
              <a:t> </a:t>
            </a:r>
            <a:r>
              <a:rPr lang="en-US" sz="3200" b="1" dirty="0" err="1">
                <a:solidFill>
                  <a:srgbClr val="C00000"/>
                </a:solidFill>
              </a:rPr>
              <a:t>gì</a:t>
            </a:r>
            <a:r>
              <a:rPr lang="en-US" sz="3200" b="1" dirty="0">
                <a:solidFill>
                  <a:srgbClr val="C00000"/>
                </a:solidFill>
              </a:rPr>
              <a:t> </a:t>
            </a:r>
            <a:r>
              <a:rPr lang="en-US" sz="3200" b="1" dirty="0" err="1">
                <a:solidFill>
                  <a:srgbClr val="C00000"/>
                </a:solidFill>
              </a:rPr>
              <a:t>trong</a:t>
            </a:r>
            <a:r>
              <a:rPr lang="en-US" sz="3200" b="1" dirty="0">
                <a:solidFill>
                  <a:srgbClr val="C00000"/>
                </a:solidFill>
              </a:rPr>
              <a:t> </a:t>
            </a:r>
            <a:r>
              <a:rPr lang="en-US" sz="3200" b="1" dirty="0" err="1">
                <a:solidFill>
                  <a:srgbClr val="C00000"/>
                </a:solidFill>
              </a:rPr>
              <a:t>hội</a:t>
            </a:r>
            <a:r>
              <a:rPr lang="en-US" sz="3200" b="1" dirty="0">
                <a:solidFill>
                  <a:srgbClr val="C00000"/>
                </a:solidFill>
              </a:rPr>
              <a:t> </a:t>
            </a:r>
            <a:r>
              <a:rPr lang="en-US" sz="3200" b="1" dirty="0" err="1">
                <a:solidFill>
                  <a:srgbClr val="C00000"/>
                </a:solidFill>
              </a:rPr>
              <a:t>nhập</a:t>
            </a:r>
            <a:r>
              <a:rPr lang="en-US" sz="3200" b="1" dirty="0">
                <a:solidFill>
                  <a:srgbClr val="C00000"/>
                </a:solidFill>
              </a:rPr>
              <a:t> </a:t>
            </a:r>
            <a:r>
              <a:rPr lang="en-US" sz="3200" b="1" dirty="0" err="1">
                <a:solidFill>
                  <a:srgbClr val="C00000"/>
                </a:solidFill>
              </a:rPr>
              <a:t>quốc</a:t>
            </a:r>
            <a:r>
              <a:rPr lang="en-US" sz="3200" b="1" dirty="0">
                <a:solidFill>
                  <a:srgbClr val="C00000"/>
                </a:solidFill>
              </a:rPr>
              <a:t> </a:t>
            </a:r>
            <a:r>
              <a:rPr lang="en-US" sz="3200" b="1" dirty="0" err="1">
                <a:solidFill>
                  <a:srgbClr val="C00000"/>
                </a:solidFill>
              </a:rPr>
              <a:t>tế</a:t>
            </a:r>
            <a:r>
              <a:rPr lang="en-US" sz="3200" b="1" dirty="0">
                <a:solidFill>
                  <a:srgbClr val="C00000"/>
                </a:solidFill>
              </a:rPr>
              <a:t>?</a:t>
            </a:r>
          </a:p>
        </p:txBody>
      </p:sp>
      <p:pic>
        <p:nvPicPr>
          <p:cNvPr id="3" name="Picture 2">
            <a:extLst>
              <a:ext uri="{FF2B5EF4-FFF2-40B4-BE49-F238E27FC236}">
                <a16:creationId xmlns:a16="http://schemas.microsoft.com/office/drawing/2014/main" id="{E62E907C-D161-CA23-2AE6-9516989391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462" y1="75231" x2="46462" y2="75231"/>
                        <a14:foregroundMark x1="50462" y1="80385" x2="50462" y2="80385"/>
                        <a14:foregroundMark x1="54615" y1="69615" x2="54615" y2="69615"/>
                        <a14:foregroundMark x1="49692" y1="47000" x2="49692" y2="47000"/>
                        <a14:foregroundMark x1="50231" y1="55308" x2="50231" y2="55308"/>
                        <a14:foregroundMark x1="61615" y1="46154" x2="61615" y2="46154"/>
                        <a14:backgroundMark x1="39538" y1="45000" x2="39538" y2="45000"/>
                      </a14:backgroundRemoval>
                    </a14:imgEffect>
                    <a14:imgEffect>
                      <a14:sharpenSoften amount="50000"/>
                    </a14:imgEffect>
                    <a14:imgEffect>
                      <a14:saturation sat="400000"/>
                    </a14:imgEffect>
                    <a14:imgEffect>
                      <a14:brightnessContrast contrast="40000"/>
                    </a14:imgEffect>
                  </a14:imgLayer>
                </a14:imgProps>
              </a:ext>
            </a:extLst>
          </a:blip>
          <a:stretch>
            <a:fillRect/>
          </a:stretch>
        </p:blipFill>
        <p:spPr>
          <a:xfrm>
            <a:off x="-97239" y="0"/>
            <a:ext cx="1290851" cy="1290851"/>
          </a:xfrm>
          <a:prstGeom prst="rect">
            <a:avLst/>
          </a:prstGeom>
        </p:spPr>
      </p:pic>
      <p:sp>
        <p:nvSpPr>
          <p:cNvPr id="4" name="Oval 3">
            <a:extLst>
              <a:ext uri="{FF2B5EF4-FFF2-40B4-BE49-F238E27FC236}">
                <a16:creationId xmlns:a16="http://schemas.microsoft.com/office/drawing/2014/main" id="{4B8FE434-67EF-5DDC-7552-D391672CD0EE}"/>
              </a:ext>
            </a:extLst>
          </p:cNvPr>
          <p:cNvSpPr/>
          <p:nvPr/>
        </p:nvSpPr>
        <p:spPr>
          <a:xfrm>
            <a:off x="4201054" y="2751410"/>
            <a:ext cx="3353601" cy="2163646"/>
          </a:xfrm>
          <a:prstGeom prst="ellipse">
            <a:avLst/>
          </a:prstGeom>
          <a:solidFill>
            <a:srgbClr val="00B05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err="1"/>
              <a:t>Lợi</a:t>
            </a:r>
            <a:r>
              <a:rPr lang="en-US" sz="3200" b="1" dirty="0"/>
              <a:t> </a:t>
            </a:r>
            <a:r>
              <a:rPr lang="en-US" sz="3200" b="1" dirty="0" err="1"/>
              <a:t>ích</a:t>
            </a:r>
            <a:r>
              <a:rPr lang="en-US" sz="3200" b="1" dirty="0"/>
              <a:t> </a:t>
            </a:r>
            <a:r>
              <a:rPr lang="en-US" sz="3200" b="1" dirty="0" err="1"/>
              <a:t>của</a:t>
            </a:r>
            <a:r>
              <a:rPr lang="en-US" sz="3200" b="1" dirty="0"/>
              <a:t> </a:t>
            </a:r>
            <a:r>
              <a:rPr lang="en-US" sz="3200" b="1" dirty="0" err="1"/>
              <a:t>sản</a:t>
            </a:r>
            <a:r>
              <a:rPr lang="en-US" sz="3200" b="1" dirty="0"/>
              <a:t> </a:t>
            </a:r>
            <a:r>
              <a:rPr lang="en-US" sz="3200" b="1" dirty="0" err="1"/>
              <a:t>xuất</a:t>
            </a:r>
            <a:r>
              <a:rPr lang="en-US" sz="3200" b="1" dirty="0"/>
              <a:t> </a:t>
            </a:r>
            <a:r>
              <a:rPr lang="en-US" sz="3200" b="1" dirty="0" err="1"/>
              <a:t>nông</a:t>
            </a:r>
            <a:r>
              <a:rPr lang="en-US" sz="3200" b="1" dirty="0"/>
              <a:t> </a:t>
            </a:r>
            <a:r>
              <a:rPr lang="en-US" sz="3200" b="1" dirty="0" err="1"/>
              <a:t>nghiệp</a:t>
            </a:r>
            <a:r>
              <a:rPr lang="en-US" sz="3200" b="1" dirty="0"/>
              <a:t> </a:t>
            </a:r>
            <a:r>
              <a:rPr lang="en-US" sz="3200" b="1" dirty="0" err="1"/>
              <a:t>sạch</a:t>
            </a:r>
            <a:endParaRPr lang="vi-VN" sz="3200" b="1" dirty="0"/>
          </a:p>
        </p:txBody>
      </p:sp>
      <p:sp>
        <p:nvSpPr>
          <p:cNvPr id="5" name="Rectangle 4">
            <a:extLst>
              <a:ext uri="{FF2B5EF4-FFF2-40B4-BE49-F238E27FC236}">
                <a16:creationId xmlns:a16="http://schemas.microsoft.com/office/drawing/2014/main" id="{FF2BBA7A-3838-4C12-171E-29492CF609F8}"/>
              </a:ext>
            </a:extLst>
          </p:cNvPr>
          <p:cNvSpPr/>
          <p:nvPr/>
        </p:nvSpPr>
        <p:spPr>
          <a:xfrm>
            <a:off x="7278652" y="1459714"/>
            <a:ext cx="3983666" cy="1486877"/>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cs typeface="Times New Roman" pitchFamily="18" charset="0"/>
              </a:rPr>
              <a:t>1. </a:t>
            </a:r>
            <a:r>
              <a:rPr lang="en-US" sz="3200" dirty="0" err="1">
                <a:cs typeface="Times New Roman" pitchFamily="18" charset="0"/>
              </a:rPr>
              <a:t>Đáp</a:t>
            </a:r>
            <a:r>
              <a:rPr lang="en-US" sz="3200" dirty="0">
                <a:cs typeface="Times New Roman" pitchFamily="18" charset="0"/>
              </a:rPr>
              <a:t> </a:t>
            </a:r>
            <a:r>
              <a:rPr lang="en-US" sz="3200" dirty="0" err="1">
                <a:cs typeface="Times New Roman" pitchFamily="18" charset="0"/>
              </a:rPr>
              <a:t>ứng</a:t>
            </a:r>
            <a:r>
              <a:rPr lang="en-US" sz="3200" dirty="0">
                <a:cs typeface="Times New Roman" pitchFamily="18" charset="0"/>
              </a:rPr>
              <a:t> </a:t>
            </a:r>
            <a:r>
              <a:rPr lang="en-US" sz="3200" dirty="0" err="1">
                <a:cs typeface="Times New Roman" pitchFamily="18" charset="0"/>
              </a:rPr>
              <a:t>nhu</a:t>
            </a:r>
            <a:r>
              <a:rPr lang="en-US" sz="3200" dirty="0">
                <a:cs typeface="Times New Roman" pitchFamily="18" charset="0"/>
              </a:rPr>
              <a:t> </a:t>
            </a:r>
            <a:r>
              <a:rPr lang="en-US" sz="3200" dirty="0" err="1">
                <a:cs typeface="Times New Roman" pitchFamily="18" charset="0"/>
              </a:rPr>
              <a:t>cầu</a:t>
            </a:r>
            <a:r>
              <a:rPr lang="en-US" sz="3200" dirty="0">
                <a:cs typeface="Times New Roman" pitchFamily="18" charset="0"/>
              </a:rPr>
              <a:t> </a:t>
            </a:r>
            <a:r>
              <a:rPr lang="en-US" sz="3200" dirty="0" err="1">
                <a:cs typeface="Times New Roman" pitchFamily="18" charset="0"/>
              </a:rPr>
              <a:t>về</a:t>
            </a:r>
            <a:r>
              <a:rPr lang="en-US" sz="3200" dirty="0">
                <a:cs typeface="Times New Roman" pitchFamily="18" charset="0"/>
              </a:rPr>
              <a:t> </a:t>
            </a:r>
            <a:r>
              <a:rPr lang="en-US" sz="3200" dirty="0" err="1">
                <a:cs typeface="Times New Roman" pitchFamily="18" charset="0"/>
              </a:rPr>
              <a:t>thực</a:t>
            </a:r>
            <a:r>
              <a:rPr lang="en-US" sz="3200" dirty="0">
                <a:cs typeface="Times New Roman" pitchFamily="18" charset="0"/>
              </a:rPr>
              <a:t> </a:t>
            </a:r>
            <a:r>
              <a:rPr lang="en-US" sz="3200" dirty="0" err="1">
                <a:cs typeface="Times New Roman" pitchFamily="18" charset="0"/>
              </a:rPr>
              <a:t>phẩm</a:t>
            </a:r>
            <a:r>
              <a:rPr lang="en-US" sz="3200" dirty="0">
                <a:cs typeface="Times New Roman" pitchFamily="18" charset="0"/>
              </a:rPr>
              <a:t> </a:t>
            </a:r>
            <a:r>
              <a:rPr lang="en-US" sz="3200" dirty="0" err="1">
                <a:cs typeface="Times New Roman" pitchFamily="18" charset="0"/>
              </a:rPr>
              <a:t>sạch</a:t>
            </a:r>
            <a:r>
              <a:rPr lang="en-US" sz="3200" dirty="0">
                <a:cs typeface="Times New Roman" pitchFamily="18" charset="0"/>
              </a:rPr>
              <a:t> </a:t>
            </a:r>
            <a:r>
              <a:rPr lang="en-US" sz="3200" dirty="0" err="1">
                <a:cs typeface="Times New Roman" pitchFamily="18" charset="0"/>
              </a:rPr>
              <a:t>của</a:t>
            </a:r>
            <a:r>
              <a:rPr lang="en-US" sz="3200" dirty="0">
                <a:cs typeface="Times New Roman" pitchFamily="18" charset="0"/>
              </a:rPr>
              <a:t> </a:t>
            </a:r>
            <a:r>
              <a:rPr lang="en-US" sz="3200" dirty="0" err="1">
                <a:cs typeface="Times New Roman" pitchFamily="18" charset="0"/>
              </a:rPr>
              <a:t>người</a:t>
            </a:r>
            <a:r>
              <a:rPr lang="en-US" sz="3200" dirty="0">
                <a:cs typeface="Times New Roman" pitchFamily="18" charset="0"/>
              </a:rPr>
              <a:t> </a:t>
            </a:r>
            <a:r>
              <a:rPr lang="en-US" sz="3200" dirty="0" err="1">
                <a:cs typeface="Times New Roman" pitchFamily="18" charset="0"/>
              </a:rPr>
              <a:t>tiêu</a:t>
            </a:r>
            <a:r>
              <a:rPr lang="en-US" sz="3200" dirty="0">
                <a:cs typeface="Times New Roman" pitchFamily="18" charset="0"/>
              </a:rPr>
              <a:t> </a:t>
            </a:r>
            <a:r>
              <a:rPr lang="en-US" sz="3200" dirty="0" err="1">
                <a:cs typeface="Times New Roman" pitchFamily="18" charset="0"/>
              </a:rPr>
              <a:t>dùng</a:t>
            </a:r>
            <a:endParaRPr lang="vi-VN" sz="3200" dirty="0">
              <a:cs typeface="Times New Roman" pitchFamily="18" charset="0"/>
            </a:endParaRPr>
          </a:p>
        </p:txBody>
      </p:sp>
      <p:sp>
        <p:nvSpPr>
          <p:cNvPr id="6" name="TextBox 5">
            <a:extLst>
              <a:ext uri="{FF2B5EF4-FFF2-40B4-BE49-F238E27FC236}">
                <a16:creationId xmlns:a16="http://schemas.microsoft.com/office/drawing/2014/main" id="{FC9A979E-669B-760C-5F97-B17B4986C593}"/>
              </a:ext>
            </a:extLst>
          </p:cNvPr>
          <p:cNvSpPr txBox="1"/>
          <p:nvPr/>
        </p:nvSpPr>
        <p:spPr>
          <a:xfrm>
            <a:off x="6268760" y="5033290"/>
            <a:ext cx="3983666" cy="1569660"/>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dirty="0">
                <a:cs typeface="Times New Roman" pitchFamily="18" charset="0"/>
              </a:rPr>
              <a:t>2. </a:t>
            </a:r>
            <a:r>
              <a:rPr lang="en-US" sz="3200" dirty="0" err="1">
                <a:cs typeface="Times New Roman" pitchFamily="18" charset="0"/>
              </a:rPr>
              <a:t>Giảm</a:t>
            </a:r>
            <a:r>
              <a:rPr lang="en-US" sz="3200" dirty="0">
                <a:cs typeface="Times New Roman" pitchFamily="18" charset="0"/>
              </a:rPr>
              <a:t> </a:t>
            </a:r>
            <a:r>
              <a:rPr lang="en-US" sz="3200" dirty="0" err="1">
                <a:cs typeface="Times New Roman" pitchFamily="18" charset="0"/>
              </a:rPr>
              <a:t>tác</a:t>
            </a:r>
            <a:r>
              <a:rPr lang="en-US" sz="3200" dirty="0">
                <a:cs typeface="Times New Roman" pitchFamily="18" charset="0"/>
              </a:rPr>
              <a:t> </a:t>
            </a:r>
            <a:r>
              <a:rPr lang="en-US" sz="3200" dirty="0" err="1">
                <a:cs typeface="Times New Roman" pitchFamily="18" charset="0"/>
              </a:rPr>
              <a:t>động</a:t>
            </a:r>
            <a:r>
              <a:rPr lang="en-US" sz="3200" dirty="0">
                <a:cs typeface="Times New Roman" pitchFamily="18" charset="0"/>
              </a:rPr>
              <a:t> </a:t>
            </a:r>
            <a:r>
              <a:rPr lang="en-US" sz="3200" dirty="0" err="1">
                <a:cs typeface="Times New Roman" pitchFamily="18" charset="0"/>
              </a:rPr>
              <a:t>tiêu</a:t>
            </a:r>
            <a:r>
              <a:rPr lang="en-US" sz="3200" dirty="0">
                <a:cs typeface="Times New Roman" pitchFamily="18" charset="0"/>
              </a:rPr>
              <a:t> </a:t>
            </a:r>
            <a:r>
              <a:rPr lang="en-US" sz="3200" dirty="0" err="1">
                <a:cs typeface="Times New Roman" pitchFamily="18" charset="0"/>
              </a:rPr>
              <a:t>cực</a:t>
            </a:r>
            <a:r>
              <a:rPr lang="en-US" sz="3200" dirty="0">
                <a:cs typeface="Times New Roman" pitchFamily="18" charset="0"/>
              </a:rPr>
              <a:t> </a:t>
            </a:r>
            <a:r>
              <a:rPr lang="en-US" sz="3200" dirty="0" err="1">
                <a:cs typeface="Times New Roman" pitchFamily="18" charset="0"/>
              </a:rPr>
              <a:t>đến</a:t>
            </a:r>
            <a:r>
              <a:rPr lang="en-US" sz="3200" dirty="0">
                <a:cs typeface="Times New Roman" pitchFamily="18" charset="0"/>
              </a:rPr>
              <a:t> </a:t>
            </a:r>
            <a:r>
              <a:rPr lang="en-US" sz="3200" dirty="0" err="1">
                <a:cs typeface="Times New Roman" pitchFamily="18" charset="0"/>
              </a:rPr>
              <a:t>tài</a:t>
            </a:r>
            <a:r>
              <a:rPr lang="en-US" sz="3200" dirty="0">
                <a:cs typeface="Times New Roman" pitchFamily="18" charset="0"/>
              </a:rPr>
              <a:t> </a:t>
            </a:r>
            <a:r>
              <a:rPr lang="en-US" sz="3200" dirty="0" err="1">
                <a:cs typeface="Times New Roman" pitchFamily="18" charset="0"/>
              </a:rPr>
              <a:t>nguyên</a:t>
            </a:r>
            <a:r>
              <a:rPr lang="en-US" sz="3200" dirty="0">
                <a:cs typeface="Times New Roman" pitchFamily="18" charset="0"/>
              </a:rPr>
              <a:t> </a:t>
            </a:r>
            <a:r>
              <a:rPr lang="en-US" sz="3200" dirty="0" err="1">
                <a:cs typeface="Times New Roman" pitchFamily="18" charset="0"/>
              </a:rPr>
              <a:t>môi</a:t>
            </a:r>
            <a:r>
              <a:rPr lang="en-US" sz="3200" dirty="0">
                <a:cs typeface="Times New Roman" pitchFamily="18" charset="0"/>
              </a:rPr>
              <a:t> </a:t>
            </a:r>
            <a:r>
              <a:rPr lang="en-US" sz="3200" dirty="0" err="1">
                <a:cs typeface="Times New Roman" pitchFamily="18" charset="0"/>
              </a:rPr>
              <a:t>trường</a:t>
            </a:r>
            <a:endParaRPr lang="vi-VN" sz="3200" dirty="0">
              <a:cs typeface="Times New Roman" pitchFamily="18" charset="0"/>
            </a:endParaRPr>
          </a:p>
        </p:txBody>
      </p:sp>
      <p:sp>
        <p:nvSpPr>
          <p:cNvPr id="7" name="TextBox 6">
            <a:extLst>
              <a:ext uri="{FF2B5EF4-FFF2-40B4-BE49-F238E27FC236}">
                <a16:creationId xmlns:a16="http://schemas.microsoft.com/office/drawing/2014/main" id="{03CD6C1B-A83F-CDB3-390A-243A92BBD18A}"/>
              </a:ext>
            </a:extLst>
          </p:cNvPr>
          <p:cNvSpPr txBox="1"/>
          <p:nvPr/>
        </p:nvSpPr>
        <p:spPr>
          <a:xfrm>
            <a:off x="548187" y="2330626"/>
            <a:ext cx="3130161" cy="156966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dirty="0">
                <a:cs typeface="Times New Roman" pitchFamily="18" charset="0"/>
              </a:rPr>
              <a:t>3. </a:t>
            </a:r>
            <a:r>
              <a:rPr lang="en-US" sz="3200" dirty="0" err="1">
                <a:cs typeface="Times New Roman" pitchFamily="18" charset="0"/>
              </a:rPr>
              <a:t>Mang</a:t>
            </a:r>
            <a:r>
              <a:rPr lang="en-US" sz="3200" dirty="0">
                <a:cs typeface="Times New Roman" pitchFamily="18" charset="0"/>
              </a:rPr>
              <a:t> </a:t>
            </a:r>
            <a:r>
              <a:rPr lang="en-US" sz="3200" dirty="0" err="1">
                <a:cs typeface="Times New Roman" pitchFamily="18" charset="0"/>
              </a:rPr>
              <a:t>lại</a:t>
            </a:r>
            <a:r>
              <a:rPr lang="en-US" sz="3200" dirty="0">
                <a:cs typeface="Times New Roman" pitchFamily="18" charset="0"/>
              </a:rPr>
              <a:t> </a:t>
            </a:r>
            <a:r>
              <a:rPr lang="en-US" sz="3200" dirty="0" err="1">
                <a:cs typeface="Times New Roman" pitchFamily="18" charset="0"/>
              </a:rPr>
              <a:t>nguồn</a:t>
            </a:r>
            <a:r>
              <a:rPr lang="en-US" sz="3200" dirty="0">
                <a:cs typeface="Times New Roman" pitchFamily="18" charset="0"/>
              </a:rPr>
              <a:t> </a:t>
            </a:r>
            <a:r>
              <a:rPr lang="en-US" sz="3200" dirty="0" err="1">
                <a:cs typeface="Times New Roman" pitchFamily="18" charset="0"/>
              </a:rPr>
              <a:t>lợi</a:t>
            </a:r>
            <a:r>
              <a:rPr lang="en-US" sz="3200" dirty="0">
                <a:cs typeface="Times New Roman" pitchFamily="18" charset="0"/>
              </a:rPr>
              <a:t> </a:t>
            </a:r>
            <a:r>
              <a:rPr lang="en-US" sz="3200" dirty="0" err="1">
                <a:cs typeface="Times New Roman" pitchFamily="18" charset="0"/>
              </a:rPr>
              <a:t>cho</a:t>
            </a:r>
            <a:r>
              <a:rPr lang="en-US" sz="3200" dirty="0">
                <a:cs typeface="Times New Roman" pitchFamily="18" charset="0"/>
              </a:rPr>
              <a:t> </a:t>
            </a:r>
            <a:r>
              <a:rPr lang="en-US" sz="3200" dirty="0" err="1">
                <a:cs typeface="Times New Roman" pitchFamily="18" charset="0"/>
              </a:rPr>
              <a:t>nông</a:t>
            </a:r>
            <a:r>
              <a:rPr lang="en-US" sz="3200" dirty="0">
                <a:cs typeface="Times New Roman" pitchFamily="18" charset="0"/>
              </a:rPr>
              <a:t> </a:t>
            </a:r>
            <a:r>
              <a:rPr lang="en-US" sz="3200" dirty="0" err="1">
                <a:cs typeface="Times New Roman" pitchFamily="18" charset="0"/>
              </a:rPr>
              <a:t>dân</a:t>
            </a:r>
            <a:endParaRPr lang="vi-VN" sz="3200" dirty="0">
              <a:cs typeface="Times New Roman" pitchFamily="18" charset="0"/>
            </a:endParaRPr>
          </a:p>
        </p:txBody>
      </p:sp>
      <p:sp>
        <p:nvSpPr>
          <p:cNvPr id="8" name="Circular Arrow 1">
            <a:extLst>
              <a:ext uri="{FF2B5EF4-FFF2-40B4-BE49-F238E27FC236}">
                <a16:creationId xmlns:a16="http://schemas.microsoft.com/office/drawing/2014/main" id="{A372701C-3C2C-CE3F-A452-843CF1061740}"/>
              </a:ext>
            </a:extLst>
          </p:cNvPr>
          <p:cNvSpPr/>
          <p:nvPr/>
        </p:nvSpPr>
        <p:spPr>
          <a:xfrm rot="17342031">
            <a:off x="5635680" y="1240844"/>
            <a:ext cx="1266161" cy="1924619"/>
          </a:xfrm>
          <a:prstGeom prst="circularArrow">
            <a:avLst/>
          </a:prstGeom>
          <a:solidFill>
            <a:schemeClr val="accent3">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a:solidFill>
                <a:schemeClr val="tx1"/>
              </a:solidFill>
            </a:endParaRPr>
          </a:p>
        </p:txBody>
      </p:sp>
      <p:sp>
        <p:nvSpPr>
          <p:cNvPr id="9" name="Circular Arrow 2">
            <a:extLst>
              <a:ext uri="{FF2B5EF4-FFF2-40B4-BE49-F238E27FC236}">
                <a16:creationId xmlns:a16="http://schemas.microsoft.com/office/drawing/2014/main" id="{295C4B89-7C4D-48C8-91C3-4865A88EB385}"/>
              </a:ext>
            </a:extLst>
          </p:cNvPr>
          <p:cNvSpPr/>
          <p:nvPr/>
        </p:nvSpPr>
        <p:spPr>
          <a:xfrm rot="2648962">
            <a:off x="7204227" y="3563100"/>
            <a:ext cx="1364788" cy="2072412"/>
          </a:xfrm>
          <a:prstGeom prst="circularArrow">
            <a:avLst/>
          </a:prstGeom>
          <a:solidFill>
            <a:schemeClr val="accent3">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a:solidFill>
                <a:schemeClr val="tx1"/>
              </a:solidFill>
            </a:endParaRPr>
          </a:p>
        </p:txBody>
      </p:sp>
      <p:sp>
        <p:nvSpPr>
          <p:cNvPr id="10" name="Circular Arrow 4">
            <a:extLst>
              <a:ext uri="{FF2B5EF4-FFF2-40B4-BE49-F238E27FC236}">
                <a16:creationId xmlns:a16="http://schemas.microsoft.com/office/drawing/2014/main" id="{F18795AC-745D-FF82-C063-057910836FD9}"/>
              </a:ext>
            </a:extLst>
          </p:cNvPr>
          <p:cNvSpPr/>
          <p:nvPr/>
        </p:nvSpPr>
        <p:spPr>
          <a:xfrm rot="11502582">
            <a:off x="2993475" y="3233574"/>
            <a:ext cx="1369746" cy="2006524"/>
          </a:xfrm>
          <a:prstGeom prst="circularArrow">
            <a:avLst/>
          </a:prstGeom>
          <a:solidFill>
            <a:schemeClr val="accent3">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a:solidFill>
                <a:schemeClr val="tx1"/>
              </a:solidFill>
            </a:endParaRPr>
          </a:p>
        </p:txBody>
      </p:sp>
      <p:sp>
        <p:nvSpPr>
          <p:cNvPr id="12" name="Slide Number Placeholder 11">
            <a:extLst>
              <a:ext uri="{FF2B5EF4-FFF2-40B4-BE49-F238E27FC236}">
                <a16:creationId xmlns:a16="http://schemas.microsoft.com/office/drawing/2014/main" id="{50601A05-4A16-E0D2-03FE-17AC7778B62F}"/>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15</a:t>
            </a:fld>
            <a:endParaRPr lang="zh-CN" altLang="en-US" sz="1800" dirty="0">
              <a:solidFill>
                <a:schemeClr val="tx1">
                  <a:lumMod val="50000"/>
                </a:schemeClr>
              </a:solidFill>
            </a:endParaRPr>
          </a:p>
        </p:txBody>
      </p:sp>
    </p:spTree>
    <p:extLst>
      <p:ext uri="{BB962C8B-B14F-4D97-AF65-F5344CB8AC3E}">
        <p14:creationId xmlns:p14="http://schemas.microsoft.com/office/powerpoint/2010/main" val="97829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32A0D92-DB58-5C40-3757-57C882312D30}"/>
              </a:ext>
            </a:extLst>
          </p:cNvPr>
          <p:cNvSpPr/>
          <p:nvPr/>
        </p:nvSpPr>
        <p:spPr>
          <a:xfrm>
            <a:off x="817728" y="490132"/>
            <a:ext cx="10536072" cy="1018826"/>
          </a:xfrm>
          <a:prstGeom prst="roundRect">
            <a:avLst/>
          </a:prstGeom>
          <a:solidFill>
            <a:schemeClr val="bg1"/>
          </a:solidFill>
          <a:ln>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Vì</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sao</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giá</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thành</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của</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thực</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phẩm</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sạch</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cao</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hơn</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giá</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của</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thực</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phẩm</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thường</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nhưng</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vẫn</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được</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người</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tiêu</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dùng</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ưa</a:t>
            </a:r>
            <a:r>
              <a:rPr lang="en-US" altLang="en-US" sz="3200" b="1" dirty="0">
                <a:solidFill>
                  <a:srgbClr val="C00000"/>
                </a:solidFill>
                <a:ea typeface="Calibri" panose="020F0502020204030204" pitchFamily="34" charset="0"/>
                <a:cs typeface="Times New Roman" panose="02020603050405020304" pitchFamily="18" charset="0"/>
              </a:rPr>
              <a:t> </a:t>
            </a:r>
            <a:r>
              <a:rPr lang="en-US" altLang="en-US" sz="3200" b="1" dirty="0" err="1">
                <a:solidFill>
                  <a:srgbClr val="C00000"/>
                </a:solidFill>
                <a:ea typeface="Calibri" panose="020F0502020204030204" pitchFamily="34" charset="0"/>
                <a:cs typeface="Times New Roman" panose="02020603050405020304" pitchFamily="18" charset="0"/>
              </a:rPr>
              <a:t>chuộng</a:t>
            </a:r>
            <a:r>
              <a:rPr lang="en-US" altLang="en-US" sz="3200" b="1" dirty="0">
                <a:solidFill>
                  <a:srgbClr val="C00000"/>
                </a:solidFill>
                <a:ea typeface="Calibri" panose="020F0502020204030204"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6050B602-7E5B-2311-FD9A-E17E914E3B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462" y1="75231" x2="46462" y2="75231"/>
                        <a14:foregroundMark x1="50462" y1="80385" x2="50462" y2="80385"/>
                        <a14:foregroundMark x1="54615" y1="69615" x2="54615" y2="69615"/>
                        <a14:foregroundMark x1="49692" y1="47000" x2="49692" y2="47000"/>
                        <a14:foregroundMark x1="50231" y1="55308" x2="50231" y2="55308"/>
                        <a14:foregroundMark x1="61615" y1="46154" x2="61615" y2="46154"/>
                        <a14:backgroundMark x1="39538" y1="45000" x2="39538" y2="45000"/>
                      </a14:backgroundRemoval>
                    </a14:imgEffect>
                    <a14:imgEffect>
                      <a14:sharpenSoften amount="50000"/>
                    </a14:imgEffect>
                    <a14:imgEffect>
                      <a14:saturation sat="400000"/>
                    </a14:imgEffect>
                    <a14:imgEffect>
                      <a14:brightnessContrast contrast="40000"/>
                    </a14:imgEffect>
                  </a14:imgLayer>
                </a14:imgProps>
              </a:ext>
            </a:extLst>
          </a:blip>
          <a:stretch>
            <a:fillRect/>
          </a:stretch>
        </p:blipFill>
        <p:spPr>
          <a:xfrm>
            <a:off x="-97242" y="0"/>
            <a:ext cx="1290851" cy="1290851"/>
          </a:xfrm>
          <a:prstGeom prst="rect">
            <a:avLst/>
          </a:prstGeom>
        </p:spPr>
      </p:pic>
      <p:sp>
        <p:nvSpPr>
          <p:cNvPr id="4" name="Rectangle 3">
            <a:extLst>
              <a:ext uri="{FF2B5EF4-FFF2-40B4-BE49-F238E27FC236}">
                <a16:creationId xmlns:a16="http://schemas.microsoft.com/office/drawing/2014/main" id="{3BDC782F-D85C-A22E-7DDF-BC7EB6EDB598}"/>
              </a:ext>
            </a:extLst>
          </p:cNvPr>
          <p:cNvSpPr/>
          <p:nvPr/>
        </p:nvSpPr>
        <p:spPr>
          <a:xfrm>
            <a:off x="467418" y="1947840"/>
            <a:ext cx="10901967" cy="2677656"/>
          </a:xfrm>
          <a:prstGeom prst="rect">
            <a:avLst/>
          </a:prstGeom>
        </p:spPr>
        <p:txBody>
          <a:bodyPr wrap="square">
            <a:spAutoFit/>
          </a:bodyPr>
          <a:lstStyle/>
          <a:p>
            <a:pPr algn="just"/>
            <a:r>
              <a:rPr lang="en-US" sz="2800" dirty="0">
                <a:solidFill>
                  <a:schemeClr val="tx1">
                    <a:lumMod val="50000"/>
                  </a:schemeClr>
                </a:solidFill>
                <a:latin typeface="Calibri" panose="020F0502020204030204" pitchFamily="34" charset="0"/>
                <a:cs typeface="Calibri" panose="020F0502020204030204" pitchFamily="34" charset="0"/>
              </a:rPr>
              <a:t>N</a:t>
            </a:r>
            <a:r>
              <a:rPr lang="vi-VN" sz="2800" dirty="0">
                <a:solidFill>
                  <a:schemeClr val="tx1">
                    <a:lumMod val="50000"/>
                  </a:schemeClr>
                </a:solidFill>
                <a:latin typeface="Calibri" panose="020F0502020204030204" pitchFamily="34" charset="0"/>
                <a:cs typeface="Calibri" panose="020F0502020204030204" pitchFamily="34" charset="0"/>
              </a:rPr>
              <a:t>ông nghiệp sạch </a:t>
            </a:r>
            <a:r>
              <a:rPr lang="vi-VN" sz="2800" dirty="0">
                <a:solidFill>
                  <a:srgbClr val="FF0000"/>
                </a:solidFill>
                <a:latin typeface="Calibri" panose="020F0502020204030204" pitchFamily="34" charset="0"/>
                <a:cs typeface="Calibri" panose="020F0502020204030204" pitchFamily="34" charset="0"/>
              </a:rPr>
              <a:t>sử dụng máy móc và các phương pháp canh tác hiện đại</a:t>
            </a:r>
            <a:r>
              <a:rPr lang="vi-VN" sz="2800" dirty="0">
                <a:latin typeface="Calibri" panose="020F0502020204030204" pitchFamily="34" charset="0"/>
                <a:cs typeface="Calibri" panose="020F0502020204030204" pitchFamily="34" charset="0"/>
              </a:rPr>
              <a:t>, </a:t>
            </a:r>
            <a:r>
              <a:rPr lang="vi-VN" sz="2800" dirty="0">
                <a:solidFill>
                  <a:srgbClr val="FF0000"/>
                </a:solidFill>
                <a:latin typeface="Calibri" panose="020F0502020204030204" pitchFamily="34" charset="0"/>
                <a:cs typeface="Calibri" panose="020F0502020204030204" pitchFamily="34" charset="0"/>
              </a:rPr>
              <a:t>quy trình sản xuất được đảm bảo</a:t>
            </a:r>
            <a:r>
              <a:rPr lang="vi-VN" sz="2800" dirty="0">
                <a:latin typeface="Calibri" panose="020F0502020204030204" pitchFamily="34" charset="0"/>
                <a:cs typeface="Calibri" panose="020F0502020204030204" pitchFamily="34" charset="0"/>
              </a:rPr>
              <a:t> </a:t>
            </a:r>
            <a:r>
              <a:rPr lang="vi-VN" sz="2800" dirty="0">
                <a:solidFill>
                  <a:schemeClr val="tx1">
                    <a:lumMod val="50000"/>
                  </a:schemeClr>
                </a:solidFill>
                <a:latin typeface="Calibri" panose="020F0502020204030204" pitchFamily="34" charset="0"/>
                <a:cs typeface="Calibri" panose="020F0502020204030204" pitchFamily="34" charset="0"/>
              </a:rPr>
              <a:t>làm tăng </a:t>
            </a:r>
            <a:r>
              <a:rPr lang="vi-VN" sz="2800" dirty="0">
                <a:solidFill>
                  <a:srgbClr val="FF0000"/>
                </a:solidFill>
                <a:latin typeface="Calibri" panose="020F0502020204030204" pitchFamily="34" charset="0"/>
                <a:cs typeface="Calibri" panose="020F0502020204030204" pitchFamily="34" charset="0"/>
              </a:rPr>
              <a:t>chất lượng </a:t>
            </a:r>
            <a:r>
              <a:rPr lang="vi-VN" sz="2800" dirty="0">
                <a:solidFill>
                  <a:schemeClr val="tx1">
                    <a:lumMod val="50000"/>
                  </a:schemeClr>
                </a:solidFill>
                <a:latin typeface="Calibri" panose="020F0502020204030204" pitchFamily="34" charset="0"/>
                <a:cs typeface="Calibri" panose="020F0502020204030204" pitchFamily="34" charset="0"/>
              </a:rPr>
              <a:t>(giá trị dinh dưỡng, độ an toàn,...) của sản phẩm.</a:t>
            </a:r>
          </a:p>
          <a:p>
            <a:pPr algn="just"/>
            <a:r>
              <a:rPr lang="vi-VN" sz="2800" dirty="0">
                <a:solidFill>
                  <a:schemeClr val="tx1">
                    <a:lumMod val="50000"/>
                  </a:schemeClr>
                </a:solidFill>
                <a:latin typeface="Calibri" panose="020F0502020204030204" pitchFamily="34" charset="0"/>
                <a:cs typeface="Calibri" panose="020F0502020204030204" pitchFamily="34" charset="0"/>
                <a:sym typeface="Wingdings" panose="05000000000000000000" pitchFamily="2" charset="2"/>
              </a:rPr>
              <a:t> </a:t>
            </a:r>
            <a:r>
              <a:rPr lang="vi-VN" sz="2800" dirty="0">
                <a:solidFill>
                  <a:schemeClr val="tx1">
                    <a:lumMod val="50000"/>
                  </a:schemeClr>
                </a:solidFill>
                <a:latin typeface="Calibri" panose="020F0502020204030204" pitchFamily="34" charset="0"/>
                <a:cs typeface="Calibri" panose="020F0502020204030204" pitchFamily="34" charset="0"/>
              </a:rPr>
              <a:t>Do đó, mặc dù giá thành sản phẩm cao hơn các sản phẩm được sản xuất theo cách truyền thống nhưng vẫn lấy được niềm tin của người tiêu dùng.</a:t>
            </a:r>
            <a:endParaRPr lang="en-US" sz="2800" dirty="0">
              <a:solidFill>
                <a:schemeClr val="tx1">
                  <a:lumMod val="50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2EE536F-6D24-6C6E-79DC-2C8AD014EAE0}"/>
              </a:ext>
            </a:extLst>
          </p:cNvPr>
          <p:cNvPicPr>
            <a:picLocks noChangeAspect="1"/>
          </p:cNvPicPr>
          <p:nvPr/>
        </p:nvPicPr>
        <p:blipFill>
          <a:blip r:embed="rId5"/>
          <a:stretch>
            <a:fillRect/>
          </a:stretch>
        </p:blipFill>
        <p:spPr>
          <a:xfrm>
            <a:off x="548184" y="5007136"/>
            <a:ext cx="3374409" cy="1655292"/>
          </a:xfrm>
          <a:prstGeom prst="rect">
            <a:avLst/>
          </a:prstGeom>
        </p:spPr>
      </p:pic>
      <p:pic>
        <p:nvPicPr>
          <p:cNvPr id="6" name="Picture 5">
            <a:extLst>
              <a:ext uri="{FF2B5EF4-FFF2-40B4-BE49-F238E27FC236}">
                <a16:creationId xmlns:a16="http://schemas.microsoft.com/office/drawing/2014/main" id="{ED9DF6A7-E494-7D8D-DE82-DF3A4CBF5F3C}"/>
              </a:ext>
            </a:extLst>
          </p:cNvPr>
          <p:cNvPicPr>
            <a:picLocks noChangeAspect="1"/>
          </p:cNvPicPr>
          <p:nvPr/>
        </p:nvPicPr>
        <p:blipFill>
          <a:blip r:embed="rId6"/>
          <a:stretch>
            <a:fillRect/>
          </a:stretch>
        </p:blipFill>
        <p:spPr>
          <a:xfrm>
            <a:off x="4039737" y="5007136"/>
            <a:ext cx="3204149" cy="1655292"/>
          </a:xfrm>
          <a:prstGeom prst="rect">
            <a:avLst/>
          </a:prstGeom>
        </p:spPr>
      </p:pic>
      <p:pic>
        <p:nvPicPr>
          <p:cNvPr id="7" name="Picture 6">
            <a:extLst>
              <a:ext uri="{FF2B5EF4-FFF2-40B4-BE49-F238E27FC236}">
                <a16:creationId xmlns:a16="http://schemas.microsoft.com/office/drawing/2014/main" id="{D932B70A-51E9-7C88-7827-546CA55D70E9}"/>
              </a:ext>
            </a:extLst>
          </p:cNvPr>
          <p:cNvPicPr>
            <a:picLocks noChangeAspect="1"/>
          </p:cNvPicPr>
          <p:nvPr/>
        </p:nvPicPr>
        <p:blipFill>
          <a:blip r:embed="rId7"/>
          <a:stretch>
            <a:fillRect/>
          </a:stretch>
        </p:blipFill>
        <p:spPr>
          <a:xfrm>
            <a:off x="7361029" y="5007136"/>
            <a:ext cx="3871077" cy="1655292"/>
          </a:xfrm>
          <a:prstGeom prst="rect">
            <a:avLst/>
          </a:prstGeom>
        </p:spPr>
      </p:pic>
      <p:sp>
        <p:nvSpPr>
          <p:cNvPr id="38" name="Arrow: Left 37">
            <a:hlinkClick r:id="rId8" action="ppaction://hlinksldjump"/>
            <a:extLst>
              <a:ext uri="{FF2B5EF4-FFF2-40B4-BE49-F238E27FC236}">
                <a16:creationId xmlns:a16="http://schemas.microsoft.com/office/drawing/2014/main" id="{35354C82-7851-D607-9B76-186528B4DCE5}"/>
              </a:ext>
            </a:extLst>
          </p:cNvPr>
          <p:cNvSpPr/>
          <p:nvPr/>
        </p:nvSpPr>
        <p:spPr>
          <a:xfrm>
            <a:off x="10880181" y="134338"/>
            <a:ext cx="978408" cy="484632"/>
          </a:xfrm>
          <a:prstGeom prst="lef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a:extLst>
              <a:ext uri="{FF2B5EF4-FFF2-40B4-BE49-F238E27FC236}">
                <a16:creationId xmlns:a16="http://schemas.microsoft.com/office/drawing/2014/main" id="{763B7428-AEC9-B2CF-A6F5-0341AF489C6D}"/>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16</a:t>
            </a:fld>
            <a:endParaRPr lang="zh-CN" altLang="en-US" sz="1800" dirty="0">
              <a:solidFill>
                <a:schemeClr val="tx1">
                  <a:lumMod val="50000"/>
                </a:schemeClr>
              </a:solidFill>
            </a:endParaRPr>
          </a:p>
        </p:txBody>
      </p:sp>
    </p:spTree>
    <p:extLst>
      <p:ext uri="{BB962C8B-B14F-4D97-AF65-F5344CB8AC3E}">
        <p14:creationId xmlns:p14="http://schemas.microsoft.com/office/powerpoint/2010/main" val="397226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031685-5E49-B82E-A598-7435ED8249F9}"/>
              </a:ext>
            </a:extLst>
          </p:cNvPr>
          <p:cNvSpPr txBox="1"/>
          <p:nvPr/>
        </p:nvSpPr>
        <p:spPr>
          <a:xfrm>
            <a:off x="412845" y="139083"/>
            <a:ext cx="8103358" cy="584775"/>
          </a:xfrm>
          <a:prstGeom prst="rect">
            <a:avLst/>
          </a:prstGeom>
          <a:solidFill>
            <a:schemeClr val="accent2">
              <a:lumMod val="40000"/>
              <a:lumOff val="60000"/>
            </a:schemeClr>
          </a:solidFill>
        </p:spPr>
        <p:txBody>
          <a:bodyPr wrap="square">
            <a:spAutoFit/>
          </a:bodyPr>
          <a:lstStyle>
            <a:defPPr>
              <a:defRPr lang="zh-CN"/>
            </a:defPPr>
            <a:lvl1pPr algn="just">
              <a:defRPr sz="3200" b="1">
                <a:solidFill>
                  <a:srgbClr val="354F10"/>
                </a:solidFill>
                <a:ea typeface="Calibri" panose="020F0502020204030204" pitchFamily="34" charset="0"/>
                <a:cs typeface="Times New Roman" panose="02020603050405020304" pitchFamily="18" charset="0"/>
              </a:defRPr>
            </a:lvl1pPr>
          </a:lstStyle>
          <a:p>
            <a:r>
              <a:rPr lang="en-US">
                <a:solidFill>
                  <a:srgbClr val="C00000"/>
                </a:solidFill>
              </a:rPr>
              <a:t>Các </a:t>
            </a:r>
            <a:r>
              <a:rPr lang="en-US" dirty="0" err="1">
                <a:solidFill>
                  <a:srgbClr val="C00000"/>
                </a:solidFill>
              </a:rPr>
              <a:t>tiêu</a:t>
            </a:r>
            <a:r>
              <a:rPr lang="en-US" dirty="0">
                <a:solidFill>
                  <a:srgbClr val="C00000"/>
                </a:solidFill>
              </a:rPr>
              <a:t> </a:t>
            </a:r>
            <a:r>
              <a:rPr lang="en-US" dirty="0" err="1">
                <a:solidFill>
                  <a:srgbClr val="C00000"/>
                </a:solidFill>
              </a:rPr>
              <a:t>chí</a:t>
            </a:r>
            <a:r>
              <a:rPr lang="en-US" dirty="0">
                <a:solidFill>
                  <a:srgbClr val="C00000"/>
                </a:solidFill>
              </a:rPr>
              <a:t> </a:t>
            </a:r>
            <a:r>
              <a:rPr lang="en-US" dirty="0" err="1">
                <a:solidFill>
                  <a:srgbClr val="C00000"/>
                </a:solidFill>
              </a:rPr>
              <a:t>đảm</a:t>
            </a:r>
            <a:r>
              <a:rPr lang="en-US" dirty="0">
                <a:solidFill>
                  <a:srgbClr val="C00000"/>
                </a:solidFill>
              </a:rPr>
              <a:t> </a:t>
            </a:r>
            <a:r>
              <a:rPr lang="en-US" dirty="0" err="1">
                <a:solidFill>
                  <a:srgbClr val="C00000"/>
                </a:solidFill>
              </a:rPr>
              <a:t>bảo</a:t>
            </a:r>
            <a:r>
              <a:rPr lang="en-US" dirty="0">
                <a:solidFill>
                  <a:srgbClr val="C00000"/>
                </a:solidFill>
              </a:rPr>
              <a:t> </a:t>
            </a:r>
            <a:r>
              <a:rPr lang="en-US" dirty="0" err="1">
                <a:solidFill>
                  <a:srgbClr val="C00000"/>
                </a:solidFill>
              </a:rPr>
              <a:t>cho</a:t>
            </a:r>
            <a:r>
              <a:rPr lang="en-US" dirty="0">
                <a:solidFill>
                  <a:srgbClr val="C00000"/>
                </a:solidFill>
              </a:rPr>
              <a:t> </a:t>
            </a:r>
            <a:r>
              <a:rPr lang="en-US" dirty="0" err="1">
                <a:solidFill>
                  <a:srgbClr val="C00000"/>
                </a:solidFill>
              </a:rPr>
              <a:t>nông</a:t>
            </a:r>
            <a:r>
              <a:rPr lang="en-US" dirty="0">
                <a:solidFill>
                  <a:srgbClr val="C00000"/>
                </a:solidFill>
              </a:rPr>
              <a:t> </a:t>
            </a:r>
            <a:r>
              <a:rPr lang="en-US" dirty="0" err="1">
                <a:solidFill>
                  <a:srgbClr val="C00000"/>
                </a:solidFill>
              </a:rPr>
              <a:t>nghiệp</a:t>
            </a:r>
            <a:r>
              <a:rPr lang="en-US" dirty="0">
                <a:solidFill>
                  <a:srgbClr val="C00000"/>
                </a:solidFill>
              </a:rPr>
              <a:t> </a:t>
            </a:r>
            <a:r>
              <a:rPr lang="en-US" dirty="0" err="1">
                <a:solidFill>
                  <a:srgbClr val="C00000"/>
                </a:solidFill>
              </a:rPr>
              <a:t>sạch</a:t>
            </a:r>
            <a:endParaRPr lang="en-US" dirty="0">
              <a:solidFill>
                <a:srgbClr val="C00000"/>
              </a:solidFill>
            </a:endParaRPr>
          </a:p>
        </p:txBody>
      </p:sp>
      <p:graphicFrame>
        <p:nvGraphicFramePr>
          <p:cNvPr id="9" name="Diagram 8">
            <a:extLst>
              <a:ext uri="{FF2B5EF4-FFF2-40B4-BE49-F238E27FC236}">
                <a16:creationId xmlns:a16="http://schemas.microsoft.com/office/drawing/2014/main" id="{78B09B0A-4EF2-4E8E-65EE-0DD2CD89E658}"/>
              </a:ext>
            </a:extLst>
          </p:cNvPr>
          <p:cNvGraphicFramePr/>
          <p:nvPr>
            <p:extLst>
              <p:ext uri="{D42A27DB-BD31-4B8C-83A1-F6EECF244321}">
                <p14:modId xmlns:p14="http://schemas.microsoft.com/office/powerpoint/2010/main" val="1000663578"/>
              </p:ext>
            </p:extLst>
          </p:nvPr>
        </p:nvGraphicFramePr>
        <p:xfrm>
          <a:off x="412845" y="1382748"/>
          <a:ext cx="9539785" cy="5093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loud 9">
            <a:extLst>
              <a:ext uri="{FF2B5EF4-FFF2-40B4-BE49-F238E27FC236}">
                <a16:creationId xmlns:a16="http://schemas.microsoft.com/office/drawing/2014/main" id="{82FBCE73-C45F-4261-61D2-83C26FCD617E}"/>
              </a:ext>
            </a:extLst>
          </p:cNvPr>
          <p:cNvSpPr/>
          <p:nvPr/>
        </p:nvSpPr>
        <p:spPr>
          <a:xfrm>
            <a:off x="7697337" y="551542"/>
            <a:ext cx="5377217" cy="3302615"/>
          </a:xfrm>
          <a:prstGeom prst="cloud">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lumMod val="50000"/>
                  </a:schemeClr>
                </a:solidFill>
              </a:rPr>
              <a:t>Hãy cho biết tại sao tiêu chí an toàn thực phẩm được người tiêu dùng quan tâm hàng đầu</a:t>
            </a:r>
            <a:r>
              <a:rPr lang="en-US" sz="3200" dirty="0">
                <a:solidFill>
                  <a:schemeClr val="tx1">
                    <a:lumMod val="50000"/>
                  </a:schemeClr>
                </a:solidFill>
              </a:rPr>
              <a:t>?</a:t>
            </a:r>
            <a:endParaRPr lang="vi-VN" sz="3200" dirty="0">
              <a:solidFill>
                <a:schemeClr val="tx1">
                  <a:lumMod val="50000"/>
                </a:schemeClr>
              </a:solidFill>
            </a:endParaRPr>
          </a:p>
        </p:txBody>
      </p:sp>
      <p:pic>
        <p:nvPicPr>
          <p:cNvPr id="11" name="Picture 10">
            <a:extLst>
              <a:ext uri="{FF2B5EF4-FFF2-40B4-BE49-F238E27FC236}">
                <a16:creationId xmlns:a16="http://schemas.microsoft.com/office/drawing/2014/main" id="{0F2715E8-3D3F-4E39-7B9E-63AA34F5104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6462" y1="75231" x2="46462" y2="75231"/>
                        <a14:foregroundMark x1="50462" y1="80385" x2="50462" y2="80385"/>
                        <a14:foregroundMark x1="54615" y1="69615" x2="54615" y2="69615"/>
                        <a14:foregroundMark x1="49692" y1="47000" x2="49692" y2="47000"/>
                        <a14:foregroundMark x1="50231" y1="55308" x2="50231" y2="55308"/>
                        <a14:foregroundMark x1="61615" y1="46154" x2="61615" y2="46154"/>
                        <a14:backgroundMark x1="39538" y1="45000" x2="39538" y2="45000"/>
                      </a14:backgroundRemoval>
                    </a14:imgEffect>
                    <a14:imgEffect>
                      <a14:sharpenSoften amount="50000"/>
                    </a14:imgEffect>
                    <a14:imgEffect>
                      <a14:saturation sat="400000"/>
                    </a14:imgEffect>
                    <a14:imgEffect>
                      <a14:brightnessContrast contrast="40000"/>
                    </a14:imgEffect>
                  </a14:imgLayer>
                </a14:imgProps>
              </a:ext>
            </a:extLst>
          </a:blip>
          <a:stretch>
            <a:fillRect/>
          </a:stretch>
        </p:blipFill>
        <p:spPr>
          <a:xfrm>
            <a:off x="7545505" y="697643"/>
            <a:ext cx="1290851" cy="1290851"/>
          </a:xfrm>
          <a:prstGeom prst="rect">
            <a:avLst/>
          </a:prstGeom>
        </p:spPr>
      </p:pic>
      <p:sp>
        <p:nvSpPr>
          <p:cNvPr id="12" name="Slide Number Placeholder 11">
            <a:extLst>
              <a:ext uri="{FF2B5EF4-FFF2-40B4-BE49-F238E27FC236}">
                <a16:creationId xmlns:a16="http://schemas.microsoft.com/office/drawing/2014/main" id="{87FC1C00-39B3-ECD0-4C4E-CCC8528DD974}"/>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17</a:t>
            </a:fld>
            <a:endParaRPr lang="zh-CN" altLang="en-US" sz="1800">
              <a:solidFill>
                <a:schemeClr val="tx1">
                  <a:lumMod val="50000"/>
                </a:schemeClr>
              </a:solidFill>
            </a:endParaRPr>
          </a:p>
        </p:txBody>
      </p:sp>
    </p:spTree>
    <p:extLst>
      <p:ext uri="{BB962C8B-B14F-4D97-AF65-F5344CB8AC3E}">
        <p14:creationId xmlns:p14="http://schemas.microsoft.com/office/powerpoint/2010/main" val="323368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F2A722-5187-DC5A-A428-0D136FD1C9A7}"/>
              </a:ext>
            </a:extLst>
          </p:cNvPr>
          <p:cNvSpPr txBox="1"/>
          <p:nvPr/>
        </p:nvSpPr>
        <p:spPr>
          <a:xfrm>
            <a:off x="453789" y="426047"/>
            <a:ext cx="11269638" cy="1717393"/>
          </a:xfrm>
          <a:prstGeom prst="rect">
            <a:avLst/>
          </a:prstGeom>
          <a:noFill/>
        </p:spPr>
        <p:txBody>
          <a:bodyPr wrap="square">
            <a:spAutoFit/>
          </a:bodyPr>
          <a:lstStyle/>
          <a:p>
            <a:pPr marL="0" marR="0" algn="just">
              <a:lnSpc>
                <a:spcPct val="115000"/>
              </a:lnSpc>
              <a:spcBef>
                <a:spcPts val="0"/>
              </a:spcBef>
              <a:spcAft>
                <a:spcPts val="0"/>
              </a:spcAft>
              <a:tabLst>
                <a:tab pos="182880" algn="l"/>
              </a:tabLst>
            </a:pP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Tiêu</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chí</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an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toàn</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thực</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phẩm</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là</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đảm</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bảo</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không</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có</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hóa</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chất</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không</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nhiễm</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khuẩn</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không</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bị</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ô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nhiễm</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vật</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lí</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khi</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thu</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hoạch</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nông</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sản</a:t>
            </a:r>
            <a:r>
              <a:rPr lang="en-US" sz="3200" dirty="0">
                <a:solidFill>
                  <a:schemeClr val="tx1">
                    <a:lumMod val="50000"/>
                  </a:schemeClr>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a:t>
            </a:r>
          </a:p>
          <a:p>
            <a:pPr algn="just"/>
            <a:r>
              <a:rPr lang="en-US" sz="3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sym typeface="Wingdings 3" panose="05040102010807070707" pitchFamily="18" charset="2"/>
              </a:rPr>
              <a:t> </a:t>
            </a:r>
            <a:r>
              <a:rPr lang="en-US" sz="32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3" panose="05040102010807070707" pitchFamily="18" charset="2"/>
              </a:rPr>
              <a:t>Ả</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nh</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hưởng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trực</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tiếp</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sức</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khỏe</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solidFill>
                <a:srgbClr val="FF0000"/>
              </a:solidFill>
            </a:endParaRPr>
          </a:p>
        </p:txBody>
      </p:sp>
      <p:pic>
        <p:nvPicPr>
          <p:cNvPr id="5" name="Picture 4">
            <a:extLst>
              <a:ext uri="{FF2B5EF4-FFF2-40B4-BE49-F238E27FC236}">
                <a16:creationId xmlns:a16="http://schemas.microsoft.com/office/drawing/2014/main" id="{0740379B-0402-0588-1DB2-BF88D392CED1}"/>
              </a:ext>
            </a:extLst>
          </p:cNvPr>
          <p:cNvPicPr>
            <a:picLocks noChangeAspect="1"/>
          </p:cNvPicPr>
          <p:nvPr/>
        </p:nvPicPr>
        <p:blipFill>
          <a:blip r:embed="rId3"/>
          <a:stretch>
            <a:fillRect/>
          </a:stretch>
        </p:blipFill>
        <p:spPr>
          <a:xfrm>
            <a:off x="5373427" y="2143440"/>
            <a:ext cx="6350000" cy="3810000"/>
          </a:xfrm>
          <a:prstGeom prst="rect">
            <a:avLst/>
          </a:prstGeom>
        </p:spPr>
      </p:pic>
      <p:pic>
        <p:nvPicPr>
          <p:cNvPr id="6" name="Picture 5">
            <a:extLst>
              <a:ext uri="{FF2B5EF4-FFF2-40B4-BE49-F238E27FC236}">
                <a16:creationId xmlns:a16="http://schemas.microsoft.com/office/drawing/2014/main" id="{C7641F70-61CA-5FC5-D137-8DE8653F0C16}"/>
              </a:ext>
            </a:extLst>
          </p:cNvPr>
          <p:cNvPicPr>
            <a:picLocks noChangeAspect="1"/>
          </p:cNvPicPr>
          <p:nvPr/>
        </p:nvPicPr>
        <p:blipFill>
          <a:blip r:embed="rId4"/>
          <a:stretch>
            <a:fillRect/>
          </a:stretch>
        </p:blipFill>
        <p:spPr>
          <a:xfrm>
            <a:off x="453789" y="2476228"/>
            <a:ext cx="4731982" cy="2661740"/>
          </a:xfrm>
          <a:prstGeom prst="rect">
            <a:avLst/>
          </a:prstGeom>
        </p:spPr>
      </p:pic>
      <p:sp>
        <p:nvSpPr>
          <p:cNvPr id="7" name="Slide Number Placeholder 6">
            <a:extLst>
              <a:ext uri="{FF2B5EF4-FFF2-40B4-BE49-F238E27FC236}">
                <a16:creationId xmlns:a16="http://schemas.microsoft.com/office/drawing/2014/main" id="{600A50A6-28DB-6897-4DB5-D3C30BA53838}"/>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18</a:t>
            </a:fld>
            <a:endParaRPr lang="zh-CN" altLang="en-US" sz="1800" dirty="0">
              <a:solidFill>
                <a:schemeClr val="tx1">
                  <a:lumMod val="50000"/>
                </a:schemeClr>
              </a:solidFill>
            </a:endParaRPr>
          </a:p>
        </p:txBody>
      </p:sp>
    </p:spTree>
    <p:extLst>
      <p:ext uri="{BB962C8B-B14F-4D97-AF65-F5344CB8AC3E}">
        <p14:creationId xmlns:p14="http://schemas.microsoft.com/office/powerpoint/2010/main" val="137397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925A9C5-176C-4ED0-B61F-F4B70B7BCB7F}"/>
              </a:ext>
            </a:extLst>
          </p:cNvPr>
          <p:cNvGraphicFramePr>
            <a:graphicFrameLocks noGrp="1"/>
          </p:cNvGraphicFramePr>
          <p:nvPr>
            <p:extLst>
              <p:ext uri="{D42A27DB-BD31-4B8C-83A1-F6EECF244321}">
                <p14:modId xmlns:p14="http://schemas.microsoft.com/office/powerpoint/2010/main" val="4193693085"/>
              </p:ext>
            </p:extLst>
          </p:nvPr>
        </p:nvGraphicFramePr>
        <p:xfrm>
          <a:off x="101600" y="0"/>
          <a:ext cx="12090399" cy="9207347"/>
        </p:xfrm>
        <a:graphic>
          <a:graphicData uri="http://schemas.openxmlformats.org/drawingml/2006/table">
            <a:tbl>
              <a:tblPr firstRow="1" firstCol="1" bandRow="1">
                <a:tableStyleId>{5C22544A-7EE6-4342-B048-85BDC9FD1C3A}</a:tableStyleId>
              </a:tblPr>
              <a:tblGrid>
                <a:gridCol w="554601">
                  <a:extLst>
                    <a:ext uri="{9D8B030D-6E8A-4147-A177-3AD203B41FA5}">
                      <a16:colId xmlns:a16="http://schemas.microsoft.com/office/drawing/2014/main" val="787064326"/>
                    </a:ext>
                  </a:extLst>
                </a:gridCol>
                <a:gridCol w="2979497">
                  <a:extLst>
                    <a:ext uri="{9D8B030D-6E8A-4147-A177-3AD203B41FA5}">
                      <a16:colId xmlns:a16="http://schemas.microsoft.com/office/drawing/2014/main" val="1354898366"/>
                    </a:ext>
                  </a:extLst>
                </a:gridCol>
                <a:gridCol w="8556301">
                  <a:extLst>
                    <a:ext uri="{9D8B030D-6E8A-4147-A177-3AD203B41FA5}">
                      <a16:colId xmlns:a16="http://schemas.microsoft.com/office/drawing/2014/main" val="565067593"/>
                    </a:ext>
                  </a:extLst>
                </a:gridCol>
              </a:tblGrid>
              <a:tr h="880474">
                <a:tc gridSpan="2">
                  <a:txBody>
                    <a:bodyPr/>
                    <a:lstStyle/>
                    <a:p>
                      <a:pPr algn="ctr">
                        <a:lnSpc>
                          <a:spcPct val="107000"/>
                        </a:lnSpc>
                        <a:spcBef>
                          <a:spcPts val="300"/>
                        </a:spcBef>
                        <a:spcAft>
                          <a:spcPts val="300"/>
                        </a:spcAft>
                      </a:pPr>
                      <a:r>
                        <a:rPr lang="vi-VN" sz="2400">
                          <a:solidFill>
                            <a:srgbClr val="FF0000"/>
                          </a:solidFill>
                          <a:effectLst/>
                          <a:latin typeface="Calibri" panose="020F0502020204030204" pitchFamily="34" charset="0"/>
                          <a:cs typeface="Calibri" panose="020F0502020204030204" pitchFamily="34" charset="0"/>
                        </a:rPr>
                        <a:t>Lớp:....</a:t>
                      </a:r>
                      <a:endParaRPr lang="en-US" sz="24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3489" marR="3489" marT="0" marB="0" anchor="ctr"/>
                </a:tc>
                <a:tc hMerge="1">
                  <a:txBody>
                    <a:bodyPr/>
                    <a:lstStyle/>
                    <a:p>
                      <a:endParaRPr lang="en-US"/>
                    </a:p>
                  </a:txBody>
                  <a:tcPr/>
                </a:tc>
                <a:tc>
                  <a:txBody>
                    <a:bodyPr/>
                    <a:lstStyle/>
                    <a:p>
                      <a:pPr algn="ctr">
                        <a:lnSpc>
                          <a:spcPct val="107000"/>
                        </a:lnSpc>
                        <a:spcBef>
                          <a:spcPts val="300"/>
                        </a:spcBef>
                        <a:spcAft>
                          <a:spcPts val="300"/>
                        </a:spcAft>
                      </a:pPr>
                      <a:r>
                        <a:rPr lang="en-GB" sz="2400">
                          <a:solidFill>
                            <a:srgbClr val="FF0000"/>
                          </a:solidFill>
                          <a:effectLst/>
                          <a:latin typeface="Calibri" panose="020F0502020204030204" pitchFamily="34" charset="0"/>
                          <a:cs typeface="Calibri" panose="020F0502020204030204" pitchFamily="34" charset="0"/>
                        </a:rPr>
                        <a:t>ĐÁP ÁN </a:t>
                      </a:r>
                      <a:r>
                        <a:rPr lang="vi-VN" sz="2400">
                          <a:solidFill>
                            <a:srgbClr val="FF0000"/>
                          </a:solidFill>
                          <a:effectLst/>
                          <a:latin typeface="Calibri" panose="020F0502020204030204" pitchFamily="34" charset="0"/>
                          <a:cs typeface="Calibri" panose="020F0502020204030204" pitchFamily="34" charset="0"/>
                        </a:rPr>
                        <a:t>PHIẾU HỌC TẬP</a:t>
                      </a:r>
                      <a:r>
                        <a:rPr lang="en-US" sz="2400">
                          <a:solidFill>
                            <a:srgbClr val="FF0000"/>
                          </a:solidFill>
                          <a:effectLst/>
                          <a:latin typeface="Calibri" panose="020F0502020204030204" pitchFamily="34" charset="0"/>
                          <a:cs typeface="Calibri" panose="020F0502020204030204" pitchFamily="34" charset="0"/>
                        </a:rPr>
                        <a:t> CHUNG </a:t>
                      </a:r>
                    </a:p>
                    <a:p>
                      <a:pPr algn="ctr">
                        <a:lnSpc>
                          <a:spcPct val="107000"/>
                        </a:lnSpc>
                        <a:spcBef>
                          <a:spcPts val="300"/>
                        </a:spcBef>
                        <a:spcAft>
                          <a:spcPts val="300"/>
                        </a:spcAft>
                      </a:pPr>
                      <a:r>
                        <a:rPr lang="vi-VN" sz="2400">
                          <a:solidFill>
                            <a:srgbClr val="FF0000"/>
                          </a:solidFill>
                          <a:effectLst/>
                          <a:latin typeface="Calibri" panose="020F0502020204030204" pitchFamily="34" charset="0"/>
                          <a:cs typeface="Calibri" panose="020F0502020204030204" pitchFamily="34" charset="0"/>
                        </a:rPr>
                        <a:t>Nhóm:</a:t>
                      </a:r>
                      <a:r>
                        <a:rPr lang="en-US" sz="2400">
                          <a:solidFill>
                            <a:srgbClr val="FF0000"/>
                          </a:solidFill>
                          <a:effectLst/>
                          <a:latin typeface="Calibri" panose="020F0502020204030204" pitchFamily="34" charset="0"/>
                          <a:cs typeface="Calibri" panose="020F0502020204030204" pitchFamily="34" charset="0"/>
                        </a:rPr>
                        <a:t>……………..</a:t>
                      </a:r>
                      <a:r>
                        <a:rPr lang="vi-VN" sz="2400">
                          <a:solidFill>
                            <a:srgbClr val="FF0000"/>
                          </a:solidFill>
                          <a:effectLst/>
                          <a:latin typeface="Calibri" panose="020F0502020204030204" pitchFamily="34" charset="0"/>
                          <a:cs typeface="Calibri" panose="020F0502020204030204" pitchFamily="34" charset="0"/>
                        </a:rPr>
                        <a:t>	 Họ và tên thành viên:</a:t>
                      </a:r>
                      <a:r>
                        <a:rPr lang="en-US" sz="2400">
                          <a:solidFill>
                            <a:srgbClr val="FF0000"/>
                          </a:solidFill>
                          <a:effectLst/>
                          <a:latin typeface="Calibri" panose="020F0502020204030204" pitchFamily="34" charset="0"/>
                          <a:cs typeface="Calibri" panose="020F0502020204030204" pitchFamily="34" charset="0"/>
                        </a:rPr>
                        <a:t>……</a:t>
                      </a:r>
                      <a:endParaRPr lang="en-US" sz="24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3489" marR="3489" marT="0" marB="0" anchor="ctr"/>
                </a:tc>
                <a:extLst>
                  <a:ext uri="{0D108BD9-81ED-4DB2-BD59-A6C34878D82A}">
                    <a16:rowId xmlns:a16="http://schemas.microsoft.com/office/drawing/2014/main" val="4108507291"/>
                  </a:ext>
                </a:extLst>
              </a:tr>
              <a:tr h="0">
                <a:tc>
                  <a:txBody>
                    <a:bodyPr/>
                    <a:lstStyle/>
                    <a:p>
                      <a:pPr algn="ctr">
                        <a:lnSpc>
                          <a:spcPct val="107000"/>
                        </a:lnSpc>
                        <a:spcBef>
                          <a:spcPts val="300"/>
                        </a:spcBef>
                        <a:spcAft>
                          <a:spcPts val="300"/>
                        </a:spcAft>
                      </a:pPr>
                      <a:r>
                        <a:rPr lang="vi-VN" sz="2400">
                          <a:effectLst/>
                          <a:latin typeface="Calibri" panose="020F0502020204030204" pitchFamily="34" charset="0"/>
                          <a:cs typeface="Calibri" panose="020F0502020204030204" pitchFamily="34" charset="0"/>
                        </a:rPr>
                        <a:t>STT</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3489" marR="3489" marT="0" marB="0" anchor="ctr"/>
                </a:tc>
                <a:tc>
                  <a:txBody>
                    <a:bodyPr/>
                    <a:lstStyle/>
                    <a:p>
                      <a:pPr algn="ctr">
                        <a:lnSpc>
                          <a:spcPct val="107000"/>
                        </a:lnSpc>
                        <a:spcBef>
                          <a:spcPts val="300"/>
                        </a:spcBef>
                        <a:spcAft>
                          <a:spcPts val="300"/>
                        </a:spcAft>
                      </a:pPr>
                      <a:r>
                        <a:rPr lang="vi-VN" sz="2800" b="1">
                          <a:solidFill>
                            <a:srgbClr val="C00000"/>
                          </a:solidFill>
                          <a:effectLst/>
                          <a:latin typeface="Calibri" panose="020F0502020204030204" pitchFamily="34" charset="0"/>
                          <a:cs typeface="Calibri" panose="020F0502020204030204" pitchFamily="34" charset="0"/>
                        </a:rPr>
                        <a:t>Nội dung</a:t>
                      </a:r>
                      <a:endParaRPr lang="en-US" sz="2800" b="1">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3489" marR="3489" marT="0" marB="0" anchor="ctr">
                    <a:solidFill>
                      <a:schemeClr val="accent6">
                        <a:lumMod val="40000"/>
                        <a:lumOff val="60000"/>
                      </a:schemeClr>
                    </a:solidFill>
                  </a:tcPr>
                </a:tc>
                <a:tc>
                  <a:txBody>
                    <a:bodyPr/>
                    <a:lstStyle/>
                    <a:p>
                      <a:pPr algn="ctr">
                        <a:lnSpc>
                          <a:spcPct val="107000"/>
                        </a:lnSpc>
                        <a:spcBef>
                          <a:spcPts val="300"/>
                        </a:spcBef>
                        <a:spcAft>
                          <a:spcPts val="300"/>
                        </a:spcAft>
                      </a:pPr>
                      <a:endParaRPr lang="vi-VN" sz="2800" b="1">
                        <a:solidFill>
                          <a:srgbClr val="C00000"/>
                        </a:solidFill>
                        <a:effectLst/>
                        <a:latin typeface="Calibri" panose="020F0502020204030204" pitchFamily="34" charset="0"/>
                        <a:cs typeface="Calibri" panose="020F0502020204030204" pitchFamily="34" charset="0"/>
                      </a:endParaRPr>
                    </a:p>
                    <a:p>
                      <a:pPr algn="ctr">
                        <a:lnSpc>
                          <a:spcPct val="107000"/>
                        </a:lnSpc>
                        <a:spcBef>
                          <a:spcPts val="300"/>
                        </a:spcBef>
                        <a:spcAft>
                          <a:spcPts val="300"/>
                        </a:spcAft>
                      </a:pPr>
                      <a:r>
                        <a:rPr lang="vi-VN" sz="2800" b="1">
                          <a:solidFill>
                            <a:srgbClr val="C00000"/>
                          </a:solidFill>
                          <a:effectLst/>
                          <a:latin typeface="Calibri" panose="020F0502020204030204" pitchFamily="34" charset="0"/>
                          <a:cs typeface="Calibri" panose="020F0502020204030204" pitchFamily="34" charset="0"/>
                        </a:rPr>
                        <a:t>Kết quả thảo luận nhóm</a:t>
                      </a:r>
                    </a:p>
                    <a:p>
                      <a:pPr algn="ctr">
                        <a:lnSpc>
                          <a:spcPct val="107000"/>
                        </a:lnSpc>
                        <a:spcBef>
                          <a:spcPts val="300"/>
                        </a:spcBef>
                        <a:spcAft>
                          <a:spcPts val="300"/>
                        </a:spcAft>
                      </a:pPr>
                      <a:endParaRPr lang="en-US" sz="2800" b="1">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3489" marR="3489" marT="0" marB="0" anchor="ctr">
                    <a:solidFill>
                      <a:schemeClr val="accent6">
                        <a:lumMod val="40000"/>
                        <a:lumOff val="60000"/>
                      </a:schemeClr>
                    </a:solidFill>
                  </a:tcPr>
                </a:tc>
                <a:extLst>
                  <a:ext uri="{0D108BD9-81ED-4DB2-BD59-A6C34878D82A}">
                    <a16:rowId xmlns:a16="http://schemas.microsoft.com/office/drawing/2014/main" val="3529148498"/>
                  </a:ext>
                </a:extLst>
              </a:tr>
              <a:tr h="1904990">
                <a:tc>
                  <a:txBody>
                    <a:bodyPr/>
                    <a:lstStyle/>
                    <a:p>
                      <a:pPr algn="ctr">
                        <a:lnSpc>
                          <a:spcPct val="107000"/>
                        </a:lnSpc>
                        <a:spcBef>
                          <a:spcPts val="300"/>
                        </a:spcBef>
                        <a:spcAft>
                          <a:spcPts val="300"/>
                        </a:spcAft>
                      </a:pPr>
                      <a:r>
                        <a:rPr lang="vi-VN" sz="2400">
                          <a:effectLst/>
                          <a:latin typeface="Calibri" panose="020F0502020204030204" pitchFamily="34" charset="0"/>
                          <a:cs typeface="Calibri" panose="020F0502020204030204" pitchFamily="34" charset="0"/>
                        </a:rPr>
                        <a:t>1</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3489" marR="3489" marT="0" marB="0" anchor="ctr"/>
                </a:tc>
                <a:tc>
                  <a:txBody>
                    <a:bodyPr/>
                    <a:lstStyle/>
                    <a:p>
                      <a:pPr algn="ctr">
                        <a:lnSpc>
                          <a:spcPct val="107000"/>
                        </a:lnSpc>
                        <a:spcBef>
                          <a:spcPts val="300"/>
                        </a:spcBef>
                        <a:spcAft>
                          <a:spcPts val="300"/>
                        </a:spcAft>
                      </a:pPr>
                      <a:r>
                        <a:rPr lang="vi-VN" sz="2800">
                          <a:effectLst/>
                          <a:latin typeface="Calibri" panose="020F0502020204030204" pitchFamily="34" charset="0"/>
                          <a:cs typeface="Calibri" panose="020F0502020204030204" pitchFamily="34" charset="0"/>
                        </a:rPr>
                        <a:t>Khái niệm nông nghiệp sạch</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3489" marR="3489" marT="0" marB="0" anchor="ctr">
                    <a:solidFill>
                      <a:schemeClr val="accent4">
                        <a:lumMod val="40000"/>
                        <a:lumOff val="60000"/>
                      </a:schemeClr>
                    </a:solidFill>
                  </a:tcPr>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US" sz="2800">
                          <a:effectLst/>
                          <a:latin typeface="Calibri" panose="020F0502020204030204" pitchFamily="34" charset="0"/>
                          <a:cs typeface="Calibri" panose="020F0502020204030204" pitchFamily="34" charset="0"/>
                        </a:rPr>
                        <a:t>Nông nghiệp sạch là hệ thống quản lý, sản xuất nông nghiệp giúp tránh hoặc giảm thiểu sử dụng thuốc trừ sâu và các loại phân bón hỗn hợp .</a:t>
                      </a:r>
                      <a:endParaRPr lang="en-US" sz="28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300"/>
                        </a:spcBef>
                        <a:spcAft>
                          <a:spcPts val="30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3489" marR="3489" marT="0" marB="0" anchor="ctr">
                    <a:solidFill>
                      <a:schemeClr val="accent4">
                        <a:lumMod val="40000"/>
                        <a:lumOff val="60000"/>
                      </a:schemeClr>
                    </a:solidFill>
                  </a:tcPr>
                </a:tc>
                <a:extLst>
                  <a:ext uri="{0D108BD9-81ED-4DB2-BD59-A6C34878D82A}">
                    <a16:rowId xmlns:a16="http://schemas.microsoft.com/office/drawing/2014/main" val="3530448776"/>
                  </a:ext>
                </a:extLst>
              </a:tr>
              <a:tr h="0">
                <a:tc>
                  <a:txBody>
                    <a:bodyPr/>
                    <a:lstStyle/>
                    <a:p>
                      <a:pPr algn="ctr">
                        <a:lnSpc>
                          <a:spcPct val="107000"/>
                        </a:lnSpc>
                        <a:spcBef>
                          <a:spcPts val="300"/>
                        </a:spcBef>
                        <a:spcAft>
                          <a:spcPts val="300"/>
                        </a:spcAft>
                      </a:pPr>
                      <a:r>
                        <a:rPr lang="vi-VN" sz="2400">
                          <a:effectLst/>
                          <a:latin typeface="Calibri" panose="020F0502020204030204" pitchFamily="34" charset="0"/>
                          <a:cs typeface="Calibri" panose="020F0502020204030204" pitchFamily="34" charset="0"/>
                        </a:rPr>
                        <a:t>2</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3489" marR="3489" marT="0" marB="0" anchor="ctr"/>
                </a:tc>
                <a:tc>
                  <a:txBody>
                    <a:bodyPr/>
                    <a:lstStyle/>
                    <a:p>
                      <a:pPr algn="ctr">
                        <a:lnSpc>
                          <a:spcPct val="107000"/>
                        </a:lnSpc>
                        <a:spcBef>
                          <a:spcPts val="300"/>
                        </a:spcBef>
                        <a:spcAft>
                          <a:spcPts val="300"/>
                        </a:spcAft>
                      </a:pPr>
                      <a:r>
                        <a:rPr lang="vi-VN" sz="2800">
                          <a:effectLst/>
                          <a:latin typeface="Calibri" panose="020F0502020204030204" pitchFamily="34" charset="0"/>
                          <a:cs typeface="Calibri" panose="020F0502020204030204" pitchFamily="34" charset="0"/>
                        </a:rPr>
                        <a:t>Lợi ích của sản xuất nông nghiệp sạch</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3489" marR="3489" marT="0" marB="0" anchor="ctr"/>
                </a:tc>
                <a:tc>
                  <a:txBody>
                    <a:bodyPr/>
                    <a:lstStyle/>
                    <a:p>
                      <a:pPr>
                        <a:lnSpc>
                          <a:spcPct val="107000"/>
                        </a:lnSpc>
                        <a:spcBef>
                          <a:spcPts val="300"/>
                        </a:spcBef>
                        <a:spcAft>
                          <a:spcPts val="300"/>
                        </a:spcAft>
                      </a:pPr>
                      <a:endParaRPr lang="vi-VN" sz="2800">
                        <a:effectLst/>
                        <a:latin typeface="Calibri" panose="020F0502020204030204" pitchFamily="34" charset="0"/>
                        <a:cs typeface="Calibri" panose="020F0502020204030204" pitchFamily="34" charset="0"/>
                      </a:endParaRPr>
                    </a:p>
                    <a:p>
                      <a:pPr>
                        <a:lnSpc>
                          <a:spcPct val="107000"/>
                        </a:lnSpc>
                        <a:spcBef>
                          <a:spcPts val="300"/>
                        </a:spcBef>
                        <a:spcAft>
                          <a:spcPts val="300"/>
                        </a:spcAft>
                      </a:pPr>
                      <a:r>
                        <a:rPr lang="vi-VN" sz="2800">
                          <a:effectLst/>
                          <a:latin typeface="Calibri" panose="020F0502020204030204" pitchFamily="34" charset="0"/>
                          <a:cs typeface="Calibri" panose="020F0502020204030204" pitchFamily="34" charset="0"/>
                        </a:rPr>
                        <a:t> - Nông nghiệp sạch đáp ứng nhu cầu về thực phẩm sạch của người tiêu dùng.</a:t>
                      </a:r>
                      <a:endParaRPr lang="en-US" sz="2800">
                        <a:effectLst/>
                        <a:latin typeface="Calibri" panose="020F0502020204030204" pitchFamily="34" charset="0"/>
                        <a:cs typeface="Calibri" panose="020F0502020204030204" pitchFamily="34" charset="0"/>
                      </a:endParaRPr>
                    </a:p>
                    <a:p>
                      <a:pPr>
                        <a:lnSpc>
                          <a:spcPct val="107000"/>
                        </a:lnSpc>
                        <a:spcBef>
                          <a:spcPts val="300"/>
                        </a:spcBef>
                        <a:spcAft>
                          <a:spcPts val="300"/>
                        </a:spcAft>
                      </a:pPr>
                      <a:r>
                        <a:rPr lang="vi-VN" sz="2800">
                          <a:effectLst/>
                          <a:latin typeface="Calibri" panose="020F0502020204030204" pitchFamily="34" charset="0"/>
                          <a:cs typeface="Calibri" panose="020F0502020204030204" pitchFamily="34" charset="0"/>
                        </a:rPr>
                        <a:t>- Nông nghiệp sạch giảm tác động tiêu cực đến tài nguyên môi trường.</a:t>
                      </a:r>
                      <a:endParaRPr lang="en-US" sz="2800">
                        <a:effectLst/>
                        <a:latin typeface="Calibri" panose="020F0502020204030204" pitchFamily="34" charset="0"/>
                        <a:cs typeface="Calibri" panose="020F0502020204030204" pitchFamily="34" charset="0"/>
                      </a:endParaRPr>
                    </a:p>
                    <a:p>
                      <a:pPr>
                        <a:lnSpc>
                          <a:spcPct val="107000"/>
                        </a:lnSpc>
                        <a:spcBef>
                          <a:spcPts val="300"/>
                        </a:spcBef>
                        <a:spcAft>
                          <a:spcPts val="300"/>
                        </a:spcAft>
                      </a:pPr>
                      <a:r>
                        <a:rPr lang="vi-VN" sz="2800">
                          <a:effectLst/>
                          <a:latin typeface="Calibri" panose="020F0502020204030204" pitchFamily="34" charset="0"/>
                          <a:cs typeface="Calibri" panose="020F0502020204030204" pitchFamily="34" charset="0"/>
                        </a:rPr>
                        <a:t>- Nông nghiệp sạch mang lại nguồn lợi cho nông dân.</a:t>
                      </a:r>
                      <a:endParaRPr lang="en-US" sz="2800">
                        <a:effectLst/>
                        <a:latin typeface="Calibri" panose="020F0502020204030204" pitchFamily="34" charset="0"/>
                        <a:cs typeface="Calibri" panose="020F0502020204030204" pitchFamily="34" charset="0"/>
                      </a:endParaRPr>
                    </a:p>
                    <a:p>
                      <a:pPr>
                        <a:lnSpc>
                          <a:spcPct val="107000"/>
                        </a:lnSpc>
                        <a:spcBef>
                          <a:spcPts val="300"/>
                        </a:spcBef>
                        <a:spcAft>
                          <a:spcPts val="30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cs typeface="Calibri" panose="020F0502020204030204" pitchFamily="34" charset="0"/>
                      </a:endParaRPr>
                    </a:p>
                    <a:p>
                      <a:pPr>
                        <a:lnSpc>
                          <a:spcPct val="107000"/>
                        </a:lnSpc>
                        <a:spcBef>
                          <a:spcPts val="300"/>
                        </a:spcBef>
                        <a:spcAft>
                          <a:spcPts val="30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cs typeface="Calibri" panose="020F0502020204030204" pitchFamily="34" charset="0"/>
                      </a:endParaRPr>
                    </a:p>
                    <a:p>
                      <a:pPr>
                        <a:lnSpc>
                          <a:spcPct val="107000"/>
                        </a:lnSpc>
                        <a:spcBef>
                          <a:spcPts val="300"/>
                        </a:spcBef>
                        <a:spcAft>
                          <a:spcPts val="300"/>
                        </a:spcAft>
                      </a:pPr>
                      <a:r>
                        <a:rPr lang="vi-VN" sz="2800">
                          <a:effectLst/>
                          <a:latin typeface="Calibri" panose="020F0502020204030204" pitchFamily="34" charset="0"/>
                          <a:cs typeface="Calibri" panose="020F0502020204030204" pitchFamily="34" charset="0"/>
                        </a:rPr>
                        <a:t> </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3489" marR="3489" marT="0" marB="0" anchor="ctr"/>
                </a:tc>
                <a:extLst>
                  <a:ext uri="{0D108BD9-81ED-4DB2-BD59-A6C34878D82A}">
                    <a16:rowId xmlns:a16="http://schemas.microsoft.com/office/drawing/2014/main" val="835432301"/>
                  </a:ext>
                </a:extLst>
              </a:tr>
              <a:tr h="152786">
                <a:tc gridSpan="3">
                  <a:txBody>
                    <a:bodyPr/>
                    <a:lstStyle/>
                    <a:p>
                      <a:pPr algn="ctr">
                        <a:lnSpc>
                          <a:spcPct val="107000"/>
                        </a:lnSpc>
                        <a:spcBef>
                          <a:spcPts val="300"/>
                        </a:spcBef>
                        <a:spcAft>
                          <a:spcPts val="300"/>
                        </a:spcAft>
                      </a:pPr>
                      <a:r>
                        <a:rPr lang="vi-VN" sz="2400">
                          <a:effectLst/>
                          <a:latin typeface="Calibri" panose="020F0502020204030204" pitchFamily="34" charset="0"/>
                          <a:cs typeface="Calibri" panose="020F0502020204030204" pitchFamily="34" charset="0"/>
                        </a:rPr>
                        <a:t> </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3489" marR="3489"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3242442"/>
                  </a:ext>
                </a:extLst>
              </a:tr>
            </a:tbl>
          </a:graphicData>
        </a:graphic>
      </p:graphicFrame>
    </p:spTree>
    <p:extLst>
      <p:ext uri="{BB962C8B-B14F-4D97-AF65-F5344CB8AC3E}">
        <p14:creationId xmlns:p14="http://schemas.microsoft.com/office/powerpoint/2010/main" val="2621410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3795"/>
            <a:ext cx="12192000" cy="2947555"/>
          </a:xfrm>
          <a:prstGeom prst="rect">
            <a:avLst/>
          </a:prstGeom>
        </p:spPr>
      </p:pic>
      <p:sp>
        <p:nvSpPr>
          <p:cNvPr id="35" name="椭圆 34"/>
          <p:cNvSpPr/>
          <p:nvPr/>
        </p:nvSpPr>
        <p:spPr>
          <a:xfrm>
            <a:off x="4735043" y="1230091"/>
            <a:ext cx="487488" cy="48748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SemiBold" panose="00000700000000000000" pitchFamily="2" charset="0"/>
            </a:endParaRPr>
          </a:p>
        </p:txBody>
      </p:sp>
      <p:sp>
        <p:nvSpPr>
          <p:cNvPr id="5" name="圆角矩形 4"/>
          <p:cNvSpPr/>
          <p:nvPr/>
        </p:nvSpPr>
        <p:spPr>
          <a:xfrm>
            <a:off x="4603247" y="1194765"/>
            <a:ext cx="6200340" cy="1699440"/>
          </a:xfrm>
          <a:prstGeom prst="roundRect">
            <a:avLst/>
          </a:prstGeom>
          <a:noFill/>
          <a:ln>
            <a:solidFill>
              <a:srgbClr val="92D050"/>
            </a:solidFill>
          </a:ln>
          <a:effectLst>
            <a:outerShdw blurRad="76200" dir="18900000" sy="23000" kx="-1200000" algn="bl" rotWithShape="0">
              <a:prstClr val="black">
                <a:alpha val="2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SemiBold" panose="00000700000000000000" pitchFamily="2" charset="0"/>
            </a:endParaRPr>
          </a:p>
        </p:txBody>
      </p:sp>
      <p:sp>
        <p:nvSpPr>
          <p:cNvPr id="7" name="矩形 6"/>
          <p:cNvSpPr/>
          <p:nvPr/>
        </p:nvSpPr>
        <p:spPr>
          <a:xfrm>
            <a:off x="5011659" y="1259655"/>
            <a:ext cx="5383516" cy="1569660"/>
          </a:xfrm>
          <a:prstGeom prst="rect">
            <a:avLst/>
          </a:prstGeom>
        </p:spPr>
        <p:txBody>
          <a:bodyPr wrap="square">
            <a:spAutoFit/>
          </a:bodyPr>
          <a:lstStyle/>
          <a:p>
            <a:pPr marL="0" lvl="0" algn="ctr"/>
            <a:r>
              <a:rPr lang="en-US" sz="3200" b="1" i="0" u="none" dirty="0">
                <a:solidFill>
                  <a:srgbClr val="7DB359"/>
                </a:solidFill>
                <a:ea typeface="微软雅黑" panose="020B0503020204020204" pitchFamily="34" charset="-122"/>
              </a:rPr>
              <a:t>N</a:t>
            </a:r>
            <a:r>
              <a:rPr lang="vi-VN" sz="3200" b="1" kern="1200" dirty="0">
                <a:solidFill>
                  <a:srgbClr val="7DB359"/>
                </a:solidFill>
                <a:effectLst/>
                <a:ea typeface="Calibri" panose="020F0502020204030204" pitchFamily="34" charset="0"/>
              </a:rPr>
              <a:t>ông nghiệp sạch đáp ứng nhu cầu về chất lượng và an toàn thực phẩm </a:t>
            </a:r>
            <a:r>
              <a:rPr lang="en-US" sz="3200" b="1" dirty="0">
                <a:solidFill>
                  <a:srgbClr val="7DB359"/>
                </a:solidFill>
                <a:ea typeface="微软雅黑" panose="020B0503020204020204" pitchFamily="34" charset="-122"/>
              </a:rPr>
              <a:t> </a:t>
            </a:r>
            <a:endParaRPr lang="en-US" sz="3200" b="1" i="0" u="none" dirty="0">
              <a:solidFill>
                <a:srgbClr val="7DB359"/>
              </a:solidFill>
            </a:endParaRPr>
          </a:p>
        </p:txBody>
      </p:sp>
      <p:sp>
        <p:nvSpPr>
          <p:cNvPr id="8" name="矩形 7"/>
          <p:cNvSpPr/>
          <p:nvPr/>
        </p:nvSpPr>
        <p:spPr>
          <a:xfrm>
            <a:off x="4724551" y="1243003"/>
            <a:ext cx="508473" cy="461665"/>
          </a:xfrm>
          <a:prstGeom prst="rect">
            <a:avLst/>
          </a:prstGeom>
        </p:spPr>
        <p:txBody>
          <a:bodyPr wrap="none">
            <a:spAutoFit/>
          </a:bodyPr>
          <a:lstStyle/>
          <a:p>
            <a:pPr algn="ctr"/>
            <a:r>
              <a:rPr lang="en-US" altLang="zh-CN" sz="2400" b="1" kern="0" dirty="0">
                <a:solidFill>
                  <a:schemeClr val="bg1"/>
                </a:solidFill>
                <a:effectLst>
                  <a:outerShdw blurRad="38100" dist="38100" dir="2700000" algn="tl">
                    <a:srgbClr val="000000">
                      <a:alpha val="43137"/>
                    </a:srgbClr>
                  </a:outerShdw>
                </a:effectLst>
                <a:latin typeface="Montserrat SemiBold" panose="00000700000000000000" pitchFamily="2" charset="0"/>
                <a:ea typeface="微软雅黑" panose="020B0503020204020204" pitchFamily="34" charset="-122"/>
              </a:rPr>
              <a:t>01</a:t>
            </a:r>
            <a:endParaRPr lang="zh-CN" altLang="en-US" sz="2400" b="1" kern="0" dirty="0">
              <a:solidFill>
                <a:schemeClr val="bg1"/>
              </a:solidFill>
              <a:effectLst>
                <a:outerShdw blurRad="38100" dist="38100" dir="2700000" algn="tl">
                  <a:srgbClr val="000000">
                    <a:alpha val="43137"/>
                  </a:srgbClr>
                </a:outerShdw>
              </a:effectLst>
              <a:latin typeface="Montserrat SemiBold" panose="00000700000000000000" pitchFamily="2" charset="0"/>
              <a:ea typeface="微软雅黑" panose="020B0503020204020204" pitchFamily="34" charset="-122"/>
            </a:endParaRPr>
          </a:p>
        </p:txBody>
      </p:sp>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t="17018"/>
          <a:stretch>
            <a:fillRect/>
          </a:stretch>
        </p:blipFill>
        <p:spPr>
          <a:xfrm>
            <a:off x="314512" y="0"/>
            <a:ext cx="4250635" cy="3671426"/>
          </a:xfrm>
          <a:prstGeom prst="rect">
            <a:avLst/>
          </a:prstGeom>
        </p:spPr>
      </p:pic>
      <p:sp>
        <p:nvSpPr>
          <p:cNvPr id="34" name="矩形 33"/>
          <p:cNvSpPr/>
          <p:nvPr/>
        </p:nvSpPr>
        <p:spPr>
          <a:xfrm>
            <a:off x="1011547" y="1152605"/>
            <a:ext cx="2714714" cy="1754326"/>
          </a:xfrm>
          <a:prstGeom prst="rect">
            <a:avLst/>
          </a:prstGeom>
        </p:spPr>
        <p:txBody>
          <a:bodyPr wrap="square">
            <a:spAutoFit/>
          </a:bodyPr>
          <a:lstStyle/>
          <a:p>
            <a:pPr lvl="0" algn="ctr"/>
            <a:r>
              <a:rPr lang="en-US" sz="5400" b="1" dirty="0">
                <a:solidFill>
                  <a:srgbClr val="8A3A24"/>
                </a:solidFill>
              </a:rPr>
              <a:t>NỘI DUNG</a:t>
            </a:r>
            <a:endParaRPr lang="en-US" sz="5400" b="1" i="0" u="none" dirty="0">
              <a:solidFill>
                <a:srgbClr val="8A3A24"/>
              </a:solidFill>
            </a:endParaRPr>
          </a:p>
        </p:txBody>
      </p:sp>
      <p:sp>
        <p:nvSpPr>
          <p:cNvPr id="38" name="椭圆 37"/>
          <p:cNvSpPr/>
          <p:nvPr/>
        </p:nvSpPr>
        <p:spPr>
          <a:xfrm>
            <a:off x="2865090" y="3742078"/>
            <a:ext cx="487488" cy="48748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SemiBold" panose="00000700000000000000" pitchFamily="2" charset="0"/>
            </a:endParaRPr>
          </a:p>
        </p:txBody>
      </p:sp>
      <p:sp>
        <p:nvSpPr>
          <p:cNvPr id="39" name="圆角矩形 38"/>
          <p:cNvSpPr/>
          <p:nvPr/>
        </p:nvSpPr>
        <p:spPr>
          <a:xfrm>
            <a:off x="2733294" y="3706752"/>
            <a:ext cx="4250634" cy="584775"/>
          </a:xfrm>
          <a:prstGeom prst="roundRect">
            <a:avLst/>
          </a:prstGeom>
          <a:noFill/>
          <a:ln>
            <a:solidFill>
              <a:srgbClr val="92D050"/>
            </a:solidFill>
          </a:ln>
          <a:effectLst>
            <a:outerShdw blurRad="76200" dir="18900000" sy="23000" kx="-1200000" algn="bl" rotWithShape="0">
              <a:prstClr val="black">
                <a:alpha val="2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SemiBold" panose="00000700000000000000" pitchFamily="2" charset="0"/>
            </a:endParaRPr>
          </a:p>
        </p:txBody>
      </p:sp>
      <p:sp>
        <p:nvSpPr>
          <p:cNvPr id="41" name="矩形 40"/>
          <p:cNvSpPr/>
          <p:nvPr/>
        </p:nvSpPr>
        <p:spPr>
          <a:xfrm>
            <a:off x="3636272" y="3693434"/>
            <a:ext cx="3193503" cy="584775"/>
          </a:xfrm>
          <a:prstGeom prst="rect">
            <a:avLst/>
          </a:prstGeom>
        </p:spPr>
        <p:txBody>
          <a:bodyPr wrap="none">
            <a:spAutoFit/>
          </a:bodyPr>
          <a:lstStyle/>
          <a:p>
            <a:pPr marL="0" lvl="0"/>
            <a:r>
              <a:rPr lang="en-US" sz="3200" b="1" i="0" u="none" dirty="0">
                <a:solidFill>
                  <a:srgbClr val="7DB359"/>
                </a:solidFill>
                <a:ea typeface="微软雅黑" panose="020B0503020204020204" pitchFamily="34" charset="-122"/>
              </a:rPr>
              <a:t>N</a:t>
            </a:r>
            <a:r>
              <a:rPr lang="vi-VN" sz="3200" b="1" kern="1200" dirty="0">
                <a:solidFill>
                  <a:srgbClr val="7DB359"/>
                </a:solidFill>
                <a:effectLst/>
                <a:ea typeface="Calibri" panose="020F0502020204030204" pitchFamily="34" charset="0"/>
              </a:rPr>
              <a:t>ông nghiệp sạch</a:t>
            </a:r>
            <a:endParaRPr lang="en-US" sz="3200" b="1" i="0" u="none" dirty="0">
              <a:solidFill>
                <a:srgbClr val="7DB359"/>
              </a:solidFill>
              <a:latin typeface="Montserrat SemiBold" panose="00000700000000000000" pitchFamily="2" charset="0"/>
            </a:endParaRPr>
          </a:p>
        </p:txBody>
      </p:sp>
      <p:sp>
        <p:nvSpPr>
          <p:cNvPr id="42" name="矩形 41"/>
          <p:cNvSpPr/>
          <p:nvPr/>
        </p:nvSpPr>
        <p:spPr>
          <a:xfrm>
            <a:off x="2823340" y="3754990"/>
            <a:ext cx="570990" cy="461665"/>
          </a:xfrm>
          <a:prstGeom prst="rect">
            <a:avLst/>
          </a:prstGeom>
        </p:spPr>
        <p:txBody>
          <a:bodyPr wrap="none">
            <a:spAutoFit/>
          </a:bodyPr>
          <a:lstStyle/>
          <a:p>
            <a:pPr algn="ctr"/>
            <a:r>
              <a:rPr lang="en-US" altLang="zh-CN" sz="2400" b="1" kern="0" dirty="0">
                <a:solidFill>
                  <a:schemeClr val="bg1"/>
                </a:solidFill>
                <a:effectLst>
                  <a:outerShdw blurRad="38100" dist="38100" dir="2700000" algn="tl">
                    <a:srgbClr val="000000">
                      <a:alpha val="43137"/>
                    </a:srgbClr>
                  </a:outerShdw>
                </a:effectLst>
                <a:latin typeface="Montserrat SemiBold" panose="00000700000000000000" pitchFamily="2" charset="0"/>
                <a:ea typeface="微软雅黑" panose="020B0503020204020204" pitchFamily="34" charset="-122"/>
              </a:rPr>
              <a:t>02</a:t>
            </a:r>
            <a:endParaRPr lang="zh-CN" altLang="en-US" sz="2400" b="1" kern="0" dirty="0">
              <a:solidFill>
                <a:schemeClr val="bg1"/>
              </a:solidFill>
              <a:effectLst>
                <a:outerShdw blurRad="38100" dist="38100" dir="2700000" algn="tl">
                  <a:srgbClr val="000000">
                    <a:alpha val="43137"/>
                  </a:srgbClr>
                </a:outerShdw>
              </a:effectLst>
              <a:latin typeface="Montserrat SemiBold" panose="00000700000000000000" pitchFamily="2" charset="0"/>
              <a:ea typeface="微软雅黑" panose="020B0503020204020204" pitchFamily="34" charset="-122"/>
            </a:endParaRPr>
          </a:p>
        </p:txBody>
      </p:sp>
      <p:pic>
        <p:nvPicPr>
          <p:cNvPr id="55" name="图片 54"/>
          <p:cNvPicPr>
            <a:picLocks noChangeAspect="1"/>
          </p:cNvPicPr>
          <p:nvPr/>
        </p:nvPicPr>
        <p:blipFill rotWithShape="1">
          <a:blip r:embed="rId5" cstate="print">
            <a:extLst>
              <a:ext uri="{28A0092B-C50C-407E-A947-70E740481C1C}">
                <a14:useLocalDpi xmlns:a14="http://schemas.microsoft.com/office/drawing/2010/main" val="0"/>
              </a:ext>
            </a:extLst>
          </a:blip>
          <a:srcRect l="54399" b="38457"/>
          <a:stretch>
            <a:fillRect/>
          </a:stretch>
        </p:blipFill>
        <p:spPr>
          <a:xfrm>
            <a:off x="10616540" y="-721926"/>
            <a:ext cx="2303812" cy="2643835"/>
          </a:xfrm>
          <a:prstGeom prst="rect">
            <a:avLst/>
          </a:prstGeom>
        </p:spPr>
      </p:pic>
      <p:pic>
        <p:nvPicPr>
          <p:cNvPr id="2" name="Picture 1">
            <a:extLst>
              <a:ext uri="{FF2B5EF4-FFF2-40B4-BE49-F238E27FC236}">
                <a16:creationId xmlns:a16="http://schemas.microsoft.com/office/drawing/2014/main" id="{F0865D99-6835-0F42-247E-50E80DE3D77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000" b="91556" l="9778" r="96000">
                        <a14:foregroundMark x1="48889" y1="8000" x2="48889" y2="8000"/>
                        <a14:foregroundMark x1="84889" y1="76000" x2="84889" y2="76000"/>
                        <a14:foregroundMark x1="90222" y1="64000" x2="90222" y2="64000"/>
                        <a14:foregroundMark x1="59556" y1="83556" x2="59556" y2="83556"/>
                        <a14:foregroundMark x1="28889" y1="81333" x2="28889" y2="81333"/>
                        <a14:foregroundMark x1="53778" y1="86667" x2="53778" y2="86667"/>
                        <a14:foregroundMark x1="71111" y1="75556" x2="71111" y2="75556"/>
                        <a14:foregroundMark x1="92889" y1="63556" x2="92889" y2="63556"/>
                        <a14:foregroundMark x1="91111" y1="50222" x2="91111" y2="50222"/>
                        <a14:foregroundMark x1="90222" y1="54222" x2="90222" y2="54222"/>
                        <a14:foregroundMark x1="86222" y1="79556" x2="86222" y2="79556"/>
                        <a14:foregroundMark x1="80444" y1="80000" x2="80444" y2="80000"/>
                        <a14:foregroundMark x1="88889" y1="66222" x2="88889" y2="66222"/>
                        <a14:foregroundMark x1="96444" y1="60000" x2="96444" y2="60000"/>
                        <a14:foregroundMark x1="65778" y1="10667" x2="65778" y2="10667"/>
                        <a14:foregroundMark x1="78222" y1="17333" x2="78222" y2="17333"/>
                        <a14:foregroundMark x1="70222" y1="86667" x2="70222" y2="86667"/>
                        <a14:foregroundMark x1="51556" y1="91556" x2="51556" y2="91556"/>
                      </a14:backgroundRemoval>
                    </a14:imgEffect>
                    <a14:imgEffect>
                      <a14:sharpenSoften amount="25000"/>
                    </a14:imgEffect>
                    <a14:imgEffect>
                      <a14:saturation sat="200000"/>
                    </a14:imgEffect>
                    <a14:imgEffect>
                      <a14:brightnessContrast contrast="20000"/>
                    </a14:imgEffect>
                  </a14:imgLayer>
                </a14:imgProps>
              </a:ext>
            </a:extLst>
          </a:blip>
          <a:stretch>
            <a:fillRect/>
          </a:stretch>
        </p:blipFill>
        <p:spPr>
          <a:xfrm>
            <a:off x="7787302" y="2845967"/>
            <a:ext cx="2812079" cy="2812079"/>
          </a:xfrm>
          <a:prstGeom prst="rect">
            <a:avLst/>
          </a:prstGeom>
        </p:spPr>
      </p:pic>
      <p:sp>
        <p:nvSpPr>
          <p:cNvPr id="3" name="Slide Number Placeholder 2">
            <a:extLst>
              <a:ext uri="{FF2B5EF4-FFF2-40B4-BE49-F238E27FC236}">
                <a16:creationId xmlns:a16="http://schemas.microsoft.com/office/drawing/2014/main" id="{A99FE4C7-65C6-C785-1FB9-70DAA5E75F0E}"/>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2</a:t>
            </a:fld>
            <a:endParaRPr lang="zh-CN" altLang="en-US" sz="1800" dirty="0">
              <a:solidFill>
                <a:schemeClr val="tx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2000" fill="hold"/>
                                        <p:tgtEl>
                                          <p:spTgt spid="29"/>
                                        </p:tgtEl>
                                        <p:attrNameLst>
                                          <p:attrName>ppt_w</p:attrName>
                                        </p:attrNameLst>
                                      </p:cBhvr>
                                      <p:tavLst>
                                        <p:tav tm="0">
                                          <p:val>
                                            <p:strVal val="4/3*#ppt_w"/>
                                          </p:val>
                                        </p:tav>
                                        <p:tav tm="100000">
                                          <p:val>
                                            <p:strVal val="#ppt_w"/>
                                          </p:val>
                                        </p:tav>
                                      </p:tavLst>
                                    </p:anim>
                                    <p:anim calcmode="lin" valueType="num">
                                      <p:cBhvr>
                                        <p:cTn id="8" dur="2000" fill="hold"/>
                                        <p:tgtEl>
                                          <p:spTgt spid="29"/>
                                        </p:tgtEl>
                                        <p:attrNameLst>
                                          <p:attrName>ppt_h</p:attrName>
                                        </p:attrNameLst>
                                      </p:cBhvr>
                                      <p:tavLst>
                                        <p:tav tm="0">
                                          <p:val>
                                            <p:strVal val="4/3*#ppt_h"/>
                                          </p:val>
                                        </p:tav>
                                        <p:tav tm="100000">
                                          <p:val>
                                            <p:strVal val="#ppt_h"/>
                                          </p:val>
                                        </p:tav>
                                      </p:tavLst>
                                    </p:anim>
                                  </p:childTnLst>
                                </p:cTn>
                              </p:par>
                              <p:par>
                                <p:cTn id="9" presetID="47"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childTnLst>
                          </p:cTn>
                        </p:par>
                        <p:par>
                          <p:cTn id="20" fill="hold">
                            <p:stCondLst>
                              <p:cond delay="2500"/>
                            </p:stCondLst>
                            <p:childTnLst>
                              <p:par>
                                <p:cTn id="21" presetID="26" presetClass="emph" presetSubtype="0" fill="hold" grpId="1" nodeType="afterEffect">
                                  <p:stCondLst>
                                    <p:cond delay="0"/>
                                  </p:stCondLst>
                                  <p:childTnLst>
                                    <p:animEffect transition="out" filter="fade">
                                      <p:cBhvr>
                                        <p:cTn id="22" dur="500" tmFilter="0, 0; .2, .5; .8, .5; 1, 0"/>
                                        <p:tgtEl>
                                          <p:spTgt spid="34"/>
                                        </p:tgtEl>
                                      </p:cBhvr>
                                    </p:animEffect>
                                    <p:animScale>
                                      <p:cBhvr>
                                        <p:cTn id="23"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28440D9-4454-4F04-B300-E2E9D0F1EBA0}"/>
              </a:ext>
            </a:extLst>
          </p:cNvPr>
          <p:cNvGraphicFramePr>
            <a:graphicFrameLocks noGrp="1"/>
          </p:cNvGraphicFramePr>
          <p:nvPr>
            <p:extLst>
              <p:ext uri="{D42A27DB-BD31-4B8C-83A1-F6EECF244321}">
                <p14:modId xmlns:p14="http://schemas.microsoft.com/office/powerpoint/2010/main" val="3002990150"/>
              </p:ext>
            </p:extLst>
          </p:nvPr>
        </p:nvGraphicFramePr>
        <p:xfrm>
          <a:off x="130629" y="1132114"/>
          <a:ext cx="11762467" cy="5225872"/>
        </p:xfrm>
        <a:graphic>
          <a:graphicData uri="http://schemas.openxmlformats.org/drawingml/2006/table">
            <a:tbl>
              <a:tblPr firstRow="1" firstCol="1" bandRow="1">
                <a:tableStyleId>{5C22544A-7EE6-4342-B048-85BDC9FD1C3A}</a:tableStyleId>
              </a:tblPr>
              <a:tblGrid>
                <a:gridCol w="624114">
                  <a:extLst>
                    <a:ext uri="{9D8B030D-6E8A-4147-A177-3AD203B41FA5}">
                      <a16:colId xmlns:a16="http://schemas.microsoft.com/office/drawing/2014/main" val="2323714397"/>
                    </a:ext>
                  </a:extLst>
                </a:gridCol>
                <a:gridCol w="2801257">
                  <a:extLst>
                    <a:ext uri="{9D8B030D-6E8A-4147-A177-3AD203B41FA5}">
                      <a16:colId xmlns:a16="http://schemas.microsoft.com/office/drawing/2014/main" val="4265369799"/>
                    </a:ext>
                  </a:extLst>
                </a:gridCol>
                <a:gridCol w="8337096">
                  <a:extLst>
                    <a:ext uri="{9D8B030D-6E8A-4147-A177-3AD203B41FA5}">
                      <a16:colId xmlns:a16="http://schemas.microsoft.com/office/drawing/2014/main" val="2483822200"/>
                    </a:ext>
                  </a:extLst>
                </a:gridCol>
              </a:tblGrid>
              <a:tr h="2974289">
                <a:tc>
                  <a:txBody>
                    <a:bodyPr/>
                    <a:lstStyle/>
                    <a:p>
                      <a:pPr algn="ctr">
                        <a:lnSpc>
                          <a:spcPct val="107000"/>
                        </a:lnSpc>
                        <a:spcBef>
                          <a:spcPts val="300"/>
                        </a:spcBef>
                        <a:spcAft>
                          <a:spcPts val="300"/>
                        </a:spcAft>
                      </a:pPr>
                      <a:r>
                        <a:rPr lang="vi-VN" sz="2800">
                          <a:solidFill>
                            <a:schemeClr val="tx1"/>
                          </a:solidFill>
                          <a:effectLst/>
                        </a:rPr>
                        <a:t>3</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solidFill>
                      <a:schemeClr val="accent4">
                        <a:lumMod val="40000"/>
                        <a:lumOff val="60000"/>
                      </a:schemeClr>
                    </a:solidFill>
                  </a:tcPr>
                </a:tc>
                <a:tc>
                  <a:txBody>
                    <a:bodyPr/>
                    <a:lstStyle/>
                    <a:p>
                      <a:pPr algn="ctr">
                        <a:lnSpc>
                          <a:spcPct val="107000"/>
                        </a:lnSpc>
                        <a:spcBef>
                          <a:spcPts val="300"/>
                        </a:spcBef>
                        <a:spcAft>
                          <a:spcPts val="300"/>
                        </a:spcAft>
                      </a:pPr>
                      <a:r>
                        <a:rPr lang="vi-VN" sz="2800" b="0">
                          <a:solidFill>
                            <a:schemeClr val="tx1"/>
                          </a:solidFill>
                          <a:effectLst/>
                          <a:latin typeface="Calibri" panose="020F0502020204030204" pitchFamily="34" charset="0"/>
                          <a:cs typeface="Calibri" panose="020F0502020204030204" pitchFamily="34" charset="0"/>
                        </a:rPr>
                        <a:t>Các tiêu chí đảm bảo cho nông nghiệp sạch</a:t>
                      </a:r>
                      <a:endParaRPr lang="en-US" sz="28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0" marB="0" anchor="ctr">
                    <a:solidFill>
                      <a:schemeClr val="accent4">
                        <a:lumMod val="40000"/>
                        <a:lumOff val="60000"/>
                      </a:schemeClr>
                    </a:solidFill>
                  </a:tcPr>
                </a:tc>
                <a:tc>
                  <a:txBody>
                    <a:bodyPr/>
                    <a:lstStyle/>
                    <a:p>
                      <a:pPr algn="just">
                        <a:lnSpc>
                          <a:spcPct val="107000"/>
                        </a:lnSpc>
                        <a:spcBef>
                          <a:spcPts val="300"/>
                        </a:spcBef>
                        <a:spcAft>
                          <a:spcPts val="300"/>
                        </a:spcAft>
                      </a:pPr>
                      <a:r>
                        <a:rPr lang="vi-VN" sz="2800" b="0">
                          <a:solidFill>
                            <a:schemeClr val="tx1"/>
                          </a:solidFill>
                          <a:effectLst/>
                          <a:latin typeface="Calibri" panose="020F0502020204030204" pitchFamily="34" charset="0"/>
                          <a:cs typeface="Calibri" panose="020F0502020204030204" pitchFamily="34" charset="0"/>
                        </a:rPr>
                        <a:t>- Kĩ thuật sản xuất:.</a:t>
                      </a:r>
                      <a:endParaRPr lang="en-US" sz="2800" b="0">
                        <a:solidFill>
                          <a:schemeClr val="tx1"/>
                        </a:solidFill>
                        <a:effectLst/>
                        <a:latin typeface="Calibri" panose="020F0502020204030204" pitchFamily="34" charset="0"/>
                        <a:cs typeface="Calibri" panose="020F0502020204030204" pitchFamily="34" charset="0"/>
                      </a:endParaRPr>
                    </a:p>
                    <a:p>
                      <a:pPr>
                        <a:lnSpc>
                          <a:spcPct val="107000"/>
                        </a:lnSpc>
                        <a:spcBef>
                          <a:spcPts val="300"/>
                        </a:spcBef>
                        <a:spcAft>
                          <a:spcPts val="300"/>
                        </a:spcAft>
                      </a:pPr>
                      <a:r>
                        <a:rPr lang="vi-VN" sz="2800" b="0">
                          <a:solidFill>
                            <a:schemeClr val="tx1"/>
                          </a:solidFill>
                          <a:effectLst/>
                          <a:latin typeface="Calibri" panose="020F0502020204030204" pitchFamily="34" charset="0"/>
                          <a:cs typeface="Calibri" panose="020F0502020204030204" pitchFamily="34" charset="0"/>
                        </a:rPr>
                        <a:t>- An toàn thực phẩm.</a:t>
                      </a:r>
                      <a:endParaRPr lang="en-US" sz="2800" b="0">
                        <a:solidFill>
                          <a:schemeClr val="tx1"/>
                        </a:solidFill>
                        <a:effectLst/>
                        <a:latin typeface="Calibri" panose="020F0502020204030204" pitchFamily="34" charset="0"/>
                        <a:cs typeface="Calibri" panose="020F0502020204030204" pitchFamily="34" charset="0"/>
                      </a:endParaRPr>
                    </a:p>
                    <a:p>
                      <a:pPr>
                        <a:lnSpc>
                          <a:spcPct val="107000"/>
                        </a:lnSpc>
                        <a:spcBef>
                          <a:spcPts val="300"/>
                        </a:spcBef>
                        <a:spcAft>
                          <a:spcPts val="300"/>
                        </a:spcAft>
                      </a:pPr>
                      <a:r>
                        <a:rPr lang="vi-VN" sz="2800" b="0">
                          <a:solidFill>
                            <a:schemeClr val="tx1"/>
                          </a:solidFill>
                          <a:effectLst/>
                          <a:latin typeface="Calibri" panose="020F0502020204030204" pitchFamily="34" charset="0"/>
                          <a:cs typeface="Calibri" panose="020F0502020204030204" pitchFamily="34" charset="0"/>
                        </a:rPr>
                        <a:t>- Môi trường làm việc an toàn cho người lao động.</a:t>
                      </a:r>
                      <a:endParaRPr lang="en-US" sz="2800" b="0">
                        <a:solidFill>
                          <a:schemeClr val="tx1"/>
                        </a:solidFill>
                        <a:effectLst/>
                        <a:latin typeface="Calibri" panose="020F0502020204030204" pitchFamily="34" charset="0"/>
                        <a:cs typeface="Calibri" panose="020F0502020204030204" pitchFamily="34" charset="0"/>
                      </a:endParaRPr>
                    </a:p>
                    <a:p>
                      <a:pPr>
                        <a:lnSpc>
                          <a:spcPct val="107000"/>
                        </a:lnSpc>
                        <a:spcBef>
                          <a:spcPts val="300"/>
                        </a:spcBef>
                        <a:spcAft>
                          <a:spcPts val="300"/>
                        </a:spcAft>
                      </a:pPr>
                      <a:r>
                        <a:rPr lang="vi-VN" sz="2800" b="0">
                          <a:solidFill>
                            <a:schemeClr val="tx1"/>
                          </a:solidFill>
                          <a:effectLst/>
                          <a:latin typeface="Calibri" panose="020F0502020204030204" pitchFamily="34" charset="0"/>
                          <a:cs typeface="Calibri" panose="020F0502020204030204" pitchFamily="34" charset="0"/>
                        </a:rPr>
                        <a:t>- Truy nguyên được nguồn gốc nhiễm bẩn. </a:t>
                      </a:r>
                      <a:endParaRPr lang="en-US" sz="28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350" marR="6350" marT="0" marB="0" anchor="ctr">
                    <a:solidFill>
                      <a:schemeClr val="accent4">
                        <a:lumMod val="40000"/>
                        <a:lumOff val="60000"/>
                      </a:schemeClr>
                    </a:solidFill>
                  </a:tcPr>
                </a:tc>
                <a:extLst>
                  <a:ext uri="{0D108BD9-81ED-4DB2-BD59-A6C34878D82A}">
                    <a16:rowId xmlns:a16="http://schemas.microsoft.com/office/drawing/2014/main" val="1123980698"/>
                  </a:ext>
                </a:extLst>
              </a:tr>
              <a:tr h="2141523">
                <a:tc>
                  <a:txBody>
                    <a:bodyPr/>
                    <a:lstStyle/>
                    <a:p>
                      <a:pPr algn="ctr">
                        <a:lnSpc>
                          <a:spcPct val="107000"/>
                        </a:lnSpc>
                        <a:spcBef>
                          <a:spcPts val="300"/>
                        </a:spcBef>
                        <a:spcAft>
                          <a:spcPts val="300"/>
                        </a:spcAft>
                      </a:pPr>
                      <a:r>
                        <a:rPr lang="vi-VN" sz="2800">
                          <a:effectLst/>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tc>
                <a:tc>
                  <a:txBody>
                    <a:bodyPr/>
                    <a:lstStyle/>
                    <a:p>
                      <a:pPr algn="ctr">
                        <a:lnSpc>
                          <a:spcPct val="107000"/>
                        </a:lnSpc>
                        <a:spcBef>
                          <a:spcPts val="300"/>
                        </a:spcBef>
                        <a:spcAft>
                          <a:spcPts val="300"/>
                        </a:spcAft>
                      </a:pPr>
                      <a:r>
                        <a:rPr lang="vi-VN" sz="2800">
                          <a:effectLst/>
                        </a:rPr>
                        <a:t>Xu hướng sản xuất nông nghiệp sạch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tc>
                <a:tc>
                  <a:txBody>
                    <a:bodyPr/>
                    <a:lstStyle/>
                    <a:p>
                      <a:pPr algn="just">
                        <a:lnSpc>
                          <a:spcPct val="107000"/>
                        </a:lnSpc>
                        <a:spcBef>
                          <a:spcPts val="300"/>
                        </a:spcBef>
                        <a:spcAft>
                          <a:spcPts val="300"/>
                        </a:spcAft>
                      </a:pPr>
                      <a:r>
                        <a:rPr lang="vi-VN" sz="2800">
                          <a:effectLst/>
                        </a:rPr>
                        <a:t>Việc phát triển sản xuất nông nghiệp sạch giúp đảm bảo chất lượng nông sản một cách tốt nhất đồng thời đem lại nhiều giá trị về mặt kinh tế, từ đó mở ra hướng phát triển bền vững, là xu thế tất yếu để tham gia chuỗi giá trị toàn cầu.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tc>
                <a:extLst>
                  <a:ext uri="{0D108BD9-81ED-4DB2-BD59-A6C34878D82A}">
                    <a16:rowId xmlns:a16="http://schemas.microsoft.com/office/drawing/2014/main" val="4000797421"/>
                  </a:ext>
                </a:extLst>
              </a:tr>
            </a:tbl>
          </a:graphicData>
        </a:graphic>
      </p:graphicFrame>
      <p:graphicFrame>
        <p:nvGraphicFramePr>
          <p:cNvPr id="6" name="Table 5">
            <a:extLst>
              <a:ext uri="{FF2B5EF4-FFF2-40B4-BE49-F238E27FC236}">
                <a16:creationId xmlns:a16="http://schemas.microsoft.com/office/drawing/2014/main" id="{691D80D3-1B8D-4B8F-9CFA-DA4FD1659824}"/>
              </a:ext>
            </a:extLst>
          </p:cNvPr>
          <p:cNvGraphicFramePr>
            <a:graphicFrameLocks noGrp="1"/>
          </p:cNvGraphicFramePr>
          <p:nvPr>
            <p:extLst>
              <p:ext uri="{D42A27DB-BD31-4B8C-83A1-F6EECF244321}">
                <p14:modId xmlns:p14="http://schemas.microsoft.com/office/powerpoint/2010/main" val="4223002166"/>
              </p:ext>
            </p:extLst>
          </p:nvPr>
        </p:nvGraphicFramePr>
        <p:xfrm>
          <a:off x="130629" y="163040"/>
          <a:ext cx="11762467" cy="969074"/>
        </p:xfrm>
        <a:graphic>
          <a:graphicData uri="http://schemas.openxmlformats.org/drawingml/2006/table">
            <a:tbl>
              <a:tblPr firstRow="1" firstCol="1" bandRow="1">
                <a:tableStyleId>{5C22544A-7EE6-4342-B048-85BDC9FD1C3A}</a:tableStyleId>
              </a:tblPr>
              <a:tblGrid>
                <a:gridCol w="624114">
                  <a:extLst>
                    <a:ext uri="{9D8B030D-6E8A-4147-A177-3AD203B41FA5}">
                      <a16:colId xmlns:a16="http://schemas.microsoft.com/office/drawing/2014/main" val="4184432536"/>
                    </a:ext>
                  </a:extLst>
                </a:gridCol>
                <a:gridCol w="2814127">
                  <a:extLst>
                    <a:ext uri="{9D8B030D-6E8A-4147-A177-3AD203B41FA5}">
                      <a16:colId xmlns:a16="http://schemas.microsoft.com/office/drawing/2014/main" val="3079932790"/>
                    </a:ext>
                  </a:extLst>
                </a:gridCol>
                <a:gridCol w="8324226">
                  <a:extLst>
                    <a:ext uri="{9D8B030D-6E8A-4147-A177-3AD203B41FA5}">
                      <a16:colId xmlns:a16="http://schemas.microsoft.com/office/drawing/2014/main" val="2956507251"/>
                    </a:ext>
                  </a:extLst>
                </a:gridCol>
              </a:tblGrid>
              <a:tr h="841829">
                <a:tc>
                  <a:txBody>
                    <a:bodyPr/>
                    <a:lstStyle/>
                    <a:p>
                      <a:pPr algn="ctr">
                        <a:lnSpc>
                          <a:spcPct val="107000"/>
                        </a:lnSpc>
                        <a:spcBef>
                          <a:spcPts val="300"/>
                        </a:spcBef>
                        <a:spcAft>
                          <a:spcPts val="300"/>
                        </a:spcAft>
                      </a:pPr>
                      <a:r>
                        <a:rPr lang="vi-VN" sz="2400">
                          <a:effectLst/>
                          <a:latin typeface="Calibri" panose="020F0502020204030204" pitchFamily="34" charset="0"/>
                          <a:cs typeface="Calibri" panose="020F0502020204030204" pitchFamily="34" charset="0"/>
                        </a:rPr>
                        <a:t>STT</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3489" marR="3489" marT="0" marB="0" anchor="ctr"/>
                </a:tc>
                <a:tc>
                  <a:txBody>
                    <a:bodyPr/>
                    <a:lstStyle/>
                    <a:p>
                      <a:pPr algn="ctr">
                        <a:lnSpc>
                          <a:spcPct val="107000"/>
                        </a:lnSpc>
                        <a:spcBef>
                          <a:spcPts val="300"/>
                        </a:spcBef>
                        <a:spcAft>
                          <a:spcPts val="300"/>
                        </a:spcAft>
                      </a:pPr>
                      <a:r>
                        <a:rPr lang="vi-VN" sz="2800" b="1">
                          <a:solidFill>
                            <a:srgbClr val="C00000"/>
                          </a:solidFill>
                          <a:effectLst/>
                          <a:latin typeface="Calibri" panose="020F0502020204030204" pitchFamily="34" charset="0"/>
                          <a:cs typeface="Calibri" panose="020F0502020204030204" pitchFamily="34" charset="0"/>
                        </a:rPr>
                        <a:t>Nội dung</a:t>
                      </a:r>
                      <a:endParaRPr lang="en-US" sz="2800" b="1">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3489" marR="3489" marT="0" marB="0" anchor="ctr">
                    <a:solidFill>
                      <a:schemeClr val="accent6">
                        <a:lumMod val="40000"/>
                        <a:lumOff val="60000"/>
                      </a:schemeClr>
                    </a:solidFill>
                  </a:tcPr>
                </a:tc>
                <a:tc>
                  <a:txBody>
                    <a:bodyPr/>
                    <a:lstStyle/>
                    <a:p>
                      <a:pPr algn="ctr">
                        <a:lnSpc>
                          <a:spcPct val="107000"/>
                        </a:lnSpc>
                        <a:spcBef>
                          <a:spcPts val="300"/>
                        </a:spcBef>
                        <a:spcAft>
                          <a:spcPts val="300"/>
                        </a:spcAft>
                      </a:pPr>
                      <a:endParaRPr lang="vi-VN" sz="2800" b="1">
                        <a:solidFill>
                          <a:srgbClr val="C00000"/>
                        </a:solidFill>
                        <a:effectLst/>
                        <a:latin typeface="Calibri" panose="020F0502020204030204" pitchFamily="34" charset="0"/>
                        <a:cs typeface="Calibri" panose="020F0502020204030204" pitchFamily="34" charset="0"/>
                      </a:endParaRPr>
                    </a:p>
                    <a:p>
                      <a:pPr algn="ctr">
                        <a:lnSpc>
                          <a:spcPct val="107000"/>
                        </a:lnSpc>
                        <a:spcBef>
                          <a:spcPts val="300"/>
                        </a:spcBef>
                        <a:spcAft>
                          <a:spcPts val="300"/>
                        </a:spcAft>
                      </a:pPr>
                      <a:r>
                        <a:rPr lang="vi-VN" sz="2800" b="1">
                          <a:solidFill>
                            <a:srgbClr val="C00000"/>
                          </a:solidFill>
                          <a:effectLst/>
                          <a:latin typeface="Calibri" panose="020F0502020204030204" pitchFamily="34" charset="0"/>
                          <a:cs typeface="Calibri" panose="020F0502020204030204" pitchFamily="34" charset="0"/>
                        </a:rPr>
                        <a:t>Kết quả thảo luận nhóm</a:t>
                      </a:r>
                      <a:endParaRPr lang="en-US" sz="2800" b="1">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marL="3489" marR="3489" marT="0" marB="0" anchor="ctr">
                    <a:solidFill>
                      <a:schemeClr val="accent6">
                        <a:lumMod val="40000"/>
                        <a:lumOff val="60000"/>
                      </a:schemeClr>
                    </a:solidFill>
                  </a:tcPr>
                </a:tc>
                <a:extLst>
                  <a:ext uri="{0D108BD9-81ED-4DB2-BD59-A6C34878D82A}">
                    <a16:rowId xmlns:a16="http://schemas.microsoft.com/office/drawing/2014/main" val="595785370"/>
                  </a:ext>
                </a:extLst>
              </a:tr>
            </a:tbl>
          </a:graphicData>
        </a:graphic>
      </p:graphicFrame>
    </p:spTree>
    <p:extLst>
      <p:ext uri="{BB962C8B-B14F-4D97-AF65-F5344CB8AC3E}">
        <p14:creationId xmlns:p14="http://schemas.microsoft.com/office/powerpoint/2010/main" val="2878665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2143FAF-7B36-FC76-C206-27902D546108}"/>
              </a:ext>
            </a:extLst>
          </p:cNvPr>
          <p:cNvSpPr/>
          <p:nvPr/>
        </p:nvSpPr>
        <p:spPr>
          <a:xfrm>
            <a:off x="645425" y="903037"/>
            <a:ext cx="10536072" cy="1018826"/>
          </a:xfrm>
          <a:prstGeom prst="roundRect">
            <a:avLst/>
          </a:prstGeom>
          <a:solidFill>
            <a:schemeClr val="bg1"/>
          </a:solidFill>
          <a:ln>
            <a:solidFill>
              <a:srgbClr val="FF00FF"/>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800" b="1">
                <a:solidFill>
                  <a:schemeClr val="accent1">
                    <a:lumMod val="50000"/>
                  </a:schemeClr>
                </a:solidFill>
              </a:rPr>
              <a:t>Hãy </a:t>
            </a:r>
            <a:r>
              <a:rPr lang="vi-VN" sz="2800" b="1">
                <a:solidFill>
                  <a:schemeClr val="accent1">
                    <a:lumMod val="50000"/>
                  </a:schemeClr>
                </a:solidFill>
                <a:latin typeface="Calibri" panose="020F0502020204030204" pitchFamily="34" charset="0"/>
                <a:cs typeface="Calibri" panose="020F0502020204030204" pitchFamily="34" charset="0"/>
              </a:rPr>
              <a:t>kể tên một cơ sở sản xuất  nông nghiệp sạch đang được tiêu thụ ở Lấp Vò mà em biết.</a:t>
            </a:r>
            <a:endParaRPr lang="en-US" altLang="en-US" sz="28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02F2312-04FC-3D8E-B226-4BF4F53A45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462" y1="75231" x2="46462" y2="75231"/>
                        <a14:foregroundMark x1="50462" y1="80385" x2="50462" y2="80385"/>
                        <a14:foregroundMark x1="54615" y1="69615" x2="54615" y2="69615"/>
                        <a14:foregroundMark x1="49692" y1="47000" x2="49692" y2="47000"/>
                        <a14:foregroundMark x1="50231" y1="55308" x2="50231" y2="55308"/>
                        <a14:foregroundMark x1="61615" y1="46154" x2="61615" y2="46154"/>
                        <a14:backgroundMark x1="39538" y1="45000" x2="39538" y2="45000"/>
                      </a14:backgroundRemoval>
                    </a14:imgEffect>
                    <a14:imgEffect>
                      <a14:sharpenSoften amount="50000"/>
                    </a14:imgEffect>
                    <a14:imgEffect>
                      <a14:saturation sat="400000"/>
                    </a14:imgEffect>
                    <a14:imgEffect>
                      <a14:brightnessContrast contrast="40000"/>
                    </a14:imgEffect>
                  </a14:imgLayer>
                </a14:imgProps>
              </a:ext>
            </a:extLst>
          </a:blip>
          <a:stretch>
            <a:fillRect/>
          </a:stretch>
        </p:blipFill>
        <p:spPr>
          <a:xfrm>
            <a:off x="0" y="0"/>
            <a:ext cx="1290851" cy="1290851"/>
          </a:xfrm>
          <a:prstGeom prst="rect">
            <a:avLst/>
          </a:prstGeom>
        </p:spPr>
      </p:pic>
      <p:sp>
        <p:nvSpPr>
          <p:cNvPr id="8" name="Arrow: Left 7">
            <a:hlinkClick r:id="rId5" action="ppaction://hlinksldjump"/>
            <a:extLst>
              <a:ext uri="{FF2B5EF4-FFF2-40B4-BE49-F238E27FC236}">
                <a16:creationId xmlns:a16="http://schemas.microsoft.com/office/drawing/2014/main" id="{36DF0592-F693-F566-3F9B-F7F7C82087B9}"/>
              </a:ext>
            </a:extLst>
          </p:cNvPr>
          <p:cNvSpPr/>
          <p:nvPr/>
        </p:nvSpPr>
        <p:spPr>
          <a:xfrm>
            <a:off x="10880181" y="134338"/>
            <a:ext cx="978408" cy="484632"/>
          </a:xfrm>
          <a:prstGeom prst="lef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E41E7DA7-F4EC-87BB-AFD3-01D71832009D}"/>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21</a:t>
            </a:fld>
            <a:endParaRPr lang="zh-CN" altLang="en-US" sz="1800" dirty="0">
              <a:solidFill>
                <a:schemeClr val="tx1">
                  <a:lumMod val="50000"/>
                </a:schemeClr>
              </a:solidFill>
            </a:endParaRPr>
          </a:p>
        </p:txBody>
      </p:sp>
      <p:sp>
        <p:nvSpPr>
          <p:cNvPr id="10" name="Callout: Down Arrow 9">
            <a:extLst>
              <a:ext uri="{FF2B5EF4-FFF2-40B4-BE49-F238E27FC236}">
                <a16:creationId xmlns:a16="http://schemas.microsoft.com/office/drawing/2014/main" id="{A47BAB10-F6C5-456A-9D31-B48CDDB82CA3}"/>
              </a:ext>
            </a:extLst>
          </p:cNvPr>
          <p:cNvSpPr/>
          <p:nvPr/>
        </p:nvSpPr>
        <p:spPr>
          <a:xfrm>
            <a:off x="3174336" y="49330"/>
            <a:ext cx="3959549" cy="1018825"/>
          </a:xfrm>
          <a:prstGeom prst="downArrowCallou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sz="3200" b="1">
                <a:solidFill>
                  <a:srgbClr val="C00000"/>
                </a:solidFill>
                <a:latin typeface="Calibri" panose="020F0502020204030204" pitchFamily="34" charset="0"/>
                <a:cs typeface="Calibri" panose="020F0502020204030204" pitchFamily="34" charset="0"/>
              </a:rPr>
              <a:t>LUYỆN TẬP</a:t>
            </a:r>
            <a:endParaRPr lang="en-US" sz="3200" b="1">
              <a:solidFill>
                <a:srgbClr val="C00000"/>
              </a:solidFill>
              <a:latin typeface="Calibri" panose="020F0502020204030204" pitchFamily="34" charset="0"/>
              <a:cs typeface="Calibri" panose="020F0502020204030204" pitchFamily="34" charset="0"/>
            </a:endParaRPr>
          </a:p>
        </p:txBody>
      </p:sp>
      <p:pic>
        <p:nvPicPr>
          <p:cNvPr id="5122" name="Picture 2" descr="https://lapvo.dongthap.gov.vn/documents/439374/0/11e.jpg/a23749b5-3e2f-f39f-0a15-98c466fd8d79?t=1710170775633">
            <a:extLst>
              <a:ext uri="{FF2B5EF4-FFF2-40B4-BE49-F238E27FC236}">
                <a16:creationId xmlns:a16="http://schemas.microsoft.com/office/drawing/2014/main" id="{F836F44E-CFBD-4FA7-9A91-657BE66EE0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9490" y="2103181"/>
            <a:ext cx="4290699" cy="46182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ô hình aquaponics công nghiệp tại Đồng Tháp">
            <a:extLst>
              <a:ext uri="{FF2B5EF4-FFF2-40B4-BE49-F238E27FC236}">
                <a16:creationId xmlns:a16="http://schemas.microsoft.com/office/drawing/2014/main" id="{408D677F-99BA-4076-8396-FB6C7B1B93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028" y="2193888"/>
            <a:ext cx="6809749" cy="4131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B0BDBE-E596-D983-E5F1-B7E594B8858B}"/>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22</a:t>
            </a:fld>
            <a:endParaRPr lang="zh-CN" altLang="en-US" sz="1800" dirty="0">
              <a:solidFill>
                <a:schemeClr val="tx1">
                  <a:lumMod val="50000"/>
                </a:schemeClr>
              </a:solidFill>
            </a:endParaRPr>
          </a:p>
        </p:txBody>
      </p:sp>
      <p:sp>
        <p:nvSpPr>
          <p:cNvPr id="6" name="Rectangle 5">
            <a:extLst>
              <a:ext uri="{FF2B5EF4-FFF2-40B4-BE49-F238E27FC236}">
                <a16:creationId xmlns:a16="http://schemas.microsoft.com/office/drawing/2014/main" id="{B61311F5-B1F1-3B17-5D8D-A6240A0BE105}"/>
              </a:ext>
            </a:extLst>
          </p:cNvPr>
          <p:cNvSpPr/>
          <p:nvPr/>
        </p:nvSpPr>
        <p:spPr>
          <a:xfrm>
            <a:off x="677214" y="1160629"/>
            <a:ext cx="10676586" cy="1044939"/>
          </a:xfrm>
          <a:prstGeom prst="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Hãy</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ví</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dụ</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chứng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minh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sử</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dụng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phẩm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không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sạch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những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nguyên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nhân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gây</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ra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bệnh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ở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người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en-US" sz="3200" b="1" dirty="0">
              <a:solidFill>
                <a:srgbClr val="C0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FA9BF6A-B37F-4E82-1A16-896FAE062A4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5172" y="145644"/>
            <a:ext cx="832309" cy="899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A9CFCD71-4410-E5E1-DB4C-484967B75284}"/>
              </a:ext>
            </a:extLst>
          </p:cNvPr>
          <p:cNvSpPr txBox="1"/>
          <p:nvPr/>
        </p:nvSpPr>
        <p:spPr>
          <a:xfrm>
            <a:off x="496452" y="2529704"/>
            <a:ext cx="10676585" cy="2554545"/>
          </a:xfrm>
          <a:prstGeom prst="rect">
            <a:avLst/>
          </a:prstGeom>
          <a:noFill/>
        </p:spPr>
        <p:txBody>
          <a:bodyPr wrap="square">
            <a:spAutoFit/>
          </a:bodyPr>
          <a:lstStyle/>
          <a:p>
            <a:pPr algn="just"/>
            <a:r>
              <a:rPr lang="vi-VN" sz="3200" dirty="0">
                <a:solidFill>
                  <a:schemeClr val="tx1">
                    <a:lumMod val="50000"/>
                  </a:schemeClr>
                </a:solidFill>
                <a:latin typeface="Calibri" panose="020F0502020204030204" pitchFamily="34" charset="0"/>
                <a:cs typeface="Calibri" panose="020F0502020204030204" pitchFamily="34" charset="0"/>
              </a:rPr>
              <a:t>Trong nhiều năm qua, một số loại hormon, kháng sinh và các dẫn suất của nó đã được bổ sung vào thức ăn chăn nuôi nhằm kích thích tăng trưởng cho gia cầm, gia súc nhưng các chất này đã để lại những hậu quả nghiêm </a:t>
            </a:r>
            <a:endParaRPr lang="en-US" sz="3200" dirty="0">
              <a:solidFill>
                <a:schemeClr val="tx1">
                  <a:lumMod val="50000"/>
                </a:schemeClr>
              </a:solidFill>
              <a:latin typeface="Calibri" panose="020F0502020204030204" pitchFamily="34" charset="0"/>
              <a:cs typeface="Calibri" panose="020F0502020204030204" pitchFamily="34" charset="0"/>
            </a:endParaRPr>
          </a:p>
          <a:p>
            <a:pPr algn="just"/>
            <a:r>
              <a:rPr lang="vi-VN" sz="3200" dirty="0">
                <a:solidFill>
                  <a:schemeClr val="tx1">
                    <a:lumMod val="50000"/>
                  </a:schemeClr>
                </a:solidFill>
                <a:latin typeface="Calibri" panose="020F0502020204030204" pitchFamily="34" charset="0"/>
                <a:cs typeface="Calibri" panose="020F0502020204030204" pitchFamily="34" charset="0"/>
              </a:rPr>
              <a:t>trọng cho người tiêu dùng.</a:t>
            </a:r>
            <a:endParaRPr lang="en-US" sz="3200" dirty="0">
              <a:solidFill>
                <a:schemeClr val="tx1">
                  <a:lumMod val="50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DCC2F72-775D-9DD1-280A-545A84005F23}"/>
              </a:ext>
            </a:extLst>
          </p:cNvPr>
          <p:cNvPicPr>
            <a:picLocks noChangeAspect="1"/>
          </p:cNvPicPr>
          <p:nvPr/>
        </p:nvPicPr>
        <p:blipFill>
          <a:blip r:embed="rId4"/>
          <a:stretch>
            <a:fillRect/>
          </a:stretch>
        </p:blipFill>
        <p:spPr>
          <a:xfrm>
            <a:off x="6096000" y="3955417"/>
            <a:ext cx="4330325" cy="2673313"/>
          </a:xfrm>
          <a:prstGeom prst="rect">
            <a:avLst/>
          </a:prstGeom>
        </p:spPr>
      </p:pic>
      <p:sp>
        <p:nvSpPr>
          <p:cNvPr id="8" name="Callout: Down Arrow 7">
            <a:extLst>
              <a:ext uri="{FF2B5EF4-FFF2-40B4-BE49-F238E27FC236}">
                <a16:creationId xmlns:a16="http://schemas.microsoft.com/office/drawing/2014/main" id="{538044C8-0123-42DC-8A36-4B0840816AEA}"/>
              </a:ext>
            </a:extLst>
          </p:cNvPr>
          <p:cNvSpPr/>
          <p:nvPr/>
        </p:nvSpPr>
        <p:spPr>
          <a:xfrm>
            <a:off x="3116279" y="0"/>
            <a:ext cx="4344064" cy="1044939"/>
          </a:xfrm>
          <a:prstGeom prst="downArrowCallou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sz="3200" b="1">
                <a:solidFill>
                  <a:srgbClr val="C00000"/>
                </a:solidFill>
                <a:latin typeface="Calibri" panose="020F0502020204030204" pitchFamily="34" charset="0"/>
                <a:cs typeface="Calibri" panose="020F0502020204030204" pitchFamily="34" charset="0"/>
              </a:rPr>
              <a:t>LUYỆN TẬP</a:t>
            </a:r>
            <a:endParaRPr lang="en-US" sz="3200" b="1">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232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1FBD0F-E28E-41DB-2EB5-71593E038AC4}"/>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23</a:t>
            </a:fld>
            <a:endParaRPr lang="zh-CN" altLang="en-US" sz="1800">
              <a:solidFill>
                <a:schemeClr val="tx1">
                  <a:lumMod val="50000"/>
                </a:schemeClr>
              </a:solidFill>
            </a:endParaRPr>
          </a:p>
        </p:txBody>
      </p:sp>
      <p:sp>
        <p:nvSpPr>
          <p:cNvPr id="4" name="TextBox 3">
            <a:extLst>
              <a:ext uri="{FF2B5EF4-FFF2-40B4-BE49-F238E27FC236}">
                <a16:creationId xmlns:a16="http://schemas.microsoft.com/office/drawing/2014/main" id="{7E04B8E7-9562-0229-AB8E-7DD3DD4EF0DA}"/>
              </a:ext>
            </a:extLst>
          </p:cNvPr>
          <p:cNvSpPr txBox="1"/>
          <p:nvPr/>
        </p:nvSpPr>
        <p:spPr>
          <a:xfrm>
            <a:off x="627229" y="491365"/>
            <a:ext cx="6019231" cy="5570756"/>
          </a:xfrm>
          <a:prstGeom prst="rect">
            <a:avLst/>
          </a:prstGeom>
          <a:noFill/>
        </p:spPr>
        <p:txBody>
          <a:bodyPr wrap="square">
            <a:spAutoFit/>
          </a:bodyPr>
          <a:lstStyle/>
          <a:p>
            <a:pPr algn="just">
              <a:defRPr/>
            </a:pPr>
            <a:r>
              <a:rPr lang="en-US" sz="3600" b="1" dirty="0" err="1">
                <a:solidFill>
                  <a:schemeClr val="tx1">
                    <a:lumMod val="50000"/>
                  </a:schemeClr>
                </a:solidFill>
                <a:ea typeface="Calibri" panose="020F0502020204030204" pitchFamily="34" charset="0"/>
                <a:cs typeface="Times New Roman" panose="02020603050405020304" pitchFamily="18" charset="0"/>
              </a:rPr>
              <a:t>Ví</a:t>
            </a:r>
            <a:r>
              <a:rPr lang="en-US" sz="3600" b="1" dirty="0">
                <a:solidFill>
                  <a:schemeClr val="tx1">
                    <a:lumMod val="50000"/>
                  </a:schemeClr>
                </a:solidFill>
                <a:ea typeface="Calibri" panose="020F0502020204030204" pitchFamily="34" charset="0"/>
                <a:cs typeface="Times New Roman" panose="02020603050405020304" pitchFamily="18" charset="0"/>
              </a:rPr>
              <a:t> </a:t>
            </a:r>
            <a:r>
              <a:rPr lang="en-US" sz="3600" b="1" dirty="0" err="1">
                <a:solidFill>
                  <a:schemeClr val="tx1">
                    <a:lumMod val="50000"/>
                  </a:schemeClr>
                </a:solidFill>
                <a:ea typeface="Calibri" panose="020F0502020204030204" pitchFamily="34" charset="0"/>
                <a:cs typeface="Times New Roman" panose="02020603050405020304" pitchFamily="18" charset="0"/>
              </a:rPr>
              <a:t>dụ</a:t>
            </a:r>
            <a:r>
              <a:rPr lang="en-US" sz="3600" b="1" dirty="0">
                <a:solidFill>
                  <a:schemeClr val="tx1">
                    <a:lumMod val="50000"/>
                  </a:schemeClr>
                </a:solidFill>
                <a:ea typeface="Calibri" panose="020F0502020204030204" pitchFamily="34" charset="0"/>
                <a:cs typeface="Times New Roman" panose="02020603050405020304" pitchFamily="18" charset="0"/>
              </a:rPr>
              <a:t>: </a:t>
            </a:r>
          </a:p>
          <a:p>
            <a:pPr algn="just">
              <a:defRPr/>
            </a:pP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b="1" dirty="0">
                <a:solidFill>
                  <a:schemeClr val="tx1">
                    <a:lumMod val="50000"/>
                  </a:schemeClr>
                </a:solidFill>
                <a:ea typeface="Calibri" panose="020F0502020204030204" pitchFamily="34" charset="0"/>
                <a:cs typeface="Times New Roman" panose="02020603050405020304" pitchFamily="18" charset="0"/>
              </a:rPr>
              <a:t>Dexamethasone</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thuộc</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nhóm</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kháng</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viêm</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có</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tác</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dụng</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giữ</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muối</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giữ</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nước</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tăng</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quá</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trình</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tích</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tụ</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mỡ</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làm</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cho</a:t>
            </a:r>
            <a:r>
              <a:rPr lang="en-US" sz="3200" dirty="0">
                <a:solidFill>
                  <a:schemeClr val="tx1">
                    <a:lumMod val="50000"/>
                  </a:schemeClr>
                </a:solidFill>
                <a:ea typeface="Calibri" panose="020F0502020204030204" pitchFamily="34" charset="0"/>
                <a:cs typeface="Times New Roman" panose="02020603050405020304" pitchFamily="18" charset="0"/>
              </a:rPr>
              <a:t> con </a:t>
            </a:r>
            <a:r>
              <a:rPr lang="en-US" sz="3200" dirty="0" err="1">
                <a:solidFill>
                  <a:schemeClr val="tx1">
                    <a:lumMod val="50000"/>
                  </a:schemeClr>
                </a:solidFill>
                <a:ea typeface="Calibri" panose="020F0502020204030204" pitchFamily="34" charset="0"/>
                <a:cs typeface="Times New Roman" panose="02020603050405020304" pitchFamily="18" charset="0"/>
              </a:rPr>
              <a:t>vật</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lớn</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nhanh</a:t>
            </a:r>
            <a:r>
              <a:rPr lang="en-US" sz="3200" dirty="0">
                <a:solidFill>
                  <a:schemeClr val="tx1">
                    <a:lumMod val="50000"/>
                  </a:schemeClr>
                </a:solidFill>
                <a:ea typeface="Calibri" panose="020F0502020204030204" pitchFamily="34" charset="0"/>
                <a:cs typeface="Times New Roman" panose="02020603050405020304" pitchFamily="18" charset="0"/>
              </a:rPr>
              <a:t>.</a:t>
            </a:r>
          </a:p>
          <a:p>
            <a:pPr algn="just">
              <a:defRPr/>
            </a:pPr>
            <a:r>
              <a:rPr lang="en-US" sz="3200" dirty="0">
                <a:solidFill>
                  <a:schemeClr val="tx1">
                    <a:lumMod val="50000"/>
                  </a:schemeClr>
                </a:solidFill>
                <a:ea typeface="Calibri" panose="020F0502020204030204" pitchFamily="34" charset="0"/>
                <a:cs typeface="Times New Roman" panose="02020603050405020304" pitchFamily="18" charset="0"/>
                <a:sym typeface="Wingdings 3" panose="05040102010807070707" pitchFamily="18" charset="2"/>
              </a:rPr>
              <a:t> </a:t>
            </a:r>
            <a:r>
              <a:rPr lang="en-US" sz="3200" dirty="0" err="1">
                <a:solidFill>
                  <a:schemeClr val="tx1">
                    <a:lumMod val="50000"/>
                  </a:schemeClr>
                </a:solidFill>
                <a:ea typeface="Calibri" panose="020F0502020204030204" pitchFamily="34" charset="0"/>
                <a:cs typeface="Times New Roman" panose="02020603050405020304" pitchFamily="18" charset="0"/>
              </a:rPr>
              <a:t>Loại</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thuốc</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này</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tồn</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dư</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trong</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thịt</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và</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các</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sản</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phẩm</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gia</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súc</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có</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thể</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gây</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ảnh</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hưởng</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nhiều</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đến</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sức</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khỏe</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người</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tiêu</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dùng</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như</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cường</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thượng</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thận</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loãng</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xương</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đái</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tháo</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đường</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suy</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giảm</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miễn</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dịch</a:t>
            </a:r>
            <a:r>
              <a:rPr lang="en-US" sz="3200" dirty="0">
                <a:solidFill>
                  <a:srgbClr val="FF0000"/>
                </a:solidFill>
                <a:ea typeface="Calibri" panose="020F0502020204030204"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4036549-B595-C85B-7F35-06A0156E68EB}"/>
              </a:ext>
            </a:extLst>
          </p:cNvPr>
          <p:cNvPicPr>
            <a:picLocks noChangeAspect="1"/>
          </p:cNvPicPr>
          <p:nvPr/>
        </p:nvPicPr>
        <p:blipFill>
          <a:blip r:embed="rId2"/>
          <a:stretch>
            <a:fillRect/>
          </a:stretch>
        </p:blipFill>
        <p:spPr>
          <a:xfrm>
            <a:off x="6255885" y="873626"/>
            <a:ext cx="6145692" cy="5984374"/>
          </a:xfrm>
          <a:prstGeom prst="rect">
            <a:avLst/>
          </a:prstGeom>
        </p:spPr>
      </p:pic>
    </p:spTree>
    <p:extLst>
      <p:ext uri="{BB962C8B-B14F-4D97-AF65-F5344CB8AC3E}">
        <p14:creationId xmlns:p14="http://schemas.microsoft.com/office/powerpoint/2010/main" val="22621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C90A34-A656-B2B3-5285-CBE9CD0BFD9A}"/>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24</a:t>
            </a:fld>
            <a:endParaRPr lang="zh-CN" altLang="en-US" sz="1800">
              <a:solidFill>
                <a:schemeClr val="tx1">
                  <a:lumMod val="50000"/>
                </a:schemeClr>
              </a:solidFill>
            </a:endParaRPr>
          </a:p>
        </p:txBody>
      </p:sp>
      <p:sp>
        <p:nvSpPr>
          <p:cNvPr id="5" name="TextBox 4">
            <a:extLst>
              <a:ext uri="{FF2B5EF4-FFF2-40B4-BE49-F238E27FC236}">
                <a16:creationId xmlns:a16="http://schemas.microsoft.com/office/drawing/2014/main" id="{D3CED184-9E67-86AA-D3D3-228FB7BE3400}"/>
              </a:ext>
            </a:extLst>
          </p:cNvPr>
          <p:cNvSpPr txBox="1"/>
          <p:nvPr/>
        </p:nvSpPr>
        <p:spPr>
          <a:xfrm>
            <a:off x="426493" y="354709"/>
            <a:ext cx="6093724" cy="5509200"/>
          </a:xfrm>
          <a:prstGeom prst="rect">
            <a:avLst/>
          </a:prstGeom>
          <a:noFill/>
        </p:spPr>
        <p:txBody>
          <a:bodyPr wrap="square">
            <a:spAutoFit/>
          </a:bodyPr>
          <a:lstStyle/>
          <a:p>
            <a:pPr algn="just"/>
            <a:r>
              <a:rPr lang="en-US" sz="3200" b="1" dirty="0">
                <a:solidFill>
                  <a:schemeClr val="tx1">
                    <a:lumMod val="50000"/>
                  </a:schemeClr>
                </a:solidFill>
                <a:ea typeface="Calibri" panose="020F0502020204030204" pitchFamily="34" charset="0"/>
                <a:cs typeface="Times New Roman" panose="02020603050405020304" pitchFamily="18" charset="0"/>
              </a:rPr>
              <a:t>Clenbuterol</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được</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coi</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như</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là</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chất</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siêu</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tăng</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trọng</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nhất</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là</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lượng</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thịt</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nạc</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dùng</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chủ</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yếu</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trước</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khi</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gia</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súc</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xuất</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chuồng</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khoảng</a:t>
            </a:r>
            <a:r>
              <a:rPr lang="en-US" sz="3200" dirty="0">
                <a:solidFill>
                  <a:schemeClr val="tx1">
                    <a:lumMod val="50000"/>
                  </a:schemeClr>
                </a:solidFill>
                <a:ea typeface="Calibri" panose="020F0502020204030204" pitchFamily="34" charset="0"/>
                <a:cs typeface="Times New Roman" panose="02020603050405020304" pitchFamily="18" charset="0"/>
              </a:rPr>
              <a:t> 21 </a:t>
            </a:r>
            <a:r>
              <a:rPr lang="en-US" sz="3200" dirty="0" err="1">
                <a:solidFill>
                  <a:schemeClr val="tx1">
                    <a:lumMod val="50000"/>
                  </a:schemeClr>
                </a:solidFill>
                <a:ea typeface="Calibri" panose="020F0502020204030204" pitchFamily="34" charset="0"/>
                <a:cs typeface="Times New Roman" panose="02020603050405020304" pitchFamily="18" charset="0"/>
              </a:rPr>
              <a:t>ngày</a:t>
            </a:r>
            <a:r>
              <a:rPr lang="en-US" sz="3200" dirty="0">
                <a:solidFill>
                  <a:schemeClr val="tx1">
                    <a:lumMod val="50000"/>
                  </a:schemeClr>
                </a:solidFill>
                <a:ea typeface="Calibri" panose="020F0502020204030204" pitchFamily="34" charset="0"/>
                <a:cs typeface="Times New Roman" panose="02020603050405020304" pitchFamily="18" charset="0"/>
              </a:rPr>
              <a:t>.</a:t>
            </a:r>
          </a:p>
          <a:p>
            <a:pPr algn="just"/>
            <a:r>
              <a:rPr lang="en-US" sz="3200" dirty="0">
                <a:solidFill>
                  <a:schemeClr val="tx1">
                    <a:lumMod val="50000"/>
                  </a:schemeClr>
                </a:solidFill>
                <a:ea typeface="Calibri" panose="020F0502020204030204" pitchFamily="34" charset="0"/>
                <a:cs typeface="Times New Roman" panose="02020603050405020304" pitchFamily="18" charset="0"/>
                <a:sym typeface="Wingdings 3" panose="05040102010807070707" pitchFamily="18" charset="2"/>
              </a:rPr>
              <a:t> </a:t>
            </a:r>
            <a:r>
              <a:rPr lang="en-US" sz="3200" dirty="0" err="1">
                <a:solidFill>
                  <a:schemeClr val="tx1">
                    <a:lumMod val="50000"/>
                  </a:schemeClr>
                </a:solidFill>
                <a:ea typeface="Calibri" panose="020F0502020204030204" pitchFamily="34" charset="0"/>
                <a:cs typeface="Times New Roman" panose="02020603050405020304" pitchFamily="18" charset="0"/>
              </a:rPr>
              <a:t>Dùng</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thực</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phẩm</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tồn</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dư</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chất</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này</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sau</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một</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thời</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gian</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mới</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có</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những</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biểu</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chemeClr val="tx1">
                    <a:lumMod val="50000"/>
                  </a:schemeClr>
                </a:solidFill>
                <a:ea typeface="Calibri" panose="020F0502020204030204" pitchFamily="34" charset="0"/>
                <a:cs typeface="Times New Roman" panose="02020603050405020304" pitchFamily="18" charset="0"/>
              </a:rPr>
              <a:t>hiện</a:t>
            </a:r>
            <a:r>
              <a:rPr lang="en-US" sz="3200" dirty="0">
                <a:solidFill>
                  <a:schemeClr val="tx1">
                    <a:lumMod val="50000"/>
                  </a:schemeClr>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rối</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loạn</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nhịp</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tim</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tổn</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thương</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tế</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bào</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cơ</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tim</a:t>
            </a:r>
            <a:r>
              <a:rPr lang="en-US" sz="3200" dirty="0">
                <a:solidFill>
                  <a:srgbClr val="FF0000"/>
                </a:solidFill>
                <a:ea typeface="Calibri" panose="020F0502020204030204" pitchFamily="34" charset="0"/>
                <a:cs typeface="Times New Roman" panose="02020603050405020304" pitchFamily="18" charset="0"/>
              </a:rPr>
              <a:t>, run </a:t>
            </a:r>
            <a:r>
              <a:rPr lang="en-US" sz="3200" dirty="0" err="1">
                <a:solidFill>
                  <a:srgbClr val="FF0000"/>
                </a:solidFill>
                <a:ea typeface="Calibri" panose="020F0502020204030204" pitchFamily="34" charset="0"/>
                <a:cs typeface="Times New Roman" panose="02020603050405020304" pitchFamily="18" charset="0"/>
              </a:rPr>
              <a:t>cơ</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tăng</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huyết</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áp</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và</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có</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thể</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gây</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đột</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biến</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tế</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bào</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tạo</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điều</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kiện</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phát</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triển</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các</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khối</a:t>
            </a:r>
            <a:r>
              <a:rPr lang="en-US" sz="3200" dirty="0">
                <a:solidFill>
                  <a:srgbClr val="FF0000"/>
                </a:solidFill>
                <a:ea typeface="Calibri" panose="020F0502020204030204" pitchFamily="34" charset="0"/>
                <a:cs typeface="Times New Roman" panose="02020603050405020304" pitchFamily="18" charset="0"/>
              </a:rPr>
              <a:t> u </a:t>
            </a:r>
            <a:r>
              <a:rPr lang="en-US" sz="3200" dirty="0" err="1">
                <a:solidFill>
                  <a:srgbClr val="FF0000"/>
                </a:solidFill>
                <a:ea typeface="Calibri" panose="020F0502020204030204" pitchFamily="34" charset="0"/>
                <a:cs typeface="Times New Roman" panose="02020603050405020304" pitchFamily="18" charset="0"/>
              </a:rPr>
              <a:t>ác</a:t>
            </a:r>
            <a:r>
              <a:rPr lang="en-US" sz="3200" dirty="0">
                <a:solidFill>
                  <a:srgbClr val="FF0000"/>
                </a:solidFill>
                <a:ea typeface="Calibri" panose="020F0502020204030204" pitchFamily="34" charset="0"/>
                <a:cs typeface="Times New Roman" panose="02020603050405020304" pitchFamily="18" charset="0"/>
              </a:rPr>
              <a:t> </a:t>
            </a:r>
            <a:r>
              <a:rPr lang="en-US" sz="3200" dirty="0" err="1">
                <a:solidFill>
                  <a:srgbClr val="FF0000"/>
                </a:solidFill>
                <a:ea typeface="Calibri" panose="020F0502020204030204" pitchFamily="34" charset="0"/>
                <a:cs typeface="Times New Roman" panose="02020603050405020304" pitchFamily="18" charset="0"/>
              </a:rPr>
              <a:t>tính</a:t>
            </a:r>
            <a:r>
              <a:rPr lang="en-US" sz="3200" dirty="0">
                <a:solidFill>
                  <a:schemeClr val="tx1">
                    <a:lumMod val="50000"/>
                  </a:schemeClr>
                </a:solidFill>
                <a:ea typeface="Calibri" panose="020F0502020204030204" pitchFamily="34" charset="0"/>
                <a:cs typeface="Times New Roman" panose="02020603050405020304" pitchFamily="18" charset="0"/>
              </a:rPr>
              <a:t>.</a:t>
            </a:r>
            <a:endParaRPr lang="en-US" sz="3200" dirty="0"/>
          </a:p>
        </p:txBody>
      </p:sp>
      <p:pic>
        <p:nvPicPr>
          <p:cNvPr id="6" name="Picture 5">
            <a:extLst>
              <a:ext uri="{FF2B5EF4-FFF2-40B4-BE49-F238E27FC236}">
                <a16:creationId xmlns:a16="http://schemas.microsoft.com/office/drawing/2014/main" id="{E183EF44-07A8-4F2D-D361-3BF11503106F}"/>
              </a:ext>
            </a:extLst>
          </p:cNvPr>
          <p:cNvPicPr>
            <a:picLocks noChangeAspect="1"/>
          </p:cNvPicPr>
          <p:nvPr/>
        </p:nvPicPr>
        <p:blipFill>
          <a:blip r:embed="rId2"/>
          <a:stretch>
            <a:fillRect/>
          </a:stretch>
        </p:blipFill>
        <p:spPr>
          <a:xfrm>
            <a:off x="6972300" y="3070227"/>
            <a:ext cx="4381500" cy="3286125"/>
          </a:xfrm>
          <a:prstGeom prst="rect">
            <a:avLst/>
          </a:prstGeom>
        </p:spPr>
      </p:pic>
      <p:pic>
        <p:nvPicPr>
          <p:cNvPr id="7" name="Picture 6">
            <a:extLst>
              <a:ext uri="{FF2B5EF4-FFF2-40B4-BE49-F238E27FC236}">
                <a16:creationId xmlns:a16="http://schemas.microsoft.com/office/drawing/2014/main" id="{2293B618-07E2-E3EA-0CB4-C54C842C1D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6972299" y="754268"/>
            <a:ext cx="4532763" cy="2315959"/>
          </a:xfrm>
          <a:prstGeom prst="rect">
            <a:avLst/>
          </a:prstGeom>
        </p:spPr>
      </p:pic>
    </p:spTree>
    <p:extLst>
      <p:ext uri="{BB962C8B-B14F-4D97-AF65-F5344CB8AC3E}">
        <p14:creationId xmlns:p14="http://schemas.microsoft.com/office/powerpoint/2010/main" val="385902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6B4F6AE-48DB-9D63-DBCB-CACA446997B0}"/>
              </a:ext>
            </a:extLst>
          </p:cNvPr>
          <p:cNvSpPr/>
          <p:nvPr/>
        </p:nvSpPr>
        <p:spPr>
          <a:xfrm>
            <a:off x="344109" y="1410900"/>
            <a:ext cx="10536072" cy="1018826"/>
          </a:xfrm>
          <a:prstGeom prst="roundRect">
            <a:avLst/>
          </a:prstGeom>
          <a:noFill/>
          <a:ln>
            <a:solidFill>
              <a:srgbClr val="00B050"/>
            </a:solidFill>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US" altLang="en-US" sz="2800" b="1" dirty="0">
                <a:solidFill>
                  <a:srgbClr val="0070C0"/>
                </a:solidFill>
                <a:ea typeface="Calibri" panose="020F0502020204030204" pitchFamily="34" charset="0"/>
                <a:cs typeface="Times New Roman" panose="02020603050405020304" pitchFamily="18" charset="0"/>
              </a:rPr>
              <a:t>  </a:t>
            </a:r>
            <a:r>
              <a:rPr lang="en-US" altLang="en-US" sz="2800" b="1" dirty="0" err="1">
                <a:solidFill>
                  <a:srgbClr val="0070C0"/>
                </a:solidFill>
                <a:ea typeface="Calibri" panose="020F0502020204030204" pitchFamily="34" charset="0"/>
                <a:cs typeface="Times New Roman" panose="02020603050405020304" pitchFamily="18" charset="0"/>
              </a:rPr>
              <a:t>Vì</a:t>
            </a:r>
            <a:r>
              <a:rPr lang="en-US" altLang="en-US" sz="2800" b="1" dirty="0">
                <a:solidFill>
                  <a:srgbClr val="0070C0"/>
                </a:solidFill>
                <a:ea typeface="Calibri" panose="020F0502020204030204" pitchFamily="34" charset="0"/>
                <a:cs typeface="Times New Roman" panose="02020603050405020304" pitchFamily="18" charset="0"/>
              </a:rPr>
              <a:t> </a:t>
            </a:r>
            <a:r>
              <a:rPr lang="en-US" altLang="en-US" sz="2800" b="1" dirty="0" err="1">
                <a:solidFill>
                  <a:srgbClr val="0070C0"/>
                </a:solidFill>
                <a:ea typeface="Calibri" panose="020F0502020204030204" pitchFamily="34" charset="0"/>
                <a:cs typeface="Times New Roman" panose="02020603050405020304" pitchFamily="18" charset="0"/>
              </a:rPr>
              <a:t>sao</a:t>
            </a:r>
            <a:r>
              <a:rPr lang="en-US" altLang="en-US" sz="2800" b="1" dirty="0">
                <a:solidFill>
                  <a:srgbClr val="0070C0"/>
                </a:solidFill>
                <a:ea typeface="Calibri" panose="020F0502020204030204" pitchFamily="34" charset="0"/>
                <a:cs typeface="Times New Roman" panose="02020603050405020304" pitchFamily="18" charset="0"/>
              </a:rPr>
              <a:t> </a:t>
            </a:r>
            <a:r>
              <a:rPr lang="en-US" altLang="en-US" sz="2800" b="1" dirty="0" err="1">
                <a:solidFill>
                  <a:srgbClr val="0070C0"/>
                </a:solidFill>
                <a:ea typeface="Calibri" panose="020F0502020204030204" pitchFamily="34" charset="0"/>
                <a:cs typeface="Times New Roman" panose="02020603050405020304" pitchFamily="18" charset="0"/>
              </a:rPr>
              <a:t>phát</a:t>
            </a:r>
            <a:r>
              <a:rPr lang="en-US" altLang="en-US" sz="2800" b="1" dirty="0">
                <a:solidFill>
                  <a:srgbClr val="0070C0"/>
                </a:solidFill>
                <a:ea typeface="Calibri" panose="020F0502020204030204" pitchFamily="34" charset="0"/>
                <a:cs typeface="Times New Roman" panose="02020603050405020304" pitchFamily="18" charset="0"/>
              </a:rPr>
              <a:t> </a:t>
            </a:r>
            <a:r>
              <a:rPr lang="en-US" altLang="en-US" sz="2800" b="1" dirty="0" err="1">
                <a:solidFill>
                  <a:srgbClr val="0070C0"/>
                </a:solidFill>
                <a:ea typeface="Calibri" panose="020F0502020204030204" pitchFamily="34" charset="0"/>
                <a:cs typeface="Times New Roman" panose="02020603050405020304" pitchFamily="18" charset="0"/>
              </a:rPr>
              <a:t>triển</a:t>
            </a:r>
            <a:r>
              <a:rPr lang="en-US" altLang="en-US" sz="2800" b="1" dirty="0">
                <a:solidFill>
                  <a:srgbClr val="0070C0"/>
                </a:solidFill>
                <a:ea typeface="Calibri" panose="020F0502020204030204" pitchFamily="34" charset="0"/>
                <a:cs typeface="Times New Roman" panose="02020603050405020304" pitchFamily="18" charset="0"/>
              </a:rPr>
              <a:t> </a:t>
            </a:r>
            <a:r>
              <a:rPr lang="en-US" altLang="en-US" sz="2800" b="1" dirty="0" err="1">
                <a:solidFill>
                  <a:srgbClr val="0070C0"/>
                </a:solidFill>
                <a:ea typeface="Calibri" panose="020F0502020204030204" pitchFamily="34" charset="0"/>
                <a:cs typeface="Times New Roman" panose="02020603050405020304" pitchFamily="18" charset="0"/>
              </a:rPr>
              <a:t>nông</a:t>
            </a:r>
            <a:r>
              <a:rPr lang="en-US" altLang="en-US" sz="2800" b="1" dirty="0">
                <a:solidFill>
                  <a:srgbClr val="0070C0"/>
                </a:solidFill>
                <a:ea typeface="Calibri" panose="020F0502020204030204" pitchFamily="34" charset="0"/>
                <a:cs typeface="Times New Roman" panose="02020603050405020304" pitchFamily="18" charset="0"/>
              </a:rPr>
              <a:t> </a:t>
            </a:r>
            <a:r>
              <a:rPr lang="en-US" altLang="en-US" sz="2800" b="1" dirty="0" err="1">
                <a:solidFill>
                  <a:srgbClr val="0070C0"/>
                </a:solidFill>
                <a:ea typeface="Calibri" panose="020F0502020204030204" pitchFamily="34" charset="0"/>
                <a:cs typeface="Times New Roman" panose="02020603050405020304" pitchFamily="18" charset="0"/>
              </a:rPr>
              <a:t>nghiệp</a:t>
            </a:r>
            <a:r>
              <a:rPr lang="en-US" altLang="en-US" sz="2800" b="1" dirty="0">
                <a:solidFill>
                  <a:srgbClr val="0070C0"/>
                </a:solidFill>
                <a:ea typeface="Calibri" panose="020F0502020204030204" pitchFamily="34" charset="0"/>
                <a:cs typeface="Times New Roman" panose="02020603050405020304" pitchFamily="18" charset="0"/>
              </a:rPr>
              <a:t> </a:t>
            </a:r>
            <a:r>
              <a:rPr lang="en-US" altLang="en-US" sz="2800" b="1" dirty="0" err="1">
                <a:solidFill>
                  <a:srgbClr val="0070C0"/>
                </a:solidFill>
                <a:ea typeface="Calibri" panose="020F0502020204030204" pitchFamily="34" charset="0"/>
                <a:cs typeface="Times New Roman" panose="02020603050405020304" pitchFamily="18" charset="0"/>
              </a:rPr>
              <a:t>sạch</a:t>
            </a:r>
            <a:r>
              <a:rPr lang="en-US" altLang="en-US" sz="2800" b="1" dirty="0">
                <a:solidFill>
                  <a:srgbClr val="0070C0"/>
                </a:solidFill>
                <a:ea typeface="Calibri" panose="020F0502020204030204" pitchFamily="34" charset="0"/>
                <a:cs typeface="Times New Roman" panose="02020603050405020304" pitchFamily="18" charset="0"/>
              </a:rPr>
              <a:t> </a:t>
            </a:r>
            <a:r>
              <a:rPr lang="en-US" altLang="en-US" sz="2800" b="1" dirty="0" err="1">
                <a:solidFill>
                  <a:srgbClr val="0070C0"/>
                </a:solidFill>
                <a:ea typeface="Calibri" panose="020F0502020204030204" pitchFamily="34" charset="0"/>
                <a:cs typeface="Times New Roman" panose="02020603050405020304" pitchFamily="18" charset="0"/>
              </a:rPr>
              <a:t>góp</a:t>
            </a:r>
            <a:r>
              <a:rPr lang="en-US" altLang="en-US" sz="2800" b="1" dirty="0">
                <a:solidFill>
                  <a:srgbClr val="0070C0"/>
                </a:solidFill>
                <a:ea typeface="Calibri" panose="020F0502020204030204" pitchFamily="34" charset="0"/>
                <a:cs typeface="Times New Roman" panose="02020603050405020304" pitchFamily="18" charset="0"/>
              </a:rPr>
              <a:t> </a:t>
            </a:r>
            <a:r>
              <a:rPr lang="en-US" altLang="en-US" sz="2800" b="1" dirty="0" err="1">
                <a:solidFill>
                  <a:srgbClr val="0070C0"/>
                </a:solidFill>
                <a:ea typeface="Calibri" panose="020F0502020204030204" pitchFamily="34" charset="0"/>
                <a:cs typeface="Times New Roman" panose="02020603050405020304" pitchFamily="18" charset="0"/>
              </a:rPr>
              <a:t>phần</a:t>
            </a:r>
            <a:r>
              <a:rPr lang="en-US" altLang="en-US" sz="2800" b="1" dirty="0">
                <a:solidFill>
                  <a:srgbClr val="0070C0"/>
                </a:solidFill>
                <a:ea typeface="Calibri" panose="020F0502020204030204" pitchFamily="34" charset="0"/>
                <a:cs typeface="Times New Roman" panose="02020603050405020304" pitchFamily="18" charset="0"/>
              </a:rPr>
              <a:t> </a:t>
            </a:r>
            <a:r>
              <a:rPr lang="en-US" altLang="en-US" sz="2800" b="1" dirty="0" err="1">
                <a:solidFill>
                  <a:srgbClr val="0070C0"/>
                </a:solidFill>
                <a:ea typeface="Calibri" panose="020F0502020204030204" pitchFamily="34" charset="0"/>
                <a:cs typeface="Times New Roman" panose="02020603050405020304" pitchFamily="18" charset="0"/>
              </a:rPr>
              <a:t>giảm</a:t>
            </a:r>
            <a:r>
              <a:rPr lang="en-US" altLang="en-US" sz="2800" b="1" dirty="0">
                <a:solidFill>
                  <a:srgbClr val="0070C0"/>
                </a:solidFill>
                <a:ea typeface="Calibri" panose="020F0502020204030204" pitchFamily="34" charset="0"/>
                <a:cs typeface="Times New Roman" panose="02020603050405020304" pitchFamily="18" charset="0"/>
              </a:rPr>
              <a:t> ô </a:t>
            </a:r>
            <a:r>
              <a:rPr lang="en-US" altLang="en-US" sz="2800" b="1" dirty="0" err="1">
                <a:solidFill>
                  <a:srgbClr val="0070C0"/>
                </a:solidFill>
                <a:ea typeface="Calibri" panose="020F0502020204030204" pitchFamily="34" charset="0"/>
                <a:cs typeface="Times New Roman" panose="02020603050405020304" pitchFamily="18" charset="0"/>
              </a:rPr>
              <a:t>nhiễm</a:t>
            </a:r>
            <a:r>
              <a:rPr lang="en-US" altLang="en-US" sz="2800" b="1" dirty="0">
                <a:solidFill>
                  <a:srgbClr val="0070C0"/>
                </a:solidFill>
                <a:ea typeface="Calibri" panose="020F0502020204030204" pitchFamily="34" charset="0"/>
                <a:cs typeface="Times New Roman" panose="02020603050405020304" pitchFamily="18" charset="0"/>
              </a:rPr>
              <a:t> </a:t>
            </a:r>
            <a:r>
              <a:rPr lang="en-US" altLang="en-US" sz="2800" b="1" err="1">
                <a:solidFill>
                  <a:srgbClr val="0070C0"/>
                </a:solidFill>
                <a:ea typeface="Calibri" panose="020F0502020204030204" pitchFamily="34" charset="0"/>
                <a:cs typeface="Times New Roman" panose="02020603050405020304" pitchFamily="18" charset="0"/>
              </a:rPr>
              <a:t>môi</a:t>
            </a:r>
            <a:r>
              <a:rPr lang="en-US" altLang="en-US" sz="2800" b="1">
                <a:solidFill>
                  <a:srgbClr val="0070C0"/>
                </a:solidFill>
                <a:ea typeface="Calibri" panose="020F0502020204030204" pitchFamily="34" charset="0"/>
                <a:cs typeface="Times New Roman" panose="02020603050405020304" pitchFamily="18" charset="0"/>
              </a:rPr>
              <a:t> trường</a:t>
            </a:r>
            <a:r>
              <a:rPr lang="vi-VN" altLang="en-US" sz="2800" b="1">
                <a:solidFill>
                  <a:srgbClr val="0070C0"/>
                </a:solidFill>
                <a:ea typeface="Calibri" panose="020F0502020204030204" pitchFamily="34" charset="0"/>
                <a:cs typeface="Times New Roman" panose="02020603050405020304" pitchFamily="18" charset="0"/>
              </a:rPr>
              <a:t> ?</a:t>
            </a:r>
            <a:endParaRPr lang="en-US" altLang="en-US" sz="2800" b="1" dirty="0">
              <a:solidFill>
                <a:srgbClr val="0070C0"/>
              </a:solidFill>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F25F391-9A79-298D-F6E8-B25D13EAE3A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462" y1="75231" x2="46462" y2="75231"/>
                        <a14:foregroundMark x1="50462" y1="80385" x2="50462" y2="80385"/>
                        <a14:foregroundMark x1="54615" y1="69615" x2="54615" y2="69615"/>
                        <a14:foregroundMark x1="49692" y1="47000" x2="49692" y2="47000"/>
                        <a14:foregroundMark x1="50231" y1="55308" x2="50231" y2="55308"/>
                        <a14:foregroundMark x1="61615" y1="46154" x2="61615" y2="46154"/>
                        <a14:backgroundMark x1="39538" y1="45000" x2="39538" y2="45000"/>
                      </a14:backgroundRemoval>
                    </a14:imgEffect>
                    <a14:imgEffect>
                      <a14:sharpenSoften amount="50000"/>
                    </a14:imgEffect>
                    <a14:imgEffect>
                      <a14:saturation sat="400000"/>
                    </a14:imgEffect>
                    <a14:imgEffect>
                      <a14:brightnessContrast contrast="40000"/>
                    </a14:imgEffect>
                  </a14:imgLayer>
                </a14:imgProps>
              </a:ext>
            </a:extLst>
          </a:blip>
          <a:stretch>
            <a:fillRect/>
          </a:stretch>
        </p:blipFill>
        <p:spPr>
          <a:xfrm>
            <a:off x="-165478" y="0"/>
            <a:ext cx="1290851" cy="1290851"/>
          </a:xfrm>
          <a:prstGeom prst="rect">
            <a:avLst/>
          </a:prstGeom>
        </p:spPr>
      </p:pic>
      <p:sp>
        <p:nvSpPr>
          <p:cNvPr id="4" name="Rectangle 3">
            <a:extLst>
              <a:ext uri="{FF2B5EF4-FFF2-40B4-BE49-F238E27FC236}">
                <a16:creationId xmlns:a16="http://schemas.microsoft.com/office/drawing/2014/main" id="{09C87264-C1CF-3A9A-B9C6-3F76B9099F2E}"/>
              </a:ext>
            </a:extLst>
          </p:cNvPr>
          <p:cNvSpPr/>
          <p:nvPr/>
        </p:nvSpPr>
        <p:spPr>
          <a:xfrm>
            <a:off x="479947" y="2584060"/>
            <a:ext cx="10914846" cy="3108543"/>
          </a:xfrm>
          <a:prstGeom prst="rect">
            <a:avLst/>
          </a:prstGeom>
        </p:spPr>
        <p:txBody>
          <a:bodyPr wrap="square">
            <a:spAutoFit/>
          </a:bodyPr>
          <a:lstStyle/>
          <a:p>
            <a:r>
              <a:rPr lang="en-US" sz="2800" dirty="0">
                <a:solidFill>
                  <a:schemeClr val="tx1">
                    <a:lumMod val="50000"/>
                  </a:schemeClr>
                </a:solidFill>
                <a:cs typeface="Times New Roman" panose="02020603050405020304" pitchFamily="18" charset="0"/>
              </a:rPr>
              <a:t>N</a:t>
            </a:r>
            <a:r>
              <a:rPr lang="vi-VN" sz="2800" dirty="0">
                <a:solidFill>
                  <a:schemeClr val="tx1">
                    <a:lumMod val="50000"/>
                  </a:schemeClr>
                </a:solidFill>
                <a:cs typeface="Times New Roman" panose="02020603050405020304" pitchFamily="18" charset="0"/>
              </a:rPr>
              <a:t>ông nghiệp sạch </a:t>
            </a:r>
            <a:r>
              <a:rPr lang="vi-VN" sz="2800" dirty="0">
                <a:solidFill>
                  <a:srgbClr val="FF0000"/>
                </a:solidFill>
                <a:cs typeface="Times New Roman" panose="02020603050405020304" pitchFamily="18" charset="0"/>
              </a:rPr>
              <a:t>áp dụng các phương pháp canh tác giảm thiểu tối đa việc sử dụng hóa chất </a:t>
            </a:r>
            <a:r>
              <a:rPr lang="vi-VN" sz="2800" dirty="0">
                <a:solidFill>
                  <a:schemeClr val="tx1">
                    <a:lumMod val="50000"/>
                  </a:schemeClr>
                </a:solidFill>
                <a:cs typeface="Times New Roman" panose="02020603050405020304" pitchFamily="18" charset="0"/>
              </a:rPr>
              <a:t>như thuốc trừ sâu, phân bón hóa học, thuốc bảo vệ thực vật,...</a:t>
            </a:r>
          </a:p>
          <a:p>
            <a:r>
              <a:rPr lang="vi-VN" sz="2800" dirty="0">
                <a:solidFill>
                  <a:schemeClr val="tx1">
                    <a:lumMod val="50000"/>
                  </a:schemeClr>
                </a:solidFill>
                <a:cs typeface="Times New Roman" panose="02020603050405020304" pitchFamily="18" charset="0"/>
                <a:sym typeface="Wingdings" panose="05000000000000000000" pitchFamily="2" charset="2"/>
              </a:rPr>
              <a:t> </a:t>
            </a:r>
            <a:r>
              <a:rPr lang="en-US" sz="2800" dirty="0">
                <a:solidFill>
                  <a:schemeClr val="tx1">
                    <a:lumMod val="50000"/>
                  </a:schemeClr>
                </a:solidFill>
                <a:cs typeface="Times New Roman" panose="02020603050405020304" pitchFamily="18" charset="0"/>
                <a:sym typeface="Wingdings" panose="05000000000000000000" pitchFamily="2" charset="2"/>
              </a:rPr>
              <a:t>G</a:t>
            </a:r>
            <a:r>
              <a:rPr lang="vi-VN" sz="2800" dirty="0">
                <a:solidFill>
                  <a:schemeClr val="tx1">
                    <a:lumMod val="50000"/>
                  </a:schemeClr>
                </a:solidFill>
                <a:cs typeface="Times New Roman" panose="02020603050405020304" pitchFamily="18" charset="0"/>
              </a:rPr>
              <a:t>iúp </a:t>
            </a:r>
            <a:r>
              <a:rPr lang="vi-VN" sz="2800" dirty="0">
                <a:solidFill>
                  <a:srgbClr val="FF0000"/>
                </a:solidFill>
                <a:cs typeface="Times New Roman" panose="02020603050405020304" pitchFamily="18" charset="0"/>
              </a:rPr>
              <a:t>giảm thiểu tác động tiêu cực</a:t>
            </a:r>
            <a:r>
              <a:rPr lang="vi-VN" sz="2800" dirty="0">
                <a:cs typeface="Times New Roman" panose="02020603050405020304" pitchFamily="18" charset="0"/>
              </a:rPr>
              <a:t> </a:t>
            </a:r>
            <a:r>
              <a:rPr lang="vi-VN" sz="2800" dirty="0">
                <a:solidFill>
                  <a:schemeClr val="tx1">
                    <a:lumMod val="50000"/>
                  </a:schemeClr>
                </a:solidFill>
                <a:cs typeface="Times New Roman" panose="02020603050405020304" pitchFamily="18" charset="0"/>
              </a:rPr>
              <a:t>của hoạt động sản xuất nông nghiệp </a:t>
            </a:r>
            <a:r>
              <a:rPr lang="vi-VN" sz="2800" dirty="0">
                <a:solidFill>
                  <a:srgbClr val="FF0000"/>
                </a:solidFill>
                <a:cs typeface="Times New Roman" panose="02020603050405020304" pitchFamily="18" charset="0"/>
              </a:rPr>
              <a:t>đến môi trường </a:t>
            </a:r>
            <a:r>
              <a:rPr lang="vi-VN" sz="2800" dirty="0">
                <a:solidFill>
                  <a:schemeClr val="tx1">
                    <a:lumMod val="50000"/>
                  </a:schemeClr>
                </a:solidFill>
                <a:cs typeface="Times New Roman" panose="02020603050405020304" pitchFamily="18" charset="0"/>
              </a:rPr>
              <a:t>đất, nước, không khí</a:t>
            </a:r>
            <a:r>
              <a:rPr lang="en-US" sz="2800" dirty="0">
                <a:solidFill>
                  <a:schemeClr val="tx1">
                    <a:lumMod val="50000"/>
                  </a:schemeClr>
                </a:solidFill>
                <a:cs typeface="Times New Roman" panose="02020603050405020304" pitchFamily="18" charset="0"/>
              </a:rPr>
              <a:t>;</a:t>
            </a:r>
            <a:r>
              <a:rPr lang="vi-VN" sz="2800" dirty="0">
                <a:solidFill>
                  <a:schemeClr val="tx1">
                    <a:lumMod val="50000"/>
                  </a:schemeClr>
                </a:solidFill>
                <a:cs typeface="Times New Roman" panose="02020603050405020304" pitchFamily="18" charset="0"/>
              </a:rPr>
              <a:t> </a:t>
            </a:r>
            <a:r>
              <a:rPr lang="vi-VN" sz="2800" dirty="0">
                <a:solidFill>
                  <a:srgbClr val="FF0000"/>
                </a:solidFill>
                <a:cs typeface="Times New Roman" panose="02020603050405020304" pitchFamily="18" charset="0"/>
              </a:rPr>
              <a:t>bảo vệ sự đa dạng sinh học </a:t>
            </a:r>
            <a:r>
              <a:rPr lang="vi-VN" sz="2800" dirty="0">
                <a:solidFill>
                  <a:schemeClr val="tx1">
                    <a:lumMod val="50000"/>
                  </a:schemeClr>
                </a:solidFill>
                <a:cs typeface="Times New Roman" panose="02020603050405020304" pitchFamily="18" charset="0"/>
              </a:rPr>
              <a:t>và </a:t>
            </a:r>
            <a:r>
              <a:rPr lang="vi-VN" sz="2800" dirty="0">
                <a:solidFill>
                  <a:srgbClr val="FF0000"/>
                </a:solidFill>
                <a:cs typeface="Times New Roman" panose="02020603050405020304" pitchFamily="18" charset="0"/>
              </a:rPr>
              <a:t>giữ được nguồn tài nguyên thiên nhiên </a:t>
            </a:r>
            <a:r>
              <a:rPr lang="vi-VN" sz="2800" dirty="0">
                <a:solidFill>
                  <a:schemeClr val="tx1">
                    <a:lumMod val="50000"/>
                  </a:schemeClr>
                </a:solidFill>
                <a:cs typeface="Times New Roman" panose="02020603050405020304" pitchFamily="18" charset="0"/>
              </a:rPr>
              <a:t>cho thế hệ mai sau.</a:t>
            </a:r>
            <a:endParaRPr lang="en-US" sz="2800" dirty="0">
              <a:solidFill>
                <a:schemeClr val="tx1">
                  <a:lumMod val="50000"/>
                </a:schemeClr>
              </a:solidFill>
              <a:cs typeface="Times New Roman" panose="02020603050405020304" pitchFamily="18" charset="0"/>
            </a:endParaRPr>
          </a:p>
        </p:txBody>
      </p:sp>
      <p:sp>
        <p:nvSpPr>
          <p:cNvPr id="5" name="Arrow: Left 4">
            <a:hlinkClick r:id="rId5" action="ppaction://hlinksldjump"/>
            <a:extLst>
              <a:ext uri="{FF2B5EF4-FFF2-40B4-BE49-F238E27FC236}">
                <a16:creationId xmlns:a16="http://schemas.microsoft.com/office/drawing/2014/main" id="{166644BF-71FC-5EA1-0D2D-A3E24DE3B4E5}"/>
              </a:ext>
            </a:extLst>
          </p:cNvPr>
          <p:cNvSpPr/>
          <p:nvPr/>
        </p:nvSpPr>
        <p:spPr>
          <a:xfrm>
            <a:off x="10880181" y="134338"/>
            <a:ext cx="978408" cy="484632"/>
          </a:xfrm>
          <a:prstGeom prst="lef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5C90752-B8D7-83BA-8BF6-627AB383530C}"/>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25</a:t>
            </a:fld>
            <a:endParaRPr lang="zh-CN" altLang="en-US" sz="1800" dirty="0">
              <a:solidFill>
                <a:schemeClr val="tx1">
                  <a:lumMod val="50000"/>
                </a:schemeClr>
              </a:solidFill>
            </a:endParaRPr>
          </a:p>
        </p:txBody>
      </p:sp>
      <p:sp>
        <p:nvSpPr>
          <p:cNvPr id="7" name="Callout: Down Arrow 6">
            <a:extLst>
              <a:ext uri="{FF2B5EF4-FFF2-40B4-BE49-F238E27FC236}">
                <a16:creationId xmlns:a16="http://schemas.microsoft.com/office/drawing/2014/main" id="{AC44B38E-2211-439E-BA5D-2BAB6AE1C330}"/>
              </a:ext>
            </a:extLst>
          </p:cNvPr>
          <p:cNvSpPr/>
          <p:nvPr/>
        </p:nvSpPr>
        <p:spPr>
          <a:xfrm>
            <a:off x="3174336" y="49330"/>
            <a:ext cx="4344064" cy="1290851"/>
          </a:xfrm>
          <a:prstGeom prst="downArrowCallou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sz="3200" b="1">
                <a:solidFill>
                  <a:srgbClr val="C00000"/>
                </a:solidFill>
                <a:latin typeface="Calibri" panose="020F0502020204030204" pitchFamily="34" charset="0"/>
                <a:cs typeface="Calibri" panose="020F0502020204030204" pitchFamily="34" charset="0"/>
              </a:rPr>
              <a:t>LUYỆN TẬP</a:t>
            </a:r>
            <a:endParaRPr lang="en-US" sz="3200" b="1">
              <a:solidFill>
                <a:srgbClr val="C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0E613F0-8292-089C-ABCD-9BCD9E15BB18}"/>
              </a:ext>
            </a:extLst>
          </p:cNvPr>
          <p:cNvSpPr/>
          <p:nvPr/>
        </p:nvSpPr>
        <p:spPr>
          <a:xfrm>
            <a:off x="336861" y="1194652"/>
            <a:ext cx="11518277" cy="756090"/>
          </a:xfrm>
          <a:prstGeom prst="roundRect">
            <a:avLst/>
          </a:prstGeom>
          <a:solidFill>
            <a:srgbClr val="FFFF99"/>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en-US" sz="2800" b="1">
                <a:solidFill>
                  <a:schemeClr val="accent1">
                    <a:lumMod val="75000"/>
                  </a:schemeClr>
                </a:solidFill>
                <a:ea typeface="Calibri" panose="020F0502020204030204" pitchFamily="34" charset="0"/>
                <a:cs typeface="Times New Roman" panose="02020603050405020304" pitchFamily="18" charset="0"/>
              </a:rPr>
              <a:t>Hãy </a:t>
            </a:r>
            <a:r>
              <a:rPr lang="en-US" altLang="en-US" sz="2800" b="1" dirty="0" err="1">
                <a:solidFill>
                  <a:schemeClr val="accent1">
                    <a:lumMod val="75000"/>
                  </a:schemeClr>
                </a:solidFill>
                <a:ea typeface="Calibri" panose="020F0502020204030204" pitchFamily="34" charset="0"/>
                <a:cs typeface="Times New Roman" panose="02020603050405020304" pitchFamily="18" charset="0"/>
              </a:rPr>
              <a:t>lập</a:t>
            </a:r>
            <a:r>
              <a:rPr lang="en-US" altLang="en-US" sz="2800" b="1" dirty="0">
                <a:solidFill>
                  <a:schemeClr val="accent1">
                    <a:lumMod val="75000"/>
                  </a:schemeClr>
                </a:solidFill>
                <a:ea typeface="Calibri" panose="020F0502020204030204" pitchFamily="34" charset="0"/>
                <a:cs typeface="Times New Roman" panose="02020603050405020304" pitchFamily="18" charset="0"/>
              </a:rPr>
              <a:t> </a:t>
            </a:r>
            <a:r>
              <a:rPr lang="en-US" altLang="en-US" sz="2800" b="1" dirty="0" err="1">
                <a:solidFill>
                  <a:schemeClr val="accent1">
                    <a:lumMod val="75000"/>
                  </a:schemeClr>
                </a:solidFill>
                <a:ea typeface="Calibri" panose="020F0502020204030204" pitchFamily="34" charset="0"/>
                <a:cs typeface="Times New Roman" panose="02020603050405020304" pitchFamily="18" charset="0"/>
              </a:rPr>
              <a:t>kế</a:t>
            </a:r>
            <a:r>
              <a:rPr lang="en-US" altLang="en-US" sz="2800" b="1" dirty="0">
                <a:solidFill>
                  <a:schemeClr val="accent1">
                    <a:lumMod val="75000"/>
                  </a:schemeClr>
                </a:solidFill>
                <a:ea typeface="Calibri" panose="020F0502020204030204" pitchFamily="34" charset="0"/>
                <a:cs typeface="Times New Roman" panose="02020603050405020304" pitchFamily="18" charset="0"/>
              </a:rPr>
              <a:t> </a:t>
            </a:r>
            <a:r>
              <a:rPr lang="en-US" altLang="en-US" sz="2800" b="1" dirty="0" err="1">
                <a:solidFill>
                  <a:schemeClr val="accent1">
                    <a:lumMod val="75000"/>
                  </a:schemeClr>
                </a:solidFill>
                <a:ea typeface="Calibri" panose="020F0502020204030204" pitchFamily="34" charset="0"/>
                <a:cs typeface="Times New Roman" panose="02020603050405020304" pitchFamily="18" charset="0"/>
              </a:rPr>
              <a:t>hoạch</a:t>
            </a:r>
            <a:r>
              <a:rPr lang="en-US" altLang="en-US" sz="2800" b="1" dirty="0">
                <a:solidFill>
                  <a:schemeClr val="accent1">
                    <a:lumMod val="75000"/>
                  </a:schemeClr>
                </a:solidFill>
                <a:ea typeface="Calibri" panose="020F0502020204030204" pitchFamily="34" charset="0"/>
                <a:cs typeface="Times New Roman" panose="02020603050405020304" pitchFamily="18" charset="0"/>
              </a:rPr>
              <a:t> </a:t>
            </a:r>
            <a:r>
              <a:rPr lang="en-US" altLang="en-US" sz="2800" b="1" dirty="0" err="1">
                <a:solidFill>
                  <a:schemeClr val="accent1">
                    <a:lumMod val="75000"/>
                  </a:schemeClr>
                </a:solidFill>
                <a:ea typeface="Calibri" panose="020F0502020204030204" pitchFamily="34" charset="0"/>
                <a:cs typeface="Times New Roman" panose="02020603050405020304" pitchFamily="18" charset="0"/>
              </a:rPr>
              <a:t>trồng</a:t>
            </a:r>
            <a:r>
              <a:rPr lang="en-US" altLang="en-US" sz="2800" b="1" dirty="0">
                <a:solidFill>
                  <a:schemeClr val="accent1">
                    <a:lumMod val="75000"/>
                  </a:schemeClr>
                </a:solidFill>
                <a:ea typeface="Calibri" panose="020F0502020204030204" pitchFamily="34" charset="0"/>
                <a:cs typeface="Times New Roman" panose="02020603050405020304" pitchFamily="18" charset="0"/>
              </a:rPr>
              <a:t> </a:t>
            </a:r>
            <a:r>
              <a:rPr lang="en-US" altLang="en-US" sz="2800" b="1" dirty="0" err="1">
                <a:solidFill>
                  <a:schemeClr val="accent1">
                    <a:lumMod val="75000"/>
                  </a:schemeClr>
                </a:solidFill>
                <a:ea typeface="Calibri" panose="020F0502020204030204" pitchFamily="34" charset="0"/>
                <a:cs typeface="Times New Roman" panose="02020603050405020304" pitchFamily="18" charset="0"/>
              </a:rPr>
              <a:t>một</a:t>
            </a:r>
            <a:r>
              <a:rPr lang="en-US" altLang="en-US" sz="2800" b="1" dirty="0">
                <a:solidFill>
                  <a:schemeClr val="accent1">
                    <a:lumMod val="75000"/>
                  </a:schemeClr>
                </a:solidFill>
                <a:ea typeface="Calibri" panose="020F0502020204030204" pitchFamily="34" charset="0"/>
                <a:cs typeface="Times New Roman" panose="02020603050405020304" pitchFamily="18" charset="0"/>
              </a:rPr>
              <a:t> </a:t>
            </a:r>
            <a:r>
              <a:rPr lang="en-US" altLang="en-US" sz="2800" b="1" dirty="0" err="1">
                <a:solidFill>
                  <a:schemeClr val="accent1">
                    <a:lumMod val="75000"/>
                  </a:schemeClr>
                </a:solidFill>
                <a:ea typeface="Calibri" panose="020F0502020204030204" pitchFamily="34" charset="0"/>
                <a:cs typeface="Times New Roman" panose="02020603050405020304" pitchFamily="18" charset="0"/>
              </a:rPr>
              <a:t>loại</a:t>
            </a:r>
            <a:r>
              <a:rPr lang="en-US" altLang="en-US" sz="2800" b="1" dirty="0">
                <a:solidFill>
                  <a:schemeClr val="accent1">
                    <a:lumMod val="75000"/>
                  </a:schemeClr>
                </a:solidFill>
                <a:ea typeface="Calibri" panose="020F0502020204030204" pitchFamily="34" charset="0"/>
                <a:cs typeface="Times New Roman" panose="02020603050405020304" pitchFamily="18" charset="0"/>
              </a:rPr>
              <a:t> </a:t>
            </a:r>
            <a:r>
              <a:rPr lang="en-US" altLang="en-US" sz="2800" b="1" dirty="0" err="1">
                <a:solidFill>
                  <a:schemeClr val="accent1">
                    <a:lumMod val="75000"/>
                  </a:schemeClr>
                </a:solidFill>
                <a:ea typeface="Calibri" panose="020F0502020204030204" pitchFamily="34" charset="0"/>
                <a:cs typeface="Times New Roman" panose="02020603050405020304" pitchFamily="18" charset="0"/>
              </a:rPr>
              <a:t>rau</a:t>
            </a:r>
            <a:r>
              <a:rPr lang="en-US" altLang="en-US" sz="2800" b="1" dirty="0">
                <a:solidFill>
                  <a:schemeClr val="accent1">
                    <a:lumMod val="75000"/>
                  </a:schemeClr>
                </a:solidFill>
                <a:ea typeface="Calibri" panose="020F0502020204030204" pitchFamily="34" charset="0"/>
                <a:cs typeface="Times New Roman" panose="02020603050405020304" pitchFamily="18" charset="0"/>
              </a:rPr>
              <a:t> </a:t>
            </a:r>
            <a:r>
              <a:rPr lang="en-US" altLang="en-US" sz="2800" b="1" dirty="0" err="1">
                <a:solidFill>
                  <a:schemeClr val="accent1">
                    <a:lumMod val="75000"/>
                  </a:schemeClr>
                </a:solidFill>
                <a:ea typeface="Calibri" panose="020F0502020204030204" pitchFamily="34" charset="0"/>
                <a:cs typeface="Times New Roman" panose="02020603050405020304" pitchFamily="18" charset="0"/>
              </a:rPr>
              <a:t>theo</a:t>
            </a:r>
            <a:r>
              <a:rPr lang="en-US" altLang="en-US" sz="2800" b="1" dirty="0">
                <a:solidFill>
                  <a:schemeClr val="accent1">
                    <a:lumMod val="75000"/>
                  </a:schemeClr>
                </a:solidFill>
                <a:ea typeface="Calibri" panose="020F0502020204030204" pitchFamily="34" charset="0"/>
                <a:cs typeface="Times New Roman" panose="02020603050405020304" pitchFamily="18" charset="0"/>
              </a:rPr>
              <a:t> </a:t>
            </a:r>
            <a:r>
              <a:rPr lang="en-US" altLang="en-US" sz="2800" b="1" dirty="0" err="1">
                <a:solidFill>
                  <a:schemeClr val="accent1">
                    <a:lumMod val="75000"/>
                  </a:schemeClr>
                </a:solidFill>
                <a:ea typeface="Calibri" panose="020F0502020204030204" pitchFamily="34" charset="0"/>
                <a:cs typeface="Times New Roman" panose="02020603050405020304" pitchFamily="18" charset="0"/>
              </a:rPr>
              <a:t>tiêu</a:t>
            </a:r>
            <a:r>
              <a:rPr lang="en-US" altLang="en-US" sz="2800" b="1" dirty="0">
                <a:solidFill>
                  <a:schemeClr val="accent1">
                    <a:lumMod val="75000"/>
                  </a:schemeClr>
                </a:solidFill>
                <a:ea typeface="Calibri" panose="020F0502020204030204" pitchFamily="34" charset="0"/>
                <a:cs typeface="Times New Roman" panose="02020603050405020304" pitchFamily="18" charset="0"/>
              </a:rPr>
              <a:t> </a:t>
            </a:r>
            <a:r>
              <a:rPr lang="en-US" altLang="en-US" sz="2800" b="1" dirty="0" err="1">
                <a:solidFill>
                  <a:schemeClr val="accent1">
                    <a:lumMod val="75000"/>
                  </a:schemeClr>
                </a:solidFill>
                <a:ea typeface="Calibri" panose="020F0502020204030204" pitchFamily="34" charset="0"/>
                <a:cs typeface="Times New Roman" panose="02020603050405020304" pitchFamily="18" charset="0"/>
              </a:rPr>
              <a:t>chuẩn</a:t>
            </a:r>
            <a:r>
              <a:rPr lang="en-US" altLang="en-US" sz="2800" b="1" dirty="0">
                <a:solidFill>
                  <a:schemeClr val="accent1">
                    <a:lumMod val="75000"/>
                  </a:schemeClr>
                </a:solidFill>
                <a:ea typeface="Calibri" panose="020F0502020204030204" pitchFamily="34" charset="0"/>
                <a:cs typeface="Times New Roman" panose="02020603050405020304" pitchFamily="18" charset="0"/>
              </a:rPr>
              <a:t> </a:t>
            </a:r>
            <a:r>
              <a:rPr lang="en-US" altLang="en-US" sz="2800" b="1" dirty="0" err="1">
                <a:solidFill>
                  <a:schemeClr val="accent1">
                    <a:lumMod val="75000"/>
                  </a:schemeClr>
                </a:solidFill>
                <a:ea typeface="Calibri" panose="020F0502020204030204" pitchFamily="34" charset="0"/>
                <a:cs typeface="Times New Roman" panose="02020603050405020304" pitchFamily="18" charset="0"/>
              </a:rPr>
              <a:t>nông</a:t>
            </a:r>
            <a:r>
              <a:rPr lang="en-US" altLang="en-US" sz="2800" b="1" dirty="0">
                <a:solidFill>
                  <a:schemeClr val="accent1">
                    <a:lumMod val="75000"/>
                  </a:schemeClr>
                </a:solidFill>
                <a:ea typeface="Calibri" panose="020F0502020204030204" pitchFamily="34" charset="0"/>
                <a:cs typeface="Times New Roman" panose="02020603050405020304" pitchFamily="18" charset="0"/>
              </a:rPr>
              <a:t> </a:t>
            </a:r>
            <a:r>
              <a:rPr lang="en-US" altLang="en-US" sz="2800" b="1" dirty="0" err="1">
                <a:solidFill>
                  <a:schemeClr val="accent1">
                    <a:lumMod val="75000"/>
                  </a:schemeClr>
                </a:solidFill>
                <a:ea typeface="Calibri" panose="020F0502020204030204" pitchFamily="34" charset="0"/>
                <a:cs typeface="Times New Roman" panose="02020603050405020304" pitchFamily="18" charset="0"/>
              </a:rPr>
              <a:t>nghiệp</a:t>
            </a:r>
            <a:r>
              <a:rPr lang="en-US" altLang="en-US" sz="2800" b="1" dirty="0">
                <a:solidFill>
                  <a:schemeClr val="accent1">
                    <a:lumMod val="75000"/>
                  </a:schemeClr>
                </a:solidFill>
                <a:ea typeface="Calibri" panose="020F0502020204030204" pitchFamily="34" charset="0"/>
                <a:cs typeface="Times New Roman" panose="02020603050405020304" pitchFamily="18" charset="0"/>
              </a:rPr>
              <a:t> </a:t>
            </a:r>
            <a:r>
              <a:rPr lang="en-US" altLang="en-US" sz="2800" b="1" dirty="0" err="1">
                <a:solidFill>
                  <a:schemeClr val="accent1">
                    <a:lumMod val="75000"/>
                  </a:schemeClr>
                </a:solidFill>
                <a:ea typeface="Calibri" panose="020F0502020204030204" pitchFamily="34" charset="0"/>
                <a:cs typeface="Times New Roman" panose="02020603050405020304" pitchFamily="18" charset="0"/>
              </a:rPr>
              <a:t>sạch</a:t>
            </a:r>
            <a:r>
              <a:rPr lang="en-US" altLang="en-US" sz="2800" b="1" dirty="0">
                <a:solidFill>
                  <a:schemeClr val="accent1">
                    <a:lumMod val="75000"/>
                  </a:schemeClr>
                </a:solidFill>
                <a:ea typeface="Calibri" panose="020F0502020204030204" pitchFamily="34" charset="0"/>
                <a:cs typeface="Times New Roman" panose="02020603050405020304" pitchFamily="18" charset="0"/>
              </a:rPr>
              <a:t>.</a:t>
            </a:r>
            <a:endParaRPr lang="en-US" sz="2800" b="1" dirty="0">
              <a:solidFill>
                <a:schemeClr val="accent1">
                  <a:lumMod val="75000"/>
                </a:schemeClr>
              </a:solidFill>
            </a:endParaRPr>
          </a:p>
        </p:txBody>
      </p:sp>
      <p:sp>
        <p:nvSpPr>
          <p:cNvPr id="6" name="TextBox 5">
            <a:extLst>
              <a:ext uri="{FF2B5EF4-FFF2-40B4-BE49-F238E27FC236}">
                <a16:creationId xmlns:a16="http://schemas.microsoft.com/office/drawing/2014/main" id="{017FD18D-E2F1-6C56-A691-79B2A4F14003}"/>
              </a:ext>
            </a:extLst>
          </p:cNvPr>
          <p:cNvSpPr txBox="1"/>
          <p:nvPr/>
        </p:nvSpPr>
        <p:spPr>
          <a:xfrm>
            <a:off x="377588" y="2031730"/>
            <a:ext cx="10870984" cy="5016758"/>
          </a:xfrm>
          <a:prstGeom prst="rect">
            <a:avLst/>
          </a:prstGeom>
          <a:noFill/>
        </p:spPr>
        <p:txBody>
          <a:bodyPr wrap="square">
            <a:spAutoFit/>
          </a:bodyPr>
          <a:lstStyle/>
          <a:p>
            <a:r>
              <a:rPr lang="vi-VN" sz="3200" dirty="0">
                <a:latin typeface="Calibri" panose="020F0502020204030204" pitchFamily="34" charset="0"/>
                <a:cs typeface="Calibri" panose="020F0502020204030204" pitchFamily="34" charset="0"/>
              </a:rPr>
              <a:t>K</a:t>
            </a:r>
            <a:r>
              <a:rPr lang="en-US" sz="3200" dirty="0">
                <a:latin typeface="Calibri" panose="020F0502020204030204" pitchFamily="34" charset="0"/>
                <a:cs typeface="Calibri" panose="020F0502020204030204" pitchFamily="34" charset="0"/>
              </a:rPr>
              <a:t>ế </a:t>
            </a:r>
            <a:r>
              <a:rPr lang="en-US" sz="3200" dirty="0" err="1">
                <a:latin typeface="Calibri" panose="020F0502020204030204" pitchFamily="34" charset="0"/>
                <a:cs typeface="Calibri" panose="020F0502020204030204" pitchFamily="34" charset="0"/>
              </a:rPr>
              <a:t>hoạch</a:t>
            </a:r>
            <a:r>
              <a:rPr lang="vi-VN" sz="3200" dirty="0">
                <a:latin typeface="Calibri" panose="020F0502020204030204" pitchFamily="34" charset="0"/>
                <a:cs typeface="Calibri" panose="020F0502020204030204" pitchFamily="34" charset="0"/>
              </a:rPr>
              <a:t> trồng </a:t>
            </a:r>
            <a:r>
              <a:rPr lang="en-US" sz="3200" dirty="0" err="1">
                <a:latin typeface="Calibri" panose="020F0502020204030204" pitchFamily="34" charset="0"/>
                <a:cs typeface="Calibri" panose="020F0502020204030204" pitchFamily="34" charset="0"/>
              </a:rPr>
              <a:t>rau</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đảm bảo tiêu chuẩn </a:t>
            </a:r>
            <a:r>
              <a:rPr lang="en-US" sz="3200" dirty="0" err="1">
                <a:latin typeface="Calibri" panose="020F0502020204030204" pitchFamily="34" charset="0"/>
                <a:cs typeface="Calibri" panose="020F0502020204030204" pitchFamily="34" charset="0"/>
              </a:rPr>
              <a:t>nông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nghiệp</a:t>
            </a:r>
            <a:r>
              <a:rPr lang="vi-VN" sz="3200" dirty="0">
                <a:latin typeface="Calibri" panose="020F0502020204030204" pitchFamily="34" charset="0"/>
                <a:cs typeface="Calibri" panose="020F0502020204030204" pitchFamily="34" charset="0"/>
              </a:rPr>
              <a:t> sạch cần chú ý:</a:t>
            </a:r>
          </a:p>
          <a:p>
            <a:r>
              <a:rPr lang="vi-VN" sz="3200" dirty="0">
                <a:latin typeface="Calibri" panose="020F0502020204030204" pitchFamily="34" charset="0"/>
                <a:cs typeface="Calibri" panose="020F0502020204030204" pitchFamily="34" charset="0"/>
              </a:rPr>
              <a:t>		* Thời vụ</a:t>
            </a:r>
          </a:p>
          <a:p>
            <a:r>
              <a:rPr lang="vi-VN" sz="3200" dirty="0">
                <a:latin typeface="Calibri" panose="020F0502020204030204" pitchFamily="34" charset="0"/>
                <a:cs typeface="Calibri" panose="020F0502020204030204" pitchFamily="34" charset="0"/>
              </a:rPr>
              <a:t>		* Làm đất</a:t>
            </a:r>
          </a:p>
          <a:p>
            <a:r>
              <a:rPr lang="vi-VN" sz="3200" dirty="0">
                <a:latin typeface="Calibri" panose="020F0502020204030204" pitchFamily="34" charset="0"/>
                <a:cs typeface="Calibri" panose="020F0502020204030204" pitchFamily="34" charset="0"/>
              </a:rPr>
              <a:t>		* Ươm tạo cây con</a:t>
            </a:r>
          </a:p>
          <a:p>
            <a:r>
              <a:rPr lang="vi-VN" sz="3200" dirty="0">
                <a:latin typeface="Calibri" panose="020F0502020204030204" pitchFamily="34" charset="0"/>
                <a:cs typeface="Calibri" panose="020F0502020204030204" pitchFamily="34" charset="0"/>
              </a:rPr>
              <a:t>		* Tiêu chuẩn cây giống</a:t>
            </a:r>
          </a:p>
          <a:p>
            <a:r>
              <a:rPr lang="vi-VN" sz="3200" dirty="0">
                <a:latin typeface="Calibri" panose="020F0502020204030204" pitchFamily="34" charset="0"/>
                <a:cs typeface="Calibri" panose="020F0502020204030204" pitchFamily="34" charset="0"/>
              </a:rPr>
              <a:t>		* Phân bón</a:t>
            </a:r>
          </a:p>
          <a:p>
            <a:r>
              <a:rPr lang="vi-VN" sz="3200" dirty="0">
                <a:latin typeface="Calibri" panose="020F0502020204030204" pitchFamily="34" charset="0"/>
                <a:cs typeface="Calibri" panose="020F0502020204030204" pitchFamily="34" charset="0"/>
              </a:rPr>
              <a:t>		* Chăm sóc</a:t>
            </a:r>
          </a:p>
          <a:p>
            <a:r>
              <a:rPr lang="vi-VN" sz="3200" dirty="0">
                <a:latin typeface="Calibri" panose="020F0502020204030204" pitchFamily="34" charset="0"/>
                <a:cs typeface="Calibri" panose="020F0502020204030204" pitchFamily="34" charset="0"/>
              </a:rPr>
              <a:t>		* Phòng trừ sâu, bệnh hại chính</a:t>
            </a:r>
          </a:p>
          <a:p>
            <a:r>
              <a:rPr lang="vi-VN" sz="3200" dirty="0">
                <a:latin typeface="Calibri" panose="020F0502020204030204" pitchFamily="34" charset="0"/>
                <a:cs typeface="Calibri" panose="020F0502020204030204" pitchFamily="34" charset="0"/>
              </a:rPr>
              <a:t>		* Thu hoạch</a:t>
            </a:r>
          </a:p>
        </p:txBody>
      </p:sp>
      <p:pic>
        <p:nvPicPr>
          <p:cNvPr id="7" name="Picture 6">
            <a:extLst>
              <a:ext uri="{FF2B5EF4-FFF2-40B4-BE49-F238E27FC236}">
                <a16:creationId xmlns:a16="http://schemas.microsoft.com/office/drawing/2014/main" id="{2FC4343B-692D-59FB-AD1A-DCA5E4BC6934}"/>
              </a:ext>
            </a:extLst>
          </p:cNvPr>
          <p:cNvPicPr>
            <a:picLocks noChangeAspect="1"/>
          </p:cNvPicPr>
          <p:nvPr/>
        </p:nvPicPr>
        <p:blipFill>
          <a:blip r:embed="rId3"/>
          <a:stretch>
            <a:fillRect/>
          </a:stretch>
        </p:blipFill>
        <p:spPr>
          <a:xfrm>
            <a:off x="7219452" y="3225158"/>
            <a:ext cx="4443968" cy="2749085"/>
          </a:xfrm>
          <a:prstGeom prst="rect">
            <a:avLst/>
          </a:prstGeom>
        </p:spPr>
      </p:pic>
      <p:pic>
        <p:nvPicPr>
          <p:cNvPr id="40" name="Picture 39">
            <a:extLst>
              <a:ext uri="{FF2B5EF4-FFF2-40B4-BE49-F238E27FC236}">
                <a16:creationId xmlns:a16="http://schemas.microsoft.com/office/drawing/2014/main" id="{BC8E5213-2410-7E9A-5004-5E3EE04D7F22}"/>
              </a:ext>
            </a:extLst>
          </p:cNvPr>
          <p:cNvPicPr>
            <a:picLocks noChangeAspect="1"/>
          </p:cNvPicPr>
          <p:nvPr/>
        </p:nvPicPr>
        <p:blipFill>
          <a:blip r:embed="rId4"/>
          <a:stretch>
            <a:fillRect/>
          </a:stretch>
        </p:blipFill>
        <p:spPr>
          <a:xfrm>
            <a:off x="256157" y="4826270"/>
            <a:ext cx="1861255" cy="2031730"/>
          </a:xfrm>
          <a:prstGeom prst="rect">
            <a:avLst/>
          </a:prstGeom>
        </p:spPr>
      </p:pic>
      <p:pic>
        <p:nvPicPr>
          <p:cNvPr id="41" name="Picture 40">
            <a:extLst>
              <a:ext uri="{FF2B5EF4-FFF2-40B4-BE49-F238E27FC236}">
                <a16:creationId xmlns:a16="http://schemas.microsoft.com/office/drawing/2014/main" id="{CD11B10A-86B8-05D9-26BC-1BF9890BBAF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440537" y="4743226"/>
            <a:ext cx="1637731" cy="1637731"/>
          </a:xfrm>
          <a:prstGeom prst="rect">
            <a:avLst/>
          </a:prstGeom>
        </p:spPr>
      </p:pic>
      <p:sp>
        <p:nvSpPr>
          <p:cNvPr id="42" name="Slide Number Placeholder 41">
            <a:extLst>
              <a:ext uri="{FF2B5EF4-FFF2-40B4-BE49-F238E27FC236}">
                <a16:creationId xmlns:a16="http://schemas.microsoft.com/office/drawing/2014/main" id="{879FE03D-A868-4BB2-0206-AC19D77CB9FB}"/>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26</a:t>
            </a:fld>
            <a:endParaRPr lang="zh-CN" altLang="en-US" sz="1800" dirty="0">
              <a:solidFill>
                <a:schemeClr val="tx1">
                  <a:lumMod val="50000"/>
                </a:schemeClr>
              </a:solidFill>
            </a:endParaRPr>
          </a:p>
        </p:txBody>
      </p:sp>
      <p:sp>
        <p:nvSpPr>
          <p:cNvPr id="9" name="Callout: Down Arrow 8">
            <a:extLst>
              <a:ext uri="{FF2B5EF4-FFF2-40B4-BE49-F238E27FC236}">
                <a16:creationId xmlns:a16="http://schemas.microsoft.com/office/drawing/2014/main" id="{F81D5423-6C10-44C7-8D08-838E7C71A13B}"/>
              </a:ext>
            </a:extLst>
          </p:cNvPr>
          <p:cNvSpPr/>
          <p:nvPr/>
        </p:nvSpPr>
        <p:spPr>
          <a:xfrm>
            <a:off x="3174335" y="49331"/>
            <a:ext cx="4706921" cy="1145322"/>
          </a:xfrm>
          <a:prstGeom prst="downArrowCallou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sz="3200" b="1">
                <a:solidFill>
                  <a:srgbClr val="C00000"/>
                </a:solidFill>
                <a:latin typeface="Calibri" panose="020F0502020204030204" pitchFamily="34" charset="0"/>
                <a:cs typeface="Calibri" panose="020F0502020204030204" pitchFamily="34" charset="0"/>
              </a:rPr>
              <a:t>VẬN DỤNG</a:t>
            </a:r>
            <a:endParaRPr lang="en-US" sz="3200" b="1">
              <a:solidFill>
                <a:srgbClr val="C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9873A7-DED9-F88C-426A-6F9CD37E5542}"/>
              </a:ext>
            </a:extLst>
          </p:cNvPr>
          <p:cNvSpPr/>
          <p:nvPr/>
        </p:nvSpPr>
        <p:spPr>
          <a:xfrm>
            <a:off x="2895600" y="228600"/>
            <a:ext cx="6553200" cy="6926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rgbClr val="FF0000"/>
                </a:solidFill>
              </a:rPr>
              <a:t>TIÊU CHÍ CHẤM ĐIỂM NHÓM</a:t>
            </a:r>
          </a:p>
        </p:txBody>
      </p:sp>
      <p:graphicFrame>
        <p:nvGraphicFramePr>
          <p:cNvPr id="3" name="Table 2">
            <a:extLst>
              <a:ext uri="{FF2B5EF4-FFF2-40B4-BE49-F238E27FC236}">
                <a16:creationId xmlns:a16="http://schemas.microsoft.com/office/drawing/2014/main" id="{FDDA8B0D-197D-54BA-648E-844916D869F5}"/>
              </a:ext>
            </a:extLst>
          </p:cNvPr>
          <p:cNvGraphicFramePr>
            <a:graphicFrameLocks noGrp="1"/>
          </p:cNvGraphicFramePr>
          <p:nvPr>
            <p:extLst>
              <p:ext uri="{D42A27DB-BD31-4B8C-83A1-F6EECF244321}">
                <p14:modId xmlns:p14="http://schemas.microsoft.com/office/powerpoint/2010/main" val="3982679353"/>
              </p:ext>
            </p:extLst>
          </p:nvPr>
        </p:nvGraphicFramePr>
        <p:xfrm>
          <a:off x="723332" y="1066800"/>
          <a:ext cx="10836323" cy="5449951"/>
        </p:xfrm>
        <a:graphic>
          <a:graphicData uri="http://schemas.openxmlformats.org/drawingml/2006/table">
            <a:tbl>
              <a:tblPr firstRow="1" bandRow="1">
                <a:tableStyleId>{5C22544A-7EE6-4342-B048-85BDC9FD1C3A}</a:tableStyleId>
              </a:tblPr>
              <a:tblGrid>
                <a:gridCol w="6632811">
                  <a:extLst>
                    <a:ext uri="{9D8B030D-6E8A-4147-A177-3AD203B41FA5}">
                      <a16:colId xmlns:a16="http://schemas.microsoft.com/office/drawing/2014/main" val="20000"/>
                    </a:ext>
                  </a:extLst>
                </a:gridCol>
                <a:gridCol w="2129051">
                  <a:extLst>
                    <a:ext uri="{9D8B030D-6E8A-4147-A177-3AD203B41FA5}">
                      <a16:colId xmlns:a16="http://schemas.microsoft.com/office/drawing/2014/main" val="20001"/>
                    </a:ext>
                  </a:extLst>
                </a:gridCol>
                <a:gridCol w="2074461">
                  <a:extLst>
                    <a:ext uri="{9D8B030D-6E8A-4147-A177-3AD203B41FA5}">
                      <a16:colId xmlns:a16="http://schemas.microsoft.com/office/drawing/2014/main" val="20002"/>
                    </a:ext>
                  </a:extLst>
                </a:gridCol>
              </a:tblGrid>
              <a:tr h="370840">
                <a:tc>
                  <a:txBody>
                    <a:bodyPr/>
                    <a:lstStyle/>
                    <a:p>
                      <a:pPr marL="0" marR="0" algn="ctr">
                        <a:lnSpc>
                          <a:spcPct val="130000"/>
                        </a:lnSpc>
                        <a:spcBef>
                          <a:spcPts val="0"/>
                        </a:spcBef>
                        <a:spcAft>
                          <a:spcPts val="0"/>
                        </a:spcAft>
                      </a:pPr>
                      <a:r>
                        <a:rPr lang="en-US" sz="3200" b="1" dirty="0">
                          <a:effectLst/>
                          <a:latin typeface="Calibri" panose="020F0502020204030204" pitchFamily="34" charset="0"/>
                          <a:ea typeface="Calibri"/>
                          <a:cs typeface="Calibri" panose="020F0502020204030204" pitchFamily="34" charset="0"/>
                        </a:rPr>
                        <a:t>TIÊU CHÍ ĐÁNH GIÁ</a:t>
                      </a:r>
                    </a:p>
                  </a:txBody>
                  <a:tcPr marL="68580" marR="68580" marT="0" marB="0" anchor="ctr"/>
                </a:tc>
                <a:tc>
                  <a:txBody>
                    <a:bodyPr/>
                    <a:lstStyle/>
                    <a:p>
                      <a:pPr marL="0" marR="0" algn="ctr">
                        <a:lnSpc>
                          <a:spcPct val="130000"/>
                        </a:lnSpc>
                        <a:spcBef>
                          <a:spcPts val="0"/>
                        </a:spcBef>
                        <a:spcAft>
                          <a:spcPts val="0"/>
                        </a:spcAft>
                      </a:pPr>
                      <a:r>
                        <a:rPr lang="en-US" sz="3200" b="1" dirty="0">
                          <a:effectLst/>
                          <a:latin typeface="Calibri" panose="020F0502020204030204" pitchFamily="34" charset="0"/>
                          <a:ea typeface="Calibri"/>
                          <a:cs typeface="Calibri" panose="020F0502020204030204" pitchFamily="34" charset="0"/>
                        </a:rPr>
                        <a:t>ĐIỂM      TỐI ĐA</a:t>
                      </a:r>
                    </a:p>
                  </a:txBody>
                  <a:tcPr marL="68580" marR="68580" marT="0" marB="0" anchor="ctr"/>
                </a:tc>
                <a:tc>
                  <a:txBody>
                    <a:bodyPr/>
                    <a:lstStyle/>
                    <a:p>
                      <a:pPr algn="ctr"/>
                      <a:r>
                        <a:rPr lang="en-US" sz="3200" b="1" dirty="0">
                          <a:latin typeface="Calibri" panose="020F0502020204030204" pitchFamily="34" charset="0"/>
                          <a:cs typeface="Calibri" panose="020F0502020204030204" pitchFamily="34" charset="0"/>
                        </a:rPr>
                        <a:t>ĐIỂM ĐÁNH GIÁ</a:t>
                      </a:r>
                    </a:p>
                  </a:txBody>
                  <a:tcPr anchor="ctr"/>
                </a:tc>
                <a:extLst>
                  <a:ext uri="{0D108BD9-81ED-4DB2-BD59-A6C34878D82A}">
                    <a16:rowId xmlns:a16="http://schemas.microsoft.com/office/drawing/2014/main" val="10000"/>
                  </a:ext>
                </a:extLst>
              </a:tr>
              <a:tr h="370840">
                <a:tc>
                  <a:txBody>
                    <a:bodyPr/>
                    <a:lstStyle/>
                    <a:p>
                      <a:pPr marL="0" marR="0">
                        <a:lnSpc>
                          <a:spcPct val="130000"/>
                        </a:lnSpc>
                        <a:spcBef>
                          <a:spcPts val="0"/>
                        </a:spcBef>
                        <a:spcAft>
                          <a:spcPts val="0"/>
                        </a:spcAft>
                      </a:pPr>
                      <a:r>
                        <a:rPr lang="en-US" sz="3200" b="1" dirty="0">
                          <a:effectLst/>
                          <a:latin typeface="Calibri" panose="020F0502020204030204" pitchFamily="34" charset="0"/>
                          <a:ea typeface="Calibri"/>
                          <a:cs typeface="Calibri" panose="020F0502020204030204" pitchFamily="34" charset="0"/>
                        </a:rPr>
                        <a:t>1. </a:t>
                      </a:r>
                      <a:r>
                        <a:rPr lang="en-US" sz="3200" b="1" dirty="0" err="1">
                          <a:effectLst/>
                          <a:latin typeface="Calibri" panose="020F0502020204030204" pitchFamily="34" charset="0"/>
                          <a:ea typeface="Calibri"/>
                          <a:cs typeface="Calibri" panose="020F0502020204030204" pitchFamily="34" charset="0"/>
                        </a:rPr>
                        <a:t>Kế</a:t>
                      </a:r>
                      <a:r>
                        <a:rPr lang="en-US" sz="3200" b="1" dirty="0">
                          <a:effectLst/>
                          <a:latin typeface="Calibri" panose="020F0502020204030204" pitchFamily="34" charset="0"/>
                          <a:ea typeface="Calibri"/>
                          <a:cs typeface="Calibri" panose="020F0502020204030204" pitchFamily="34" charset="0"/>
                        </a:rPr>
                        <a:t> </a:t>
                      </a:r>
                      <a:r>
                        <a:rPr lang="en-US" sz="3200" b="1" dirty="0" err="1">
                          <a:effectLst/>
                          <a:latin typeface="Calibri" panose="020F0502020204030204" pitchFamily="34" charset="0"/>
                          <a:ea typeface="Calibri"/>
                          <a:cs typeface="Calibri" panose="020F0502020204030204" pitchFamily="34" charset="0"/>
                        </a:rPr>
                        <a:t>hoạch</a:t>
                      </a:r>
                      <a:r>
                        <a:rPr lang="en-US" sz="3200" b="1" dirty="0">
                          <a:effectLst/>
                          <a:latin typeface="Calibri" panose="020F0502020204030204" pitchFamily="34" charset="0"/>
                          <a:ea typeface="Calibri"/>
                          <a:cs typeface="Calibri" panose="020F0502020204030204" pitchFamily="34" charset="0"/>
                        </a:rPr>
                        <a:t> </a:t>
                      </a:r>
                      <a:r>
                        <a:rPr lang="en-US" sz="3200" b="1" dirty="0" err="1">
                          <a:effectLst/>
                          <a:latin typeface="Calibri" panose="020F0502020204030204" pitchFamily="34" charset="0"/>
                          <a:ea typeface="Calibri"/>
                          <a:cs typeface="Calibri" panose="020F0502020204030204" pitchFamily="34" charset="0"/>
                        </a:rPr>
                        <a:t>thực</a:t>
                      </a:r>
                      <a:r>
                        <a:rPr lang="en-US" sz="3200" b="1" dirty="0">
                          <a:effectLst/>
                          <a:latin typeface="Calibri" panose="020F0502020204030204" pitchFamily="34" charset="0"/>
                          <a:ea typeface="Calibri"/>
                          <a:cs typeface="Calibri" panose="020F0502020204030204" pitchFamily="34" charset="0"/>
                        </a:rPr>
                        <a:t> </a:t>
                      </a:r>
                      <a:r>
                        <a:rPr lang="en-US" sz="3200" b="1" dirty="0" err="1">
                          <a:effectLst/>
                          <a:latin typeface="Calibri" panose="020F0502020204030204" pitchFamily="34" charset="0"/>
                          <a:ea typeface="Calibri"/>
                          <a:cs typeface="Calibri" panose="020F0502020204030204" pitchFamily="34" charset="0"/>
                        </a:rPr>
                        <a:t>hiện</a:t>
                      </a:r>
                      <a:r>
                        <a:rPr lang="en-US" sz="3200" b="1" dirty="0">
                          <a:effectLst/>
                          <a:latin typeface="Calibri" panose="020F0502020204030204" pitchFamily="34" charset="0"/>
                          <a:ea typeface="Calibri"/>
                          <a:cs typeface="Calibri" panose="020F0502020204030204" pitchFamily="34" charset="0"/>
                        </a:rPr>
                        <a:t> </a:t>
                      </a:r>
                      <a:r>
                        <a:rPr lang="en-US" sz="3200" b="1" dirty="0" err="1">
                          <a:effectLst/>
                          <a:latin typeface="Calibri" panose="020F0502020204030204" pitchFamily="34" charset="0"/>
                          <a:ea typeface="Calibri"/>
                          <a:cs typeface="Calibri" panose="020F0502020204030204" pitchFamily="34" charset="0"/>
                        </a:rPr>
                        <a:t>trồng</a:t>
                      </a:r>
                      <a:r>
                        <a:rPr lang="en-US" sz="3200" b="1" dirty="0">
                          <a:effectLst/>
                          <a:latin typeface="Calibri" panose="020F0502020204030204" pitchFamily="34" charset="0"/>
                          <a:ea typeface="Calibri"/>
                          <a:cs typeface="Calibri" panose="020F0502020204030204" pitchFamily="34" charset="0"/>
                        </a:rPr>
                        <a:t> </a:t>
                      </a:r>
                      <a:r>
                        <a:rPr lang="en-US" sz="3200" b="1" dirty="0" err="1">
                          <a:effectLst/>
                          <a:latin typeface="Calibri" panose="020F0502020204030204" pitchFamily="34" charset="0"/>
                          <a:ea typeface="Calibri"/>
                          <a:cs typeface="Calibri" panose="020F0502020204030204" pitchFamily="34" charset="0"/>
                        </a:rPr>
                        <a:t>rau</a:t>
                      </a:r>
                      <a:endParaRPr lang="en-US" sz="3200" b="1" dirty="0">
                        <a:effectLst/>
                        <a:latin typeface="Calibri" panose="020F0502020204030204" pitchFamily="34" charset="0"/>
                        <a:ea typeface="Calibri"/>
                        <a:cs typeface="Calibri" panose="020F0502020204030204" pitchFamily="34" charset="0"/>
                      </a:endParaRPr>
                    </a:p>
                    <a:p>
                      <a:pPr marL="342900" marR="0" lvl="0" indent="-342900">
                        <a:lnSpc>
                          <a:spcPct val="130000"/>
                        </a:lnSpc>
                        <a:spcBef>
                          <a:spcPts val="0"/>
                        </a:spcBef>
                        <a:spcAft>
                          <a:spcPts val="0"/>
                        </a:spcAft>
                        <a:buFont typeface="Times New Roman"/>
                        <a:buChar char="-"/>
                      </a:pPr>
                      <a:r>
                        <a:rPr lang="en-US" sz="3200" b="1" dirty="0" err="1">
                          <a:effectLst/>
                          <a:latin typeface="Calibri" panose="020F0502020204030204" pitchFamily="34" charset="0"/>
                          <a:ea typeface="Times New Roman"/>
                          <a:cs typeface="Calibri" panose="020F0502020204030204" pitchFamily="34" charset="0"/>
                        </a:rPr>
                        <a:t>Nguyên</a:t>
                      </a:r>
                      <a:r>
                        <a:rPr lang="en-US" sz="3200" b="1" dirty="0">
                          <a:effectLst/>
                          <a:latin typeface="Calibri" panose="020F0502020204030204" pitchFamily="34" charset="0"/>
                          <a:ea typeface="Times New Roman"/>
                          <a:cs typeface="Calibri" panose="020F0502020204030204" pitchFamily="34" charset="0"/>
                        </a:rPr>
                        <a:t> </a:t>
                      </a:r>
                      <a:r>
                        <a:rPr lang="en-US" sz="3200" b="1" dirty="0" err="1">
                          <a:effectLst/>
                          <a:latin typeface="Calibri" panose="020F0502020204030204" pitchFamily="34" charset="0"/>
                          <a:ea typeface="Times New Roman"/>
                          <a:cs typeface="Calibri" panose="020F0502020204030204" pitchFamily="34" charset="0"/>
                        </a:rPr>
                        <a:t>liệu</a:t>
                      </a:r>
                      <a:r>
                        <a:rPr lang="en-US" sz="3200" b="1" dirty="0">
                          <a:effectLst/>
                          <a:latin typeface="Calibri" panose="020F0502020204030204" pitchFamily="34" charset="0"/>
                          <a:ea typeface="Times New Roman"/>
                          <a:cs typeface="Calibri" panose="020F0502020204030204" pitchFamily="34" charset="0"/>
                        </a:rPr>
                        <a:t> </a:t>
                      </a:r>
                      <a:r>
                        <a:rPr lang="en-US" sz="3200" b="1" dirty="0" err="1">
                          <a:effectLst/>
                          <a:latin typeface="Calibri" panose="020F0502020204030204" pitchFamily="34" charset="0"/>
                          <a:ea typeface="Times New Roman"/>
                          <a:cs typeface="Calibri" panose="020F0502020204030204" pitchFamily="34" charset="0"/>
                        </a:rPr>
                        <a:t>dễ</a:t>
                      </a:r>
                      <a:r>
                        <a:rPr lang="en-US" sz="3200" b="1" dirty="0">
                          <a:effectLst/>
                          <a:latin typeface="Calibri" panose="020F0502020204030204" pitchFamily="34" charset="0"/>
                          <a:ea typeface="Times New Roman"/>
                          <a:cs typeface="Calibri" panose="020F0502020204030204" pitchFamily="34" charset="0"/>
                        </a:rPr>
                        <a:t> </a:t>
                      </a:r>
                      <a:r>
                        <a:rPr lang="en-US" sz="3200" b="1" dirty="0" err="1">
                          <a:effectLst/>
                          <a:latin typeface="Calibri" panose="020F0502020204030204" pitchFamily="34" charset="0"/>
                          <a:ea typeface="Times New Roman"/>
                          <a:cs typeface="Calibri" panose="020F0502020204030204" pitchFamily="34" charset="0"/>
                        </a:rPr>
                        <a:t>tìm</a:t>
                      </a:r>
                      <a:r>
                        <a:rPr lang="en-US" sz="3200" b="1" dirty="0">
                          <a:effectLst/>
                          <a:latin typeface="Calibri" panose="020F0502020204030204" pitchFamily="34" charset="0"/>
                          <a:ea typeface="Times New Roman"/>
                          <a:cs typeface="Calibri" panose="020F0502020204030204" pitchFamily="34" charset="0"/>
                        </a:rPr>
                        <a:t> </a:t>
                      </a:r>
                      <a:r>
                        <a:rPr lang="en-US" sz="3200" b="1" dirty="0" err="1">
                          <a:effectLst/>
                          <a:latin typeface="Calibri" panose="020F0502020204030204" pitchFamily="34" charset="0"/>
                          <a:ea typeface="Times New Roman"/>
                          <a:cs typeface="Calibri" panose="020F0502020204030204" pitchFamily="34" charset="0"/>
                        </a:rPr>
                        <a:t>kiếm</a:t>
                      </a:r>
                      <a:endParaRPr lang="en-US" sz="3200" b="1" dirty="0">
                        <a:effectLst/>
                        <a:latin typeface="Calibri" panose="020F0502020204030204" pitchFamily="34" charset="0"/>
                        <a:ea typeface="Times New Roman"/>
                        <a:cs typeface="Calibri" panose="020F0502020204030204" pitchFamily="34" charset="0"/>
                      </a:endParaRPr>
                    </a:p>
                    <a:p>
                      <a:pPr marL="342900" marR="0" lvl="0" indent="-342900">
                        <a:lnSpc>
                          <a:spcPct val="130000"/>
                        </a:lnSpc>
                        <a:spcBef>
                          <a:spcPts val="0"/>
                        </a:spcBef>
                        <a:spcAft>
                          <a:spcPts val="0"/>
                        </a:spcAft>
                        <a:buFont typeface="Times New Roman"/>
                        <a:buChar char="-"/>
                      </a:pPr>
                      <a:r>
                        <a:rPr lang="en-US" sz="3200" b="1" dirty="0" err="1">
                          <a:effectLst/>
                          <a:latin typeface="Calibri" panose="020F0502020204030204" pitchFamily="34" charset="0"/>
                          <a:ea typeface="Times New Roman"/>
                          <a:cs typeface="Calibri" panose="020F0502020204030204" pitchFamily="34" charset="0"/>
                        </a:rPr>
                        <a:t>Quy</a:t>
                      </a:r>
                      <a:r>
                        <a:rPr lang="en-US" sz="3200" b="1" dirty="0">
                          <a:effectLst/>
                          <a:latin typeface="Calibri" panose="020F0502020204030204" pitchFamily="34" charset="0"/>
                          <a:ea typeface="Times New Roman"/>
                          <a:cs typeface="Calibri" panose="020F0502020204030204" pitchFamily="34" charset="0"/>
                        </a:rPr>
                        <a:t> </a:t>
                      </a:r>
                      <a:r>
                        <a:rPr lang="en-US" sz="3200" b="1" dirty="0" err="1">
                          <a:effectLst/>
                          <a:latin typeface="Calibri" panose="020F0502020204030204" pitchFamily="34" charset="0"/>
                          <a:ea typeface="Times New Roman"/>
                          <a:cs typeface="Calibri" panose="020F0502020204030204" pitchFamily="34" charset="0"/>
                        </a:rPr>
                        <a:t>trình</a:t>
                      </a:r>
                      <a:r>
                        <a:rPr lang="en-US" sz="3200" b="1" dirty="0">
                          <a:effectLst/>
                          <a:latin typeface="Calibri" panose="020F0502020204030204" pitchFamily="34" charset="0"/>
                          <a:ea typeface="Times New Roman"/>
                          <a:cs typeface="Calibri" panose="020F0502020204030204" pitchFamily="34" charset="0"/>
                        </a:rPr>
                        <a:t> </a:t>
                      </a:r>
                      <a:r>
                        <a:rPr lang="en-US" sz="3200" b="1" dirty="0" err="1">
                          <a:effectLst/>
                          <a:latin typeface="Calibri" panose="020F0502020204030204" pitchFamily="34" charset="0"/>
                          <a:ea typeface="Times New Roman"/>
                          <a:cs typeface="Calibri" panose="020F0502020204030204" pitchFamily="34" charset="0"/>
                        </a:rPr>
                        <a:t>kĩ</a:t>
                      </a:r>
                      <a:r>
                        <a:rPr lang="en-US" sz="3200" b="1" dirty="0">
                          <a:effectLst/>
                          <a:latin typeface="Calibri" panose="020F0502020204030204" pitchFamily="34" charset="0"/>
                          <a:ea typeface="Times New Roman"/>
                          <a:cs typeface="Calibri" panose="020F0502020204030204" pitchFamily="34" charset="0"/>
                        </a:rPr>
                        <a:t> </a:t>
                      </a:r>
                      <a:r>
                        <a:rPr lang="en-US" sz="3200" b="1" dirty="0" err="1">
                          <a:effectLst/>
                          <a:latin typeface="Calibri" panose="020F0502020204030204" pitchFamily="34" charset="0"/>
                          <a:ea typeface="Times New Roman"/>
                          <a:cs typeface="Calibri" panose="020F0502020204030204" pitchFamily="34" charset="0"/>
                        </a:rPr>
                        <a:t>thuật</a:t>
                      </a:r>
                      <a:endParaRPr lang="en-US" sz="3200" b="1" dirty="0">
                        <a:effectLst/>
                        <a:latin typeface="Calibri" panose="020F0502020204030204" pitchFamily="34" charset="0"/>
                        <a:ea typeface="Times New Roman"/>
                        <a:cs typeface="Calibri" panose="020F0502020204030204" pitchFamily="34" charset="0"/>
                      </a:endParaRPr>
                    </a:p>
                    <a:p>
                      <a:pPr marL="342900" marR="0" lvl="0" indent="-342900">
                        <a:lnSpc>
                          <a:spcPct val="130000"/>
                        </a:lnSpc>
                        <a:spcBef>
                          <a:spcPts val="0"/>
                        </a:spcBef>
                        <a:spcAft>
                          <a:spcPts val="0"/>
                        </a:spcAft>
                        <a:buFont typeface="Times New Roman"/>
                        <a:buChar char="-"/>
                      </a:pPr>
                      <a:r>
                        <a:rPr lang="en-US" sz="3200" b="1" dirty="0">
                          <a:effectLst/>
                          <a:latin typeface="Calibri" panose="020F0502020204030204" pitchFamily="34" charset="0"/>
                          <a:ea typeface="Times New Roman"/>
                          <a:cs typeface="Calibri" panose="020F0502020204030204" pitchFamily="34" charset="0"/>
                        </a:rPr>
                        <a:t>An </a:t>
                      </a:r>
                      <a:r>
                        <a:rPr lang="en-US" sz="3200" b="1" dirty="0" err="1">
                          <a:effectLst/>
                          <a:latin typeface="Calibri" panose="020F0502020204030204" pitchFamily="34" charset="0"/>
                          <a:ea typeface="Times New Roman"/>
                          <a:cs typeface="Calibri" panose="020F0502020204030204" pitchFamily="34" charset="0"/>
                        </a:rPr>
                        <a:t>toàn</a:t>
                      </a:r>
                      <a:r>
                        <a:rPr lang="en-US" sz="3200" b="1" dirty="0">
                          <a:effectLst/>
                          <a:latin typeface="Calibri" panose="020F0502020204030204" pitchFamily="34" charset="0"/>
                          <a:ea typeface="Times New Roman"/>
                          <a:cs typeface="Calibri" panose="020F0502020204030204" pitchFamily="34" charset="0"/>
                        </a:rPr>
                        <a:t> </a:t>
                      </a:r>
                      <a:r>
                        <a:rPr lang="en-US" sz="3200" b="1" dirty="0" err="1">
                          <a:effectLst/>
                          <a:latin typeface="Calibri" panose="020F0502020204030204" pitchFamily="34" charset="0"/>
                          <a:ea typeface="Times New Roman"/>
                          <a:cs typeface="Calibri" panose="020F0502020204030204" pitchFamily="34" charset="0"/>
                        </a:rPr>
                        <a:t>thực</a:t>
                      </a:r>
                      <a:r>
                        <a:rPr lang="en-US" sz="3200" b="1" dirty="0">
                          <a:effectLst/>
                          <a:latin typeface="Calibri" panose="020F0502020204030204" pitchFamily="34" charset="0"/>
                          <a:ea typeface="Times New Roman"/>
                          <a:cs typeface="Calibri" panose="020F0502020204030204" pitchFamily="34" charset="0"/>
                        </a:rPr>
                        <a:t> </a:t>
                      </a:r>
                      <a:r>
                        <a:rPr lang="en-US" sz="3200" b="1" dirty="0" err="1">
                          <a:effectLst/>
                          <a:latin typeface="Calibri" panose="020F0502020204030204" pitchFamily="34" charset="0"/>
                          <a:ea typeface="Times New Roman"/>
                          <a:cs typeface="Calibri" panose="020F0502020204030204" pitchFamily="34" charset="0"/>
                        </a:rPr>
                        <a:t>phẩm</a:t>
                      </a:r>
                      <a:endParaRPr lang="en-US" sz="3200" b="1" dirty="0">
                        <a:effectLst/>
                        <a:latin typeface="Calibri" panose="020F0502020204030204" pitchFamily="34" charset="0"/>
                        <a:ea typeface="Times New Roman"/>
                        <a:cs typeface="Calibri" panose="020F0502020204030204" pitchFamily="34" charset="0"/>
                      </a:endParaRPr>
                    </a:p>
                  </a:txBody>
                  <a:tcPr marL="68580" marR="68580" marT="0" marB="0"/>
                </a:tc>
                <a:tc>
                  <a:txBody>
                    <a:bodyPr/>
                    <a:lstStyle/>
                    <a:p>
                      <a:pPr marL="0" marR="0" algn="ctr">
                        <a:lnSpc>
                          <a:spcPct val="130000"/>
                        </a:lnSpc>
                        <a:spcBef>
                          <a:spcPts val="0"/>
                        </a:spcBef>
                        <a:spcAft>
                          <a:spcPts val="0"/>
                        </a:spcAft>
                      </a:pPr>
                      <a:r>
                        <a:rPr lang="en-US" sz="3200" b="1">
                          <a:effectLst/>
                          <a:latin typeface="Calibri" panose="020F0502020204030204" pitchFamily="34" charset="0"/>
                          <a:ea typeface="Calibri"/>
                          <a:cs typeface="Calibri" panose="020F0502020204030204" pitchFamily="34" charset="0"/>
                        </a:rPr>
                        <a:t> </a:t>
                      </a:r>
                    </a:p>
                    <a:p>
                      <a:pPr marL="0" marR="0" algn="ctr">
                        <a:lnSpc>
                          <a:spcPct val="130000"/>
                        </a:lnSpc>
                        <a:spcBef>
                          <a:spcPts val="0"/>
                        </a:spcBef>
                        <a:spcAft>
                          <a:spcPts val="0"/>
                        </a:spcAft>
                      </a:pPr>
                      <a:r>
                        <a:rPr lang="en-US" sz="3200" b="1">
                          <a:effectLst/>
                          <a:latin typeface="Calibri" panose="020F0502020204030204" pitchFamily="34" charset="0"/>
                          <a:ea typeface="Calibri"/>
                          <a:cs typeface="Calibri" panose="020F0502020204030204" pitchFamily="34" charset="0"/>
                        </a:rPr>
                        <a:t>20</a:t>
                      </a:r>
                    </a:p>
                    <a:p>
                      <a:pPr marL="0" marR="0" algn="ctr">
                        <a:lnSpc>
                          <a:spcPct val="130000"/>
                        </a:lnSpc>
                        <a:spcBef>
                          <a:spcPts val="0"/>
                        </a:spcBef>
                        <a:spcAft>
                          <a:spcPts val="0"/>
                        </a:spcAft>
                      </a:pPr>
                      <a:r>
                        <a:rPr lang="en-US" sz="3200" b="1">
                          <a:effectLst/>
                          <a:latin typeface="Calibri" panose="020F0502020204030204" pitchFamily="34" charset="0"/>
                          <a:ea typeface="Calibri"/>
                          <a:cs typeface="Calibri" panose="020F0502020204030204" pitchFamily="34" charset="0"/>
                        </a:rPr>
                        <a:t>20</a:t>
                      </a:r>
                    </a:p>
                    <a:p>
                      <a:pPr marL="0" marR="0" algn="ctr">
                        <a:lnSpc>
                          <a:spcPct val="130000"/>
                        </a:lnSpc>
                        <a:spcBef>
                          <a:spcPts val="0"/>
                        </a:spcBef>
                        <a:spcAft>
                          <a:spcPts val="0"/>
                        </a:spcAft>
                      </a:pPr>
                      <a:r>
                        <a:rPr lang="en-US" sz="3200" b="1">
                          <a:effectLst/>
                          <a:latin typeface="Calibri" panose="020F0502020204030204" pitchFamily="34" charset="0"/>
                          <a:ea typeface="Calibri"/>
                          <a:cs typeface="Calibri" panose="020F0502020204030204" pitchFamily="34" charset="0"/>
                        </a:rPr>
                        <a:t>20</a:t>
                      </a:r>
                    </a:p>
                  </a:txBody>
                  <a:tcPr marL="68580" marR="68580" marT="0" marB="0"/>
                </a:tc>
                <a:tc>
                  <a:txBody>
                    <a:bodyPr/>
                    <a:lstStyle/>
                    <a:p>
                      <a:endParaRPr lang="en-US" sz="32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370840">
                <a:tc>
                  <a:txBody>
                    <a:bodyPr/>
                    <a:lstStyle/>
                    <a:p>
                      <a:pPr marL="0" marR="0">
                        <a:lnSpc>
                          <a:spcPct val="130000"/>
                        </a:lnSpc>
                        <a:spcBef>
                          <a:spcPts val="0"/>
                        </a:spcBef>
                        <a:spcAft>
                          <a:spcPts val="0"/>
                        </a:spcAft>
                      </a:pPr>
                      <a:r>
                        <a:rPr lang="en-US" sz="3200" b="1" dirty="0">
                          <a:effectLst/>
                          <a:latin typeface="Calibri" panose="020F0502020204030204" pitchFamily="34" charset="0"/>
                          <a:ea typeface="Calibri"/>
                          <a:cs typeface="Calibri" panose="020F0502020204030204" pitchFamily="34" charset="0"/>
                        </a:rPr>
                        <a:t>2. </a:t>
                      </a:r>
                      <a:r>
                        <a:rPr lang="en-US" sz="3200" b="1" dirty="0" err="1">
                          <a:effectLst/>
                          <a:latin typeface="Calibri" panose="020F0502020204030204" pitchFamily="34" charset="0"/>
                          <a:ea typeface="Calibri"/>
                          <a:cs typeface="Calibri" panose="020F0502020204030204" pitchFamily="34" charset="0"/>
                        </a:rPr>
                        <a:t>Bài</a:t>
                      </a:r>
                      <a:r>
                        <a:rPr lang="en-US" sz="3200" b="1" dirty="0">
                          <a:effectLst/>
                          <a:latin typeface="Calibri" panose="020F0502020204030204" pitchFamily="34" charset="0"/>
                          <a:ea typeface="Calibri"/>
                          <a:cs typeface="Calibri" panose="020F0502020204030204" pitchFamily="34" charset="0"/>
                        </a:rPr>
                        <a:t> PPT (</a:t>
                      </a:r>
                      <a:r>
                        <a:rPr lang="en-US" sz="3200" b="1" dirty="0" err="1">
                          <a:effectLst/>
                          <a:latin typeface="Calibri" panose="020F0502020204030204" pitchFamily="34" charset="0"/>
                          <a:ea typeface="Calibri"/>
                          <a:cs typeface="Calibri" panose="020F0502020204030204" pitchFamily="34" charset="0"/>
                        </a:rPr>
                        <a:t>có</a:t>
                      </a:r>
                      <a:r>
                        <a:rPr lang="en-US" sz="3200" b="1" dirty="0">
                          <a:effectLst/>
                          <a:latin typeface="Calibri" panose="020F0502020204030204" pitchFamily="34" charset="0"/>
                          <a:ea typeface="Calibri"/>
                          <a:cs typeface="Calibri" panose="020F0502020204030204" pitchFamily="34" charset="0"/>
                        </a:rPr>
                        <a:t> </a:t>
                      </a:r>
                      <a:r>
                        <a:rPr lang="en-US" sz="3200" b="1" dirty="0" err="1">
                          <a:effectLst/>
                          <a:latin typeface="Calibri" panose="020F0502020204030204" pitchFamily="34" charset="0"/>
                          <a:ea typeface="Calibri"/>
                          <a:cs typeface="Calibri" panose="020F0502020204030204" pitchFamily="34" charset="0"/>
                        </a:rPr>
                        <a:t>hình</a:t>
                      </a:r>
                      <a:r>
                        <a:rPr lang="en-US" sz="3200" b="1" dirty="0">
                          <a:effectLst/>
                          <a:latin typeface="Calibri" panose="020F0502020204030204" pitchFamily="34" charset="0"/>
                          <a:ea typeface="Calibri"/>
                          <a:cs typeface="Calibri" panose="020F0502020204030204" pitchFamily="34" charset="0"/>
                        </a:rPr>
                        <a:t> </a:t>
                      </a:r>
                      <a:r>
                        <a:rPr lang="en-US" sz="3200" b="1" dirty="0" err="1">
                          <a:effectLst/>
                          <a:latin typeface="Calibri" panose="020F0502020204030204" pitchFamily="34" charset="0"/>
                          <a:ea typeface="Calibri"/>
                          <a:cs typeface="Calibri" panose="020F0502020204030204" pitchFamily="34" charset="0"/>
                        </a:rPr>
                        <a:t>ảnh</a:t>
                      </a:r>
                      <a:r>
                        <a:rPr lang="en-US" sz="3200" b="1" dirty="0">
                          <a:effectLst/>
                          <a:latin typeface="Calibri" panose="020F0502020204030204" pitchFamily="34" charset="0"/>
                          <a:ea typeface="Calibri"/>
                          <a:cs typeface="Calibri" panose="020F0502020204030204" pitchFamily="34" charset="0"/>
                        </a:rPr>
                        <a:t> </a:t>
                      </a:r>
                      <a:r>
                        <a:rPr lang="en-US" sz="3200" b="1" dirty="0" err="1">
                          <a:effectLst/>
                          <a:latin typeface="Calibri" panose="020F0502020204030204" pitchFamily="34" charset="0"/>
                          <a:ea typeface="Calibri"/>
                          <a:cs typeface="Calibri" panose="020F0502020204030204" pitchFamily="34" charset="0"/>
                        </a:rPr>
                        <a:t>rõ</a:t>
                      </a:r>
                      <a:r>
                        <a:rPr lang="en-US" sz="3200" b="1" dirty="0">
                          <a:effectLst/>
                          <a:latin typeface="Calibri" panose="020F0502020204030204" pitchFamily="34" charset="0"/>
                          <a:ea typeface="Calibri"/>
                          <a:cs typeface="Calibri" panose="020F0502020204030204" pitchFamily="34" charset="0"/>
                        </a:rPr>
                        <a:t> </a:t>
                      </a:r>
                      <a:r>
                        <a:rPr lang="en-US" sz="3200" b="1" dirty="0" err="1">
                          <a:effectLst/>
                          <a:latin typeface="Calibri" panose="020F0502020204030204" pitchFamily="34" charset="0"/>
                          <a:ea typeface="Calibri"/>
                          <a:cs typeface="Calibri" panose="020F0502020204030204" pitchFamily="34" charset="0"/>
                        </a:rPr>
                        <a:t>ràng</a:t>
                      </a:r>
                      <a:r>
                        <a:rPr lang="en-US" sz="3200" b="1" dirty="0">
                          <a:effectLst/>
                          <a:latin typeface="Calibri" panose="020F0502020204030204" pitchFamily="34" charset="0"/>
                          <a:ea typeface="Calibri"/>
                          <a:cs typeface="Calibri" panose="020F0502020204030204" pitchFamily="34" charset="0"/>
                        </a:rPr>
                        <a:t>)</a:t>
                      </a:r>
                    </a:p>
                  </a:txBody>
                  <a:tcPr marL="68580" marR="68580" marT="0" marB="0"/>
                </a:tc>
                <a:tc>
                  <a:txBody>
                    <a:bodyPr/>
                    <a:lstStyle/>
                    <a:p>
                      <a:pPr marL="0" marR="0" algn="ctr">
                        <a:lnSpc>
                          <a:spcPct val="130000"/>
                        </a:lnSpc>
                        <a:spcBef>
                          <a:spcPts val="0"/>
                        </a:spcBef>
                        <a:spcAft>
                          <a:spcPts val="0"/>
                        </a:spcAft>
                      </a:pPr>
                      <a:r>
                        <a:rPr lang="en-US" sz="3200" b="1" dirty="0">
                          <a:effectLst/>
                          <a:latin typeface="Calibri" panose="020F0502020204030204" pitchFamily="34" charset="0"/>
                          <a:ea typeface="Calibri"/>
                          <a:cs typeface="Calibri" panose="020F0502020204030204" pitchFamily="34" charset="0"/>
                        </a:rPr>
                        <a:t>20</a:t>
                      </a:r>
                    </a:p>
                  </a:txBody>
                  <a:tcPr marL="68580" marR="68580" marT="0" marB="0"/>
                </a:tc>
                <a:tc>
                  <a:txBody>
                    <a:bodyPr/>
                    <a:lstStyle/>
                    <a:p>
                      <a:endParaRPr lang="en-US" sz="32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r h="370840">
                <a:tc>
                  <a:txBody>
                    <a:bodyPr/>
                    <a:lstStyle/>
                    <a:p>
                      <a:pPr marL="0" marR="0">
                        <a:lnSpc>
                          <a:spcPct val="130000"/>
                        </a:lnSpc>
                        <a:spcBef>
                          <a:spcPts val="0"/>
                        </a:spcBef>
                        <a:spcAft>
                          <a:spcPts val="0"/>
                        </a:spcAft>
                      </a:pPr>
                      <a:r>
                        <a:rPr lang="en-US" sz="3200" b="1" dirty="0">
                          <a:effectLst/>
                          <a:latin typeface="Calibri" panose="020F0502020204030204" pitchFamily="34" charset="0"/>
                          <a:ea typeface="Calibri"/>
                          <a:cs typeface="Calibri" panose="020F0502020204030204" pitchFamily="34" charset="0"/>
                        </a:rPr>
                        <a:t>3. </a:t>
                      </a:r>
                      <a:r>
                        <a:rPr lang="en-US" sz="3200" b="1" dirty="0" err="1">
                          <a:effectLst/>
                          <a:latin typeface="Calibri" panose="020F0502020204030204" pitchFamily="34" charset="0"/>
                          <a:ea typeface="Calibri"/>
                          <a:cs typeface="Calibri" panose="020F0502020204030204" pitchFamily="34" charset="0"/>
                        </a:rPr>
                        <a:t>Quá</a:t>
                      </a:r>
                      <a:r>
                        <a:rPr lang="en-US" sz="3200" b="1" dirty="0">
                          <a:effectLst/>
                          <a:latin typeface="Calibri" panose="020F0502020204030204" pitchFamily="34" charset="0"/>
                          <a:ea typeface="Calibri"/>
                          <a:cs typeface="Calibri" panose="020F0502020204030204" pitchFamily="34" charset="0"/>
                        </a:rPr>
                        <a:t> </a:t>
                      </a:r>
                      <a:r>
                        <a:rPr lang="en-US" sz="3200" b="1" dirty="0" err="1">
                          <a:effectLst/>
                          <a:latin typeface="Calibri" panose="020F0502020204030204" pitchFamily="34" charset="0"/>
                          <a:ea typeface="Calibri"/>
                          <a:cs typeface="Calibri" panose="020F0502020204030204" pitchFamily="34" charset="0"/>
                        </a:rPr>
                        <a:t>trình</a:t>
                      </a:r>
                      <a:r>
                        <a:rPr lang="en-US" sz="3200" b="1" dirty="0">
                          <a:effectLst/>
                          <a:latin typeface="Calibri" panose="020F0502020204030204" pitchFamily="34" charset="0"/>
                          <a:ea typeface="Calibri"/>
                          <a:cs typeface="Calibri" panose="020F0502020204030204" pitchFamily="34" charset="0"/>
                        </a:rPr>
                        <a:t> </a:t>
                      </a:r>
                      <a:r>
                        <a:rPr lang="en-US" sz="3200" b="1" dirty="0" err="1">
                          <a:effectLst/>
                          <a:latin typeface="Calibri" panose="020F0502020204030204" pitchFamily="34" charset="0"/>
                          <a:ea typeface="Calibri"/>
                          <a:cs typeface="Calibri" panose="020F0502020204030204" pitchFamily="34" charset="0"/>
                        </a:rPr>
                        <a:t>hoạt</a:t>
                      </a:r>
                      <a:r>
                        <a:rPr lang="en-US" sz="3200" b="1" dirty="0">
                          <a:effectLst/>
                          <a:latin typeface="Calibri" panose="020F0502020204030204" pitchFamily="34" charset="0"/>
                          <a:ea typeface="Calibri"/>
                          <a:cs typeface="Calibri" panose="020F0502020204030204" pitchFamily="34" charset="0"/>
                        </a:rPr>
                        <a:t> </a:t>
                      </a:r>
                      <a:r>
                        <a:rPr lang="en-US" sz="3200" b="1" dirty="0" err="1">
                          <a:effectLst/>
                          <a:latin typeface="Calibri" panose="020F0502020204030204" pitchFamily="34" charset="0"/>
                          <a:ea typeface="Calibri"/>
                          <a:cs typeface="Calibri" panose="020F0502020204030204" pitchFamily="34" charset="0"/>
                        </a:rPr>
                        <a:t>động</a:t>
                      </a:r>
                      <a:r>
                        <a:rPr lang="en-US" sz="3200" b="1" dirty="0">
                          <a:effectLst/>
                          <a:latin typeface="Calibri" panose="020F0502020204030204" pitchFamily="34" charset="0"/>
                          <a:ea typeface="Calibri"/>
                          <a:cs typeface="Calibri" panose="020F0502020204030204" pitchFamily="34" charset="0"/>
                        </a:rPr>
                        <a:t> </a:t>
                      </a:r>
                      <a:r>
                        <a:rPr lang="en-US" sz="3200" b="1" dirty="0" err="1">
                          <a:effectLst/>
                          <a:latin typeface="Calibri" panose="020F0502020204030204" pitchFamily="34" charset="0"/>
                          <a:ea typeface="Calibri"/>
                          <a:cs typeface="Calibri" panose="020F0502020204030204" pitchFamily="34" charset="0"/>
                        </a:rPr>
                        <a:t>nhóm</a:t>
                      </a:r>
                      <a:r>
                        <a:rPr lang="en-US" sz="3200" b="1" dirty="0">
                          <a:effectLst/>
                          <a:latin typeface="Calibri" panose="020F0502020204030204" pitchFamily="34" charset="0"/>
                          <a:ea typeface="Calibri"/>
                          <a:cs typeface="Calibri" panose="020F0502020204030204" pitchFamily="34" charset="0"/>
                        </a:rPr>
                        <a:t> </a:t>
                      </a:r>
                    </a:p>
                  </a:txBody>
                  <a:tcPr marL="68580" marR="68580" marT="0" marB="0"/>
                </a:tc>
                <a:tc>
                  <a:txBody>
                    <a:bodyPr/>
                    <a:lstStyle/>
                    <a:p>
                      <a:pPr marL="0" marR="0" algn="ctr">
                        <a:lnSpc>
                          <a:spcPct val="130000"/>
                        </a:lnSpc>
                        <a:spcBef>
                          <a:spcPts val="0"/>
                        </a:spcBef>
                        <a:spcAft>
                          <a:spcPts val="0"/>
                        </a:spcAft>
                      </a:pPr>
                      <a:r>
                        <a:rPr lang="en-US" sz="3200" b="1" dirty="0">
                          <a:effectLst/>
                          <a:latin typeface="Calibri" panose="020F0502020204030204" pitchFamily="34" charset="0"/>
                          <a:ea typeface="Calibri"/>
                          <a:cs typeface="Calibri" panose="020F0502020204030204" pitchFamily="34" charset="0"/>
                        </a:rPr>
                        <a:t>20</a:t>
                      </a:r>
                    </a:p>
                  </a:txBody>
                  <a:tcPr marL="68580" marR="68580" marT="0" marB="0"/>
                </a:tc>
                <a:tc>
                  <a:txBody>
                    <a:bodyPr/>
                    <a:lstStyle/>
                    <a:p>
                      <a:endParaRPr lang="en-US" sz="32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370840">
                <a:tc>
                  <a:txBody>
                    <a:bodyPr/>
                    <a:lstStyle/>
                    <a:p>
                      <a:pPr marL="0" marR="0" algn="ctr">
                        <a:lnSpc>
                          <a:spcPct val="130000"/>
                        </a:lnSpc>
                        <a:spcBef>
                          <a:spcPts val="0"/>
                        </a:spcBef>
                        <a:spcAft>
                          <a:spcPts val="0"/>
                        </a:spcAft>
                      </a:pPr>
                      <a:r>
                        <a:rPr lang="en-US" sz="3200" b="1" dirty="0">
                          <a:solidFill>
                            <a:srgbClr val="FF0000"/>
                          </a:solidFill>
                          <a:effectLst/>
                          <a:latin typeface="Calibri" panose="020F0502020204030204" pitchFamily="34" charset="0"/>
                          <a:ea typeface="Calibri"/>
                          <a:cs typeface="Calibri" panose="020F0502020204030204" pitchFamily="34" charset="0"/>
                        </a:rPr>
                        <a:t>TỔNG </a:t>
                      </a:r>
                    </a:p>
                  </a:txBody>
                  <a:tcPr marL="68580" marR="68580" marT="0" marB="0"/>
                </a:tc>
                <a:tc>
                  <a:txBody>
                    <a:bodyPr/>
                    <a:lstStyle/>
                    <a:p>
                      <a:pPr marL="0" marR="0" algn="ctr">
                        <a:lnSpc>
                          <a:spcPct val="130000"/>
                        </a:lnSpc>
                        <a:spcBef>
                          <a:spcPts val="0"/>
                        </a:spcBef>
                        <a:spcAft>
                          <a:spcPts val="0"/>
                        </a:spcAft>
                      </a:pPr>
                      <a:r>
                        <a:rPr lang="en-US" sz="3200" b="1" dirty="0">
                          <a:solidFill>
                            <a:srgbClr val="FF0000"/>
                          </a:solidFill>
                          <a:effectLst/>
                          <a:latin typeface="Calibri" panose="020F0502020204030204" pitchFamily="34" charset="0"/>
                          <a:ea typeface="Calibri"/>
                          <a:cs typeface="Calibri" panose="020F0502020204030204" pitchFamily="34" charset="0"/>
                        </a:rPr>
                        <a:t>100</a:t>
                      </a:r>
                    </a:p>
                  </a:txBody>
                  <a:tcPr marL="68580" marR="68580" marT="0" marB="0"/>
                </a:tc>
                <a:tc>
                  <a:txBody>
                    <a:bodyPr/>
                    <a:lstStyle/>
                    <a:p>
                      <a:endParaRPr lang="en-US" sz="3200" b="1" dirty="0">
                        <a:solidFill>
                          <a:srgbClr val="FF000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4"/>
                  </a:ext>
                </a:extLst>
              </a:tr>
            </a:tbl>
          </a:graphicData>
        </a:graphic>
      </p:graphicFrame>
      <p:sp>
        <p:nvSpPr>
          <p:cNvPr id="4" name="Slide Number Placeholder 3">
            <a:extLst>
              <a:ext uri="{FF2B5EF4-FFF2-40B4-BE49-F238E27FC236}">
                <a16:creationId xmlns:a16="http://schemas.microsoft.com/office/drawing/2014/main" id="{3DE87C8C-ACA1-40FE-A8DA-97A84EC0A4CB}"/>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27</a:t>
            </a:fld>
            <a:endParaRPr lang="zh-CN" altLang="en-US" sz="1800" dirty="0">
              <a:solidFill>
                <a:schemeClr val="tx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D5B0FD8-E7C4-8C68-3064-9662251287C1}"/>
              </a:ext>
            </a:extLst>
          </p:cNvPr>
          <p:cNvSpPr/>
          <p:nvPr/>
        </p:nvSpPr>
        <p:spPr>
          <a:xfrm>
            <a:off x="614148" y="375582"/>
            <a:ext cx="11128205" cy="1434217"/>
          </a:xfrm>
          <a:prstGeom prst="roundRect">
            <a:avLst/>
          </a:prstGeom>
          <a:solidFill>
            <a:schemeClr val="accent5">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solidFill>
                  <a:srgbClr val="C00000"/>
                </a:solidFill>
                <a:latin typeface="Calibri" panose="020F0502020204030204" pitchFamily="34" charset="0"/>
                <a:cs typeface="Calibri" panose="020F0502020204030204" pitchFamily="34" charset="0"/>
              </a:rPr>
              <a:t>Quan </a:t>
            </a:r>
            <a:r>
              <a:rPr lang="en-US" sz="2800" b="1" dirty="0" err="1">
                <a:solidFill>
                  <a:srgbClr val="C00000"/>
                </a:solidFill>
                <a:latin typeface="Calibri" panose="020F0502020204030204" pitchFamily="34" charset="0"/>
                <a:cs typeface="Calibri" panose="020F0502020204030204" pitchFamily="34" charset="0"/>
              </a:rPr>
              <a:t>sát</a:t>
            </a:r>
            <a:r>
              <a:rPr lang="vi-VN" sz="2800" b="1" dirty="0">
                <a:solidFill>
                  <a:srgbClr val="C00000"/>
                </a:solidFill>
                <a:latin typeface="Calibri" panose="020F0502020204030204" pitchFamily="34" charset="0"/>
                <a:cs typeface="Calibri" panose="020F0502020204030204" pitchFamily="34" charset="0"/>
              </a:rPr>
              <a:t> một số hình ảnh về nông sản sạch, thực phẩm hữu cơ (organic).</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Em</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hãy</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viết</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những</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điều</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đã</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biết</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muốn</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tìm</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hiểu</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nông</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sản</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sạch</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nông</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sản</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hữu</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vào</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fr-FR" alt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r>
              <a:rPr lang="fr-FR" alt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2800" b="1" dirty="0">
              <a:solidFill>
                <a:srgbClr val="C0000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1C28DE9-84B3-0CA3-CE33-9D0148875B0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462" y1="75231" x2="46462" y2="75231"/>
                        <a14:foregroundMark x1="50462" y1="80385" x2="50462" y2="80385"/>
                        <a14:foregroundMark x1="54615" y1="69615" x2="54615" y2="69615"/>
                        <a14:foregroundMark x1="49692" y1="47000" x2="49692" y2="47000"/>
                        <a14:foregroundMark x1="50231" y1="55308" x2="50231" y2="55308"/>
                        <a14:foregroundMark x1="61615" y1="46154" x2="61615" y2="46154"/>
                        <a14:backgroundMark x1="39538" y1="45000" x2="39538" y2="45000"/>
                      </a14:backgroundRemoval>
                    </a14:imgEffect>
                    <a14:imgEffect>
                      <a14:sharpenSoften amount="50000"/>
                    </a14:imgEffect>
                    <a14:imgEffect>
                      <a14:saturation sat="400000"/>
                    </a14:imgEffect>
                    <a14:imgEffect>
                      <a14:brightnessContrast contrast="40000"/>
                    </a14:imgEffect>
                  </a14:imgLayer>
                </a14:imgProps>
              </a:ext>
            </a:extLst>
          </a:blip>
          <a:stretch>
            <a:fillRect/>
          </a:stretch>
        </p:blipFill>
        <p:spPr>
          <a:xfrm>
            <a:off x="-13648" y="0"/>
            <a:ext cx="1290851" cy="1290851"/>
          </a:xfrm>
          <a:prstGeom prst="rect">
            <a:avLst/>
          </a:prstGeom>
        </p:spPr>
      </p:pic>
      <p:pic>
        <p:nvPicPr>
          <p:cNvPr id="17" name="Picture 16">
            <a:extLst>
              <a:ext uri="{FF2B5EF4-FFF2-40B4-BE49-F238E27FC236}">
                <a16:creationId xmlns:a16="http://schemas.microsoft.com/office/drawing/2014/main" id="{9FF0BE34-406D-1F75-918F-698837167A79}"/>
              </a:ext>
            </a:extLst>
          </p:cNvPr>
          <p:cNvPicPr>
            <a:picLocks noChangeAspect="1"/>
          </p:cNvPicPr>
          <p:nvPr/>
        </p:nvPicPr>
        <p:blipFill>
          <a:blip r:embed="rId5"/>
          <a:stretch>
            <a:fillRect/>
          </a:stretch>
        </p:blipFill>
        <p:spPr>
          <a:xfrm>
            <a:off x="122831" y="1989137"/>
            <a:ext cx="3155578" cy="3155578"/>
          </a:xfrm>
          <a:prstGeom prst="rect">
            <a:avLst/>
          </a:prstGeom>
        </p:spPr>
      </p:pic>
      <p:pic>
        <p:nvPicPr>
          <p:cNvPr id="19" name="Picture 18">
            <a:extLst>
              <a:ext uri="{FF2B5EF4-FFF2-40B4-BE49-F238E27FC236}">
                <a16:creationId xmlns:a16="http://schemas.microsoft.com/office/drawing/2014/main" id="{867904E8-0DC8-2208-2415-EE55B9DBD503}"/>
              </a:ext>
            </a:extLst>
          </p:cNvPr>
          <p:cNvPicPr>
            <a:picLocks noChangeAspect="1"/>
          </p:cNvPicPr>
          <p:nvPr/>
        </p:nvPicPr>
        <p:blipFill>
          <a:blip r:embed="rId6"/>
          <a:stretch>
            <a:fillRect/>
          </a:stretch>
        </p:blipFill>
        <p:spPr>
          <a:xfrm>
            <a:off x="3049807" y="2035119"/>
            <a:ext cx="3722358" cy="3105045"/>
          </a:xfrm>
          <a:prstGeom prst="rect">
            <a:avLst/>
          </a:prstGeom>
        </p:spPr>
      </p:pic>
      <p:graphicFrame>
        <p:nvGraphicFramePr>
          <p:cNvPr id="20" name="Table 19">
            <a:extLst>
              <a:ext uri="{FF2B5EF4-FFF2-40B4-BE49-F238E27FC236}">
                <a16:creationId xmlns:a16="http://schemas.microsoft.com/office/drawing/2014/main" id="{EEC9E7FB-5AEA-FACF-1475-C6BA95415A38}"/>
              </a:ext>
            </a:extLst>
          </p:cNvPr>
          <p:cNvGraphicFramePr>
            <a:graphicFrameLocks noGrp="1"/>
          </p:cNvGraphicFramePr>
          <p:nvPr/>
        </p:nvGraphicFramePr>
        <p:xfrm>
          <a:off x="6685379" y="5140164"/>
          <a:ext cx="5056974" cy="1127125"/>
        </p:xfrm>
        <a:graphic>
          <a:graphicData uri="http://schemas.openxmlformats.org/drawingml/2006/table">
            <a:tbl>
              <a:tblPr firstRow="1" firstCol="1" bandRow="1"/>
              <a:tblGrid>
                <a:gridCol w="1685658">
                  <a:extLst>
                    <a:ext uri="{9D8B030D-6E8A-4147-A177-3AD203B41FA5}">
                      <a16:colId xmlns:a16="http://schemas.microsoft.com/office/drawing/2014/main" val="20000"/>
                    </a:ext>
                  </a:extLst>
                </a:gridCol>
                <a:gridCol w="1685658">
                  <a:extLst>
                    <a:ext uri="{9D8B030D-6E8A-4147-A177-3AD203B41FA5}">
                      <a16:colId xmlns:a16="http://schemas.microsoft.com/office/drawing/2014/main" val="20001"/>
                    </a:ext>
                  </a:extLst>
                </a:gridCol>
                <a:gridCol w="1685658">
                  <a:extLst>
                    <a:ext uri="{9D8B030D-6E8A-4147-A177-3AD203B41FA5}">
                      <a16:colId xmlns:a16="http://schemas.microsoft.com/office/drawing/2014/main" val="20002"/>
                    </a:ext>
                  </a:extLst>
                </a:gridCol>
              </a:tblGrid>
              <a:tr h="493237">
                <a:tc>
                  <a:txBody>
                    <a:bodyPr/>
                    <a:lstStyle/>
                    <a:p>
                      <a:pPr algn="ctr">
                        <a:lnSpc>
                          <a:spcPct val="120000"/>
                        </a:lnSpc>
                        <a:spcAft>
                          <a:spcPts val="1000"/>
                        </a:spcAft>
                      </a:pPr>
                      <a:r>
                        <a:rPr lang="en-US" sz="27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en-US" sz="27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1000"/>
                        </a:spcAft>
                      </a:pPr>
                      <a:r>
                        <a:rPr lang="en-US" sz="27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W</a:t>
                      </a:r>
                      <a:endParaRPr lang="en-US" sz="2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1000"/>
                        </a:spcAft>
                      </a:pPr>
                      <a:r>
                        <a:rPr lang="en-US" sz="27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a:t>
                      </a:r>
                      <a:endParaRPr lang="en-US" sz="27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33888">
                <a:tc>
                  <a:txBody>
                    <a:bodyPr/>
                    <a:lstStyle/>
                    <a:p>
                      <a:pPr algn="just">
                        <a:lnSpc>
                          <a:spcPct val="120000"/>
                        </a:lnSpc>
                        <a:spcAft>
                          <a:spcPts val="1000"/>
                        </a:spcAft>
                      </a:pPr>
                      <a:r>
                        <a:rPr lang="en-US" sz="17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1000"/>
                        </a:spcAft>
                      </a:pPr>
                      <a:r>
                        <a:rPr lang="en-US" sz="17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1000"/>
                        </a:spcAft>
                      </a:pPr>
                      <a:r>
                        <a:rPr lang="en-US" sz="17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2" name="TextBox 21">
            <a:extLst>
              <a:ext uri="{FF2B5EF4-FFF2-40B4-BE49-F238E27FC236}">
                <a16:creationId xmlns:a16="http://schemas.microsoft.com/office/drawing/2014/main" id="{F0596675-6335-AF6C-273D-2D1D8F72EB80}"/>
              </a:ext>
            </a:extLst>
          </p:cNvPr>
          <p:cNvSpPr txBox="1"/>
          <p:nvPr/>
        </p:nvSpPr>
        <p:spPr>
          <a:xfrm>
            <a:off x="8074278" y="4628800"/>
            <a:ext cx="2279176" cy="523220"/>
          </a:xfrm>
          <a:prstGeom prst="rect">
            <a:avLst/>
          </a:prstGeom>
          <a:noFill/>
        </p:spPr>
        <p:txBody>
          <a:bodyPr wrap="square">
            <a:spAutoFit/>
          </a:bodyPr>
          <a:lstStyle/>
          <a:p>
            <a:r>
              <a:rPr lang="fr-FR" altLang="en-US" sz="2800" dirty="0" err="1">
                <a:solidFill>
                  <a:schemeClr val="tx1">
                    <a:lumMod val="50000"/>
                  </a:schemeClr>
                </a:solidFill>
                <a:ea typeface="Calibri" panose="020F0502020204030204" pitchFamily="34" charset="0"/>
                <a:cs typeface="Times New Roman" panose="02020603050405020304" pitchFamily="18" charset="0"/>
              </a:rPr>
              <a:t>Phiếu</a:t>
            </a:r>
            <a:r>
              <a:rPr lang="fr-FR" altLang="en-US" sz="2800" dirty="0">
                <a:solidFill>
                  <a:schemeClr val="tx1">
                    <a:lumMod val="50000"/>
                  </a:schemeClr>
                </a:solidFill>
                <a:ea typeface="Calibri" panose="020F0502020204030204" pitchFamily="34" charset="0"/>
                <a:cs typeface="Times New Roman" panose="02020603050405020304" pitchFamily="18" charset="0"/>
              </a:rPr>
              <a:t> </a:t>
            </a:r>
            <a:r>
              <a:rPr lang="fr-FR" altLang="en-US" sz="2800" dirty="0" err="1">
                <a:solidFill>
                  <a:schemeClr val="tx1">
                    <a:lumMod val="50000"/>
                  </a:schemeClr>
                </a:solidFill>
                <a:ea typeface="Calibri" panose="020F0502020204030204" pitchFamily="34" charset="0"/>
                <a:cs typeface="Times New Roman" panose="02020603050405020304" pitchFamily="18" charset="0"/>
              </a:rPr>
              <a:t>học</a:t>
            </a:r>
            <a:r>
              <a:rPr lang="fr-FR" altLang="en-US" sz="2800" dirty="0">
                <a:solidFill>
                  <a:schemeClr val="tx1">
                    <a:lumMod val="50000"/>
                  </a:schemeClr>
                </a:solidFill>
                <a:ea typeface="Calibri" panose="020F0502020204030204" pitchFamily="34" charset="0"/>
                <a:cs typeface="Times New Roman" panose="02020603050405020304" pitchFamily="18" charset="0"/>
              </a:rPr>
              <a:t> </a:t>
            </a:r>
            <a:r>
              <a:rPr lang="fr-FR" altLang="en-US" sz="2800" dirty="0" err="1">
                <a:solidFill>
                  <a:schemeClr val="tx1">
                    <a:lumMod val="50000"/>
                  </a:schemeClr>
                </a:solidFill>
                <a:ea typeface="Calibri" panose="020F0502020204030204" pitchFamily="34" charset="0"/>
                <a:cs typeface="Times New Roman" panose="02020603050405020304" pitchFamily="18" charset="0"/>
              </a:rPr>
              <a:t>tập</a:t>
            </a:r>
            <a:endParaRPr lang="en-US" sz="2800" dirty="0"/>
          </a:p>
        </p:txBody>
      </p:sp>
      <p:pic>
        <p:nvPicPr>
          <p:cNvPr id="43" name="Picture 42">
            <a:extLst>
              <a:ext uri="{FF2B5EF4-FFF2-40B4-BE49-F238E27FC236}">
                <a16:creationId xmlns:a16="http://schemas.microsoft.com/office/drawing/2014/main" id="{4D8AAD74-3210-69A5-51E6-7F00687F72E2}"/>
              </a:ext>
            </a:extLst>
          </p:cNvPr>
          <p:cNvPicPr>
            <a:picLocks noChangeAspect="1"/>
          </p:cNvPicPr>
          <p:nvPr/>
        </p:nvPicPr>
        <p:blipFill>
          <a:blip r:embed="rId7"/>
          <a:stretch>
            <a:fillRect/>
          </a:stretch>
        </p:blipFill>
        <p:spPr>
          <a:xfrm>
            <a:off x="6832616" y="2041175"/>
            <a:ext cx="4762500" cy="2581275"/>
          </a:xfrm>
          <a:prstGeom prst="rect">
            <a:avLst/>
          </a:prstGeom>
        </p:spPr>
      </p:pic>
      <p:sp>
        <p:nvSpPr>
          <p:cNvPr id="44" name="Slide Number Placeholder 43">
            <a:extLst>
              <a:ext uri="{FF2B5EF4-FFF2-40B4-BE49-F238E27FC236}">
                <a16:creationId xmlns:a16="http://schemas.microsoft.com/office/drawing/2014/main" id="{07DDAAB5-CA4A-27F2-F86D-EC95D1DD69D0}"/>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3</a:t>
            </a:fld>
            <a:endParaRPr lang="zh-CN" altLang="en-US" sz="1800">
              <a:solidFill>
                <a:schemeClr val="tx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a:extLst>
              <a:ext uri="{FF2B5EF4-FFF2-40B4-BE49-F238E27FC236}">
                <a16:creationId xmlns:a16="http://schemas.microsoft.com/office/drawing/2014/main" id="{65A46567-981A-065A-B6AA-7CE2722B9DED}"/>
              </a:ext>
            </a:extLst>
          </p:cNvPr>
          <p:cNvSpPr/>
          <p:nvPr/>
        </p:nvSpPr>
        <p:spPr>
          <a:xfrm>
            <a:off x="317850" y="294013"/>
            <a:ext cx="11434996" cy="1142108"/>
          </a:xfrm>
          <a:prstGeom prst="roundRect">
            <a:avLst/>
          </a:prstGeom>
          <a:noFill/>
          <a:ln>
            <a:solidFill>
              <a:srgbClr val="92D050"/>
            </a:solidFill>
          </a:ln>
          <a:effectLst>
            <a:outerShdw blurRad="76200" dir="18900000" sy="23000" kx="-1200000" algn="bl" rotWithShape="0">
              <a:prstClr val="black">
                <a:alpha val="2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Montserrat SemiBold" panose="00000700000000000000" pitchFamily="2" charset="0"/>
            </a:endParaRPr>
          </a:p>
        </p:txBody>
      </p:sp>
      <p:sp>
        <p:nvSpPr>
          <p:cNvPr id="3" name="矩形 6">
            <a:extLst>
              <a:ext uri="{FF2B5EF4-FFF2-40B4-BE49-F238E27FC236}">
                <a16:creationId xmlns:a16="http://schemas.microsoft.com/office/drawing/2014/main" id="{1C203019-C835-1898-D13B-31F59368BE04}"/>
              </a:ext>
            </a:extLst>
          </p:cNvPr>
          <p:cNvSpPr/>
          <p:nvPr/>
        </p:nvSpPr>
        <p:spPr>
          <a:xfrm>
            <a:off x="439154" y="329245"/>
            <a:ext cx="11016092" cy="1077218"/>
          </a:xfrm>
          <a:prstGeom prst="rect">
            <a:avLst/>
          </a:prstGeom>
        </p:spPr>
        <p:txBody>
          <a:bodyPr wrap="square">
            <a:spAutoFit/>
          </a:bodyPr>
          <a:lstStyle/>
          <a:p>
            <a:pPr marL="0" lvl="0" algn="ctr"/>
            <a:r>
              <a:rPr lang="vi-VN" sz="3200" b="1" i="0" u="none">
                <a:solidFill>
                  <a:srgbClr val="FF0000"/>
                </a:solidFill>
                <a:latin typeface="Calibri" panose="020F0502020204030204" pitchFamily="34" charset="0"/>
                <a:ea typeface="微软雅黑" panose="020B0503020204020204" pitchFamily="34" charset="-122"/>
                <a:cs typeface="Calibri" panose="020F0502020204030204" pitchFamily="34" charset="0"/>
              </a:rPr>
              <a:t>I.</a:t>
            </a:r>
            <a:r>
              <a:rPr lang="en-US" sz="3200" b="1" i="0" u="none">
                <a:solidFill>
                  <a:srgbClr val="FF0000"/>
                </a:solidFill>
                <a:latin typeface="Calibri" panose="020F0502020204030204" pitchFamily="34" charset="0"/>
                <a:ea typeface="微软雅黑" panose="020B0503020204020204" pitchFamily="34" charset="-122"/>
                <a:cs typeface="Calibri" panose="020F0502020204030204" pitchFamily="34" charset="0"/>
              </a:rPr>
              <a:t>N</a:t>
            </a:r>
            <a:r>
              <a:rPr lang="vi-VN" sz="3200" b="1" kern="12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ông nghiệp sạch đáp ứng nhu cầu về chất lượng và an toàn thực phẩm </a:t>
            </a:r>
            <a:r>
              <a:rPr lang="en-US" sz="32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 </a:t>
            </a:r>
            <a:endParaRPr lang="en-US" sz="3200" b="1" i="0" u="none"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A8FDB456-6509-56E6-994F-777A5C054053}"/>
              </a:ext>
            </a:extLst>
          </p:cNvPr>
          <p:cNvSpPr/>
          <p:nvPr/>
        </p:nvSpPr>
        <p:spPr>
          <a:xfrm>
            <a:off x="961415" y="1698541"/>
            <a:ext cx="10791431" cy="915269"/>
          </a:xfrm>
          <a:prstGeom prst="roundRect">
            <a:avLst/>
          </a:prstGeom>
          <a:solidFill>
            <a:schemeClr val="accent3">
              <a:lumMod val="20000"/>
              <a:lumOff val="80000"/>
            </a:schemeClr>
          </a:solidFill>
          <a:ln>
            <a:solidFill>
              <a:srgbClr val="C0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chemeClr val="tx1">
                    <a:lumMod val="50000"/>
                  </a:schemeClr>
                </a:solidFill>
              </a:rPr>
              <a:t>Tại</a:t>
            </a:r>
            <a:r>
              <a:rPr lang="vi-VN" sz="2800" dirty="0">
                <a:solidFill>
                  <a:schemeClr val="tx1">
                    <a:lumMod val="50000"/>
                  </a:schemeClr>
                </a:solidFill>
              </a:rPr>
              <a:t> sao nông nghiệp sạch là xu hướng phát triển biền vững, cần thiết cho đời sống con người?</a:t>
            </a:r>
          </a:p>
        </p:txBody>
      </p:sp>
      <p:pic>
        <p:nvPicPr>
          <p:cNvPr id="7" name="Picture 6">
            <a:extLst>
              <a:ext uri="{FF2B5EF4-FFF2-40B4-BE49-F238E27FC236}">
                <a16:creationId xmlns:a16="http://schemas.microsoft.com/office/drawing/2014/main" id="{866FDFEF-FAAE-5944-9797-0A3FEFCE7B6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6462" y1="75231" x2="46462" y2="75231"/>
                        <a14:foregroundMark x1="50462" y1="80385" x2="50462" y2="80385"/>
                        <a14:foregroundMark x1="54615" y1="69615" x2="54615" y2="69615"/>
                        <a14:foregroundMark x1="49692" y1="47000" x2="49692" y2="47000"/>
                        <a14:foregroundMark x1="50231" y1="55308" x2="50231" y2="55308"/>
                        <a14:foregroundMark x1="61615" y1="46154" x2="61615" y2="46154"/>
                        <a14:backgroundMark x1="39538" y1="45000" x2="39538" y2="45000"/>
                      </a14:backgroundRemoval>
                    </a14:imgEffect>
                    <a14:imgEffect>
                      <a14:sharpenSoften amount="50000"/>
                    </a14:imgEffect>
                    <a14:imgEffect>
                      <a14:saturation sat="400000"/>
                    </a14:imgEffect>
                    <a14:imgEffect>
                      <a14:brightnessContrast contrast="40000"/>
                    </a14:imgEffect>
                  </a14:imgLayer>
                </a14:imgProps>
              </a:ext>
            </a:extLst>
          </a:blip>
          <a:stretch>
            <a:fillRect/>
          </a:stretch>
        </p:blipFill>
        <p:spPr>
          <a:xfrm>
            <a:off x="7338" y="1322959"/>
            <a:ext cx="1290851" cy="1290851"/>
          </a:xfrm>
          <a:prstGeom prst="rect">
            <a:avLst/>
          </a:prstGeom>
        </p:spPr>
      </p:pic>
      <p:sp>
        <p:nvSpPr>
          <p:cNvPr id="45" name="Flowchart: Connector 44">
            <a:extLst>
              <a:ext uri="{FF2B5EF4-FFF2-40B4-BE49-F238E27FC236}">
                <a16:creationId xmlns:a16="http://schemas.microsoft.com/office/drawing/2014/main" id="{A9F17058-4376-644A-27AE-1BCF0BAB499F}"/>
              </a:ext>
            </a:extLst>
          </p:cNvPr>
          <p:cNvSpPr/>
          <p:nvPr/>
        </p:nvSpPr>
        <p:spPr>
          <a:xfrm>
            <a:off x="4528757" y="3151415"/>
            <a:ext cx="2374098" cy="1870836"/>
          </a:xfrm>
          <a:prstGeom prst="flowChartConnector">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chemeClr val="tx1">
                    <a:lumMod val="50000"/>
                  </a:schemeClr>
                </a:solidFill>
                <a:latin typeface="Times New Roman" pitchFamily="18" charset="0"/>
                <a:cs typeface="Times New Roman" pitchFamily="18" charset="0"/>
              </a:rPr>
              <a:t>Nông</a:t>
            </a:r>
            <a:r>
              <a:rPr lang="en-US" sz="2800" b="1" dirty="0">
                <a:solidFill>
                  <a:schemeClr val="tx1">
                    <a:lumMod val="50000"/>
                  </a:schemeClr>
                </a:solidFill>
                <a:latin typeface="Times New Roman" pitchFamily="18" charset="0"/>
                <a:cs typeface="Times New Roman" pitchFamily="18" charset="0"/>
              </a:rPr>
              <a:t> </a:t>
            </a:r>
            <a:r>
              <a:rPr lang="en-US" sz="2800" b="1" dirty="0" err="1">
                <a:solidFill>
                  <a:schemeClr val="tx1">
                    <a:lumMod val="50000"/>
                  </a:schemeClr>
                </a:solidFill>
                <a:latin typeface="Times New Roman" pitchFamily="18" charset="0"/>
                <a:cs typeface="Times New Roman" pitchFamily="18" charset="0"/>
              </a:rPr>
              <a:t>nghiệp</a:t>
            </a:r>
            <a:r>
              <a:rPr lang="en-US" sz="2800" b="1" dirty="0">
                <a:solidFill>
                  <a:schemeClr val="tx1">
                    <a:lumMod val="50000"/>
                  </a:schemeClr>
                </a:solidFill>
                <a:latin typeface="Times New Roman" pitchFamily="18" charset="0"/>
                <a:cs typeface="Times New Roman" pitchFamily="18" charset="0"/>
              </a:rPr>
              <a:t> </a:t>
            </a:r>
            <a:r>
              <a:rPr lang="en-US" sz="2800" b="1" dirty="0" err="1">
                <a:solidFill>
                  <a:schemeClr val="tx1">
                    <a:lumMod val="50000"/>
                  </a:schemeClr>
                </a:solidFill>
                <a:latin typeface="Times New Roman" pitchFamily="18" charset="0"/>
                <a:cs typeface="Times New Roman" pitchFamily="18" charset="0"/>
              </a:rPr>
              <a:t>sạch</a:t>
            </a:r>
            <a:endParaRPr lang="vi-VN" sz="2800" b="1" dirty="0">
              <a:solidFill>
                <a:schemeClr val="tx1">
                  <a:lumMod val="50000"/>
                </a:schemeClr>
              </a:solidFill>
              <a:latin typeface="Times New Roman" pitchFamily="18" charset="0"/>
              <a:cs typeface="Times New Roman" pitchFamily="18" charset="0"/>
            </a:endParaRPr>
          </a:p>
        </p:txBody>
      </p:sp>
      <p:cxnSp>
        <p:nvCxnSpPr>
          <p:cNvPr id="46" name="Straight Arrow Connector 45">
            <a:extLst>
              <a:ext uri="{FF2B5EF4-FFF2-40B4-BE49-F238E27FC236}">
                <a16:creationId xmlns:a16="http://schemas.microsoft.com/office/drawing/2014/main" id="{27B7780E-8B42-9A05-5E26-AD3DFDF212C1}"/>
              </a:ext>
            </a:extLst>
          </p:cNvPr>
          <p:cNvCxnSpPr>
            <a:cxnSpLocks/>
            <a:stCxn id="45" idx="3"/>
            <a:endCxn id="51" idx="0"/>
          </p:cNvCxnSpPr>
          <p:nvPr/>
        </p:nvCxnSpPr>
        <p:spPr>
          <a:xfrm flipH="1">
            <a:off x="4398879" y="4748273"/>
            <a:ext cx="477557" cy="312104"/>
          </a:xfrm>
          <a:prstGeom prst="straightConnector1">
            <a:avLst/>
          </a:prstGeom>
          <a:ln w="38100">
            <a:tailEnd type="arrow"/>
          </a:ln>
        </p:spPr>
        <p:style>
          <a:lnRef idx="3">
            <a:schemeClr val="accent2"/>
          </a:lnRef>
          <a:fillRef idx="0">
            <a:schemeClr val="accent2"/>
          </a:fillRef>
          <a:effectRef idx="2">
            <a:schemeClr val="accent2"/>
          </a:effectRef>
          <a:fontRef idx="minor">
            <a:schemeClr val="tx1"/>
          </a:fontRef>
        </p:style>
      </p:cxnSp>
      <p:cxnSp>
        <p:nvCxnSpPr>
          <p:cNvPr id="47" name="Straight Arrow Connector 46">
            <a:extLst>
              <a:ext uri="{FF2B5EF4-FFF2-40B4-BE49-F238E27FC236}">
                <a16:creationId xmlns:a16="http://schemas.microsoft.com/office/drawing/2014/main" id="{91B271BE-CF4A-013E-6253-0F861F2D4461}"/>
              </a:ext>
            </a:extLst>
          </p:cNvPr>
          <p:cNvCxnSpPr>
            <a:cxnSpLocks/>
            <a:stCxn id="45" idx="6"/>
            <a:endCxn id="52" idx="1"/>
          </p:cNvCxnSpPr>
          <p:nvPr/>
        </p:nvCxnSpPr>
        <p:spPr>
          <a:xfrm flipV="1">
            <a:off x="6902855" y="3590053"/>
            <a:ext cx="1025587" cy="496780"/>
          </a:xfrm>
          <a:prstGeom prst="straightConnector1">
            <a:avLst/>
          </a:prstGeom>
          <a:ln w="38100">
            <a:tailEnd type="arrow"/>
          </a:ln>
        </p:spPr>
        <p:style>
          <a:lnRef idx="3">
            <a:schemeClr val="accent2"/>
          </a:lnRef>
          <a:fillRef idx="0">
            <a:schemeClr val="accent2"/>
          </a:fillRef>
          <a:effectRef idx="2">
            <a:schemeClr val="accent2"/>
          </a:effectRef>
          <a:fontRef idx="minor">
            <a:schemeClr val="tx1"/>
          </a:fontRef>
        </p:style>
      </p:cxnSp>
      <p:cxnSp>
        <p:nvCxnSpPr>
          <p:cNvPr id="48" name="Straight Arrow Connector 47">
            <a:extLst>
              <a:ext uri="{FF2B5EF4-FFF2-40B4-BE49-F238E27FC236}">
                <a16:creationId xmlns:a16="http://schemas.microsoft.com/office/drawing/2014/main" id="{7B0D61BC-13A7-062B-CDEE-1647CE2363D7}"/>
              </a:ext>
            </a:extLst>
          </p:cNvPr>
          <p:cNvCxnSpPr>
            <a:cxnSpLocks/>
            <a:stCxn id="45" idx="5"/>
            <a:endCxn id="50" idx="1"/>
          </p:cNvCxnSpPr>
          <p:nvPr/>
        </p:nvCxnSpPr>
        <p:spPr>
          <a:xfrm>
            <a:off x="6555176" y="4748273"/>
            <a:ext cx="1373266" cy="709126"/>
          </a:xfrm>
          <a:prstGeom prst="straightConnector1">
            <a:avLst/>
          </a:prstGeom>
          <a:ln w="38100">
            <a:tailEnd type="arrow"/>
          </a:ln>
        </p:spPr>
        <p:style>
          <a:lnRef idx="3">
            <a:schemeClr val="accent2"/>
          </a:lnRef>
          <a:fillRef idx="0">
            <a:schemeClr val="accent2"/>
          </a:fillRef>
          <a:effectRef idx="2">
            <a:schemeClr val="accent2"/>
          </a:effectRef>
          <a:fontRef idx="minor">
            <a:schemeClr val="tx1"/>
          </a:fontRef>
        </p:style>
      </p:cxnSp>
      <p:pic>
        <p:nvPicPr>
          <p:cNvPr id="49" name="Picture 48">
            <a:extLst>
              <a:ext uri="{FF2B5EF4-FFF2-40B4-BE49-F238E27FC236}">
                <a16:creationId xmlns:a16="http://schemas.microsoft.com/office/drawing/2014/main" id="{61AD046A-53F8-CCB7-99B0-56FCC8D26E5B}"/>
              </a:ext>
            </a:extLst>
          </p:cNvPr>
          <p:cNvPicPr>
            <a:picLocks noChangeAspect="1"/>
          </p:cNvPicPr>
          <p:nvPr/>
        </p:nvPicPr>
        <p:blipFill>
          <a:blip r:embed="rId5"/>
          <a:stretch>
            <a:fillRect/>
          </a:stretch>
        </p:blipFill>
        <p:spPr>
          <a:xfrm>
            <a:off x="635134" y="2857626"/>
            <a:ext cx="3207722" cy="2707512"/>
          </a:xfrm>
          <a:prstGeom prst="rect">
            <a:avLst/>
          </a:prstGeom>
        </p:spPr>
      </p:pic>
      <p:pic>
        <p:nvPicPr>
          <p:cNvPr id="50" name="Picture 2">
            <a:extLst>
              <a:ext uri="{FF2B5EF4-FFF2-40B4-BE49-F238E27FC236}">
                <a16:creationId xmlns:a16="http://schemas.microsoft.com/office/drawing/2014/main" id="{C98E8E11-F151-4735-27FC-F3D89AD90EC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928442" y="4227792"/>
            <a:ext cx="2514600" cy="245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a:extLst>
              <a:ext uri="{FF2B5EF4-FFF2-40B4-BE49-F238E27FC236}">
                <a16:creationId xmlns:a16="http://schemas.microsoft.com/office/drawing/2014/main" id="{BA44149F-09B3-A552-6FBB-3A3A9EDEE8B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468" b="91045" l="7570" r="94422">
                        <a14:foregroundMark x1="23506" y1="23383" x2="23506" y2="23383"/>
                        <a14:foregroundMark x1="29880" y1="15920" x2="62151" y2="85572"/>
                        <a14:foregroundMark x1="62151" y1="85572" x2="62948" y2="86070"/>
                        <a14:foregroundMark x1="51793" y1="91045" x2="79681" y2="73134"/>
                        <a14:foregroundMark x1="79681" y1="73134" x2="80080" y2="50746"/>
                        <a14:foregroundMark x1="40637" y1="13433" x2="64542" y2="29353"/>
                        <a14:foregroundMark x1="64542" y1="29353" x2="65339" y2="30846"/>
                        <a14:foregroundMark x1="49402" y1="6468" x2="49402" y2="6468"/>
                        <a14:foregroundMark x1="7570" y1="55721" x2="7570" y2="55721"/>
                        <a14:foregroundMark x1="33466" y1="76119" x2="36255" y2="76119"/>
                        <a14:foregroundMark x1="38645" y1="87562" x2="38645" y2="87562"/>
                        <a14:foregroundMark x1="58566" y1="87065" x2="58566" y2="87065"/>
                        <a14:foregroundMark x1="69721" y1="64677" x2="69721" y2="64677"/>
                        <a14:foregroundMark x1="90837" y1="44776" x2="90837" y2="44776"/>
                        <a14:foregroundMark x1="94422" y1="44776" x2="94422" y2="44776"/>
                      </a14:backgroundRemoval>
                    </a14:imgEffect>
                  </a14:imgLayer>
                </a14:imgProps>
              </a:ext>
              <a:ext uri="{28A0092B-C50C-407E-A947-70E740481C1C}">
                <a14:useLocalDpi xmlns:a14="http://schemas.microsoft.com/office/drawing/2010/main" val="0"/>
              </a:ext>
            </a:extLst>
          </a:blip>
          <a:srcRect/>
          <a:stretch>
            <a:fillRect/>
          </a:stretch>
        </p:blipFill>
        <p:spPr bwMode="auto">
          <a:xfrm>
            <a:off x="3203491" y="5060377"/>
            <a:ext cx="2390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a:extLst>
              <a:ext uri="{FF2B5EF4-FFF2-40B4-BE49-F238E27FC236}">
                <a16:creationId xmlns:a16="http://schemas.microsoft.com/office/drawing/2014/main" id="{DBFBD846-C841-C82D-2D93-34BB1B946BC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928442" y="271851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Curved Down Arrow 26">
            <a:extLst>
              <a:ext uri="{FF2B5EF4-FFF2-40B4-BE49-F238E27FC236}">
                <a16:creationId xmlns:a16="http://schemas.microsoft.com/office/drawing/2014/main" id="{F89C6CB4-7019-8AF9-E27E-541695900EDE}"/>
              </a:ext>
            </a:extLst>
          </p:cNvPr>
          <p:cNvSpPr/>
          <p:nvPr/>
        </p:nvSpPr>
        <p:spPr>
          <a:xfrm>
            <a:off x="3281644" y="3037555"/>
            <a:ext cx="1394141" cy="571659"/>
          </a:xfrm>
          <a:prstGeom prst="curved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tx1"/>
              </a:solidFill>
            </a:endParaRPr>
          </a:p>
        </p:txBody>
      </p:sp>
      <p:sp>
        <p:nvSpPr>
          <p:cNvPr id="61" name="Slide Number Placeholder 60">
            <a:extLst>
              <a:ext uri="{FF2B5EF4-FFF2-40B4-BE49-F238E27FC236}">
                <a16:creationId xmlns:a16="http://schemas.microsoft.com/office/drawing/2014/main" id="{9B8D4048-C780-9785-D34B-C5C46D03C11F}"/>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4</a:t>
            </a:fld>
            <a:endParaRPr lang="zh-CN" altLang="en-US" sz="1800" dirty="0">
              <a:solidFill>
                <a:schemeClr val="tx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heel(1)">
                                      <p:cBhvr>
                                        <p:cTn id="7" dur="2000"/>
                                        <p:tgtEl>
                                          <p:spTgt spid="47"/>
                                        </p:tgtEl>
                                      </p:cBhvr>
                                    </p:animEffect>
                                  </p:childTnLst>
                                </p:cTn>
                              </p:par>
                              <p:par>
                                <p:cTn id="8" presetID="21" presetClass="entr" presetSubtype="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heel(1)">
                                      <p:cBhvr>
                                        <p:cTn id="10" dur="2000"/>
                                        <p:tgtEl>
                                          <p:spTgt spid="48"/>
                                        </p:tgtEl>
                                      </p:cBhvr>
                                    </p:animEffect>
                                  </p:childTnLst>
                                </p:cTn>
                              </p:par>
                              <p:par>
                                <p:cTn id="11" presetID="21" presetClass="entr" presetSubtype="1"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heel(1)">
                                      <p:cBhvr>
                                        <p:cTn id="13" dur="20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ppt_x"/>
                                          </p:val>
                                        </p:tav>
                                        <p:tav tm="100000">
                                          <p:val>
                                            <p:strVal val="#ppt_x"/>
                                          </p:val>
                                        </p:tav>
                                      </p:tavLst>
                                    </p:anim>
                                    <p:anim calcmode="lin" valueType="num">
                                      <p:cBhvr additive="base">
                                        <p:cTn id="1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barn(inVertical)">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down)">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9A495E-156D-8637-6171-06A021A2B1FD}"/>
              </a:ext>
            </a:extLst>
          </p:cNvPr>
          <p:cNvSpPr txBox="1"/>
          <p:nvPr/>
        </p:nvSpPr>
        <p:spPr>
          <a:xfrm>
            <a:off x="385549" y="4962816"/>
            <a:ext cx="11133161" cy="1569660"/>
          </a:xfrm>
          <a:prstGeom prst="rect">
            <a:avLst/>
          </a:prstGeom>
          <a:noFill/>
        </p:spPr>
        <p:txBody>
          <a:bodyPr wrap="square">
            <a:spAutoFit/>
          </a:bodyPr>
          <a:lstStyle/>
          <a:p>
            <a:pPr algn="just"/>
            <a:r>
              <a:rPr lang="vi-VN" sz="3200" dirty="0">
                <a:sym typeface="Wingdings 3" panose="05040102010807070707" pitchFamily="18" charset="2"/>
              </a:rPr>
              <a:t></a:t>
            </a:r>
            <a:r>
              <a:rPr lang="en-US" sz="3200" dirty="0">
                <a:sym typeface="Wingdings 3" panose="05040102010807070707" pitchFamily="18" charset="2"/>
              </a:rPr>
              <a:t> S</a:t>
            </a:r>
            <a:r>
              <a:rPr lang="vi-VN" sz="3200" dirty="0"/>
              <a:t>ản xuất nông nghiệp phải phát triển để đáp ứng kịp thời - muốn có thực phẩm sạch, đảm bảo an toàn thực phẩm phải tiến hành sản xuất nông nghiệp sạch.</a:t>
            </a:r>
            <a:endParaRPr lang="en-US" sz="3200" dirty="0"/>
          </a:p>
        </p:txBody>
      </p:sp>
      <p:sp>
        <p:nvSpPr>
          <p:cNvPr id="5" name="TextBox 4">
            <a:extLst>
              <a:ext uri="{FF2B5EF4-FFF2-40B4-BE49-F238E27FC236}">
                <a16:creationId xmlns:a16="http://schemas.microsoft.com/office/drawing/2014/main" id="{BBBE5A12-9857-DD3B-83B6-00E7B4B9307E}"/>
              </a:ext>
            </a:extLst>
          </p:cNvPr>
          <p:cNvSpPr txBox="1"/>
          <p:nvPr/>
        </p:nvSpPr>
        <p:spPr>
          <a:xfrm>
            <a:off x="385549" y="371747"/>
            <a:ext cx="11351526" cy="1384995"/>
          </a:xfrm>
          <a:prstGeom prst="rect">
            <a:avLst/>
          </a:prstGeom>
          <a:noFill/>
        </p:spPr>
        <p:txBody>
          <a:bodyPr wrap="square">
            <a:spAutoFit/>
          </a:bodyPr>
          <a:lstStyle/>
          <a:p>
            <a:r>
              <a:rPr lang="vi-VN" sz="2800" dirty="0"/>
              <a:t>Hiện nay, sự lạm dụng quá nhiều phân khoáng, thuốc trừ sâu bệnh,... </a:t>
            </a:r>
            <a:endParaRPr lang="en-US" sz="2800" dirty="0"/>
          </a:p>
          <a:p>
            <a:r>
              <a:rPr lang="vi-VN" sz="2800" dirty="0">
                <a:sym typeface="Wingdings 3" panose="05040102010807070707" pitchFamily="18" charset="2"/>
              </a:rPr>
              <a:t></a:t>
            </a:r>
            <a:r>
              <a:rPr lang="vi-VN" sz="2800" dirty="0"/>
              <a:t> sản phẩm nông nghiệp sau thu hoạch chứa lượng tồn dư hoá chất độ</a:t>
            </a:r>
            <a:r>
              <a:rPr lang="en-US" sz="2800" dirty="0"/>
              <a:t>c</a:t>
            </a:r>
            <a:r>
              <a:rPr lang="vi-VN" sz="2800" dirty="0"/>
              <a:t> hại </a:t>
            </a:r>
            <a:r>
              <a:rPr lang="vi-VN" sz="2800" dirty="0">
                <a:sym typeface="Wingdings 3" panose="05040102010807070707" pitchFamily="18" charset="2"/>
              </a:rPr>
              <a:t></a:t>
            </a:r>
            <a:r>
              <a:rPr lang="en-US" sz="2800" dirty="0">
                <a:sym typeface="Wingdings 3" panose="05040102010807070707" pitchFamily="18" charset="2"/>
              </a:rPr>
              <a:t> </a:t>
            </a:r>
            <a:r>
              <a:rPr lang="vi-VN" sz="2800" dirty="0"/>
              <a:t>gây ra những tác động xấu đến sức khoẻ con người. </a:t>
            </a:r>
            <a:endParaRPr lang="en-US" sz="2800" dirty="0"/>
          </a:p>
        </p:txBody>
      </p:sp>
      <p:pic>
        <p:nvPicPr>
          <p:cNvPr id="7" name="Picture 6">
            <a:extLst>
              <a:ext uri="{FF2B5EF4-FFF2-40B4-BE49-F238E27FC236}">
                <a16:creationId xmlns:a16="http://schemas.microsoft.com/office/drawing/2014/main" id="{2C7B102E-F069-E8FE-0FCA-C1709DFF6994}"/>
              </a:ext>
            </a:extLst>
          </p:cNvPr>
          <p:cNvPicPr>
            <a:picLocks noChangeAspect="1"/>
          </p:cNvPicPr>
          <p:nvPr/>
        </p:nvPicPr>
        <p:blipFill>
          <a:blip r:embed="rId3"/>
          <a:stretch>
            <a:fillRect/>
          </a:stretch>
        </p:blipFill>
        <p:spPr>
          <a:xfrm>
            <a:off x="854837" y="1787449"/>
            <a:ext cx="4684968" cy="3175367"/>
          </a:xfrm>
          <a:prstGeom prst="rect">
            <a:avLst/>
          </a:prstGeom>
        </p:spPr>
      </p:pic>
      <p:pic>
        <p:nvPicPr>
          <p:cNvPr id="36" name="Picture 35">
            <a:extLst>
              <a:ext uri="{FF2B5EF4-FFF2-40B4-BE49-F238E27FC236}">
                <a16:creationId xmlns:a16="http://schemas.microsoft.com/office/drawing/2014/main" id="{D80F2C43-CE09-F980-536E-405B81F8FE9B}"/>
              </a:ext>
            </a:extLst>
          </p:cNvPr>
          <p:cNvPicPr>
            <a:picLocks noChangeAspect="1"/>
          </p:cNvPicPr>
          <p:nvPr/>
        </p:nvPicPr>
        <p:blipFill>
          <a:blip r:embed="rId4"/>
          <a:stretch>
            <a:fillRect/>
          </a:stretch>
        </p:blipFill>
        <p:spPr>
          <a:xfrm>
            <a:off x="5539805" y="1787450"/>
            <a:ext cx="5651363" cy="3172298"/>
          </a:xfrm>
          <a:prstGeom prst="rect">
            <a:avLst/>
          </a:prstGeom>
        </p:spPr>
      </p:pic>
      <p:sp>
        <p:nvSpPr>
          <p:cNvPr id="37" name="Slide Number Placeholder 36">
            <a:extLst>
              <a:ext uri="{FF2B5EF4-FFF2-40B4-BE49-F238E27FC236}">
                <a16:creationId xmlns:a16="http://schemas.microsoft.com/office/drawing/2014/main" id="{5C5C518B-B006-B186-350B-EE56C579C99F}"/>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5</a:t>
            </a:fld>
            <a:endParaRPr lang="zh-CN" altLang="en-US" sz="1800" dirty="0">
              <a:solidFill>
                <a:schemeClr val="tx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9E2215-A8C6-96F1-7BDB-52B913081DDB}"/>
              </a:ext>
            </a:extLst>
          </p:cNvPr>
          <p:cNvSpPr txBox="1"/>
          <p:nvPr/>
        </p:nvSpPr>
        <p:spPr>
          <a:xfrm>
            <a:off x="643720" y="568742"/>
            <a:ext cx="10904560"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dirty="0">
                <a:sym typeface="Wingdings" panose="05000000000000000000" pitchFamily="2" charset="2"/>
              </a:rPr>
              <a:t></a:t>
            </a:r>
            <a:r>
              <a:rPr lang="en-US" sz="3200" dirty="0">
                <a:sym typeface="Wingdings" panose="05000000000000000000" pitchFamily="2" charset="2"/>
              </a:rPr>
              <a:t> </a:t>
            </a:r>
            <a:r>
              <a:rPr lang="vi-VN" sz="3200" dirty="0"/>
              <a:t>Xuất phát từ </a:t>
            </a:r>
            <a:r>
              <a:rPr lang="vi-VN" sz="3200" dirty="0">
                <a:solidFill>
                  <a:srgbClr val="FF0000"/>
                </a:solidFill>
              </a:rPr>
              <a:t>nhu cầu người tiêu dùng </a:t>
            </a:r>
            <a:r>
              <a:rPr lang="vi-VN" sz="3200" b="1" dirty="0"/>
              <a:t>cần</a:t>
            </a:r>
            <a:r>
              <a:rPr lang="vi-VN" sz="3200" dirty="0"/>
              <a:t> nguồn </a:t>
            </a:r>
            <a:r>
              <a:rPr lang="vi-VN" sz="3200" dirty="0">
                <a:solidFill>
                  <a:srgbClr val="FF0000"/>
                </a:solidFill>
              </a:rPr>
              <a:t>sản phẩm nông nghiệp có chất lượng cao </a:t>
            </a:r>
            <a:r>
              <a:rPr lang="vi-VN" sz="3200" dirty="0"/>
              <a:t>và </a:t>
            </a:r>
            <a:r>
              <a:rPr lang="vi-VN" sz="3200" dirty="0">
                <a:solidFill>
                  <a:srgbClr val="FF0000"/>
                </a:solidFill>
              </a:rPr>
              <a:t>an toàn </a:t>
            </a:r>
            <a:r>
              <a:rPr lang="vi-VN" sz="3200" dirty="0"/>
              <a:t>nên đòi hỏi phải sản xuất nông nghiệp sạch.</a:t>
            </a:r>
            <a:endParaRPr lang="en-US" sz="3200" dirty="0"/>
          </a:p>
        </p:txBody>
      </p:sp>
      <p:pic>
        <p:nvPicPr>
          <p:cNvPr id="4" name="Picture 3">
            <a:extLst>
              <a:ext uri="{FF2B5EF4-FFF2-40B4-BE49-F238E27FC236}">
                <a16:creationId xmlns:a16="http://schemas.microsoft.com/office/drawing/2014/main" id="{2A3AFC9B-07FC-950E-D81A-DF114C5378AC}"/>
              </a:ext>
            </a:extLst>
          </p:cNvPr>
          <p:cNvPicPr>
            <a:picLocks noChangeAspect="1"/>
          </p:cNvPicPr>
          <p:nvPr/>
        </p:nvPicPr>
        <p:blipFill>
          <a:blip r:embed="rId3"/>
          <a:stretch>
            <a:fillRect/>
          </a:stretch>
        </p:blipFill>
        <p:spPr>
          <a:xfrm>
            <a:off x="643720" y="2183353"/>
            <a:ext cx="3064590" cy="3506247"/>
          </a:xfrm>
          <a:prstGeom prst="rect">
            <a:avLst/>
          </a:prstGeom>
        </p:spPr>
      </p:pic>
      <p:pic>
        <p:nvPicPr>
          <p:cNvPr id="5" name="Picture 4">
            <a:extLst>
              <a:ext uri="{FF2B5EF4-FFF2-40B4-BE49-F238E27FC236}">
                <a16:creationId xmlns:a16="http://schemas.microsoft.com/office/drawing/2014/main" id="{C0D149B0-5AB0-90A8-B381-51E761A3921D}"/>
              </a:ext>
            </a:extLst>
          </p:cNvPr>
          <p:cNvPicPr>
            <a:picLocks noChangeAspect="1"/>
          </p:cNvPicPr>
          <p:nvPr/>
        </p:nvPicPr>
        <p:blipFill>
          <a:blip r:embed="rId4"/>
          <a:stretch>
            <a:fillRect/>
          </a:stretch>
        </p:blipFill>
        <p:spPr>
          <a:xfrm>
            <a:off x="7279008" y="3365415"/>
            <a:ext cx="4195448" cy="3146586"/>
          </a:xfrm>
          <a:prstGeom prst="rect">
            <a:avLst/>
          </a:prstGeom>
        </p:spPr>
      </p:pic>
      <p:pic>
        <p:nvPicPr>
          <p:cNvPr id="6" name="Picture 5">
            <a:extLst>
              <a:ext uri="{FF2B5EF4-FFF2-40B4-BE49-F238E27FC236}">
                <a16:creationId xmlns:a16="http://schemas.microsoft.com/office/drawing/2014/main" id="{99DF4347-2DC7-7D08-2DA5-30353FD8D713}"/>
              </a:ext>
            </a:extLst>
          </p:cNvPr>
          <p:cNvPicPr>
            <a:picLocks noChangeAspect="1"/>
          </p:cNvPicPr>
          <p:nvPr/>
        </p:nvPicPr>
        <p:blipFill>
          <a:blip r:embed="rId5"/>
          <a:stretch>
            <a:fillRect/>
          </a:stretch>
        </p:blipFill>
        <p:spPr>
          <a:xfrm>
            <a:off x="4122059" y="2514773"/>
            <a:ext cx="2743200" cy="4206702"/>
          </a:xfrm>
          <a:prstGeom prst="rect">
            <a:avLst/>
          </a:prstGeom>
        </p:spPr>
      </p:pic>
      <p:sp>
        <p:nvSpPr>
          <p:cNvPr id="7" name="Slide Number Placeholder 6">
            <a:extLst>
              <a:ext uri="{FF2B5EF4-FFF2-40B4-BE49-F238E27FC236}">
                <a16:creationId xmlns:a16="http://schemas.microsoft.com/office/drawing/2014/main" id="{782FF495-81A8-F936-E981-D567ECFAE7E5}"/>
              </a:ext>
            </a:extLst>
          </p:cNvPr>
          <p:cNvSpPr>
            <a:spLocks noGrp="1"/>
          </p:cNvSpPr>
          <p:nvPr>
            <p:ph type="sldNum" sz="quarter" idx="12"/>
          </p:nvPr>
        </p:nvSpPr>
        <p:spPr/>
        <p:txBody>
          <a:bodyPr vert="horz" lIns="91440" tIns="45720" rIns="91440" bIns="45720" rtlCol="0" anchor="ctr"/>
          <a:lstStyle/>
          <a:p>
            <a:fld id="{963C72FE-9341-49D4-8D1A-4AE5F12C57A9}" type="slidenum">
              <a:rPr lang="zh-CN" altLang="en-US" sz="1800" smtClean="0">
                <a:solidFill>
                  <a:schemeClr val="tx1">
                    <a:lumMod val="50000"/>
                  </a:schemeClr>
                </a:solidFill>
              </a:rPr>
              <a:pPr/>
              <a:t>6</a:t>
            </a:fld>
            <a:endParaRPr lang="zh-CN" altLang="en-US" sz="1800" dirty="0">
              <a:solidFill>
                <a:schemeClr val="tx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004" y="5816600"/>
            <a:ext cx="13686631" cy="1577403"/>
            <a:chOff x="0" y="0"/>
            <a:chExt cx="7489380" cy="1165342"/>
          </a:xfrm>
        </p:grpSpPr>
        <p:sp>
          <p:nvSpPr>
            <p:cNvPr id="3" name="Freeform 3"/>
            <p:cNvSpPr/>
            <p:nvPr/>
          </p:nvSpPr>
          <p:spPr>
            <a:xfrm>
              <a:off x="0" y="0"/>
              <a:ext cx="7489380" cy="1165342"/>
            </a:xfrm>
            <a:custGeom>
              <a:avLst/>
              <a:gdLst/>
              <a:ahLst/>
              <a:cxnLst/>
              <a:rect l="l" t="t" r="r" b="b"/>
              <a:pathLst>
                <a:path w="7489380" h="1165342">
                  <a:moveTo>
                    <a:pt x="7364920" y="1165342"/>
                  </a:moveTo>
                  <a:lnTo>
                    <a:pt x="124460" y="1165342"/>
                  </a:lnTo>
                  <a:cubicBezTo>
                    <a:pt x="55880" y="1165342"/>
                    <a:pt x="0" y="1109462"/>
                    <a:pt x="0" y="1040882"/>
                  </a:cubicBezTo>
                  <a:lnTo>
                    <a:pt x="0" y="124460"/>
                  </a:lnTo>
                  <a:cubicBezTo>
                    <a:pt x="0" y="55880"/>
                    <a:pt x="55880" y="0"/>
                    <a:pt x="124460" y="0"/>
                  </a:cubicBezTo>
                  <a:lnTo>
                    <a:pt x="7364920" y="0"/>
                  </a:lnTo>
                  <a:cubicBezTo>
                    <a:pt x="7433501" y="0"/>
                    <a:pt x="7489380" y="55880"/>
                    <a:pt x="7489380" y="124460"/>
                  </a:cubicBezTo>
                  <a:lnTo>
                    <a:pt x="7489380" y="1040882"/>
                  </a:lnTo>
                  <a:cubicBezTo>
                    <a:pt x="7489380" y="1109462"/>
                    <a:pt x="7433501" y="1165342"/>
                    <a:pt x="7364920" y="1165342"/>
                  </a:cubicBezTo>
                  <a:close/>
                </a:path>
              </a:pathLst>
            </a:custGeom>
            <a:solidFill>
              <a:srgbClr val="F8BB28"/>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3600" y="-511150"/>
            <a:ext cx="2336800" cy="150431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59560">
            <a:off x="8665819" y="327044"/>
            <a:ext cx="3909391" cy="845850"/>
          </a:xfrm>
          <a:prstGeom prst="rect">
            <a:avLst/>
          </a:prstGeom>
        </p:spPr>
      </p:pic>
      <p:sp>
        <p:nvSpPr>
          <p:cNvPr id="9" name="TextBox 8">
            <a:extLst>
              <a:ext uri="{FF2B5EF4-FFF2-40B4-BE49-F238E27FC236}">
                <a16:creationId xmlns:a16="http://schemas.microsoft.com/office/drawing/2014/main" id="{2F6D078F-FA04-C1CD-88EA-75263540A923}"/>
              </a:ext>
            </a:extLst>
          </p:cNvPr>
          <p:cNvSpPr txBox="1"/>
          <p:nvPr/>
        </p:nvSpPr>
        <p:spPr>
          <a:xfrm>
            <a:off x="3387" y="56899"/>
            <a:ext cx="12192000" cy="656526"/>
          </a:xfrm>
          <a:prstGeom prst="rect">
            <a:avLst/>
          </a:prstGeom>
        </p:spPr>
        <p:txBody>
          <a:bodyPr wrap="square" lIns="0" tIns="0" rIns="0" bIns="0" rtlCol="0" anchor="t">
            <a:spAutoFit/>
          </a:bodyPr>
          <a:lstStyle/>
          <a:p>
            <a:pPr algn="ctr">
              <a:lnSpc>
                <a:spcPts val="5334"/>
              </a:lnSpc>
              <a:spcBef>
                <a:spcPct val="0"/>
              </a:spcBef>
            </a:pPr>
            <a:r>
              <a:rPr lang="en-US" sz="4400" b="1" dirty="0">
                <a:solidFill>
                  <a:srgbClr val="0070C0"/>
                </a:solidFill>
                <a:latin typeface="Calibri" pitchFamily="34" charset="0"/>
                <a:cs typeface="Calibri" pitchFamily="34" charset="0"/>
              </a:rPr>
              <a:t>HOẠT ĐỘNG NHÓM</a:t>
            </a:r>
          </a:p>
        </p:txBody>
      </p:sp>
      <p:sp>
        <p:nvSpPr>
          <p:cNvPr id="12" name="Rectangle 11"/>
          <p:cNvSpPr/>
          <p:nvPr/>
        </p:nvSpPr>
        <p:spPr>
          <a:xfrm>
            <a:off x="-3388" y="867489"/>
            <a:ext cx="12192000" cy="671851"/>
          </a:xfrm>
          <a:prstGeom prst="rect">
            <a:avLst/>
          </a:prstGeom>
        </p:spPr>
        <p:txBody>
          <a:bodyPr wrap="square">
            <a:spAutoFit/>
          </a:bodyPr>
          <a:lstStyle/>
          <a:p>
            <a:pPr marL="381019" indent="-381019" algn="ctr">
              <a:lnSpc>
                <a:spcPct val="150000"/>
              </a:lnSpc>
              <a:spcBef>
                <a:spcPts val="200"/>
              </a:spcBef>
              <a:spcAft>
                <a:spcPts val="200"/>
              </a:spcAft>
              <a:buFont typeface="Wingdings" panose="05000000000000000000" pitchFamily="2" charset="2"/>
              <a:buChar char="Ø"/>
            </a:pPr>
            <a:r>
              <a:rPr lang="en-US" sz="2800" b="1" dirty="0">
                <a:solidFill>
                  <a:srgbClr val="FF0000"/>
                </a:solidFill>
                <a:ea typeface="Times New Roman" panose="02020603050405020304" pitchFamily="18" charset="0"/>
                <a:cs typeface="Calibri" pitchFamily="34" charset="0"/>
              </a:rPr>
              <a:t>Đ</a:t>
            </a:r>
            <a:r>
              <a:rPr lang="vi-VN" sz="2800" b="1" dirty="0">
                <a:solidFill>
                  <a:srgbClr val="FF0000"/>
                </a:solidFill>
                <a:ea typeface="Times New Roman" panose="02020603050405020304" pitchFamily="18" charset="0"/>
              </a:rPr>
              <a:t>ọc thông tin</a:t>
            </a:r>
            <a:r>
              <a:rPr lang="en-US" sz="2800" b="1" dirty="0">
                <a:solidFill>
                  <a:srgbClr val="FF0000"/>
                </a:solidFill>
                <a:ea typeface="Times New Roman" panose="02020603050405020304" pitchFamily="18" charset="0"/>
                <a:cs typeface="Calibri" pitchFamily="34" charset="0"/>
              </a:rPr>
              <a:t>,</a:t>
            </a:r>
            <a:r>
              <a:rPr lang="en-US" sz="2800" b="1" dirty="0">
                <a:solidFill>
                  <a:srgbClr val="FF0000"/>
                </a:solidFill>
                <a:ea typeface="Times New Roman" panose="02020603050405020304" pitchFamily="18" charset="0"/>
              </a:rPr>
              <a:t> </a:t>
            </a:r>
            <a:r>
              <a:rPr lang="vi-VN" sz="2800" b="1" dirty="0">
                <a:solidFill>
                  <a:srgbClr val="FF0000"/>
                </a:solidFill>
                <a:ea typeface="Times New Roman" panose="02020603050405020304" pitchFamily="18" charset="0"/>
              </a:rPr>
              <a:t>quan sát </a:t>
            </a:r>
            <a:r>
              <a:rPr lang="vi-VN" sz="2800" b="1">
                <a:solidFill>
                  <a:srgbClr val="FF0000"/>
                </a:solidFill>
                <a:ea typeface="Times New Roman" panose="02020603050405020304" pitchFamily="18" charset="0"/>
              </a:rPr>
              <a:t>Hình </a:t>
            </a:r>
            <a:r>
              <a:rPr lang="en-US" sz="2800" b="1">
                <a:solidFill>
                  <a:srgbClr val="FF0000"/>
                </a:solidFill>
                <a:ea typeface="Times New Roman" panose="02020603050405020304" pitchFamily="18" charset="0"/>
                <a:cs typeface="Calibri" pitchFamily="34" charset="0"/>
              </a:rPr>
              <a:t>1.2, </a:t>
            </a:r>
            <a:r>
              <a:rPr lang="en-US" sz="2800" b="1" dirty="0" err="1">
                <a:solidFill>
                  <a:srgbClr val="FF0000"/>
                </a:solidFill>
                <a:ea typeface="Times New Roman" panose="02020603050405020304" pitchFamily="18" charset="0"/>
                <a:cs typeface="Calibri" pitchFamily="34" charset="0"/>
              </a:rPr>
              <a:t>thảo</a:t>
            </a:r>
            <a:r>
              <a:rPr lang="en-US" sz="2800" b="1" dirty="0">
                <a:solidFill>
                  <a:srgbClr val="FF0000"/>
                </a:solidFill>
                <a:ea typeface="Times New Roman" panose="02020603050405020304" pitchFamily="18" charset="0"/>
                <a:cs typeface="Calibri" pitchFamily="34" charset="0"/>
              </a:rPr>
              <a:t> </a:t>
            </a:r>
            <a:r>
              <a:rPr lang="en-US" sz="2800" b="1" dirty="0" err="1">
                <a:solidFill>
                  <a:srgbClr val="FF0000"/>
                </a:solidFill>
                <a:ea typeface="Times New Roman" panose="02020603050405020304" pitchFamily="18" charset="0"/>
                <a:cs typeface="Calibri" pitchFamily="34" charset="0"/>
              </a:rPr>
              <a:t>luận</a:t>
            </a:r>
            <a:r>
              <a:rPr lang="en-US" sz="2800" b="1" dirty="0">
                <a:solidFill>
                  <a:srgbClr val="FF0000"/>
                </a:solidFill>
                <a:ea typeface="Times New Roman" panose="02020603050405020304" pitchFamily="18" charset="0"/>
                <a:cs typeface="Calibri" pitchFamily="34" charset="0"/>
              </a:rPr>
              <a:t> </a:t>
            </a:r>
            <a:r>
              <a:rPr lang="en-US" sz="2800" b="1" dirty="0" err="1">
                <a:solidFill>
                  <a:srgbClr val="FF0000"/>
                </a:solidFill>
                <a:ea typeface="Times New Roman" panose="02020603050405020304" pitchFamily="18" charset="0"/>
                <a:cs typeface="Calibri" pitchFamily="34" charset="0"/>
              </a:rPr>
              <a:t>và</a:t>
            </a:r>
            <a:r>
              <a:rPr lang="en-US" sz="2800" b="1" dirty="0">
                <a:solidFill>
                  <a:srgbClr val="FF0000"/>
                </a:solidFill>
                <a:ea typeface="Times New Roman" panose="02020603050405020304" pitchFamily="18" charset="0"/>
                <a:cs typeface="Calibri" pitchFamily="34" charset="0"/>
              </a:rPr>
              <a:t> </a:t>
            </a:r>
            <a:r>
              <a:rPr lang="en-US" sz="2800" b="1" dirty="0" err="1">
                <a:solidFill>
                  <a:srgbClr val="FF0000"/>
                </a:solidFill>
                <a:ea typeface="Times New Roman" panose="02020603050405020304" pitchFamily="18" charset="0"/>
                <a:cs typeface="Calibri" pitchFamily="34" charset="0"/>
              </a:rPr>
              <a:t>trả</a:t>
            </a:r>
            <a:r>
              <a:rPr lang="en-US" sz="2800" b="1" dirty="0">
                <a:solidFill>
                  <a:srgbClr val="FF0000"/>
                </a:solidFill>
                <a:ea typeface="Times New Roman" panose="02020603050405020304" pitchFamily="18" charset="0"/>
                <a:cs typeface="Calibri" pitchFamily="34" charset="0"/>
              </a:rPr>
              <a:t> </a:t>
            </a:r>
            <a:r>
              <a:rPr lang="en-US" sz="2800" b="1" dirty="0" err="1">
                <a:solidFill>
                  <a:srgbClr val="FF0000"/>
                </a:solidFill>
                <a:ea typeface="Times New Roman" panose="02020603050405020304" pitchFamily="18" charset="0"/>
                <a:cs typeface="Calibri" pitchFamily="34" charset="0"/>
              </a:rPr>
              <a:t>lời</a:t>
            </a:r>
            <a:r>
              <a:rPr lang="en-US" sz="2800" b="1" dirty="0">
                <a:solidFill>
                  <a:srgbClr val="FF0000"/>
                </a:solidFill>
                <a:ea typeface="Times New Roman" panose="02020603050405020304" pitchFamily="18" charset="0"/>
                <a:cs typeface="Calibri" pitchFamily="34" charset="0"/>
              </a:rPr>
              <a:t> </a:t>
            </a:r>
            <a:r>
              <a:rPr lang="en-US" sz="2800" b="1" dirty="0" err="1">
                <a:solidFill>
                  <a:srgbClr val="FF0000"/>
                </a:solidFill>
                <a:ea typeface="Times New Roman" panose="02020603050405020304" pitchFamily="18" charset="0"/>
                <a:cs typeface="Calibri" pitchFamily="34" charset="0"/>
              </a:rPr>
              <a:t>câu</a:t>
            </a:r>
            <a:r>
              <a:rPr lang="en-US" sz="2800" b="1" dirty="0">
                <a:solidFill>
                  <a:srgbClr val="FF0000"/>
                </a:solidFill>
                <a:ea typeface="Times New Roman" panose="02020603050405020304" pitchFamily="18" charset="0"/>
                <a:cs typeface="Calibri" pitchFamily="34" charset="0"/>
              </a:rPr>
              <a:t> </a:t>
            </a:r>
            <a:r>
              <a:rPr lang="en-US" sz="2800" b="1" dirty="0" err="1">
                <a:solidFill>
                  <a:srgbClr val="FF0000"/>
                </a:solidFill>
                <a:ea typeface="Times New Roman" panose="02020603050405020304" pitchFamily="18" charset="0"/>
                <a:cs typeface="Calibri" pitchFamily="34" charset="0"/>
              </a:rPr>
              <a:t>hỏi</a:t>
            </a:r>
            <a:r>
              <a:rPr lang="en-US" sz="2800" b="1" dirty="0">
                <a:solidFill>
                  <a:srgbClr val="FF0000"/>
                </a:solidFill>
                <a:ea typeface="Times New Roman" panose="02020603050405020304" pitchFamily="18" charset="0"/>
                <a:cs typeface="Calibri" pitchFamily="34" charset="0"/>
              </a:rPr>
              <a:t>:</a:t>
            </a:r>
            <a:endParaRPr lang="en-US" sz="2800" b="1" dirty="0">
              <a:solidFill>
                <a:srgbClr val="FF0000"/>
              </a:solidFill>
              <a:ea typeface="Times New Roman" panose="02020603050405020304" pitchFamily="18" charset="0"/>
            </a:endParaRPr>
          </a:p>
        </p:txBody>
      </p:sp>
      <p:pic>
        <p:nvPicPr>
          <p:cNvPr id="14" name="Picture 5"/>
          <p:cNvPicPr>
            <a:picLocks noChangeAspect="1"/>
          </p:cNvPicPr>
          <p:nvPr/>
        </p:nvPicPr>
        <p:blipFill rotWithShape="1">
          <a:blip r:embed="rId6"/>
          <a:srcRect t="7368" b="49312"/>
          <a:stretch/>
        </p:blipFill>
        <p:spPr>
          <a:xfrm>
            <a:off x="3387" y="1831517"/>
            <a:ext cx="11673356" cy="4334715"/>
          </a:xfrm>
          <a:prstGeom prst="rect">
            <a:avLst/>
          </a:prstGeom>
        </p:spPr>
      </p:pic>
      <p:sp>
        <p:nvSpPr>
          <p:cNvPr id="4" name="Rectangle 3"/>
          <p:cNvSpPr/>
          <p:nvPr/>
        </p:nvSpPr>
        <p:spPr>
          <a:xfrm>
            <a:off x="414993" y="1795955"/>
            <a:ext cx="11261750" cy="4108689"/>
          </a:xfrm>
          <a:prstGeom prst="rect">
            <a:avLst/>
          </a:prstGeom>
        </p:spPr>
        <p:txBody>
          <a:bodyPr wrap="square">
            <a:spAutoFit/>
          </a:bodyPr>
          <a:lstStyle/>
          <a:p>
            <a:pPr algn="just">
              <a:lnSpc>
                <a:spcPct val="150000"/>
              </a:lnSpc>
              <a:spcBef>
                <a:spcPts val="200"/>
              </a:spcBef>
              <a:spcAft>
                <a:spcPts val="200"/>
              </a:spcAft>
            </a:pPr>
            <a:r>
              <a:rPr lang="en-US" sz="2800" b="1">
                <a:solidFill>
                  <a:srgbClr val="0070C0"/>
                </a:solidFill>
                <a:latin typeface="Calibri" pitchFamily="34" charset="0"/>
                <a:ea typeface="Times New Roman" panose="02020603050405020304" pitchFamily="18" charset="0"/>
              </a:rPr>
              <a:t>Nhóm 1</a:t>
            </a:r>
            <a:r>
              <a:rPr lang="vi-VN" sz="2800" b="1">
                <a:solidFill>
                  <a:srgbClr val="0070C0"/>
                </a:solidFill>
                <a:latin typeface="Calibri" pitchFamily="34" charset="0"/>
                <a:ea typeface="Times New Roman" panose="02020603050405020304" pitchFamily="18" charset="0"/>
              </a:rPr>
              <a:t>.</a:t>
            </a:r>
            <a:r>
              <a:rPr lang="vi-VN" sz="2800" b="1">
                <a:solidFill>
                  <a:srgbClr val="000000"/>
                </a:solidFill>
                <a:latin typeface="Calibri" pitchFamily="34" charset="0"/>
                <a:ea typeface="Times New Roman" panose="02020603050405020304" pitchFamily="18" charset="0"/>
              </a:rPr>
              <a:t> </a:t>
            </a:r>
            <a:r>
              <a:rPr lang="en-US" sz="2800" b="1">
                <a:solidFill>
                  <a:srgbClr val="000000"/>
                </a:solidFill>
                <a:latin typeface="Calibri" pitchFamily="34" charset="0"/>
                <a:ea typeface="Times New Roman" panose="02020603050405020304" pitchFamily="18" charset="0"/>
              </a:rPr>
              <a:t>Tìm hiểu khái niệm và xu hướng sản xuất nông nghiệp sạch+ trả lời câu 1 SGK/trang 6</a:t>
            </a:r>
          </a:p>
          <a:p>
            <a:pPr algn="just">
              <a:lnSpc>
                <a:spcPct val="150000"/>
              </a:lnSpc>
              <a:spcBef>
                <a:spcPts val="200"/>
              </a:spcBef>
              <a:spcAft>
                <a:spcPts val="200"/>
              </a:spcAft>
            </a:pPr>
            <a:r>
              <a:rPr lang="en-US" sz="2800" b="1">
                <a:solidFill>
                  <a:srgbClr val="0070C0"/>
                </a:solidFill>
                <a:latin typeface="Calibri" pitchFamily="34" charset="0"/>
                <a:ea typeface="Times New Roman" panose="02020603050405020304" pitchFamily="18" charset="0"/>
              </a:rPr>
              <a:t>Nhóm 2. </a:t>
            </a:r>
            <a:r>
              <a:rPr lang="en-US" sz="2800" b="1">
                <a:solidFill>
                  <a:srgbClr val="000000"/>
                </a:solidFill>
                <a:latin typeface="Calibri" pitchFamily="34" charset="0"/>
                <a:ea typeface="Times New Roman" panose="02020603050405020304" pitchFamily="18" charset="0"/>
              </a:rPr>
              <a:t>Lợi ích của sản xuất nông nghiệp sạch+ trả lời câu 2SGK/trang 6</a:t>
            </a:r>
          </a:p>
          <a:p>
            <a:pPr algn="just">
              <a:lnSpc>
                <a:spcPct val="150000"/>
              </a:lnSpc>
              <a:spcBef>
                <a:spcPts val="200"/>
              </a:spcBef>
              <a:spcAft>
                <a:spcPts val="200"/>
              </a:spcAft>
            </a:pPr>
            <a:r>
              <a:rPr lang="en-US" sz="2800" b="1">
                <a:solidFill>
                  <a:srgbClr val="0070C0"/>
                </a:solidFill>
                <a:latin typeface="Calibri" pitchFamily="34" charset="0"/>
                <a:ea typeface="Times New Roman" panose="02020603050405020304" pitchFamily="18" charset="0"/>
              </a:rPr>
              <a:t>Nhóm </a:t>
            </a:r>
            <a:r>
              <a:rPr lang="vi-VN" sz="2800" b="1">
                <a:solidFill>
                  <a:srgbClr val="0070C0"/>
                </a:solidFill>
                <a:latin typeface="Calibri" pitchFamily="34" charset="0"/>
                <a:ea typeface="Times New Roman" panose="02020603050405020304" pitchFamily="18" charset="0"/>
              </a:rPr>
              <a:t> </a:t>
            </a:r>
            <a:r>
              <a:rPr lang="vi-VN" sz="2800" b="1" dirty="0">
                <a:solidFill>
                  <a:srgbClr val="0070C0"/>
                </a:solidFill>
                <a:latin typeface="Calibri" pitchFamily="34" charset="0"/>
                <a:ea typeface="Times New Roman" panose="02020603050405020304" pitchFamily="18" charset="0"/>
              </a:rPr>
              <a:t>3</a:t>
            </a:r>
            <a:r>
              <a:rPr lang="vi-VN" sz="2800">
                <a:solidFill>
                  <a:srgbClr val="0070C0"/>
                </a:solidFill>
                <a:latin typeface="Calibri" pitchFamily="34" charset="0"/>
                <a:ea typeface="Times New Roman" panose="02020603050405020304" pitchFamily="18" charset="0"/>
              </a:rPr>
              <a:t>. </a:t>
            </a:r>
            <a:r>
              <a:rPr lang="en-US" sz="2800" b="1">
                <a:solidFill>
                  <a:srgbClr val="000000"/>
                </a:solidFill>
                <a:latin typeface="Calibri" pitchFamily="34" charset="0"/>
                <a:ea typeface="Times New Roman" panose="02020603050405020304" pitchFamily="18" charset="0"/>
              </a:rPr>
              <a:t>Lợi ích của sản xuất nông nghiệp sạch+ trả lời câu 5SGK/trang 6</a:t>
            </a:r>
            <a:endParaRPr lang="en-US" sz="2800">
              <a:solidFill>
                <a:srgbClr val="0070C0"/>
              </a:solidFill>
              <a:latin typeface="Calibri" pitchFamily="34" charset="0"/>
              <a:ea typeface="Times New Roman" panose="02020603050405020304" pitchFamily="18" charset="0"/>
            </a:endParaRPr>
          </a:p>
          <a:p>
            <a:pPr algn="just">
              <a:lnSpc>
                <a:spcPct val="150000"/>
              </a:lnSpc>
              <a:spcBef>
                <a:spcPts val="200"/>
              </a:spcBef>
              <a:spcAft>
                <a:spcPts val="200"/>
              </a:spcAft>
            </a:pPr>
            <a:r>
              <a:rPr lang="en-US" sz="2800" b="1">
                <a:solidFill>
                  <a:srgbClr val="0070C0"/>
                </a:solidFill>
                <a:latin typeface="Calibri" pitchFamily="34" charset="0"/>
                <a:ea typeface="Times New Roman" panose="02020603050405020304" pitchFamily="18" charset="0"/>
              </a:rPr>
              <a:t>Nhóm 4</a:t>
            </a:r>
            <a:r>
              <a:rPr lang="en-US" sz="2800">
                <a:solidFill>
                  <a:srgbClr val="0070C0"/>
                </a:solidFill>
                <a:latin typeface="Calibri" pitchFamily="34" charset="0"/>
                <a:ea typeface="Times New Roman" panose="02020603050405020304" pitchFamily="18" charset="0"/>
              </a:rPr>
              <a:t>. </a:t>
            </a:r>
            <a:r>
              <a:rPr lang="en-US" sz="2800" b="1">
                <a:latin typeface="Calibri" pitchFamily="34" charset="0"/>
                <a:ea typeface="Times New Roman" panose="02020603050405020304" pitchFamily="18" charset="0"/>
              </a:rPr>
              <a:t>Tiêu chí đảm bảo cho nông nghiệp sạch+ trả lời câu 6SGK/trang 6</a:t>
            </a:r>
          </a:p>
          <a:p>
            <a:pPr algn="just">
              <a:lnSpc>
                <a:spcPct val="150000"/>
              </a:lnSpc>
              <a:spcBef>
                <a:spcPts val="200"/>
              </a:spcBef>
              <a:spcAft>
                <a:spcPts val="200"/>
              </a:spcAft>
            </a:pPr>
            <a:endParaRPr lang="en-US" sz="2800" dirty="0">
              <a:ea typeface="Times New Roman" panose="02020603050405020304" pitchFamily="18" charset="0"/>
            </a:endParaRPr>
          </a:p>
        </p:txBody>
      </p:sp>
      <p:sp>
        <p:nvSpPr>
          <p:cNvPr id="6" name="Slide Number Placeholder 5"/>
          <p:cNvSpPr>
            <a:spLocks noGrp="1"/>
          </p:cNvSpPr>
          <p:nvPr>
            <p:ph type="sldNum" sz="quarter" idx="12"/>
          </p:nvPr>
        </p:nvSpPr>
        <p:spPr>
          <a:xfrm>
            <a:off x="10766213" y="18552"/>
            <a:ext cx="1422400" cy="243417"/>
          </a:xfrm>
        </p:spPr>
        <p:txBody>
          <a:bodyPr/>
          <a:lstStyle/>
          <a:p>
            <a:fld id="{B6F15528-21DE-4FAA-801E-634DDDAF4B2B}" type="slidenum">
              <a:rPr lang="en-US" sz="1867">
                <a:solidFill>
                  <a:srgbClr val="202F5A"/>
                </a:solidFill>
              </a:rPr>
              <a:pPr/>
              <a:t>7</a:t>
            </a:fld>
            <a:endParaRPr lang="en-US" sz="1867" dirty="0">
              <a:solidFill>
                <a:srgbClr val="202F5A"/>
              </a:solidFill>
            </a:endParaRPr>
          </a:p>
        </p:txBody>
      </p:sp>
      <p:sp>
        <p:nvSpPr>
          <p:cNvPr id="11" name="Dodecagon 10">
            <a:extLst>
              <a:ext uri="{FF2B5EF4-FFF2-40B4-BE49-F238E27FC236}">
                <a16:creationId xmlns:a16="http://schemas.microsoft.com/office/drawing/2014/main" id="{3567274E-924D-42AA-88AF-0D820BC12764}"/>
              </a:ext>
            </a:extLst>
          </p:cNvPr>
          <p:cNvSpPr/>
          <p:nvPr/>
        </p:nvSpPr>
        <p:spPr>
          <a:xfrm>
            <a:off x="1219300" y="185348"/>
            <a:ext cx="1915786" cy="904863"/>
          </a:xfrm>
          <a:prstGeom prst="dodecagon">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sz="2800" b="1">
                <a:solidFill>
                  <a:srgbClr val="C00000"/>
                </a:solidFill>
                <a:latin typeface="Calibri" panose="020F0502020204030204" pitchFamily="34" charset="0"/>
                <a:cs typeface="Calibri" panose="020F0502020204030204" pitchFamily="34" charset="0"/>
              </a:rPr>
              <a:t>Vòng 1</a:t>
            </a:r>
            <a:endParaRPr lang="en-US" sz="2800" b="1">
              <a:solidFill>
                <a:srgbClr val="C00000"/>
              </a:solidFill>
              <a:latin typeface="Calibri" panose="020F0502020204030204" pitchFamily="34" charset="0"/>
              <a:cs typeface="Calibri" panose="020F0502020204030204" pitchFamily="34"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FFE363A-BEE8-4BD3-B621-96E6304FDB06}"/>
              </a:ext>
            </a:extLst>
          </p:cNvPr>
          <p:cNvGraphicFramePr/>
          <p:nvPr>
            <p:extLst>
              <p:ext uri="{D42A27DB-BD31-4B8C-83A1-F6EECF244321}">
                <p14:modId xmlns:p14="http://schemas.microsoft.com/office/powerpoint/2010/main" val="3533716059"/>
              </p:ext>
            </p:extLst>
          </p:nvPr>
        </p:nvGraphicFramePr>
        <p:xfrm>
          <a:off x="6672685" y="454710"/>
          <a:ext cx="5519313" cy="2787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D87A58FF-7436-42EF-9E06-5D13364E9B1F}"/>
              </a:ext>
            </a:extLst>
          </p:cNvPr>
          <p:cNvGraphicFramePr/>
          <p:nvPr>
            <p:extLst>
              <p:ext uri="{D42A27DB-BD31-4B8C-83A1-F6EECF244321}">
                <p14:modId xmlns:p14="http://schemas.microsoft.com/office/powerpoint/2010/main" val="153384372"/>
              </p:ext>
            </p:extLst>
          </p:nvPr>
        </p:nvGraphicFramePr>
        <p:xfrm>
          <a:off x="5761778" y="3437924"/>
          <a:ext cx="6430220" cy="28403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4" name="Diagram 13">
            <a:extLst>
              <a:ext uri="{FF2B5EF4-FFF2-40B4-BE49-F238E27FC236}">
                <a16:creationId xmlns:a16="http://schemas.microsoft.com/office/drawing/2014/main" id="{98C509E9-6981-4834-9DE6-1C68C739F53B}"/>
              </a:ext>
            </a:extLst>
          </p:cNvPr>
          <p:cNvGraphicFramePr/>
          <p:nvPr>
            <p:extLst>
              <p:ext uri="{D42A27DB-BD31-4B8C-83A1-F6EECF244321}">
                <p14:modId xmlns:p14="http://schemas.microsoft.com/office/powerpoint/2010/main" val="828702448"/>
              </p:ext>
            </p:extLst>
          </p:nvPr>
        </p:nvGraphicFramePr>
        <p:xfrm>
          <a:off x="482341" y="424872"/>
          <a:ext cx="5548346" cy="312137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5" name="TextBox 14">
            <a:extLst>
              <a:ext uri="{FF2B5EF4-FFF2-40B4-BE49-F238E27FC236}">
                <a16:creationId xmlns:a16="http://schemas.microsoft.com/office/drawing/2014/main" id="{484B9997-436E-4774-B37A-6E81B753EAFC}"/>
              </a:ext>
            </a:extLst>
          </p:cNvPr>
          <p:cNvSpPr txBox="1"/>
          <p:nvPr/>
        </p:nvSpPr>
        <p:spPr>
          <a:xfrm>
            <a:off x="638627" y="658724"/>
            <a:ext cx="391885" cy="523220"/>
          </a:xfrm>
          <a:prstGeom prst="rect">
            <a:avLst/>
          </a:prstGeom>
          <a:noFill/>
        </p:spPr>
        <p:txBody>
          <a:bodyPr wrap="square" rtlCol="0">
            <a:spAutoFit/>
          </a:bodyPr>
          <a:lstStyle/>
          <a:p>
            <a:r>
              <a:rPr lang="vi-VN" sz="2800" b="1">
                <a:solidFill>
                  <a:schemeClr val="accent2">
                    <a:lumMod val="75000"/>
                  </a:schemeClr>
                </a:solidFill>
                <a:latin typeface="Calibri" panose="020F0502020204030204" pitchFamily="34" charset="0"/>
                <a:cs typeface="Calibri" panose="020F0502020204030204" pitchFamily="34" charset="0"/>
              </a:rPr>
              <a:t>1</a:t>
            </a:r>
            <a:endParaRPr lang="en-US" sz="2800" b="1">
              <a:solidFill>
                <a:schemeClr val="accent2">
                  <a:lumMod val="75000"/>
                </a:schemeClr>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3B91BAC-ECBD-4C16-87EE-F3804FC01E84}"/>
              </a:ext>
            </a:extLst>
          </p:cNvPr>
          <p:cNvSpPr txBox="1"/>
          <p:nvPr/>
        </p:nvSpPr>
        <p:spPr>
          <a:xfrm>
            <a:off x="892627" y="1712368"/>
            <a:ext cx="391885" cy="523220"/>
          </a:xfrm>
          <a:prstGeom prst="rect">
            <a:avLst/>
          </a:prstGeom>
          <a:noFill/>
        </p:spPr>
        <p:txBody>
          <a:bodyPr wrap="square" rtlCol="0">
            <a:spAutoFit/>
          </a:bodyPr>
          <a:lstStyle/>
          <a:p>
            <a:r>
              <a:rPr lang="vi-VN" sz="2800" b="1">
                <a:solidFill>
                  <a:schemeClr val="accent2">
                    <a:lumMod val="75000"/>
                  </a:schemeClr>
                </a:solidFill>
                <a:latin typeface="Calibri" panose="020F0502020204030204" pitchFamily="34" charset="0"/>
                <a:cs typeface="Calibri" panose="020F0502020204030204" pitchFamily="34" charset="0"/>
              </a:rPr>
              <a:t>2</a:t>
            </a:r>
            <a:endParaRPr lang="en-US" sz="2800" b="1">
              <a:solidFill>
                <a:schemeClr val="accent2">
                  <a:lumMod val="75000"/>
                </a:schemeClr>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0615814C-D874-4A29-B99B-394A4FC56BB0}"/>
              </a:ext>
            </a:extLst>
          </p:cNvPr>
          <p:cNvSpPr txBox="1"/>
          <p:nvPr/>
        </p:nvSpPr>
        <p:spPr>
          <a:xfrm>
            <a:off x="696684" y="2766012"/>
            <a:ext cx="377373" cy="523220"/>
          </a:xfrm>
          <a:prstGeom prst="rect">
            <a:avLst/>
          </a:prstGeom>
          <a:noFill/>
        </p:spPr>
        <p:txBody>
          <a:bodyPr wrap="square" rtlCol="0">
            <a:spAutoFit/>
          </a:bodyPr>
          <a:lstStyle/>
          <a:p>
            <a:r>
              <a:rPr lang="vi-VN" sz="2800" b="1">
                <a:solidFill>
                  <a:schemeClr val="accent2">
                    <a:lumMod val="75000"/>
                  </a:schemeClr>
                </a:solidFill>
                <a:latin typeface="Calibri" panose="020F0502020204030204" pitchFamily="34" charset="0"/>
                <a:cs typeface="Calibri" panose="020F0502020204030204" pitchFamily="34" charset="0"/>
              </a:rPr>
              <a:t>3</a:t>
            </a:r>
            <a:endParaRPr lang="en-US" sz="2800" b="1">
              <a:solidFill>
                <a:schemeClr val="accent2">
                  <a:lumMod val="75000"/>
                </a:schemeClr>
              </a:solidFill>
              <a:latin typeface="Calibri" panose="020F0502020204030204" pitchFamily="34" charset="0"/>
              <a:cs typeface="Calibri" panose="020F0502020204030204" pitchFamily="34" charset="0"/>
            </a:endParaRPr>
          </a:p>
        </p:txBody>
      </p:sp>
      <p:graphicFrame>
        <p:nvGraphicFramePr>
          <p:cNvPr id="19" name="Diagram 18">
            <a:extLst>
              <a:ext uri="{FF2B5EF4-FFF2-40B4-BE49-F238E27FC236}">
                <a16:creationId xmlns:a16="http://schemas.microsoft.com/office/drawing/2014/main" id="{77BAB4F3-E816-47E7-AECE-822A990ECE64}"/>
              </a:ext>
            </a:extLst>
          </p:cNvPr>
          <p:cNvGraphicFramePr/>
          <p:nvPr>
            <p:extLst>
              <p:ext uri="{D42A27DB-BD31-4B8C-83A1-F6EECF244321}">
                <p14:modId xmlns:p14="http://schemas.microsoft.com/office/powerpoint/2010/main" val="2129716790"/>
              </p:ext>
            </p:extLst>
          </p:nvPr>
        </p:nvGraphicFramePr>
        <p:xfrm>
          <a:off x="75809" y="4169734"/>
          <a:ext cx="5770202" cy="227622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20" name="Explosion: 14 Points 19">
            <a:extLst>
              <a:ext uri="{FF2B5EF4-FFF2-40B4-BE49-F238E27FC236}">
                <a16:creationId xmlns:a16="http://schemas.microsoft.com/office/drawing/2014/main" id="{01A900C2-2A5C-4FB6-8403-926D017F86B5}"/>
              </a:ext>
            </a:extLst>
          </p:cNvPr>
          <p:cNvSpPr/>
          <p:nvPr/>
        </p:nvSpPr>
        <p:spPr>
          <a:xfrm>
            <a:off x="5685971" y="258538"/>
            <a:ext cx="3341915" cy="496550"/>
          </a:xfrm>
          <a:prstGeom prst="irregularSeal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sz="2400" b="1">
                <a:solidFill>
                  <a:srgbClr val="FF0000"/>
                </a:solidFill>
              </a:rPr>
              <a:t>Nhóm 2</a:t>
            </a:r>
            <a:endParaRPr lang="en-US" sz="2400" b="1">
              <a:solidFill>
                <a:srgbClr val="FF0000"/>
              </a:solidFill>
            </a:endParaRPr>
          </a:p>
        </p:txBody>
      </p:sp>
      <p:sp>
        <p:nvSpPr>
          <p:cNvPr id="21" name="TextBox 20">
            <a:extLst>
              <a:ext uri="{FF2B5EF4-FFF2-40B4-BE49-F238E27FC236}">
                <a16:creationId xmlns:a16="http://schemas.microsoft.com/office/drawing/2014/main" id="{8D70AACE-FC93-4543-A8A9-6A83C5136690}"/>
              </a:ext>
            </a:extLst>
          </p:cNvPr>
          <p:cNvSpPr txBox="1"/>
          <p:nvPr/>
        </p:nvSpPr>
        <p:spPr>
          <a:xfrm>
            <a:off x="6945086" y="974682"/>
            <a:ext cx="232229" cy="523220"/>
          </a:xfrm>
          <a:prstGeom prst="rect">
            <a:avLst/>
          </a:prstGeom>
          <a:noFill/>
        </p:spPr>
        <p:txBody>
          <a:bodyPr wrap="square" rtlCol="0">
            <a:spAutoFit/>
          </a:bodyPr>
          <a:lstStyle/>
          <a:p>
            <a:r>
              <a:rPr lang="vi-VN" sz="2800" b="1">
                <a:solidFill>
                  <a:srgbClr val="0070C0"/>
                </a:solidFill>
                <a:latin typeface="Calibri" panose="020F0502020204030204" pitchFamily="34" charset="0"/>
                <a:cs typeface="Calibri" panose="020F0502020204030204" pitchFamily="34" charset="0"/>
              </a:rPr>
              <a:t>1</a:t>
            </a:r>
            <a:endParaRPr lang="en-US" sz="2800" b="1">
              <a:solidFill>
                <a:srgbClr val="0070C0"/>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57989AA6-C61C-4A97-AFD0-D6554E9D3FAF}"/>
              </a:ext>
            </a:extLst>
          </p:cNvPr>
          <p:cNvSpPr txBox="1"/>
          <p:nvPr/>
        </p:nvSpPr>
        <p:spPr>
          <a:xfrm>
            <a:off x="7024915" y="2310055"/>
            <a:ext cx="304800" cy="523220"/>
          </a:xfrm>
          <a:prstGeom prst="rect">
            <a:avLst/>
          </a:prstGeom>
          <a:noFill/>
        </p:spPr>
        <p:txBody>
          <a:bodyPr wrap="square" rtlCol="0">
            <a:spAutoFit/>
          </a:bodyPr>
          <a:lstStyle/>
          <a:p>
            <a:r>
              <a:rPr lang="vi-VN" sz="2800" b="1">
                <a:solidFill>
                  <a:srgbClr val="0070C0"/>
                </a:solidFill>
                <a:latin typeface="Calibri" panose="020F0502020204030204" pitchFamily="34" charset="0"/>
                <a:cs typeface="Calibri" panose="020F0502020204030204" pitchFamily="34" charset="0"/>
              </a:rPr>
              <a:t>2</a:t>
            </a:r>
            <a:endParaRPr lang="en-US" sz="2800" b="1">
              <a:solidFill>
                <a:srgbClr val="0070C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1D0BACFB-ABBB-4E1F-ACC7-8C76383E842C}"/>
              </a:ext>
            </a:extLst>
          </p:cNvPr>
          <p:cNvSpPr txBox="1"/>
          <p:nvPr/>
        </p:nvSpPr>
        <p:spPr>
          <a:xfrm>
            <a:off x="6048058" y="4017847"/>
            <a:ext cx="304801" cy="523220"/>
          </a:xfrm>
          <a:prstGeom prst="rect">
            <a:avLst/>
          </a:prstGeom>
          <a:noFill/>
        </p:spPr>
        <p:txBody>
          <a:bodyPr wrap="square" rtlCol="0">
            <a:spAutoFit/>
          </a:bodyPr>
          <a:lstStyle/>
          <a:p>
            <a:r>
              <a:rPr lang="vi-VN" sz="2800" b="1">
                <a:solidFill>
                  <a:schemeClr val="accent1">
                    <a:lumMod val="75000"/>
                  </a:schemeClr>
                </a:solidFill>
                <a:latin typeface="Calibri" panose="020F0502020204030204" pitchFamily="34" charset="0"/>
                <a:cs typeface="Calibri" panose="020F0502020204030204" pitchFamily="34" charset="0"/>
              </a:rPr>
              <a:t>1</a:t>
            </a:r>
            <a:endParaRPr lang="en-US" sz="2800" b="1">
              <a:solidFill>
                <a:schemeClr val="accent1">
                  <a:lumMod val="75000"/>
                </a:schemeClr>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9CD15D96-4F28-476D-92FA-6AFACA7CD3E6}"/>
              </a:ext>
            </a:extLst>
          </p:cNvPr>
          <p:cNvSpPr txBox="1"/>
          <p:nvPr/>
        </p:nvSpPr>
        <p:spPr>
          <a:xfrm flipH="1">
            <a:off x="6095999" y="5180287"/>
            <a:ext cx="503601" cy="523220"/>
          </a:xfrm>
          <a:prstGeom prst="rect">
            <a:avLst/>
          </a:prstGeom>
          <a:noFill/>
        </p:spPr>
        <p:txBody>
          <a:bodyPr wrap="square" rtlCol="0">
            <a:spAutoFit/>
          </a:bodyPr>
          <a:lstStyle/>
          <a:p>
            <a:r>
              <a:rPr lang="vi-VN" sz="2800" b="1">
                <a:solidFill>
                  <a:schemeClr val="accent1">
                    <a:lumMod val="75000"/>
                  </a:schemeClr>
                </a:solidFill>
                <a:latin typeface="Calibri" panose="020F0502020204030204" pitchFamily="34" charset="0"/>
                <a:cs typeface="Calibri" panose="020F0502020204030204" pitchFamily="34" charset="0"/>
              </a:rPr>
              <a:t>2</a:t>
            </a:r>
            <a:endParaRPr lang="en-US" sz="2800" b="1">
              <a:solidFill>
                <a:schemeClr val="accent1">
                  <a:lumMod val="75000"/>
                </a:schemeClr>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BB1CA59E-735B-4BBD-B051-3FE289AEFC7D}"/>
              </a:ext>
            </a:extLst>
          </p:cNvPr>
          <p:cNvSpPr txBox="1"/>
          <p:nvPr/>
        </p:nvSpPr>
        <p:spPr>
          <a:xfrm>
            <a:off x="254000" y="4420962"/>
            <a:ext cx="384627" cy="523220"/>
          </a:xfrm>
          <a:prstGeom prst="rect">
            <a:avLst/>
          </a:prstGeom>
          <a:noFill/>
        </p:spPr>
        <p:txBody>
          <a:bodyPr wrap="square" rtlCol="0">
            <a:spAutoFit/>
          </a:bodyPr>
          <a:lstStyle/>
          <a:p>
            <a:r>
              <a:rPr lang="vi-VN" sz="2800" b="1">
                <a:solidFill>
                  <a:srgbClr val="00B050"/>
                </a:solidFill>
              </a:rPr>
              <a:t>1</a:t>
            </a:r>
            <a:endParaRPr lang="en-US" sz="2800" b="1">
              <a:solidFill>
                <a:srgbClr val="00B050"/>
              </a:solidFill>
            </a:endParaRPr>
          </a:p>
        </p:txBody>
      </p:sp>
      <p:sp>
        <p:nvSpPr>
          <p:cNvPr id="26" name="TextBox 25">
            <a:extLst>
              <a:ext uri="{FF2B5EF4-FFF2-40B4-BE49-F238E27FC236}">
                <a16:creationId xmlns:a16="http://schemas.microsoft.com/office/drawing/2014/main" id="{42CAE653-2C75-4FD9-8B36-EA2516BD7760}"/>
              </a:ext>
            </a:extLst>
          </p:cNvPr>
          <p:cNvSpPr txBox="1"/>
          <p:nvPr/>
        </p:nvSpPr>
        <p:spPr>
          <a:xfrm>
            <a:off x="254001" y="5567666"/>
            <a:ext cx="370114" cy="523220"/>
          </a:xfrm>
          <a:prstGeom prst="rect">
            <a:avLst/>
          </a:prstGeom>
          <a:noFill/>
        </p:spPr>
        <p:txBody>
          <a:bodyPr wrap="square" rtlCol="0">
            <a:spAutoFit/>
          </a:bodyPr>
          <a:lstStyle/>
          <a:p>
            <a:r>
              <a:rPr lang="vi-VN" sz="2800" b="1">
                <a:solidFill>
                  <a:srgbClr val="00B050"/>
                </a:solidFill>
              </a:rPr>
              <a:t>2</a:t>
            </a:r>
            <a:endParaRPr lang="en-US" sz="2800" b="1">
              <a:solidFill>
                <a:srgbClr val="00B050"/>
              </a:solidFill>
            </a:endParaRPr>
          </a:p>
        </p:txBody>
      </p:sp>
      <p:sp>
        <p:nvSpPr>
          <p:cNvPr id="27" name="Explosion: 14 Points 26">
            <a:extLst>
              <a:ext uri="{FF2B5EF4-FFF2-40B4-BE49-F238E27FC236}">
                <a16:creationId xmlns:a16="http://schemas.microsoft.com/office/drawing/2014/main" id="{7AC66CFB-4BFA-4A1F-A97B-6EB5B65D1E84}"/>
              </a:ext>
            </a:extLst>
          </p:cNvPr>
          <p:cNvSpPr/>
          <p:nvPr/>
        </p:nvSpPr>
        <p:spPr>
          <a:xfrm>
            <a:off x="5093995" y="3289231"/>
            <a:ext cx="3039715" cy="678649"/>
          </a:xfrm>
          <a:prstGeom prst="irregularSeal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sz="2400" b="1">
                <a:solidFill>
                  <a:srgbClr val="FF0000"/>
                </a:solidFill>
              </a:rPr>
              <a:t>Nhóm 3</a:t>
            </a:r>
            <a:endParaRPr lang="en-US" sz="2400" b="1">
              <a:solidFill>
                <a:srgbClr val="FF0000"/>
              </a:solidFill>
            </a:endParaRPr>
          </a:p>
        </p:txBody>
      </p:sp>
      <p:sp>
        <p:nvSpPr>
          <p:cNvPr id="28" name="Explosion: 14 Points 27">
            <a:extLst>
              <a:ext uri="{FF2B5EF4-FFF2-40B4-BE49-F238E27FC236}">
                <a16:creationId xmlns:a16="http://schemas.microsoft.com/office/drawing/2014/main" id="{08A5D9DD-2DDC-4C3E-AD37-2BB9893E691C}"/>
              </a:ext>
            </a:extLst>
          </p:cNvPr>
          <p:cNvSpPr/>
          <p:nvPr/>
        </p:nvSpPr>
        <p:spPr>
          <a:xfrm>
            <a:off x="-181432" y="128300"/>
            <a:ext cx="3039714" cy="660198"/>
          </a:xfrm>
          <a:prstGeom prst="irregularSeal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sz="2400" b="1">
                <a:solidFill>
                  <a:srgbClr val="FF0000"/>
                </a:solidFill>
                <a:latin typeface="Calibri" panose="020F0502020204030204" pitchFamily="34" charset="0"/>
                <a:cs typeface="Calibri" panose="020F0502020204030204" pitchFamily="34" charset="0"/>
              </a:rPr>
              <a:t>Nhóm 1</a:t>
            </a:r>
            <a:endParaRPr lang="en-US" sz="2400" b="1">
              <a:solidFill>
                <a:srgbClr val="FF0000"/>
              </a:solidFill>
              <a:latin typeface="Calibri" panose="020F0502020204030204" pitchFamily="34" charset="0"/>
              <a:cs typeface="Calibri" panose="020F0502020204030204" pitchFamily="34" charset="0"/>
            </a:endParaRPr>
          </a:p>
        </p:txBody>
      </p:sp>
      <p:sp>
        <p:nvSpPr>
          <p:cNvPr id="29" name="Explosion: 14 Points 28">
            <a:extLst>
              <a:ext uri="{FF2B5EF4-FFF2-40B4-BE49-F238E27FC236}">
                <a16:creationId xmlns:a16="http://schemas.microsoft.com/office/drawing/2014/main" id="{260F5B33-5EA8-4850-BD91-FC3AE751AF44}"/>
              </a:ext>
            </a:extLst>
          </p:cNvPr>
          <p:cNvSpPr/>
          <p:nvPr/>
        </p:nvSpPr>
        <p:spPr>
          <a:xfrm>
            <a:off x="-627230" y="3712584"/>
            <a:ext cx="3039714" cy="527779"/>
          </a:xfrm>
          <a:prstGeom prst="irregularSeal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sz="2400" b="1">
                <a:solidFill>
                  <a:srgbClr val="FF0000"/>
                </a:solidFill>
              </a:rPr>
              <a:t>Nhóm 4</a:t>
            </a:r>
            <a:endParaRPr lang="en-US" sz="2400" b="1">
              <a:solidFill>
                <a:srgbClr val="FF0000"/>
              </a:solidFill>
            </a:endParaRPr>
          </a:p>
        </p:txBody>
      </p:sp>
    </p:spTree>
    <p:extLst>
      <p:ext uri="{BB962C8B-B14F-4D97-AF65-F5344CB8AC3E}">
        <p14:creationId xmlns:p14="http://schemas.microsoft.com/office/powerpoint/2010/main" val="949129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CAEE03-620E-47F6-9EA5-6EBFA037AE21}"/>
              </a:ext>
            </a:extLst>
          </p:cNvPr>
          <p:cNvPicPr>
            <a:picLocks noChangeAspect="1"/>
          </p:cNvPicPr>
          <p:nvPr/>
        </p:nvPicPr>
        <p:blipFill>
          <a:blip r:embed="rId2"/>
          <a:stretch>
            <a:fillRect/>
          </a:stretch>
        </p:blipFill>
        <p:spPr>
          <a:xfrm>
            <a:off x="1741714" y="1764968"/>
            <a:ext cx="9608457" cy="4871927"/>
          </a:xfrm>
          <a:prstGeom prst="rect">
            <a:avLst/>
          </a:prstGeom>
        </p:spPr>
      </p:pic>
      <p:sp>
        <p:nvSpPr>
          <p:cNvPr id="5" name="TextBox 4">
            <a:extLst>
              <a:ext uri="{FF2B5EF4-FFF2-40B4-BE49-F238E27FC236}">
                <a16:creationId xmlns:a16="http://schemas.microsoft.com/office/drawing/2014/main" id="{6F63140D-88F9-4545-AF9A-25521B1AB3C7}"/>
              </a:ext>
            </a:extLst>
          </p:cNvPr>
          <p:cNvSpPr txBox="1"/>
          <p:nvPr/>
        </p:nvSpPr>
        <p:spPr>
          <a:xfrm>
            <a:off x="2084203" y="221105"/>
            <a:ext cx="7489174" cy="904863"/>
          </a:xfrm>
          <a:prstGeom prst="rect">
            <a:avLst/>
          </a:prstGeom>
        </p:spPr>
        <p:txBody>
          <a:bodyPr wrap="square" lIns="0" tIns="0" rIns="0" bIns="0" rtlCol="0" anchor="t">
            <a:spAutoFit/>
          </a:bodyPr>
          <a:lstStyle/>
          <a:p>
            <a:pPr marL="0" lvl="0" indent="0" algn="ctr">
              <a:lnSpc>
                <a:spcPts val="8000"/>
              </a:lnSpc>
              <a:spcBef>
                <a:spcPct val="0"/>
              </a:spcBef>
            </a:pPr>
            <a:r>
              <a:rPr lang="en-US" sz="4000" b="1" dirty="0">
                <a:solidFill>
                  <a:srgbClr val="202F5A"/>
                </a:solidFill>
                <a:latin typeface="Calibri" pitchFamily="34" charset="0"/>
                <a:cs typeface="Calibri" pitchFamily="34" charset="0"/>
              </a:rPr>
              <a:t>HOẠT ĐỘNG NHÓM</a:t>
            </a:r>
          </a:p>
        </p:txBody>
      </p:sp>
      <p:sp>
        <p:nvSpPr>
          <p:cNvPr id="2" name="Explosion: 14 Points 1">
            <a:extLst>
              <a:ext uri="{FF2B5EF4-FFF2-40B4-BE49-F238E27FC236}">
                <a16:creationId xmlns:a16="http://schemas.microsoft.com/office/drawing/2014/main" id="{AFCDC71F-5748-4FA0-A2DC-798702F9D518}"/>
              </a:ext>
            </a:extLst>
          </p:cNvPr>
          <p:cNvSpPr/>
          <p:nvPr/>
        </p:nvSpPr>
        <p:spPr>
          <a:xfrm>
            <a:off x="464457" y="362858"/>
            <a:ext cx="3004458" cy="1538513"/>
          </a:xfrm>
          <a:prstGeom prst="irregularSeal2">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sz="2800" b="1" i="1">
                <a:solidFill>
                  <a:srgbClr val="FF0000"/>
                </a:solidFill>
                <a:latin typeface="Calibri" panose="020F0502020204030204" pitchFamily="34" charset="0"/>
                <a:cs typeface="Calibri" panose="020F0502020204030204" pitchFamily="34" charset="0"/>
              </a:rPr>
              <a:t>Vòng 2</a:t>
            </a:r>
            <a:endParaRPr lang="en-US" sz="2800" b="1" i="1">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554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1774</Words>
  <PresentationFormat>Widescreen</PresentationFormat>
  <Paragraphs>211</Paragraphs>
  <Slides>27</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Rounded MT Bold</vt:lpstr>
      <vt:lpstr>Calibri</vt:lpstr>
      <vt:lpstr>Calibri Light</vt:lpstr>
      <vt:lpstr>Montserrat SemiBold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2024-08-13T10:26:46Z</dcterms:created>
  <dcterms:modified xsi:type="dcterms:W3CDTF">2024-08-16T05:39:33Z</dcterms:modified>
</cp:coreProperties>
</file>