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24" r:id="rId3"/>
  </p:sldMasterIdLst>
  <p:notesMasterIdLst>
    <p:notesMasterId r:id="rId15"/>
  </p:notesMasterIdLst>
  <p:sldIdLst>
    <p:sldId id="315" r:id="rId4"/>
    <p:sldId id="316" r:id="rId5"/>
    <p:sldId id="322" r:id="rId6"/>
    <p:sldId id="317" r:id="rId7"/>
    <p:sldId id="262" r:id="rId8"/>
    <p:sldId id="271" r:id="rId9"/>
    <p:sldId id="321" r:id="rId10"/>
    <p:sldId id="323" r:id="rId11"/>
    <p:sldId id="324" r:id="rId12"/>
    <p:sldId id="325" r:id="rId13"/>
    <p:sldId id="32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957" autoAdjust="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8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01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53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03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5263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6" r:id="rId12"/>
  </p:sldLayoutIdLst>
  <p:transition>
    <p:sndAc>
      <p:stSnd>
        <p:snd r:embed="rId14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sndAc>
      <p:stSnd>
        <p:snd r:embed="rId13" name="applause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0701729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694" y="5084635"/>
            <a:ext cx="8501826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A.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vật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nhẹ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nặng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 err="1">
                <a:solidFill>
                  <a:srgbClr val="FF0000"/>
                </a:solidFill>
              </a:rPr>
              <a:t>46kg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54kg</a:t>
            </a:r>
            <a:r>
              <a:rPr lang="en-US" sz="2400" dirty="0">
                <a:solidFill>
                  <a:srgbClr val="FF0000"/>
                </a:solidFill>
              </a:rPr>
              <a:t>, 63 kg, 85 kg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0694" y="5612962"/>
            <a:ext cx="104586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B. </a:t>
            </a:r>
            <a:r>
              <a:rPr lang="en-US" sz="2400" dirty="0" err="1">
                <a:solidFill>
                  <a:srgbClr val="FF0000"/>
                </a:solidFill>
              </a:rPr>
              <a:t>tổng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nặng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dê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hươu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: 46 + 54 = 100 kg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14" y="255460"/>
            <a:ext cx="10166034" cy="4829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0694" y="6193686"/>
            <a:ext cx="104586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c. </a:t>
            </a:r>
            <a:r>
              <a:rPr lang="en-US" sz="2400" dirty="0" err="1">
                <a:solidFill>
                  <a:srgbClr val="FF0000"/>
                </a:solidFill>
              </a:rPr>
              <a:t>Hiệu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nặng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gấu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dê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: 85 - 46 = 39 kg </a:t>
            </a:r>
          </a:p>
        </p:txBody>
      </p:sp>
    </p:spTree>
    <p:extLst>
      <p:ext uri="{BB962C8B-B14F-4D97-AF65-F5344CB8AC3E}">
        <p14:creationId xmlns:p14="http://schemas.microsoft.com/office/powerpoint/2010/main" val="422634210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928408993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6591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7077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24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76" y="272034"/>
            <a:ext cx="11630597" cy="63116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70048" y="1225296"/>
            <a:ext cx="667512" cy="612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7" name="Oval 6"/>
          <p:cNvSpPr/>
          <p:nvPr/>
        </p:nvSpPr>
        <p:spPr>
          <a:xfrm>
            <a:off x="3855720" y="1225296"/>
            <a:ext cx="667512" cy="612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8" name="Oval 7"/>
          <p:cNvSpPr/>
          <p:nvPr/>
        </p:nvSpPr>
        <p:spPr>
          <a:xfrm>
            <a:off x="5492496" y="1225296"/>
            <a:ext cx="667512" cy="612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9" name="Oval 8"/>
          <p:cNvSpPr/>
          <p:nvPr/>
        </p:nvSpPr>
        <p:spPr>
          <a:xfrm>
            <a:off x="6982968" y="1225296"/>
            <a:ext cx="667512" cy="612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10" name="Oval 9"/>
          <p:cNvSpPr/>
          <p:nvPr/>
        </p:nvSpPr>
        <p:spPr>
          <a:xfrm>
            <a:off x="9634728" y="1225296"/>
            <a:ext cx="667512" cy="612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88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4297680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41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632" y="4297680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6864" y="5020056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58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4728" y="5020056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0872" y="5801868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18320" y="5801868"/>
            <a:ext cx="89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82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80211" y="2588502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9048" y="3107517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28135" y="2422398"/>
            <a:ext cx="24041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92855" y="3134360"/>
            <a:ext cx="436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2379" y="2391918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92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43"/>
            <a:ext cx="10666984" cy="24041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" y="5301297"/>
            <a:ext cx="9338056" cy="15567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7274" y="904112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7274" y="1636584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28386" y="983740"/>
            <a:ext cx="11071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386" y="1636583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7098" y="947192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77098" y="1564194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34140" y="904112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34140" y="1614958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36"/>
            <a:ext cx="11215624" cy="24041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20922" y="6030730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47430" y="6051584"/>
            <a:ext cx="1151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 70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56666" y="4303988"/>
            <a:ext cx="6570846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9214" y="4880153"/>
            <a:ext cx="4908090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24+16 = 40  (</a:t>
            </a:r>
            <a:r>
              <a:rPr lang="en-US" sz="3200" dirty="0" err="1">
                <a:solidFill>
                  <a:schemeClr val="tx1"/>
                </a:solidFill>
              </a:rPr>
              <a:t>sản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phẩm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80595" y="5542011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40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13877" y="3772123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7" y="292694"/>
            <a:ext cx="11669323" cy="35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2128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52" y="80079"/>
            <a:ext cx="11546015" cy="619878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6376" y="1626295"/>
            <a:ext cx="2118572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67121" y="2796481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21746" y="1097968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gấp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khúc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681418" y="2796480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48004" y="5777046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 </a:t>
            </a:r>
            <a:r>
              <a:rPr lang="en-US" sz="2400" dirty="0" err="1">
                <a:solidFill>
                  <a:srgbClr val="FF0000"/>
                </a:solidFill>
              </a:rPr>
              <a:t>đoạn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97011" y="4273507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 </a:t>
            </a:r>
            <a:r>
              <a:rPr lang="en-US" sz="2400" dirty="0" err="1">
                <a:solidFill>
                  <a:srgbClr val="FF0000"/>
                </a:solidFill>
              </a:rPr>
              <a:t>đoạn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0270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  <p:bldP spid="20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" y="287274"/>
            <a:ext cx="11729657" cy="51442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0695" y="5431535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 l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2l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9837" y="5439666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5l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3 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1716" y="5439666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5l</a:t>
            </a:r>
            <a:r>
              <a:rPr lang="en-US" sz="2400" dirty="0">
                <a:solidFill>
                  <a:srgbClr val="FF0000"/>
                </a:solidFill>
              </a:rPr>
              <a:t> , 2 l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1 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140858" y="5431534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l , </a:t>
            </a:r>
            <a:r>
              <a:rPr lang="en-US" sz="2400" dirty="0" err="1">
                <a:solidFill>
                  <a:srgbClr val="FF0000"/>
                </a:solidFill>
              </a:rPr>
              <a:t>3l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1l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4029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209</Words>
  <Application>Microsoft Office PowerPoint</Application>
  <PresentationFormat>Widescreen</PresentationFormat>
  <Paragraphs>71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等线</vt:lpstr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Administrator</cp:lastModifiedBy>
  <cp:revision>19</cp:revision>
  <dcterms:created xsi:type="dcterms:W3CDTF">2021-05-21T09:46:05Z</dcterms:created>
  <dcterms:modified xsi:type="dcterms:W3CDTF">2021-06-26T04:42:56Z</dcterms:modified>
</cp:coreProperties>
</file>