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58" r:id="rId9"/>
    <p:sldId id="263" r:id="rId10"/>
    <p:sldId id="262" r:id="rId11"/>
    <p:sldId id="260" r:id="rId12"/>
    <p:sldId id="261" r:id="rId13"/>
    <p:sldId id="259" r:id="rId14"/>
    <p:sldId id="264" r:id="rId15"/>
    <p:sldId id="425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3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2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19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73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3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8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10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84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34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67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49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4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2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73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5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3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8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10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84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3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73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6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49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4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2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73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5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3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8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10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8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321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3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6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493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4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2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734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5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3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87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1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549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842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34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60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493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4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2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734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5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31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513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102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84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349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60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49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47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25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94538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50934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466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458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04430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04947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529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81428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46501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86354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96001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291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4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3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1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139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6.xml"/><Relationship Id="rId5" Type="http://schemas.openxmlformats.org/officeDocument/2006/relationships/slide" Target="slide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Relationship Id="rId5" Type="http://schemas.openxmlformats.org/officeDocument/2006/relationships/slide" Target="slide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slide" Target="slide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4636"/>
            <a:ext cx="1905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</a:p>
          <a:p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CÙNG</a:t>
            </a:r>
          </a:p>
          <a:p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NOBITA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33800" y="3657600"/>
            <a:ext cx="5410200" cy="304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2400" y="39043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Nobita của chúng ta đang gặp phải những câu hỏi khó, các em hãy cùng nhau giúp đỡ cậu chàng hậu đậu trả lời những câu hỏi đó nhé.</a:t>
            </a:r>
          </a:p>
        </p:txBody>
      </p:sp>
      <p:pic>
        <p:nvPicPr>
          <p:cNvPr id="5" name="Doremon-Beat_vy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7" y="2519909"/>
            <a:ext cx="304800" cy="304800"/>
          </a:xfrm>
          <a:prstGeom prst="rect">
            <a:avLst/>
          </a:prstGeom>
        </p:spPr>
      </p:pic>
      <p:sp>
        <p:nvSpPr>
          <p:cNvPr id="6" name="Right Arrow 5">
            <a:hlinkClick r:id="rId6" action="ppaction://hlinksldjump"/>
          </p:cNvPr>
          <p:cNvSpPr/>
          <p:nvPr/>
        </p:nvSpPr>
        <p:spPr>
          <a:xfrm>
            <a:off x="8039100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762000"/>
            <a:ext cx="58674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981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1143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-76200" y="1421532"/>
            <a:ext cx="2971800" cy="458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2145" y="3782199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8039100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38564"/>
            <a:ext cx="58674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73036" y="373370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3036" y="5334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4409209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8264236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46495"/>
            <a:ext cx="58674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62100" y="375449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716107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4609" y="4429991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66979"/>
            <a:ext cx="3124200" cy="3905250"/>
          </a:xfrm>
          <a:prstGeom prst="rect">
            <a:avLst/>
          </a:prstGeom>
        </p:spPr>
      </p:pic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8039100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762000"/>
            <a:ext cx="58674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1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143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45" y="3782199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8039100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81000"/>
            <a:ext cx="58674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3782199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850612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8700" y="4373183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5200"/>
            <a:ext cx="3033713" cy="3507182"/>
          </a:xfrm>
          <a:prstGeom prst="rect">
            <a:avLst/>
          </a:prstGeom>
        </p:spPr>
      </p:pic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8039100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762000"/>
            <a:ext cx="58674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1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143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0" y="2195945"/>
            <a:ext cx="2438365" cy="37615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2145" y="3782199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8039100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895600" y="6927"/>
            <a:ext cx="3200400" cy="1524000"/>
          </a:xfrm>
          <a:prstGeom prst="wedgeRoundRectCallout">
            <a:avLst>
              <a:gd name="adj1" fmla="val -55465"/>
              <a:gd name="adj2" fmla="val 706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230318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Nobita, cậu giỏi quá!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391400" y="6927"/>
            <a:ext cx="1752600" cy="983673"/>
          </a:xfrm>
          <a:prstGeom prst="wedgeRoundRectCallout">
            <a:avLst>
              <a:gd name="adj1" fmla="val -46129"/>
              <a:gd name="adj2" fmla="val 765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0" y="23031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Hihi….Cám ơn các bạn.</a:t>
            </a:r>
          </a:p>
        </p:txBody>
      </p:sp>
      <p:sp>
        <p:nvSpPr>
          <p:cNvPr id="8" name="Rounded Rectangle 7">
            <a:hlinkClick r:id="" action="ppaction://hlinkshowjump?jump=nextslide"/>
          </p:cNvPr>
          <p:cNvSpPr/>
          <p:nvPr/>
        </p:nvSpPr>
        <p:spPr>
          <a:xfrm>
            <a:off x="7658100" y="6400799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312954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63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/object&gt;&lt;object type=&quot;8&quot; unique_id=&quot;1002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192</Words>
  <PresentationFormat>Trình chiếu Trên màn hình (4:3)</PresentationFormat>
  <Paragraphs>24</Paragraphs>
  <Slides>9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7</vt:i4>
      </vt:variant>
      <vt:variant>
        <vt:lpstr>Tiêu đề Bản chiếu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2020-08-05T19:11:21Z</dcterms:created>
  <dcterms:modified xsi:type="dcterms:W3CDTF">2023-09-16T10:45:43Z</dcterms:modified>
</cp:coreProperties>
</file>