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92" r:id="rId2"/>
    <p:sldId id="293" r:id="rId3"/>
    <p:sldId id="299" r:id="rId4"/>
    <p:sldId id="300" r:id="rId5"/>
    <p:sldId id="320" r:id="rId6"/>
    <p:sldId id="321" r:id="rId7"/>
    <p:sldId id="305" r:id="rId8"/>
    <p:sldId id="306" r:id="rId9"/>
    <p:sldId id="307" r:id="rId10"/>
    <p:sldId id="308" r:id="rId11"/>
    <p:sldId id="322" r:id="rId12"/>
    <p:sldId id="325" r:id="rId13"/>
    <p:sldId id="326" r:id="rId14"/>
    <p:sldId id="327" r:id="rId15"/>
    <p:sldId id="316" r:id="rId16"/>
    <p:sldId id="317" r:id="rId17"/>
    <p:sldId id="318" r:id="rId18"/>
    <p:sldId id="32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0" d="100"/>
          <a:sy n="70" d="100"/>
        </p:scale>
        <p:origin x="73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BE856-A4EA-4253-97D2-98120E94175C}" type="datetimeFigureOut">
              <a:rPr lang="en-US" smtClean="0"/>
              <a:t>9/11/2021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0E9996-3844-4E31-B01A-BD9DA95FF80A}" type="slidenum">
              <a:rPr lang="en-US" smtClean="0"/>
              <a:t>‹#›</a:t>
            </a:fld>
            <a:endParaRPr lang="en-US"/>
          </a:p>
        </p:txBody>
      </p:sp>
    </p:spTree>
    <p:extLst>
      <p:ext uri="{BB962C8B-B14F-4D97-AF65-F5344CB8AC3E}">
        <p14:creationId xmlns:p14="http://schemas.microsoft.com/office/powerpoint/2010/main" val="625660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a:t>
            </a:fld>
            <a:endParaRPr lang="zh-CN" altLang="en-US"/>
          </a:p>
        </p:txBody>
      </p:sp>
    </p:spTree>
    <p:extLst>
      <p:ext uri="{BB962C8B-B14F-4D97-AF65-F5344CB8AC3E}">
        <p14:creationId xmlns:p14="http://schemas.microsoft.com/office/powerpoint/2010/main" val="1938583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a:t>
            </a:fld>
            <a:endParaRPr lang="zh-CN" altLang="en-US"/>
          </a:p>
        </p:txBody>
      </p:sp>
    </p:spTree>
    <p:extLst>
      <p:ext uri="{BB962C8B-B14F-4D97-AF65-F5344CB8AC3E}">
        <p14:creationId xmlns:p14="http://schemas.microsoft.com/office/powerpoint/2010/main" val="4126200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a:t>
            </a:fld>
            <a:endParaRPr lang="zh-CN" altLang="en-US"/>
          </a:p>
        </p:txBody>
      </p:sp>
    </p:spTree>
    <p:extLst>
      <p:ext uri="{BB962C8B-B14F-4D97-AF65-F5344CB8AC3E}">
        <p14:creationId xmlns:p14="http://schemas.microsoft.com/office/powerpoint/2010/main" val="1769651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11</a:t>
            </a:fld>
            <a:endParaRPr lang="zh-CN" altLang="en-US"/>
          </a:p>
        </p:txBody>
      </p:sp>
    </p:spTree>
    <p:extLst>
      <p:ext uri="{BB962C8B-B14F-4D97-AF65-F5344CB8AC3E}">
        <p14:creationId xmlns:p14="http://schemas.microsoft.com/office/powerpoint/2010/main" val="3670259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12</a:t>
            </a:fld>
            <a:endParaRPr lang="zh-CN" altLang="en-US"/>
          </a:p>
        </p:txBody>
      </p:sp>
    </p:spTree>
    <p:extLst>
      <p:ext uri="{BB962C8B-B14F-4D97-AF65-F5344CB8AC3E}">
        <p14:creationId xmlns:p14="http://schemas.microsoft.com/office/powerpoint/2010/main" val="587364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13</a:t>
            </a:fld>
            <a:endParaRPr lang="zh-CN" altLang="en-US"/>
          </a:p>
        </p:txBody>
      </p:sp>
    </p:spTree>
    <p:extLst>
      <p:ext uri="{BB962C8B-B14F-4D97-AF65-F5344CB8AC3E}">
        <p14:creationId xmlns:p14="http://schemas.microsoft.com/office/powerpoint/2010/main" val="2587609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18</a:t>
            </a:fld>
            <a:endParaRPr lang="zh-CN" altLang="en-US"/>
          </a:p>
        </p:txBody>
      </p:sp>
    </p:spTree>
    <p:extLst>
      <p:ext uri="{BB962C8B-B14F-4D97-AF65-F5344CB8AC3E}">
        <p14:creationId xmlns:p14="http://schemas.microsoft.com/office/powerpoint/2010/main" val="2859042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6FE838-138B-459F-9A0B-A0AD88AE42ED}"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00F74-07C2-4045-B825-334483FD0607}" type="slidenum">
              <a:rPr lang="en-US" smtClean="0"/>
              <a:t>‹#›</a:t>
            </a:fld>
            <a:endParaRPr lang="en-US"/>
          </a:p>
        </p:txBody>
      </p:sp>
    </p:spTree>
    <p:extLst>
      <p:ext uri="{BB962C8B-B14F-4D97-AF65-F5344CB8AC3E}">
        <p14:creationId xmlns:p14="http://schemas.microsoft.com/office/powerpoint/2010/main" val="3683704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6FE838-138B-459F-9A0B-A0AD88AE42ED}"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00F74-07C2-4045-B825-334483FD0607}" type="slidenum">
              <a:rPr lang="en-US" smtClean="0"/>
              <a:t>‹#›</a:t>
            </a:fld>
            <a:endParaRPr lang="en-US"/>
          </a:p>
        </p:txBody>
      </p:sp>
    </p:spTree>
    <p:extLst>
      <p:ext uri="{BB962C8B-B14F-4D97-AF65-F5344CB8AC3E}">
        <p14:creationId xmlns:p14="http://schemas.microsoft.com/office/powerpoint/2010/main" val="2734010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6FE838-138B-459F-9A0B-A0AD88AE42ED}"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00F74-07C2-4045-B825-334483FD0607}" type="slidenum">
              <a:rPr lang="en-US" smtClean="0"/>
              <a:t>‹#›</a:t>
            </a:fld>
            <a:endParaRPr lang="en-US"/>
          </a:p>
        </p:txBody>
      </p:sp>
    </p:spTree>
    <p:extLst>
      <p:ext uri="{BB962C8B-B14F-4D97-AF65-F5344CB8AC3E}">
        <p14:creationId xmlns:p14="http://schemas.microsoft.com/office/powerpoint/2010/main" val="2957193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1045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6FE838-138B-459F-9A0B-A0AD88AE42ED}"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00F74-07C2-4045-B825-334483FD0607}" type="slidenum">
              <a:rPr lang="en-US" smtClean="0"/>
              <a:t>‹#›</a:t>
            </a:fld>
            <a:endParaRPr lang="en-US"/>
          </a:p>
        </p:txBody>
      </p:sp>
    </p:spTree>
    <p:extLst>
      <p:ext uri="{BB962C8B-B14F-4D97-AF65-F5344CB8AC3E}">
        <p14:creationId xmlns:p14="http://schemas.microsoft.com/office/powerpoint/2010/main" val="208291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6FE838-138B-459F-9A0B-A0AD88AE42ED}"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00F74-07C2-4045-B825-334483FD0607}" type="slidenum">
              <a:rPr lang="en-US" smtClean="0"/>
              <a:t>‹#›</a:t>
            </a:fld>
            <a:endParaRPr lang="en-US"/>
          </a:p>
        </p:txBody>
      </p:sp>
    </p:spTree>
    <p:extLst>
      <p:ext uri="{BB962C8B-B14F-4D97-AF65-F5344CB8AC3E}">
        <p14:creationId xmlns:p14="http://schemas.microsoft.com/office/powerpoint/2010/main" val="1453313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6FE838-138B-459F-9A0B-A0AD88AE42ED}" type="datetimeFigureOut">
              <a:rPr lang="en-US" smtClean="0"/>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E00F74-07C2-4045-B825-334483FD0607}" type="slidenum">
              <a:rPr lang="en-US" smtClean="0"/>
              <a:t>‹#›</a:t>
            </a:fld>
            <a:endParaRPr lang="en-US"/>
          </a:p>
        </p:txBody>
      </p:sp>
    </p:spTree>
    <p:extLst>
      <p:ext uri="{BB962C8B-B14F-4D97-AF65-F5344CB8AC3E}">
        <p14:creationId xmlns:p14="http://schemas.microsoft.com/office/powerpoint/2010/main" val="504509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6FE838-138B-459F-9A0B-A0AD88AE42ED}" type="datetimeFigureOut">
              <a:rPr lang="en-US" smtClean="0"/>
              <a:t>9/11/2021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E00F74-07C2-4045-B825-334483FD0607}" type="slidenum">
              <a:rPr lang="en-US" smtClean="0"/>
              <a:t>‹#›</a:t>
            </a:fld>
            <a:endParaRPr lang="en-US"/>
          </a:p>
        </p:txBody>
      </p:sp>
    </p:spTree>
    <p:extLst>
      <p:ext uri="{BB962C8B-B14F-4D97-AF65-F5344CB8AC3E}">
        <p14:creationId xmlns:p14="http://schemas.microsoft.com/office/powerpoint/2010/main" val="2819772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6FE838-138B-459F-9A0B-A0AD88AE42ED}" type="datetimeFigureOut">
              <a:rPr lang="en-US" smtClean="0"/>
              <a:t>9/11/2021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E00F74-07C2-4045-B825-334483FD0607}" type="slidenum">
              <a:rPr lang="en-US" smtClean="0"/>
              <a:t>‹#›</a:t>
            </a:fld>
            <a:endParaRPr lang="en-US"/>
          </a:p>
        </p:txBody>
      </p:sp>
    </p:spTree>
    <p:extLst>
      <p:ext uri="{BB962C8B-B14F-4D97-AF65-F5344CB8AC3E}">
        <p14:creationId xmlns:p14="http://schemas.microsoft.com/office/powerpoint/2010/main" val="335412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6FE838-138B-459F-9A0B-A0AD88AE42ED}" type="datetimeFigureOut">
              <a:rPr lang="en-US" smtClean="0"/>
              <a:t>9/11/2021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E00F74-07C2-4045-B825-334483FD0607}" type="slidenum">
              <a:rPr lang="en-US" smtClean="0"/>
              <a:t>‹#›</a:t>
            </a:fld>
            <a:endParaRPr lang="en-US"/>
          </a:p>
        </p:txBody>
      </p:sp>
    </p:spTree>
    <p:extLst>
      <p:ext uri="{BB962C8B-B14F-4D97-AF65-F5344CB8AC3E}">
        <p14:creationId xmlns:p14="http://schemas.microsoft.com/office/powerpoint/2010/main" val="102116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6FE838-138B-459F-9A0B-A0AD88AE42ED}" type="datetimeFigureOut">
              <a:rPr lang="en-US" smtClean="0"/>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E00F74-07C2-4045-B825-334483FD0607}" type="slidenum">
              <a:rPr lang="en-US" smtClean="0"/>
              <a:t>‹#›</a:t>
            </a:fld>
            <a:endParaRPr lang="en-US"/>
          </a:p>
        </p:txBody>
      </p:sp>
    </p:spTree>
    <p:extLst>
      <p:ext uri="{BB962C8B-B14F-4D97-AF65-F5344CB8AC3E}">
        <p14:creationId xmlns:p14="http://schemas.microsoft.com/office/powerpoint/2010/main" val="3100893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6FE838-138B-459F-9A0B-A0AD88AE42ED}" type="datetimeFigureOut">
              <a:rPr lang="en-US" smtClean="0"/>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E00F74-07C2-4045-B825-334483FD0607}" type="slidenum">
              <a:rPr lang="en-US" smtClean="0"/>
              <a:t>‹#›</a:t>
            </a:fld>
            <a:endParaRPr lang="en-US"/>
          </a:p>
        </p:txBody>
      </p:sp>
    </p:spTree>
    <p:extLst>
      <p:ext uri="{BB962C8B-B14F-4D97-AF65-F5344CB8AC3E}">
        <p14:creationId xmlns:p14="http://schemas.microsoft.com/office/powerpoint/2010/main" val="4142531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6FE838-138B-459F-9A0B-A0AD88AE42ED}" type="datetimeFigureOut">
              <a:rPr lang="en-US" smtClean="0"/>
              <a:t>9/11/2021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E00F74-07C2-4045-B825-334483FD0607}" type="slidenum">
              <a:rPr lang="en-US" smtClean="0"/>
              <a:t>‹#›</a:t>
            </a:fld>
            <a:endParaRPr lang="en-US"/>
          </a:p>
        </p:txBody>
      </p:sp>
    </p:spTree>
    <p:extLst>
      <p:ext uri="{BB962C8B-B14F-4D97-AF65-F5344CB8AC3E}">
        <p14:creationId xmlns:p14="http://schemas.microsoft.com/office/powerpoint/2010/main" val="3201068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notesSlide" Target="../notesSlides/notesSlide4.xml"/><Relationship Id="rId7"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hyperlink" Target="11.2%20nhiem%20dien%20do%20huong%20ung.FLV" TargetMode="Externa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0240" y="-315416"/>
            <a:ext cx="13184352" cy="6738048"/>
            <a:chOff x="-15180" y="-236562"/>
            <a:chExt cx="9888264" cy="5053536"/>
          </a:xfrm>
        </p:grpSpPr>
        <p:sp>
          <p:nvSpPr>
            <p:cNvPr id="6" name="矩形 5"/>
            <p:cNvSpPr/>
            <p:nvPr/>
          </p:nvSpPr>
          <p:spPr>
            <a:xfrm>
              <a:off x="323528" y="411510"/>
              <a:ext cx="8496944" cy="4176464"/>
            </a:xfrm>
            <a:prstGeom prst="rect">
              <a:avLst/>
            </a:prstGeom>
            <a:solidFill>
              <a:srgbClr val="13445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Freeform 5"/>
            <p:cNvSpPr>
              <a:spLocks/>
            </p:cNvSpPr>
            <p:nvPr/>
          </p:nvSpPr>
          <p:spPr bwMode="auto">
            <a:xfrm>
              <a:off x="-15180" y="-236562"/>
              <a:ext cx="2885951" cy="2966452"/>
            </a:xfrm>
            <a:custGeom>
              <a:avLst/>
              <a:gdLst>
                <a:gd name="T0" fmla="*/ 417 w 1073"/>
                <a:gd name="T1" fmla="*/ 185 h 1102"/>
                <a:gd name="T2" fmla="*/ 216 w 1073"/>
                <a:gd name="T3" fmla="*/ 333 h 1102"/>
                <a:gd name="T4" fmla="*/ 17 w 1073"/>
                <a:gd name="T5" fmla="*/ 552 h 1102"/>
                <a:gd name="T6" fmla="*/ 338 w 1073"/>
                <a:gd name="T7" fmla="*/ 728 h 1102"/>
                <a:gd name="T8" fmla="*/ 467 w 1073"/>
                <a:gd name="T9" fmla="*/ 819 h 1102"/>
                <a:gd name="T10" fmla="*/ 466 w 1073"/>
                <a:gd name="T11" fmla="*/ 819 h 1102"/>
                <a:gd name="T12" fmla="*/ 871 w 1073"/>
                <a:gd name="T13" fmla="*/ 662 h 1102"/>
                <a:gd name="T14" fmla="*/ 1049 w 1073"/>
                <a:gd name="T15" fmla="*/ 566 h 1102"/>
                <a:gd name="T16" fmla="*/ 947 w 1073"/>
                <a:gd name="T17" fmla="*/ 409 h 1102"/>
                <a:gd name="T18" fmla="*/ 1055 w 1073"/>
                <a:gd name="T19" fmla="*/ 289 h 1102"/>
                <a:gd name="T20" fmla="*/ 984 w 1073"/>
                <a:gd name="T21" fmla="*/ 114 h 1102"/>
                <a:gd name="T22" fmla="*/ 656 w 1073"/>
                <a:gd name="T23" fmla="*/ 153 h 1102"/>
                <a:gd name="T24" fmla="*/ 535 w 1073"/>
                <a:gd name="T25" fmla="*/ 52 h 1102"/>
                <a:gd name="T26" fmla="*/ 412 w 1073"/>
                <a:gd name="T27" fmla="*/ 177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3" h="1102">
                  <a:moveTo>
                    <a:pt x="417" y="185"/>
                  </a:moveTo>
                  <a:cubicBezTo>
                    <a:pt x="330" y="93"/>
                    <a:pt x="108" y="265"/>
                    <a:pt x="216" y="333"/>
                  </a:cubicBezTo>
                  <a:cubicBezTo>
                    <a:pt x="114" y="248"/>
                    <a:pt x="0" y="456"/>
                    <a:pt x="17" y="552"/>
                  </a:cubicBezTo>
                  <a:cubicBezTo>
                    <a:pt x="42" y="693"/>
                    <a:pt x="221" y="781"/>
                    <a:pt x="338" y="728"/>
                  </a:cubicBezTo>
                  <a:cubicBezTo>
                    <a:pt x="260" y="816"/>
                    <a:pt x="416" y="935"/>
                    <a:pt x="467" y="819"/>
                  </a:cubicBezTo>
                  <a:cubicBezTo>
                    <a:pt x="467" y="816"/>
                    <a:pt x="467" y="816"/>
                    <a:pt x="466" y="819"/>
                  </a:cubicBezTo>
                  <a:cubicBezTo>
                    <a:pt x="525" y="1102"/>
                    <a:pt x="982" y="875"/>
                    <a:pt x="871" y="662"/>
                  </a:cubicBezTo>
                  <a:cubicBezTo>
                    <a:pt x="914" y="724"/>
                    <a:pt x="1035" y="618"/>
                    <a:pt x="1049" y="566"/>
                  </a:cubicBezTo>
                  <a:cubicBezTo>
                    <a:pt x="1073" y="476"/>
                    <a:pt x="1023" y="416"/>
                    <a:pt x="947" y="409"/>
                  </a:cubicBezTo>
                  <a:cubicBezTo>
                    <a:pt x="993" y="436"/>
                    <a:pt x="1048" y="334"/>
                    <a:pt x="1055" y="289"/>
                  </a:cubicBezTo>
                  <a:cubicBezTo>
                    <a:pt x="1066" y="217"/>
                    <a:pt x="1031" y="157"/>
                    <a:pt x="984" y="114"/>
                  </a:cubicBezTo>
                  <a:cubicBezTo>
                    <a:pt x="896" y="33"/>
                    <a:pt x="705" y="0"/>
                    <a:pt x="656" y="153"/>
                  </a:cubicBezTo>
                  <a:cubicBezTo>
                    <a:pt x="686" y="79"/>
                    <a:pt x="584" y="40"/>
                    <a:pt x="535" y="52"/>
                  </a:cubicBezTo>
                  <a:cubicBezTo>
                    <a:pt x="487" y="64"/>
                    <a:pt x="422" y="121"/>
                    <a:pt x="412" y="177"/>
                  </a:cubicBezTo>
                </a:path>
              </a:pathLst>
            </a:custGeom>
            <a:solidFill>
              <a:srgbClr val="FFFFFF">
                <a:alpha val="16000"/>
              </a:srgbClr>
            </a:solidFill>
            <a:ln>
              <a:noFill/>
            </a:ln>
          </p:spPr>
          <p:txBody>
            <a:bodyPr vert="horz" wrap="square" lIns="121920" tIns="60960" rIns="121920" bIns="60960" numCol="1" anchor="t" anchorCtr="0" compatLnSpc="1">
              <a:prstTxWarp prst="textNoShape">
                <a:avLst/>
              </a:prstTxWarp>
            </a:bodyPr>
            <a:lstStyle/>
            <a:p>
              <a:endParaRPr lang="zh-CN" altLang="en-US" sz="2400"/>
            </a:p>
          </p:txBody>
        </p:sp>
        <p:sp>
          <p:nvSpPr>
            <p:cNvPr id="15" name="Freeform 5"/>
            <p:cNvSpPr>
              <a:spLocks/>
            </p:cNvSpPr>
            <p:nvPr/>
          </p:nvSpPr>
          <p:spPr bwMode="auto">
            <a:xfrm>
              <a:off x="6987133" y="771550"/>
              <a:ext cx="2885951" cy="2966452"/>
            </a:xfrm>
            <a:custGeom>
              <a:avLst/>
              <a:gdLst>
                <a:gd name="T0" fmla="*/ 417 w 1073"/>
                <a:gd name="T1" fmla="*/ 185 h 1102"/>
                <a:gd name="T2" fmla="*/ 216 w 1073"/>
                <a:gd name="T3" fmla="*/ 333 h 1102"/>
                <a:gd name="T4" fmla="*/ 17 w 1073"/>
                <a:gd name="T5" fmla="*/ 552 h 1102"/>
                <a:gd name="T6" fmla="*/ 338 w 1073"/>
                <a:gd name="T7" fmla="*/ 728 h 1102"/>
                <a:gd name="T8" fmla="*/ 467 w 1073"/>
                <a:gd name="T9" fmla="*/ 819 h 1102"/>
                <a:gd name="T10" fmla="*/ 466 w 1073"/>
                <a:gd name="T11" fmla="*/ 819 h 1102"/>
                <a:gd name="T12" fmla="*/ 871 w 1073"/>
                <a:gd name="T13" fmla="*/ 662 h 1102"/>
                <a:gd name="T14" fmla="*/ 1049 w 1073"/>
                <a:gd name="T15" fmla="*/ 566 h 1102"/>
                <a:gd name="T16" fmla="*/ 947 w 1073"/>
                <a:gd name="T17" fmla="*/ 409 h 1102"/>
                <a:gd name="T18" fmla="*/ 1055 w 1073"/>
                <a:gd name="T19" fmla="*/ 289 h 1102"/>
                <a:gd name="T20" fmla="*/ 984 w 1073"/>
                <a:gd name="T21" fmla="*/ 114 h 1102"/>
                <a:gd name="T22" fmla="*/ 656 w 1073"/>
                <a:gd name="T23" fmla="*/ 153 h 1102"/>
                <a:gd name="T24" fmla="*/ 535 w 1073"/>
                <a:gd name="T25" fmla="*/ 52 h 1102"/>
                <a:gd name="T26" fmla="*/ 412 w 1073"/>
                <a:gd name="T27" fmla="*/ 177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3" h="1102">
                  <a:moveTo>
                    <a:pt x="417" y="185"/>
                  </a:moveTo>
                  <a:cubicBezTo>
                    <a:pt x="330" y="93"/>
                    <a:pt x="108" y="265"/>
                    <a:pt x="216" y="333"/>
                  </a:cubicBezTo>
                  <a:cubicBezTo>
                    <a:pt x="114" y="248"/>
                    <a:pt x="0" y="456"/>
                    <a:pt x="17" y="552"/>
                  </a:cubicBezTo>
                  <a:cubicBezTo>
                    <a:pt x="42" y="693"/>
                    <a:pt x="221" y="781"/>
                    <a:pt x="338" y="728"/>
                  </a:cubicBezTo>
                  <a:cubicBezTo>
                    <a:pt x="260" y="816"/>
                    <a:pt x="416" y="935"/>
                    <a:pt x="467" y="819"/>
                  </a:cubicBezTo>
                  <a:cubicBezTo>
                    <a:pt x="467" y="816"/>
                    <a:pt x="467" y="816"/>
                    <a:pt x="466" y="819"/>
                  </a:cubicBezTo>
                  <a:cubicBezTo>
                    <a:pt x="525" y="1102"/>
                    <a:pt x="982" y="875"/>
                    <a:pt x="871" y="662"/>
                  </a:cubicBezTo>
                  <a:cubicBezTo>
                    <a:pt x="914" y="724"/>
                    <a:pt x="1035" y="618"/>
                    <a:pt x="1049" y="566"/>
                  </a:cubicBezTo>
                  <a:cubicBezTo>
                    <a:pt x="1073" y="476"/>
                    <a:pt x="1023" y="416"/>
                    <a:pt x="947" y="409"/>
                  </a:cubicBezTo>
                  <a:cubicBezTo>
                    <a:pt x="993" y="436"/>
                    <a:pt x="1048" y="334"/>
                    <a:pt x="1055" y="289"/>
                  </a:cubicBezTo>
                  <a:cubicBezTo>
                    <a:pt x="1066" y="217"/>
                    <a:pt x="1031" y="157"/>
                    <a:pt x="984" y="114"/>
                  </a:cubicBezTo>
                  <a:cubicBezTo>
                    <a:pt x="896" y="33"/>
                    <a:pt x="705" y="0"/>
                    <a:pt x="656" y="153"/>
                  </a:cubicBezTo>
                  <a:cubicBezTo>
                    <a:pt x="686" y="79"/>
                    <a:pt x="584" y="40"/>
                    <a:pt x="535" y="52"/>
                  </a:cubicBezTo>
                  <a:cubicBezTo>
                    <a:pt x="487" y="64"/>
                    <a:pt x="422" y="121"/>
                    <a:pt x="412" y="177"/>
                  </a:cubicBezTo>
                </a:path>
              </a:pathLst>
            </a:custGeom>
            <a:solidFill>
              <a:srgbClr val="FFFFFF">
                <a:alpha val="16000"/>
              </a:srgbClr>
            </a:solidFill>
            <a:ln>
              <a:noFill/>
            </a:ln>
          </p:spPr>
          <p:txBody>
            <a:bodyPr vert="horz" wrap="square" lIns="121920" tIns="60960" rIns="121920" bIns="60960" numCol="1" anchor="t" anchorCtr="0" compatLnSpc="1">
              <a:prstTxWarp prst="textNoShape">
                <a:avLst/>
              </a:prstTxWarp>
            </a:bodyPr>
            <a:lstStyle/>
            <a:p>
              <a:endParaRPr lang="zh-CN" altLang="en-US" sz="2400"/>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624594"/>
              <a:ext cx="2652469" cy="2192380"/>
            </a:xfrm>
            <a:prstGeom prst="rect">
              <a:avLst/>
            </a:prstGeom>
          </p:spPr>
        </p:pic>
      </p:grpSp>
      <p:sp>
        <p:nvSpPr>
          <p:cNvPr id="16" name="文本框 15"/>
          <p:cNvSpPr txBox="1"/>
          <p:nvPr/>
        </p:nvSpPr>
        <p:spPr>
          <a:xfrm>
            <a:off x="887104" y="1386563"/>
            <a:ext cx="9354411" cy="1446550"/>
          </a:xfrm>
          <a:prstGeom prst="rect">
            <a:avLst/>
          </a:prstGeom>
          <a:noFill/>
        </p:spPr>
        <p:txBody>
          <a:bodyPr wrap="square" rtlCol="0">
            <a:spAutoFit/>
          </a:bodyPr>
          <a:lstStyle/>
          <a:p>
            <a:pPr algn="ctr"/>
            <a:r>
              <a:rPr lang="en-US" altLang="zh-CN" sz="4400" b="1" dirty="0" smtClean="0">
                <a:blipFill>
                  <a:blip r:embed="rId4"/>
                  <a:tile tx="0" ty="0" sx="100000" sy="100000" flip="none" algn="tl"/>
                </a:blipFill>
                <a:latin typeface="Arial" panose="020B0604020202020204" pitchFamily="34" charset="0"/>
                <a:ea typeface="微软雅黑" panose="020B0503020204020204" pitchFamily="34" charset="-122"/>
                <a:cs typeface="Arial" panose="020B0604020202020204" pitchFamily="34" charset="0"/>
                <a:sym typeface="+mn-lt"/>
              </a:rPr>
              <a:t>THUYẾT ELECTRON</a:t>
            </a:r>
          </a:p>
          <a:p>
            <a:pPr algn="ctr"/>
            <a:r>
              <a:rPr lang="en-US" altLang="zh-CN" sz="4400" b="1" dirty="0" smtClean="0">
                <a:blipFill>
                  <a:blip r:embed="rId4"/>
                  <a:tile tx="0" ty="0" sx="100000" sy="100000" flip="none" algn="tl"/>
                </a:blipFill>
                <a:latin typeface="Arial" panose="020B0604020202020204" pitchFamily="34" charset="0"/>
                <a:ea typeface="微软雅黑" panose="020B0503020204020204" pitchFamily="34" charset="-122"/>
                <a:cs typeface="Arial" panose="020B0604020202020204" pitchFamily="34" charset="0"/>
                <a:sym typeface="+mn-lt"/>
              </a:rPr>
              <a:t>ĐỊNH LUẬT BẢO TOÀN ĐIỆN TÍCH</a:t>
            </a:r>
            <a:endParaRPr lang="zh-CN" altLang="en-US" sz="4400" b="1" dirty="0">
              <a:blipFill>
                <a:blip r:embed="rId4"/>
                <a:tile tx="0" ty="0" sx="100000" sy="100000" flip="none" algn="tl"/>
              </a:blip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20" name="矩形 19">
            <a:extLst>
              <a:ext uri="{FF2B5EF4-FFF2-40B4-BE49-F238E27FC236}">
                <a16:creationId xmlns:a16="http://schemas.microsoft.com/office/drawing/2014/main" xmlns="" id="{516CBA97-845C-4FA3-8CAC-B76010BDF59F}"/>
              </a:ext>
            </a:extLst>
          </p:cNvPr>
          <p:cNvSpPr/>
          <p:nvPr/>
        </p:nvSpPr>
        <p:spPr>
          <a:xfrm>
            <a:off x="3756975" y="3499459"/>
            <a:ext cx="5031832" cy="461665"/>
          </a:xfrm>
          <a:prstGeom prst="rect">
            <a:avLst/>
          </a:prstGeom>
        </p:spPr>
        <p:txBody>
          <a:bodyPr wrap="square">
            <a:spAutoFit/>
          </a:bodyPr>
          <a:lstStyle/>
          <a:p>
            <a:r>
              <a:rPr kumimoji="1" lang="en-US" altLang="zh-CN" sz="2400" dirty="0" smtClean="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GV: NGUYỄN THỊ MỸ LINH</a:t>
            </a:r>
            <a:endParaRPr kumimoji="1" lang="zh-CN" alt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8328" y="2429383"/>
            <a:ext cx="7419084" cy="4739971"/>
          </a:xfrm>
          <a:prstGeom prst="rect">
            <a:avLst/>
          </a:prstGeom>
        </p:spPr>
      </p:pic>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116631"/>
            <a:ext cx="12192000" cy="2102668"/>
          </a:xfrm>
          <a:prstGeom prst="rect">
            <a:avLst/>
          </a:prstGeom>
          <a:effectLst>
            <a:outerShdw blurRad="50800" dist="38100" dir="5400000" algn="t" rotWithShape="0">
              <a:prstClr val="black">
                <a:alpha val="40000"/>
              </a:prstClr>
            </a:outerShdw>
          </a:effectLst>
        </p:spPr>
      </p:pic>
      <p:sp>
        <p:nvSpPr>
          <p:cNvPr id="11" name="文本框 19"/>
          <p:cNvSpPr txBox="1"/>
          <p:nvPr/>
        </p:nvSpPr>
        <p:spPr>
          <a:xfrm>
            <a:off x="1135225" y="1117074"/>
            <a:ext cx="1546898" cy="923330"/>
          </a:xfrm>
          <a:prstGeom prst="rect">
            <a:avLst/>
          </a:prstGeom>
          <a:noFill/>
        </p:spPr>
        <p:txBody>
          <a:bodyPr wrap="none" lIns="0" tIns="0" rIns="0" bIns="0" rtlCol="0">
            <a:spAutoFit/>
          </a:bodyPr>
          <a:lstStyle/>
          <a:p>
            <a:r>
              <a:rPr lang="en-US" altLang="zh-CN" sz="6000" b="1" dirty="0" err="1" smtClean="0">
                <a:solidFill>
                  <a:schemeClr val="bg1"/>
                </a:solidFill>
                <a:latin typeface="Impact" panose="020B0806030902050204" pitchFamily="34" charset="0"/>
                <a:cs typeface="+mn-ea"/>
                <a:sym typeface="+mn-lt"/>
              </a:rPr>
              <a:t>Bài</a:t>
            </a:r>
            <a:r>
              <a:rPr lang="en-US" altLang="zh-CN" sz="6000" b="1" dirty="0" smtClean="0">
                <a:solidFill>
                  <a:schemeClr val="bg1"/>
                </a:solidFill>
                <a:latin typeface="Impact" panose="020B0806030902050204" pitchFamily="34" charset="0"/>
                <a:cs typeface="+mn-ea"/>
                <a:sym typeface="+mn-lt"/>
              </a:rPr>
              <a:t> 2</a:t>
            </a:r>
            <a:endParaRPr lang="zh-CN" altLang="en-US" sz="6000" b="1" dirty="0">
              <a:solidFill>
                <a:schemeClr val="bg1"/>
              </a:solidFill>
              <a:latin typeface="Impact" panose="020B0806030902050204" pitchFamily="34" charset="0"/>
              <a:cs typeface="+mn-ea"/>
              <a:sym typeface="+mn-lt"/>
            </a:endParaRPr>
          </a:p>
        </p:txBody>
      </p:sp>
    </p:spTree>
    <p:extLst>
      <p:ext uri="{BB962C8B-B14F-4D97-AF65-F5344CB8AC3E}">
        <p14:creationId xmlns:p14="http://schemas.microsoft.com/office/powerpoint/2010/main" val="667019987"/>
      </p:ext>
    </p:extLst>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par>
                          <p:cTn id="25" fill="hold">
                            <p:stCondLst>
                              <p:cond delay="1000"/>
                            </p:stCondLst>
                            <p:childTnLst>
                              <p:par>
                                <p:cTn id="26" presetID="22" presetClass="entr" presetSubtype="4"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4"/>
          <p:cNvSpPr/>
          <p:nvPr/>
        </p:nvSpPr>
        <p:spPr>
          <a:xfrm>
            <a:off x="1" y="-31844"/>
            <a:ext cx="12191999" cy="6858000"/>
          </a:xfrm>
          <a:prstGeom prst="rect">
            <a:avLst/>
          </a:prstGeom>
          <a:solidFill>
            <a:srgbClr val="13445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2" name="Group 1">
            <a:extLst>
              <a:ext uri="{FF2B5EF4-FFF2-40B4-BE49-F238E27FC236}">
                <a16:creationId xmlns:a16="http://schemas.microsoft.com/office/drawing/2014/main" xmlns="" id="{82160D67-9379-489B-B914-4240DCE34669}"/>
              </a:ext>
            </a:extLst>
          </p:cNvPr>
          <p:cNvGrpSpPr/>
          <p:nvPr/>
        </p:nvGrpSpPr>
        <p:grpSpPr>
          <a:xfrm>
            <a:off x="1524001" y="5530951"/>
            <a:ext cx="9141453" cy="998007"/>
            <a:chOff x="0" y="5817397"/>
            <a:chExt cx="9141453" cy="998007"/>
          </a:xfrm>
        </p:grpSpPr>
        <p:sp>
          <p:nvSpPr>
            <p:cNvPr id="5" name="Rectangle 4">
              <a:extLst>
                <a:ext uri="{FF2B5EF4-FFF2-40B4-BE49-F238E27FC236}">
                  <a16:creationId xmlns:a16="http://schemas.microsoft.com/office/drawing/2014/main" xmlns="" id="{9829CABF-CC85-49D9-B137-9540850EF539}"/>
                </a:ext>
              </a:extLst>
            </p:cNvPr>
            <p:cNvSpPr/>
            <p:nvPr/>
          </p:nvSpPr>
          <p:spPr>
            <a:xfrm>
              <a:off x="0" y="5817397"/>
              <a:ext cx="9141453" cy="998007"/>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t>                      </a:t>
              </a:r>
            </a:p>
          </p:txBody>
        </p:sp>
        <p:sp>
          <p:nvSpPr>
            <p:cNvPr id="6" name="TextBox 5">
              <a:extLst>
                <a:ext uri="{FF2B5EF4-FFF2-40B4-BE49-F238E27FC236}">
                  <a16:creationId xmlns:a16="http://schemas.microsoft.com/office/drawing/2014/main" xmlns="" id="{9D4FAF86-7D47-4626-B4FC-8636A1846C05}"/>
                </a:ext>
              </a:extLst>
            </p:cNvPr>
            <p:cNvSpPr txBox="1"/>
            <p:nvPr/>
          </p:nvSpPr>
          <p:spPr>
            <a:xfrm>
              <a:off x="358701" y="5923154"/>
              <a:ext cx="8202377" cy="76944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200" i="1" dirty="0" err="1">
                  <a:solidFill>
                    <a:srgbClr val="FFFF00"/>
                  </a:solidFill>
                  <a:latin typeface="Arial" panose="020B0604020202020204" pitchFamily="34" charset="0"/>
                  <a:cs typeface="Arial" panose="020B0604020202020204" pitchFamily="34" charset="0"/>
                </a:rPr>
                <a:t>Nhiễm</a:t>
              </a:r>
              <a:r>
                <a:rPr lang="en-US" sz="2200" i="1" dirty="0">
                  <a:solidFill>
                    <a:srgbClr val="FFFF00"/>
                  </a:solidFill>
                  <a:latin typeface="Arial" panose="020B0604020202020204" pitchFamily="34" charset="0"/>
                  <a:cs typeface="Arial" panose="020B0604020202020204" pitchFamily="34" charset="0"/>
                </a:rPr>
                <a:t> </a:t>
              </a:r>
              <a:r>
                <a:rPr lang="en-US" sz="2200" i="1" dirty="0" err="1">
                  <a:solidFill>
                    <a:srgbClr val="FFFF00"/>
                  </a:solidFill>
                  <a:latin typeface="Arial" panose="020B0604020202020204" pitchFamily="34" charset="0"/>
                  <a:cs typeface="Arial" panose="020B0604020202020204" pitchFamily="34" charset="0"/>
                </a:rPr>
                <a:t>điện</a:t>
              </a:r>
              <a:r>
                <a:rPr lang="en-US" sz="2200" i="1" dirty="0">
                  <a:solidFill>
                    <a:srgbClr val="FFFF00"/>
                  </a:solidFill>
                  <a:latin typeface="Arial" panose="020B0604020202020204" pitchFamily="34" charset="0"/>
                  <a:cs typeface="Arial" panose="020B0604020202020204" pitchFamily="34" charset="0"/>
                </a:rPr>
                <a:t> do </a:t>
              </a:r>
              <a:r>
                <a:rPr lang="en-US" sz="2200" i="1" dirty="0" err="1">
                  <a:solidFill>
                    <a:srgbClr val="FFFF00"/>
                  </a:solidFill>
                  <a:latin typeface="Arial" panose="020B0604020202020204" pitchFamily="34" charset="0"/>
                  <a:cs typeface="Arial" panose="020B0604020202020204" pitchFamily="34" charset="0"/>
                </a:rPr>
                <a:t>tiếp</a:t>
              </a:r>
              <a:r>
                <a:rPr lang="en-US" sz="2200" i="1" dirty="0">
                  <a:solidFill>
                    <a:srgbClr val="FFFF00"/>
                  </a:solidFill>
                  <a:latin typeface="Arial" panose="020B0604020202020204" pitchFamily="34" charset="0"/>
                  <a:cs typeface="Arial" panose="020B0604020202020204" pitchFamily="34" charset="0"/>
                </a:rPr>
                <a:t> </a:t>
              </a:r>
              <a:r>
                <a:rPr lang="en-US" sz="2200" i="1" dirty="0" err="1">
                  <a:solidFill>
                    <a:srgbClr val="FFFF00"/>
                  </a:solidFill>
                  <a:latin typeface="Arial" panose="020B0604020202020204" pitchFamily="34" charset="0"/>
                  <a:cs typeface="Arial" panose="020B0604020202020204" pitchFamily="34" charset="0"/>
                </a:rPr>
                <a:t>xúc</a:t>
              </a:r>
              <a:r>
                <a:rPr lang="en-US" sz="2200" i="1" dirty="0">
                  <a:solidFill>
                    <a:srgbClr val="FFFF00"/>
                  </a:solidFill>
                  <a:latin typeface="Arial" panose="020B0604020202020204" pitchFamily="34" charset="0"/>
                  <a:cs typeface="Arial" panose="020B0604020202020204" pitchFamily="34" charset="0"/>
                </a:rPr>
                <a:t> </a:t>
              </a:r>
              <a:r>
                <a:rPr lang="en-US" sz="2200" i="1" dirty="0" err="1">
                  <a:solidFill>
                    <a:schemeClr val="bg1"/>
                  </a:solidFill>
                  <a:latin typeface="Arial" panose="020B0604020202020204" pitchFamily="34" charset="0"/>
                  <a:cs typeface="Arial" panose="020B0604020202020204" pitchFamily="34" charset="0"/>
                </a:rPr>
                <a:t>là</a:t>
              </a:r>
              <a:r>
                <a:rPr lang="en-US" sz="2200" i="1" dirty="0">
                  <a:solidFill>
                    <a:schemeClr val="bg1"/>
                  </a:solidFill>
                  <a:latin typeface="Arial" panose="020B0604020202020204" pitchFamily="34" charset="0"/>
                  <a:cs typeface="Arial" panose="020B0604020202020204" pitchFamily="34" charset="0"/>
                </a:rPr>
                <a:t> </a:t>
              </a:r>
              <a:r>
                <a:rPr lang="en-US" sz="2200" i="1" dirty="0" err="1">
                  <a:solidFill>
                    <a:schemeClr val="bg1"/>
                  </a:solidFill>
                  <a:latin typeface="Arial" panose="020B0604020202020204" pitchFamily="34" charset="0"/>
                  <a:cs typeface="Arial" panose="020B0604020202020204" pitchFamily="34" charset="0"/>
                </a:rPr>
                <a:t>cho</a:t>
              </a:r>
              <a:r>
                <a:rPr lang="en-US" sz="2200" i="1" dirty="0">
                  <a:solidFill>
                    <a:schemeClr val="bg1"/>
                  </a:solidFill>
                  <a:latin typeface="Arial" panose="020B0604020202020204" pitchFamily="34" charset="0"/>
                  <a:cs typeface="Arial" panose="020B0604020202020204" pitchFamily="34" charset="0"/>
                </a:rPr>
                <a:t> </a:t>
              </a:r>
              <a:r>
                <a:rPr lang="en-US" sz="2200" i="1" dirty="0" err="1">
                  <a:solidFill>
                    <a:schemeClr val="bg1"/>
                  </a:solidFill>
                  <a:latin typeface="Arial" panose="020B0604020202020204" pitchFamily="34" charset="0"/>
                  <a:cs typeface="Arial" panose="020B0604020202020204" pitchFamily="34" charset="0"/>
                </a:rPr>
                <a:t>một</a:t>
              </a:r>
              <a:r>
                <a:rPr lang="en-US" sz="2200" i="1" dirty="0">
                  <a:solidFill>
                    <a:schemeClr val="bg1"/>
                  </a:solidFill>
                  <a:latin typeface="Arial" panose="020B0604020202020204" pitchFamily="34" charset="0"/>
                  <a:cs typeface="Arial" panose="020B0604020202020204" pitchFamily="34" charset="0"/>
                </a:rPr>
                <a:t> </a:t>
              </a:r>
              <a:r>
                <a:rPr lang="en-US" sz="2200" i="1" dirty="0" err="1">
                  <a:solidFill>
                    <a:schemeClr val="bg1"/>
                  </a:solidFill>
                  <a:latin typeface="Arial" panose="020B0604020202020204" pitchFamily="34" charset="0"/>
                  <a:cs typeface="Arial" panose="020B0604020202020204" pitchFamily="34" charset="0"/>
                </a:rPr>
                <a:t>vật</a:t>
              </a:r>
              <a:r>
                <a:rPr lang="en-US" sz="2200" i="1" dirty="0">
                  <a:solidFill>
                    <a:schemeClr val="bg1"/>
                  </a:solidFill>
                  <a:latin typeface="Arial" panose="020B0604020202020204" pitchFamily="34" charset="0"/>
                  <a:cs typeface="Arial" panose="020B0604020202020204" pitchFamily="34" charset="0"/>
                </a:rPr>
                <a:t> </a:t>
              </a:r>
              <a:r>
                <a:rPr lang="en-US" sz="2200" i="1" dirty="0" err="1">
                  <a:solidFill>
                    <a:schemeClr val="bg1"/>
                  </a:solidFill>
                  <a:latin typeface="Arial" panose="020B0604020202020204" pitchFamily="34" charset="0"/>
                  <a:cs typeface="Arial" panose="020B0604020202020204" pitchFamily="34" charset="0"/>
                </a:rPr>
                <a:t>chưa</a:t>
              </a:r>
              <a:r>
                <a:rPr lang="en-US" sz="2200" i="1" dirty="0">
                  <a:solidFill>
                    <a:schemeClr val="bg1"/>
                  </a:solidFill>
                  <a:latin typeface="Arial" panose="020B0604020202020204" pitchFamily="34" charset="0"/>
                  <a:cs typeface="Arial" panose="020B0604020202020204" pitchFamily="34" charset="0"/>
                </a:rPr>
                <a:t> </a:t>
              </a:r>
              <a:r>
                <a:rPr lang="en-US" sz="2200" i="1" dirty="0" err="1">
                  <a:solidFill>
                    <a:schemeClr val="bg1"/>
                  </a:solidFill>
                  <a:latin typeface="Arial" panose="020B0604020202020204" pitchFamily="34" charset="0"/>
                  <a:cs typeface="Arial" panose="020B0604020202020204" pitchFamily="34" charset="0"/>
                </a:rPr>
                <a:t>nhiễm</a:t>
              </a:r>
              <a:r>
                <a:rPr lang="en-US" sz="2200" i="1" dirty="0">
                  <a:solidFill>
                    <a:schemeClr val="bg1"/>
                  </a:solidFill>
                  <a:latin typeface="Arial" panose="020B0604020202020204" pitchFamily="34" charset="0"/>
                  <a:cs typeface="Arial" panose="020B0604020202020204" pitchFamily="34" charset="0"/>
                </a:rPr>
                <a:t> </a:t>
              </a:r>
              <a:r>
                <a:rPr lang="en-US" sz="2200" i="1" dirty="0" err="1">
                  <a:solidFill>
                    <a:schemeClr val="bg1"/>
                  </a:solidFill>
                  <a:latin typeface="Arial" panose="020B0604020202020204" pitchFamily="34" charset="0"/>
                  <a:cs typeface="Arial" panose="020B0604020202020204" pitchFamily="34" charset="0"/>
                </a:rPr>
                <a:t>điện</a:t>
              </a:r>
              <a:r>
                <a:rPr lang="en-US" sz="2200" i="1" dirty="0">
                  <a:solidFill>
                    <a:schemeClr val="bg1"/>
                  </a:solidFill>
                  <a:latin typeface="Arial" panose="020B0604020202020204" pitchFamily="34" charset="0"/>
                  <a:cs typeface="Arial" panose="020B0604020202020204" pitchFamily="34" charset="0"/>
                </a:rPr>
                <a:t> </a:t>
              </a:r>
              <a:r>
                <a:rPr lang="en-US" sz="2200" i="1" dirty="0" err="1">
                  <a:solidFill>
                    <a:schemeClr val="bg1"/>
                  </a:solidFill>
                  <a:latin typeface="Arial" panose="020B0604020202020204" pitchFamily="34" charset="0"/>
                  <a:cs typeface="Arial" panose="020B0604020202020204" pitchFamily="34" charset="0"/>
                </a:rPr>
                <a:t>tiếp</a:t>
              </a:r>
              <a:r>
                <a:rPr lang="en-US" sz="2200" i="1" dirty="0">
                  <a:solidFill>
                    <a:schemeClr val="bg1"/>
                  </a:solidFill>
                  <a:latin typeface="Arial" panose="020B0604020202020204" pitchFamily="34" charset="0"/>
                  <a:cs typeface="Arial" panose="020B0604020202020204" pitchFamily="34" charset="0"/>
                </a:rPr>
                <a:t> </a:t>
              </a:r>
              <a:r>
                <a:rPr lang="en-US" sz="2200" i="1" dirty="0" err="1">
                  <a:solidFill>
                    <a:schemeClr val="bg1"/>
                  </a:solidFill>
                  <a:latin typeface="Arial" panose="020B0604020202020204" pitchFamily="34" charset="0"/>
                  <a:cs typeface="Arial" panose="020B0604020202020204" pitchFamily="34" charset="0"/>
                </a:rPr>
                <a:t>xúc</a:t>
              </a:r>
              <a:r>
                <a:rPr lang="en-US" sz="2200" i="1" dirty="0">
                  <a:solidFill>
                    <a:schemeClr val="bg1"/>
                  </a:solidFill>
                  <a:latin typeface="Arial" panose="020B0604020202020204" pitchFamily="34" charset="0"/>
                  <a:cs typeface="Arial" panose="020B0604020202020204" pitchFamily="34" charset="0"/>
                </a:rPr>
                <a:t> </a:t>
              </a:r>
              <a:r>
                <a:rPr lang="en-US" sz="2200" i="1" dirty="0" err="1">
                  <a:solidFill>
                    <a:schemeClr val="bg1"/>
                  </a:solidFill>
                  <a:latin typeface="Arial" panose="020B0604020202020204" pitchFamily="34" charset="0"/>
                  <a:cs typeface="Arial" panose="020B0604020202020204" pitchFamily="34" charset="0"/>
                </a:rPr>
                <a:t>với</a:t>
              </a:r>
              <a:r>
                <a:rPr lang="en-US" sz="2200" i="1" dirty="0">
                  <a:solidFill>
                    <a:schemeClr val="bg1"/>
                  </a:solidFill>
                  <a:latin typeface="Arial" panose="020B0604020202020204" pitchFamily="34" charset="0"/>
                  <a:cs typeface="Arial" panose="020B0604020202020204" pitchFamily="34" charset="0"/>
                </a:rPr>
                <a:t> </a:t>
              </a:r>
              <a:r>
                <a:rPr lang="en-US" sz="2200" i="1" dirty="0" err="1">
                  <a:solidFill>
                    <a:schemeClr val="bg1"/>
                  </a:solidFill>
                  <a:latin typeface="Arial" panose="020B0604020202020204" pitchFamily="34" charset="0"/>
                  <a:cs typeface="Arial" panose="020B0604020202020204" pitchFamily="34" charset="0"/>
                </a:rPr>
                <a:t>một</a:t>
              </a:r>
              <a:r>
                <a:rPr lang="en-US" sz="2200" i="1" dirty="0">
                  <a:solidFill>
                    <a:schemeClr val="bg1"/>
                  </a:solidFill>
                  <a:latin typeface="Arial" panose="020B0604020202020204" pitchFamily="34" charset="0"/>
                  <a:cs typeface="Arial" panose="020B0604020202020204" pitchFamily="34" charset="0"/>
                </a:rPr>
                <a:t> </a:t>
              </a:r>
              <a:r>
                <a:rPr lang="en-US" sz="2200" i="1" dirty="0" err="1">
                  <a:solidFill>
                    <a:schemeClr val="bg1"/>
                  </a:solidFill>
                  <a:latin typeface="Arial" panose="020B0604020202020204" pitchFamily="34" charset="0"/>
                  <a:cs typeface="Arial" panose="020B0604020202020204" pitchFamily="34" charset="0"/>
                </a:rPr>
                <a:t>vật</a:t>
              </a:r>
              <a:r>
                <a:rPr lang="en-US" sz="2200" i="1" dirty="0">
                  <a:solidFill>
                    <a:schemeClr val="bg1"/>
                  </a:solidFill>
                  <a:latin typeface="Arial" panose="020B0604020202020204" pitchFamily="34" charset="0"/>
                  <a:cs typeface="Arial" panose="020B0604020202020204" pitchFamily="34" charset="0"/>
                </a:rPr>
                <a:t> </a:t>
              </a:r>
              <a:r>
                <a:rPr lang="en-US" sz="2200" i="1" dirty="0" err="1">
                  <a:solidFill>
                    <a:schemeClr val="bg1"/>
                  </a:solidFill>
                  <a:latin typeface="Arial" panose="020B0604020202020204" pitchFamily="34" charset="0"/>
                  <a:cs typeface="Arial" panose="020B0604020202020204" pitchFamily="34" charset="0"/>
                </a:rPr>
                <a:t>nhiễm</a:t>
              </a:r>
              <a:r>
                <a:rPr lang="en-US" sz="2200" i="1" dirty="0">
                  <a:solidFill>
                    <a:schemeClr val="bg1"/>
                  </a:solidFill>
                  <a:latin typeface="Arial" panose="020B0604020202020204" pitchFamily="34" charset="0"/>
                  <a:cs typeface="Arial" panose="020B0604020202020204" pitchFamily="34" charset="0"/>
                </a:rPr>
                <a:t> </a:t>
              </a:r>
              <a:r>
                <a:rPr lang="en-US" sz="2200" i="1" dirty="0" err="1">
                  <a:solidFill>
                    <a:schemeClr val="bg1"/>
                  </a:solidFill>
                  <a:latin typeface="Arial" panose="020B0604020202020204" pitchFamily="34" charset="0"/>
                  <a:cs typeface="Arial" panose="020B0604020202020204" pitchFamily="34" charset="0"/>
                </a:rPr>
                <a:t>điện</a:t>
              </a:r>
              <a:r>
                <a:rPr lang="en-US" sz="2200" i="1" dirty="0">
                  <a:solidFill>
                    <a:schemeClr val="bg1"/>
                  </a:solidFill>
                  <a:latin typeface="Arial" panose="020B0604020202020204" pitchFamily="34" charset="0"/>
                  <a:cs typeface="Arial" panose="020B0604020202020204" pitchFamily="34" charset="0"/>
                </a:rPr>
                <a:t> </a:t>
              </a:r>
              <a:r>
                <a:rPr lang="en-US" sz="2200" i="1" dirty="0" err="1">
                  <a:solidFill>
                    <a:schemeClr val="bg1"/>
                  </a:solidFill>
                  <a:latin typeface="Arial" panose="020B0604020202020204" pitchFamily="34" charset="0"/>
                  <a:cs typeface="Arial" panose="020B0604020202020204" pitchFamily="34" charset="0"/>
                </a:rPr>
                <a:t>thì</a:t>
              </a:r>
              <a:r>
                <a:rPr lang="en-US" sz="2200" i="1" dirty="0">
                  <a:solidFill>
                    <a:schemeClr val="bg1"/>
                  </a:solidFill>
                  <a:latin typeface="Arial" panose="020B0604020202020204" pitchFamily="34" charset="0"/>
                  <a:cs typeface="Arial" panose="020B0604020202020204" pitchFamily="34" charset="0"/>
                </a:rPr>
                <a:t> </a:t>
              </a:r>
              <a:r>
                <a:rPr lang="en-US" sz="2200" i="1" dirty="0" err="1">
                  <a:solidFill>
                    <a:schemeClr val="bg1"/>
                  </a:solidFill>
                  <a:latin typeface="Arial" panose="020B0604020202020204" pitchFamily="34" charset="0"/>
                  <a:cs typeface="Arial" panose="020B0604020202020204" pitchFamily="34" charset="0"/>
                </a:rPr>
                <a:t>nó</a:t>
              </a:r>
              <a:r>
                <a:rPr lang="en-US" sz="2200" i="1" dirty="0">
                  <a:solidFill>
                    <a:schemeClr val="bg1"/>
                  </a:solidFill>
                  <a:latin typeface="Arial" panose="020B0604020202020204" pitchFamily="34" charset="0"/>
                  <a:cs typeface="Arial" panose="020B0604020202020204" pitchFamily="34" charset="0"/>
                </a:rPr>
                <a:t> </a:t>
              </a:r>
              <a:r>
                <a:rPr lang="en-US" sz="2200" i="1" dirty="0" err="1">
                  <a:solidFill>
                    <a:schemeClr val="bg1"/>
                  </a:solidFill>
                  <a:latin typeface="Arial" panose="020B0604020202020204" pitchFamily="34" charset="0"/>
                  <a:cs typeface="Arial" panose="020B0604020202020204" pitchFamily="34" charset="0"/>
                </a:rPr>
                <a:t>sẽ</a:t>
              </a:r>
              <a:r>
                <a:rPr lang="en-US" sz="2200" i="1" dirty="0">
                  <a:solidFill>
                    <a:schemeClr val="bg1"/>
                  </a:solidFill>
                  <a:latin typeface="Arial" panose="020B0604020202020204" pitchFamily="34" charset="0"/>
                  <a:cs typeface="Arial" panose="020B0604020202020204" pitchFamily="34" charset="0"/>
                </a:rPr>
                <a:t> </a:t>
              </a:r>
              <a:r>
                <a:rPr lang="en-US" sz="2200" i="1" dirty="0" err="1" smtClean="0">
                  <a:solidFill>
                    <a:schemeClr val="bg1"/>
                  </a:solidFill>
                  <a:latin typeface="Arial" panose="020B0604020202020204" pitchFamily="34" charset="0"/>
                  <a:cs typeface="Arial" panose="020B0604020202020204" pitchFamily="34" charset="0"/>
                </a:rPr>
                <a:t>nhiễm</a:t>
              </a:r>
              <a:r>
                <a:rPr lang="en-US" sz="2200" i="1" dirty="0" smtClean="0">
                  <a:solidFill>
                    <a:schemeClr val="bg1"/>
                  </a:solidFill>
                  <a:latin typeface="Arial" panose="020B0604020202020204" pitchFamily="34" charset="0"/>
                  <a:cs typeface="Arial" panose="020B0604020202020204" pitchFamily="34" charset="0"/>
                </a:rPr>
                <a:t> </a:t>
              </a:r>
              <a:r>
                <a:rPr lang="en-US" sz="2200" i="1" dirty="0" err="1">
                  <a:solidFill>
                    <a:schemeClr val="bg1"/>
                  </a:solidFill>
                  <a:latin typeface="Arial" panose="020B0604020202020204" pitchFamily="34" charset="0"/>
                  <a:cs typeface="Arial" panose="020B0604020202020204" pitchFamily="34" charset="0"/>
                </a:rPr>
                <a:t>điện</a:t>
              </a:r>
              <a:r>
                <a:rPr lang="en-US" sz="2200" i="1" dirty="0">
                  <a:solidFill>
                    <a:schemeClr val="bg1"/>
                  </a:solidFill>
                  <a:latin typeface="Arial" panose="020B0604020202020204" pitchFamily="34" charset="0"/>
                  <a:cs typeface="Arial" panose="020B0604020202020204" pitchFamily="34" charset="0"/>
                </a:rPr>
                <a:t> </a:t>
              </a:r>
              <a:r>
                <a:rPr lang="en-US" sz="2200" i="1" dirty="0" err="1">
                  <a:solidFill>
                    <a:schemeClr val="bg1"/>
                  </a:solidFill>
                  <a:latin typeface="Arial" panose="020B0604020202020204" pitchFamily="34" charset="0"/>
                  <a:cs typeface="Arial" panose="020B0604020202020204" pitchFamily="34" charset="0"/>
                </a:rPr>
                <a:t>cùng</a:t>
              </a:r>
              <a:r>
                <a:rPr lang="en-US" sz="2200" i="1" dirty="0">
                  <a:solidFill>
                    <a:schemeClr val="bg1"/>
                  </a:solidFill>
                  <a:latin typeface="Arial" panose="020B0604020202020204" pitchFamily="34" charset="0"/>
                  <a:cs typeface="Arial" panose="020B0604020202020204" pitchFamily="34" charset="0"/>
                </a:rPr>
                <a:t> </a:t>
              </a:r>
              <a:r>
                <a:rPr lang="en-US" sz="2200" i="1" dirty="0" err="1">
                  <a:solidFill>
                    <a:schemeClr val="bg1"/>
                  </a:solidFill>
                  <a:latin typeface="Arial" panose="020B0604020202020204" pitchFamily="34" charset="0"/>
                  <a:cs typeface="Arial" panose="020B0604020202020204" pitchFamily="34" charset="0"/>
                </a:rPr>
                <a:t>dấu</a:t>
              </a:r>
              <a:r>
                <a:rPr lang="en-US" sz="2200" i="1" dirty="0">
                  <a:solidFill>
                    <a:schemeClr val="bg1"/>
                  </a:solidFill>
                  <a:latin typeface="Arial" panose="020B0604020202020204" pitchFamily="34" charset="0"/>
                  <a:cs typeface="Arial" panose="020B0604020202020204" pitchFamily="34" charset="0"/>
                </a:rPr>
                <a:t> </a:t>
              </a:r>
              <a:r>
                <a:rPr lang="en-US" sz="2200" i="1" dirty="0" err="1">
                  <a:solidFill>
                    <a:schemeClr val="bg1"/>
                  </a:solidFill>
                  <a:latin typeface="Arial" panose="020B0604020202020204" pitchFamily="34" charset="0"/>
                  <a:cs typeface="Arial" panose="020B0604020202020204" pitchFamily="34" charset="0"/>
                </a:rPr>
                <a:t>với</a:t>
              </a:r>
              <a:r>
                <a:rPr lang="en-US" sz="2200" i="1" dirty="0">
                  <a:solidFill>
                    <a:schemeClr val="bg1"/>
                  </a:solidFill>
                  <a:latin typeface="Arial" panose="020B0604020202020204" pitchFamily="34" charset="0"/>
                  <a:cs typeface="Arial" panose="020B0604020202020204" pitchFamily="34" charset="0"/>
                </a:rPr>
                <a:t> </a:t>
              </a:r>
              <a:r>
                <a:rPr lang="en-US" sz="2200" i="1" dirty="0" err="1">
                  <a:solidFill>
                    <a:schemeClr val="bg1"/>
                  </a:solidFill>
                  <a:latin typeface="Arial" panose="020B0604020202020204" pitchFamily="34" charset="0"/>
                  <a:cs typeface="Arial" panose="020B0604020202020204" pitchFamily="34" charset="0"/>
                </a:rPr>
                <a:t>vật</a:t>
              </a:r>
              <a:r>
                <a:rPr lang="en-US" sz="2200" i="1" dirty="0">
                  <a:solidFill>
                    <a:schemeClr val="bg1"/>
                  </a:solidFill>
                  <a:latin typeface="Arial" panose="020B0604020202020204" pitchFamily="34" charset="0"/>
                  <a:cs typeface="Arial" panose="020B0604020202020204" pitchFamily="34" charset="0"/>
                </a:rPr>
                <a:t> </a:t>
              </a:r>
              <a:r>
                <a:rPr lang="en-US" sz="2200" i="1" dirty="0" err="1">
                  <a:solidFill>
                    <a:schemeClr val="bg1"/>
                  </a:solidFill>
                  <a:latin typeface="Arial" panose="020B0604020202020204" pitchFamily="34" charset="0"/>
                  <a:cs typeface="Arial" panose="020B0604020202020204" pitchFamily="34" charset="0"/>
                </a:rPr>
                <a:t>đó</a:t>
              </a:r>
              <a:endParaRPr lang="en-US" sz="2200" i="1" dirty="0">
                <a:solidFill>
                  <a:srgbClr val="FFFF00"/>
                </a:solidFill>
                <a:latin typeface="Arial" panose="020B0604020202020204" pitchFamily="34" charset="0"/>
                <a:cs typeface="Arial" panose="020B0604020202020204" pitchFamily="34" charset="0"/>
              </a:endParaRPr>
            </a:p>
          </p:txBody>
        </p:sp>
      </p:grpSp>
      <p:pic>
        <p:nvPicPr>
          <p:cNvPr id="8" name="Content Placeholder 4" descr="A picture containing device, different, several&#10;&#10;Description automatically generated">
            <a:extLst>
              <a:ext uri="{FF2B5EF4-FFF2-40B4-BE49-F238E27FC236}">
                <a16:creationId xmlns:a16="http://schemas.microsoft.com/office/drawing/2014/main" xmlns="" id="{BD286D9E-B376-42BB-950D-5BC12C7083D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049" t="7259" r="76668" b="5632"/>
          <a:stretch/>
        </p:blipFill>
        <p:spPr>
          <a:xfrm>
            <a:off x="1524001" y="567585"/>
            <a:ext cx="2892925" cy="4632384"/>
          </a:xfrm>
        </p:spPr>
      </p:pic>
      <p:cxnSp>
        <p:nvCxnSpPr>
          <p:cNvPr id="14" name="Straight Arrow Connector 13">
            <a:extLst>
              <a:ext uri="{FF2B5EF4-FFF2-40B4-BE49-F238E27FC236}">
                <a16:creationId xmlns:a16="http://schemas.microsoft.com/office/drawing/2014/main" xmlns="" id="{087A5813-5BF8-4A11-A255-0289509DE4E1}"/>
              </a:ext>
            </a:extLst>
          </p:cNvPr>
          <p:cNvCxnSpPr/>
          <p:nvPr/>
        </p:nvCxnSpPr>
        <p:spPr>
          <a:xfrm flipH="1">
            <a:off x="8866568" y="3919284"/>
            <a:ext cx="259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CE011D5A-CBB7-4866-BFCC-776CEC08A553}"/>
              </a:ext>
            </a:extLst>
          </p:cNvPr>
          <p:cNvCxnSpPr/>
          <p:nvPr/>
        </p:nvCxnSpPr>
        <p:spPr>
          <a:xfrm flipH="1">
            <a:off x="8866568" y="483106"/>
            <a:ext cx="259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22B42342-1489-4F3D-9669-A01F165CD36A}"/>
              </a:ext>
            </a:extLst>
          </p:cNvPr>
          <p:cNvCxnSpPr/>
          <p:nvPr/>
        </p:nvCxnSpPr>
        <p:spPr>
          <a:xfrm flipH="1">
            <a:off x="6800867" y="7368552"/>
            <a:ext cx="259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xmlns="" id="{2FC246E6-2ABF-43BB-B9CD-A19D9BFCCC93}"/>
              </a:ext>
            </a:extLst>
          </p:cNvPr>
          <p:cNvGrpSpPr/>
          <p:nvPr/>
        </p:nvGrpSpPr>
        <p:grpSpPr>
          <a:xfrm>
            <a:off x="7767302" y="483106"/>
            <a:ext cx="2911800" cy="4732345"/>
            <a:chOff x="6229653" y="-1"/>
            <a:chExt cx="2911800" cy="4948402"/>
          </a:xfrm>
        </p:grpSpPr>
        <p:pic>
          <p:nvPicPr>
            <p:cNvPr id="25" name="Content Placeholder 4" descr="A picture containing device, different, several&#10;&#10;Description automatically generated">
              <a:extLst>
                <a:ext uri="{FF2B5EF4-FFF2-40B4-BE49-F238E27FC236}">
                  <a16:creationId xmlns:a16="http://schemas.microsoft.com/office/drawing/2014/main" xmlns="" id="{9A3939A9-1210-4AE3-82CC-930A195AAD6C}"/>
                </a:ext>
              </a:extLst>
            </p:cNvPr>
            <p:cNvPicPr>
              <a:picLocks noChangeAspect="1"/>
            </p:cNvPicPr>
            <p:nvPr/>
          </p:nvPicPr>
          <p:blipFill rotWithShape="1">
            <a:blip r:embed="rId2">
              <a:extLst>
                <a:ext uri="{28A0092B-C50C-407E-A947-70E740481C1C}">
                  <a14:useLocalDpi xmlns:a14="http://schemas.microsoft.com/office/drawing/2010/main" val="0"/>
                </a:ext>
              </a:extLst>
            </a:blip>
            <a:srcRect l="52809" t="7289" r="25275" b="5245"/>
            <a:stretch/>
          </p:blipFill>
          <p:spPr>
            <a:xfrm>
              <a:off x="6229653" y="-1"/>
              <a:ext cx="2911800" cy="4948402"/>
            </a:xfrm>
            <a:prstGeom prst="rect">
              <a:avLst/>
            </a:prstGeom>
          </p:spPr>
        </p:pic>
        <p:sp>
          <p:nvSpPr>
            <p:cNvPr id="15" name="TextBox 14">
              <a:extLst>
                <a:ext uri="{FF2B5EF4-FFF2-40B4-BE49-F238E27FC236}">
                  <a16:creationId xmlns:a16="http://schemas.microsoft.com/office/drawing/2014/main" xmlns="" id="{DB3C28D2-BB8D-4802-ADB2-B5598250A24D}"/>
                </a:ext>
              </a:extLst>
            </p:cNvPr>
            <p:cNvSpPr txBox="1"/>
            <p:nvPr/>
          </p:nvSpPr>
          <p:spPr>
            <a:xfrm>
              <a:off x="8244310" y="366750"/>
              <a:ext cx="471055" cy="553998"/>
            </a:xfrm>
            <a:prstGeom prst="rect">
              <a:avLst/>
            </a:prstGeom>
            <a:noFill/>
          </p:spPr>
          <p:txBody>
            <a:bodyPr wrap="square" rtlCol="0">
              <a:spAutoFit/>
            </a:bodyPr>
            <a:lstStyle/>
            <a:p>
              <a:pPr algn="r"/>
              <a:r>
                <a:rPr lang="en-US" sz="3000" b="1">
                  <a:solidFill>
                    <a:srgbClr val="FFFF00"/>
                  </a:solidFill>
                  <a:latin typeface="Arial" panose="020B0604020202020204" pitchFamily="34" charset="0"/>
                  <a:cs typeface="Arial" panose="020B0604020202020204" pitchFamily="34" charset="0"/>
                  <a:sym typeface="Symbol" panose="05050102010706020507" pitchFamily="18" charset="2"/>
                </a:rPr>
                <a:t>-</a:t>
              </a:r>
              <a:endParaRPr lang="en-US" sz="3000" b="1">
                <a:solidFill>
                  <a:srgbClr val="FFFF0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xmlns="" id="{F327CFF6-12CC-430C-8DFE-094255685283}"/>
                </a:ext>
              </a:extLst>
            </p:cNvPr>
            <p:cNvSpPr txBox="1"/>
            <p:nvPr/>
          </p:nvSpPr>
          <p:spPr>
            <a:xfrm>
              <a:off x="7663318" y="483106"/>
              <a:ext cx="471055" cy="553998"/>
            </a:xfrm>
            <a:prstGeom prst="rect">
              <a:avLst/>
            </a:prstGeom>
            <a:noFill/>
          </p:spPr>
          <p:txBody>
            <a:bodyPr wrap="square" rtlCol="0">
              <a:spAutoFit/>
            </a:bodyPr>
            <a:lstStyle/>
            <a:p>
              <a:pPr algn="r"/>
              <a:r>
                <a:rPr lang="en-US" sz="3000" b="1">
                  <a:solidFill>
                    <a:srgbClr val="FFFF00"/>
                  </a:solidFill>
                  <a:latin typeface="Arial" panose="020B0604020202020204" pitchFamily="34" charset="0"/>
                  <a:cs typeface="Arial" panose="020B0604020202020204" pitchFamily="34" charset="0"/>
                  <a:sym typeface="Symbol" panose="05050102010706020507" pitchFamily="18" charset="2"/>
                </a:rPr>
                <a:t>-</a:t>
              </a:r>
              <a:endParaRPr lang="en-US" sz="3000" b="1">
                <a:solidFill>
                  <a:srgbClr val="FFFF00"/>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xmlns="" id="{3EADF998-7DAC-412E-91C7-A94EBB97163D}"/>
                </a:ext>
              </a:extLst>
            </p:cNvPr>
            <p:cNvSpPr txBox="1"/>
            <p:nvPr/>
          </p:nvSpPr>
          <p:spPr>
            <a:xfrm>
              <a:off x="7816543" y="1008562"/>
              <a:ext cx="471055" cy="553998"/>
            </a:xfrm>
            <a:prstGeom prst="rect">
              <a:avLst/>
            </a:prstGeom>
            <a:noFill/>
          </p:spPr>
          <p:txBody>
            <a:bodyPr wrap="square" rtlCol="0">
              <a:spAutoFit/>
            </a:bodyPr>
            <a:lstStyle/>
            <a:p>
              <a:pPr algn="r"/>
              <a:r>
                <a:rPr lang="en-US" sz="3000" b="1">
                  <a:solidFill>
                    <a:srgbClr val="FFFF00"/>
                  </a:solidFill>
                  <a:latin typeface="Arial" panose="020B0604020202020204" pitchFamily="34" charset="0"/>
                  <a:cs typeface="Arial" panose="020B0604020202020204" pitchFamily="34" charset="0"/>
                  <a:sym typeface="Symbol" panose="05050102010706020507" pitchFamily="18" charset="2"/>
                </a:rPr>
                <a:t>-</a:t>
              </a:r>
              <a:endParaRPr lang="en-US" sz="3000" b="1">
                <a:solidFill>
                  <a:srgbClr val="FFFF00"/>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xmlns="" id="{05237B49-3677-4344-987B-5311A0EA8AFE}"/>
                </a:ext>
              </a:extLst>
            </p:cNvPr>
            <p:cNvSpPr txBox="1"/>
            <p:nvPr/>
          </p:nvSpPr>
          <p:spPr>
            <a:xfrm>
              <a:off x="7192263" y="481618"/>
              <a:ext cx="471055" cy="553998"/>
            </a:xfrm>
            <a:prstGeom prst="rect">
              <a:avLst/>
            </a:prstGeom>
            <a:noFill/>
          </p:spPr>
          <p:txBody>
            <a:bodyPr wrap="square" rtlCol="0">
              <a:spAutoFit/>
            </a:bodyPr>
            <a:lstStyle/>
            <a:p>
              <a:pPr algn="r"/>
              <a:r>
                <a:rPr lang="en-US" sz="3000" b="1">
                  <a:solidFill>
                    <a:srgbClr val="FFFF00"/>
                  </a:solidFill>
                  <a:latin typeface="Arial" panose="020B0604020202020204" pitchFamily="34" charset="0"/>
                  <a:cs typeface="Arial" panose="020B0604020202020204" pitchFamily="34" charset="0"/>
                  <a:sym typeface="Symbol" panose="05050102010706020507" pitchFamily="18" charset="2"/>
                </a:rPr>
                <a:t>-</a:t>
              </a:r>
              <a:endParaRPr lang="en-US" sz="3000" b="1">
                <a:solidFill>
                  <a:srgbClr val="FFFF00"/>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xmlns="" id="{71C748A4-B694-4B78-A263-E4E3B3F05600}"/>
                </a:ext>
              </a:extLst>
            </p:cNvPr>
            <p:cNvSpPr txBox="1"/>
            <p:nvPr/>
          </p:nvSpPr>
          <p:spPr>
            <a:xfrm>
              <a:off x="7186505" y="2524348"/>
              <a:ext cx="471055" cy="553998"/>
            </a:xfrm>
            <a:prstGeom prst="rect">
              <a:avLst/>
            </a:prstGeom>
            <a:noFill/>
          </p:spPr>
          <p:txBody>
            <a:bodyPr wrap="square" rtlCol="0">
              <a:spAutoFit/>
            </a:bodyPr>
            <a:lstStyle/>
            <a:p>
              <a:pPr algn="r"/>
              <a:r>
                <a:rPr lang="en-US" sz="3000" b="1">
                  <a:solidFill>
                    <a:srgbClr val="FFFF00"/>
                  </a:solidFill>
                  <a:latin typeface="Arial" panose="020B0604020202020204" pitchFamily="34" charset="0"/>
                  <a:cs typeface="Arial" panose="020B0604020202020204" pitchFamily="34" charset="0"/>
                  <a:sym typeface="Symbol" panose="05050102010706020507" pitchFamily="18" charset="2"/>
                </a:rPr>
                <a:t>-</a:t>
              </a:r>
              <a:endParaRPr lang="en-US" sz="3000" b="1">
                <a:solidFill>
                  <a:srgbClr val="FFFF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xmlns="" id="{E3C1FF77-28D9-45F7-B544-EE9C08601F6C}"/>
                </a:ext>
              </a:extLst>
            </p:cNvPr>
            <p:cNvSpPr txBox="1"/>
            <p:nvPr/>
          </p:nvSpPr>
          <p:spPr>
            <a:xfrm>
              <a:off x="7053824" y="3853705"/>
              <a:ext cx="471055" cy="553998"/>
            </a:xfrm>
            <a:prstGeom prst="rect">
              <a:avLst/>
            </a:prstGeom>
            <a:noFill/>
          </p:spPr>
          <p:txBody>
            <a:bodyPr wrap="square" rtlCol="0">
              <a:spAutoFit/>
            </a:bodyPr>
            <a:lstStyle/>
            <a:p>
              <a:pPr algn="r"/>
              <a:r>
                <a:rPr lang="en-US" sz="3000" b="1">
                  <a:solidFill>
                    <a:srgbClr val="FFFF00"/>
                  </a:solidFill>
                  <a:latin typeface="Arial" panose="020B0604020202020204" pitchFamily="34" charset="0"/>
                  <a:cs typeface="Arial" panose="020B0604020202020204" pitchFamily="34" charset="0"/>
                  <a:sym typeface="Symbol" panose="05050102010706020507" pitchFamily="18" charset="2"/>
                </a:rPr>
                <a:t>-</a:t>
              </a:r>
              <a:endParaRPr lang="en-US" sz="3000" b="1">
                <a:solidFill>
                  <a:srgbClr val="FFFF00"/>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xmlns="" id="{5BED85F8-12EB-4A20-9267-51D48077D53F}"/>
                </a:ext>
              </a:extLst>
            </p:cNvPr>
            <p:cNvSpPr txBox="1"/>
            <p:nvPr/>
          </p:nvSpPr>
          <p:spPr>
            <a:xfrm>
              <a:off x="7366922" y="3867005"/>
              <a:ext cx="471055" cy="553998"/>
            </a:xfrm>
            <a:prstGeom prst="rect">
              <a:avLst/>
            </a:prstGeom>
            <a:noFill/>
          </p:spPr>
          <p:txBody>
            <a:bodyPr wrap="square" rtlCol="0">
              <a:spAutoFit/>
            </a:bodyPr>
            <a:lstStyle/>
            <a:p>
              <a:pPr algn="r"/>
              <a:r>
                <a:rPr lang="en-US" sz="3000" b="1">
                  <a:solidFill>
                    <a:srgbClr val="FFFF00"/>
                  </a:solidFill>
                  <a:latin typeface="Arial" panose="020B0604020202020204" pitchFamily="34" charset="0"/>
                  <a:cs typeface="Arial" panose="020B0604020202020204" pitchFamily="34" charset="0"/>
                  <a:sym typeface="Symbol" panose="05050102010706020507" pitchFamily="18" charset="2"/>
                </a:rPr>
                <a:t>-</a:t>
              </a:r>
              <a:endParaRPr lang="en-US" sz="3000" b="1">
                <a:solidFill>
                  <a:srgbClr val="FFFF00"/>
                </a:solidFill>
                <a:latin typeface="Arial" panose="020B0604020202020204" pitchFamily="34" charset="0"/>
                <a:cs typeface="Arial" panose="020B0604020202020204" pitchFamily="34" charset="0"/>
              </a:endParaRPr>
            </a:p>
          </p:txBody>
        </p:sp>
      </p:grpSp>
      <p:pic>
        <p:nvPicPr>
          <p:cNvPr id="9" name="Content Placeholder 4" descr="A picture containing device, different, several&#10;&#10;Description automatically generated">
            <a:extLst>
              <a:ext uri="{FF2B5EF4-FFF2-40B4-BE49-F238E27FC236}">
                <a16:creationId xmlns:a16="http://schemas.microsoft.com/office/drawing/2014/main" xmlns="" id="{CBB93B93-27D3-4634-837A-C2E77630AF0D}"/>
              </a:ext>
            </a:extLst>
          </p:cNvPr>
          <p:cNvPicPr>
            <a:picLocks noChangeAspect="1"/>
          </p:cNvPicPr>
          <p:nvPr/>
        </p:nvPicPr>
        <p:blipFill rotWithShape="1">
          <a:blip r:embed="rId2">
            <a:extLst>
              <a:ext uri="{28A0092B-C50C-407E-A947-70E740481C1C}">
                <a14:useLocalDpi xmlns:a14="http://schemas.microsoft.com/office/drawing/2010/main" val="0"/>
              </a:ext>
            </a:extLst>
          </a:blip>
          <a:srcRect l="52809" t="7289" r="25275" b="5245"/>
          <a:stretch/>
        </p:blipFill>
        <p:spPr>
          <a:xfrm>
            <a:off x="4611260" y="524616"/>
            <a:ext cx="2966934" cy="4695928"/>
          </a:xfrm>
          <a:prstGeom prst="rect">
            <a:avLst/>
          </a:prstGeom>
        </p:spPr>
      </p:pic>
      <p:sp>
        <p:nvSpPr>
          <p:cNvPr id="36" name="Rectangle 7">
            <a:extLst>
              <a:ext uri="{FF2B5EF4-FFF2-40B4-BE49-F238E27FC236}">
                <a16:creationId xmlns:a16="http://schemas.microsoft.com/office/drawing/2014/main" xmlns="" id="{58714CBA-97C8-4853-8A49-CF7EA749AADD}"/>
              </a:ext>
            </a:extLst>
          </p:cNvPr>
          <p:cNvSpPr>
            <a:spLocks noChangeArrowheads="1"/>
          </p:cNvSpPr>
          <p:nvPr/>
        </p:nvSpPr>
        <p:spPr bwMode="auto">
          <a:xfrm>
            <a:off x="1836290" y="102106"/>
            <a:ext cx="5638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400" b="1" u="sng" dirty="0">
                <a:solidFill>
                  <a:srgbClr val="FF6600"/>
                </a:solidFill>
                <a:latin typeface="Arial" panose="020B0604020202020204" pitchFamily="34" charset="0"/>
                <a:cs typeface="Arial" panose="020B0604020202020204" pitchFamily="34" charset="0"/>
              </a:rPr>
              <a:t>2. </a:t>
            </a:r>
            <a:r>
              <a:rPr lang="en-US" altLang="en-US" sz="2400" b="1" u="sng" dirty="0" err="1">
                <a:solidFill>
                  <a:srgbClr val="FF6600"/>
                </a:solidFill>
                <a:latin typeface="Arial" panose="020B0604020202020204" pitchFamily="34" charset="0"/>
                <a:cs typeface="Arial" panose="020B0604020202020204" pitchFamily="34" charset="0"/>
              </a:rPr>
              <a:t>Sự</a:t>
            </a:r>
            <a:r>
              <a:rPr lang="en-US" altLang="en-US" sz="2400" b="1" u="sng" dirty="0">
                <a:solidFill>
                  <a:srgbClr val="FF6600"/>
                </a:solidFill>
                <a:latin typeface="Arial" panose="020B0604020202020204" pitchFamily="34" charset="0"/>
                <a:cs typeface="Arial" panose="020B0604020202020204" pitchFamily="34" charset="0"/>
              </a:rPr>
              <a:t> </a:t>
            </a:r>
            <a:r>
              <a:rPr lang="en-US" altLang="en-US" sz="2400" b="1" u="sng" dirty="0" err="1">
                <a:solidFill>
                  <a:srgbClr val="FF6600"/>
                </a:solidFill>
                <a:latin typeface="Arial" panose="020B0604020202020204" pitchFamily="34" charset="0"/>
                <a:cs typeface="Arial" panose="020B0604020202020204" pitchFamily="34" charset="0"/>
              </a:rPr>
              <a:t>nhiễm</a:t>
            </a:r>
            <a:r>
              <a:rPr lang="en-US" altLang="en-US" sz="2400" b="1" u="sng" dirty="0">
                <a:solidFill>
                  <a:srgbClr val="FF6600"/>
                </a:solidFill>
                <a:latin typeface="Arial" panose="020B0604020202020204" pitchFamily="34" charset="0"/>
                <a:cs typeface="Arial" panose="020B0604020202020204" pitchFamily="34" charset="0"/>
              </a:rPr>
              <a:t> </a:t>
            </a:r>
            <a:r>
              <a:rPr lang="en-US" altLang="en-US" sz="2400" b="1" u="sng" dirty="0" err="1">
                <a:solidFill>
                  <a:srgbClr val="FF6600"/>
                </a:solidFill>
                <a:latin typeface="Arial" panose="020B0604020202020204" pitchFamily="34" charset="0"/>
                <a:cs typeface="Arial" panose="020B0604020202020204" pitchFamily="34" charset="0"/>
              </a:rPr>
              <a:t>điện</a:t>
            </a:r>
            <a:r>
              <a:rPr lang="en-US" altLang="en-US" sz="2400" b="1" u="sng" dirty="0">
                <a:solidFill>
                  <a:srgbClr val="FF6600"/>
                </a:solidFill>
                <a:latin typeface="Arial" panose="020B0604020202020204" pitchFamily="34" charset="0"/>
                <a:cs typeface="Arial" panose="020B0604020202020204" pitchFamily="34" charset="0"/>
              </a:rPr>
              <a:t> do </a:t>
            </a:r>
            <a:r>
              <a:rPr lang="en-US" altLang="en-US" sz="2400" b="1" u="sng" dirty="0" err="1">
                <a:solidFill>
                  <a:srgbClr val="FF6600"/>
                </a:solidFill>
                <a:latin typeface="Arial" panose="020B0604020202020204" pitchFamily="34" charset="0"/>
                <a:cs typeface="Arial" panose="020B0604020202020204" pitchFamily="34" charset="0"/>
              </a:rPr>
              <a:t>tiếp</a:t>
            </a:r>
            <a:r>
              <a:rPr lang="en-US" altLang="en-US" sz="2400" b="1" u="sng" dirty="0">
                <a:solidFill>
                  <a:srgbClr val="FF6600"/>
                </a:solidFill>
                <a:latin typeface="Arial" panose="020B0604020202020204" pitchFamily="34" charset="0"/>
                <a:cs typeface="Arial" panose="020B0604020202020204" pitchFamily="34" charset="0"/>
              </a:rPr>
              <a:t> </a:t>
            </a:r>
            <a:r>
              <a:rPr lang="en-US" altLang="en-US" sz="2400" b="1" u="sng" dirty="0" err="1">
                <a:solidFill>
                  <a:srgbClr val="FF6600"/>
                </a:solidFill>
                <a:latin typeface="Arial" panose="020B0604020202020204" pitchFamily="34" charset="0"/>
                <a:cs typeface="Arial" panose="020B0604020202020204" pitchFamily="34" charset="0"/>
              </a:rPr>
              <a:t>xúc</a:t>
            </a:r>
            <a:r>
              <a:rPr lang="en-US" altLang="en-US" sz="2400" b="1" u="sng" dirty="0">
                <a:solidFill>
                  <a:srgbClr val="FF6600"/>
                </a:solidFill>
                <a:latin typeface="Arial" panose="020B0604020202020204" pitchFamily="34" charset="0"/>
                <a:cs typeface="Arial" panose="020B0604020202020204" pitchFamily="34" charset="0"/>
              </a:rPr>
              <a:t> :</a:t>
            </a:r>
          </a:p>
        </p:txBody>
      </p:sp>
      <p:sp>
        <p:nvSpPr>
          <p:cNvPr id="3" name="Oval 2"/>
          <p:cNvSpPr/>
          <p:nvPr/>
        </p:nvSpPr>
        <p:spPr>
          <a:xfrm>
            <a:off x="3769633" y="698194"/>
            <a:ext cx="4567477" cy="2524837"/>
          </a:xfrm>
          <a:prstGeom prst="ellipse">
            <a:avLst/>
          </a:prstGeom>
          <a:ln w="38100">
            <a:solidFill>
              <a:srgbClr val="00B050"/>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i="1" dirty="0" err="1">
                <a:solidFill>
                  <a:srgbClr val="002060"/>
                </a:solidFill>
                <a:latin typeface="Arial" panose="020B0604020202020204" pitchFamily="34" charset="0"/>
                <a:cs typeface="Arial" panose="020B0604020202020204" pitchFamily="34" charset="0"/>
              </a:rPr>
              <a:t>Khi</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tiếp</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xúc</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gậy</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nhiễm</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điện</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âm</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với</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điện</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nghiệm</a:t>
            </a:r>
            <a:r>
              <a:rPr lang="en-US" i="1" dirty="0">
                <a:solidFill>
                  <a:srgbClr val="002060"/>
                </a:solidFill>
                <a:latin typeface="Arial" panose="020B0604020202020204" pitchFamily="34" charset="0"/>
                <a:cs typeface="Arial" panose="020B0604020202020204" pitchFamily="34" charset="0"/>
              </a:rPr>
              <a:t>, electron di </a:t>
            </a:r>
            <a:r>
              <a:rPr lang="en-US" i="1" dirty="0" err="1">
                <a:solidFill>
                  <a:srgbClr val="002060"/>
                </a:solidFill>
                <a:latin typeface="Arial" panose="020B0604020202020204" pitchFamily="34" charset="0"/>
                <a:cs typeface="Arial" panose="020B0604020202020204" pitchFamily="34" charset="0"/>
              </a:rPr>
              <a:t>chuyển</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từ</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gậy</a:t>
            </a:r>
            <a:r>
              <a:rPr lang="en-US" i="1" dirty="0">
                <a:solidFill>
                  <a:srgbClr val="002060"/>
                </a:solidFill>
                <a:latin typeface="Arial" panose="020B0604020202020204" pitchFamily="34" charset="0"/>
                <a:cs typeface="Arial" panose="020B0604020202020204" pitchFamily="34" charset="0"/>
              </a:rPr>
              <a:t> sang </a:t>
            </a:r>
            <a:r>
              <a:rPr lang="en-US" i="1" dirty="0" err="1">
                <a:solidFill>
                  <a:srgbClr val="002060"/>
                </a:solidFill>
                <a:latin typeface="Arial" panose="020B0604020202020204" pitchFamily="34" charset="0"/>
                <a:cs typeface="Arial" panose="020B0604020202020204" pitchFamily="34" charset="0"/>
              </a:rPr>
              <a:t>điện</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nghiệm</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vì</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vậy</a:t>
            </a:r>
            <a:r>
              <a:rPr lang="en-US" i="1" dirty="0">
                <a:solidFill>
                  <a:srgbClr val="002060"/>
                </a:solidFill>
                <a:latin typeface="Arial" panose="020B0604020202020204" pitchFamily="34" charset="0"/>
                <a:cs typeface="Arial" panose="020B0604020202020204" pitchFamily="34" charset="0"/>
              </a:rPr>
              <a:t> 2 </a:t>
            </a:r>
            <a:r>
              <a:rPr lang="en-US" i="1" dirty="0" err="1">
                <a:solidFill>
                  <a:srgbClr val="002060"/>
                </a:solidFill>
                <a:latin typeface="Arial" panose="020B0604020202020204" pitchFamily="34" charset="0"/>
                <a:cs typeface="Arial" panose="020B0604020202020204" pitchFamily="34" charset="0"/>
              </a:rPr>
              <a:t>lá</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nhôm</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của</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điện</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nghiệm</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đều</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mang</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điện</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tích</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âm</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cùng</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dấu</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nên</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đẩy</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nhau</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và</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xòe</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ra</a:t>
            </a:r>
            <a:endParaRPr lang="en-US" dirty="0">
              <a:solidFill>
                <a:srgbClr val="002060"/>
              </a:solidFill>
            </a:endParaRPr>
          </a:p>
        </p:txBody>
      </p:sp>
    </p:spTree>
    <p:extLst>
      <p:ext uri="{BB962C8B-B14F-4D97-AF65-F5344CB8AC3E}">
        <p14:creationId xmlns:p14="http://schemas.microsoft.com/office/powerpoint/2010/main" val="8900090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80">
                                          <p:stCondLst>
                                            <p:cond delay="0"/>
                                          </p:stCondLst>
                                        </p:cTn>
                                        <p:tgtEl>
                                          <p:spTgt spid="2"/>
                                        </p:tgtEl>
                                      </p:cBhvr>
                                    </p:animEffect>
                                    <p:anim calcmode="lin" valueType="num">
                                      <p:cBhvr>
                                        <p:cTn id="2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gtEl>
                                      </p:cBhvr>
                                      <p:to x="100000" y="60000"/>
                                    </p:animScale>
                                    <p:animScale>
                                      <p:cBhvr>
                                        <p:cTn id="26" dur="166" decel="50000">
                                          <p:stCondLst>
                                            <p:cond delay="676"/>
                                          </p:stCondLst>
                                        </p:cTn>
                                        <p:tgtEl>
                                          <p:spTgt spid="2"/>
                                        </p:tgtEl>
                                      </p:cBhvr>
                                      <p:to x="100000" y="100000"/>
                                    </p:animScale>
                                    <p:animScale>
                                      <p:cBhvr>
                                        <p:cTn id="27" dur="26">
                                          <p:stCondLst>
                                            <p:cond delay="1312"/>
                                          </p:stCondLst>
                                        </p:cTn>
                                        <p:tgtEl>
                                          <p:spTgt spid="2"/>
                                        </p:tgtEl>
                                      </p:cBhvr>
                                      <p:to x="100000" y="80000"/>
                                    </p:animScale>
                                    <p:animScale>
                                      <p:cBhvr>
                                        <p:cTn id="28" dur="166" decel="50000">
                                          <p:stCondLst>
                                            <p:cond delay="1338"/>
                                          </p:stCondLst>
                                        </p:cTn>
                                        <p:tgtEl>
                                          <p:spTgt spid="2"/>
                                        </p:tgtEl>
                                      </p:cBhvr>
                                      <p:to x="100000" y="100000"/>
                                    </p:animScale>
                                    <p:animScale>
                                      <p:cBhvr>
                                        <p:cTn id="29" dur="26">
                                          <p:stCondLst>
                                            <p:cond delay="1642"/>
                                          </p:stCondLst>
                                        </p:cTn>
                                        <p:tgtEl>
                                          <p:spTgt spid="2"/>
                                        </p:tgtEl>
                                      </p:cBhvr>
                                      <p:to x="100000" y="90000"/>
                                    </p:animScale>
                                    <p:animScale>
                                      <p:cBhvr>
                                        <p:cTn id="30" dur="166" decel="50000">
                                          <p:stCondLst>
                                            <p:cond delay="1668"/>
                                          </p:stCondLst>
                                        </p:cTn>
                                        <p:tgtEl>
                                          <p:spTgt spid="2"/>
                                        </p:tgtEl>
                                      </p:cBhvr>
                                      <p:to x="100000" y="100000"/>
                                    </p:animScale>
                                    <p:animScale>
                                      <p:cBhvr>
                                        <p:cTn id="31" dur="26">
                                          <p:stCondLst>
                                            <p:cond delay="1808"/>
                                          </p:stCondLst>
                                        </p:cTn>
                                        <p:tgtEl>
                                          <p:spTgt spid="2"/>
                                        </p:tgtEl>
                                      </p:cBhvr>
                                      <p:to x="100000" y="95000"/>
                                    </p:animScale>
                                    <p:animScale>
                                      <p:cBhvr>
                                        <p:cTn id="3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0240" y="-315416"/>
            <a:ext cx="13184352" cy="6738048"/>
            <a:chOff x="-15180" y="-236562"/>
            <a:chExt cx="9888264" cy="5053536"/>
          </a:xfrm>
        </p:grpSpPr>
        <p:sp>
          <p:nvSpPr>
            <p:cNvPr id="6" name="矩形 5"/>
            <p:cNvSpPr/>
            <p:nvPr/>
          </p:nvSpPr>
          <p:spPr>
            <a:xfrm>
              <a:off x="323528" y="411510"/>
              <a:ext cx="8496944" cy="4176464"/>
            </a:xfrm>
            <a:prstGeom prst="rect">
              <a:avLst/>
            </a:prstGeom>
            <a:solidFill>
              <a:srgbClr val="13445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Freeform 5"/>
            <p:cNvSpPr>
              <a:spLocks/>
            </p:cNvSpPr>
            <p:nvPr/>
          </p:nvSpPr>
          <p:spPr bwMode="auto">
            <a:xfrm>
              <a:off x="-15180" y="-236562"/>
              <a:ext cx="2885951" cy="2966452"/>
            </a:xfrm>
            <a:custGeom>
              <a:avLst/>
              <a:gdLst>
                <a:gd name="T0" fmla="*/ 417 w 1073"/>
                <a:gd name="T1" fmla="*/ 185 h 1102"/>
                <a:gd name="T2" fmla="*/ 216 w 1073"/>
                <a:gd name="T3" fmla="*/ 333 h 1102"/>
                <a:gd name="T4" fmla="*/ 17 w 1073"/>
                <a:gd name="T5" fmla="*/ 552 h 1102"/>
                <a:gd name="T6" fmla="*/ 338 w 1073"/>
                <a:gd name="T7" fmla="*/ 728 h 1102"/>
                <a:gd name="T8" fmla="*/ 467 w 1073"/>
                <a:gd name="T9" fmla="*/ 819 h 1102"/>
                <a:gd name="T10" fmla="*/ 466 w 1073"/>
                <a:gd name="T11" fmla="*/ 819 h 1102"/>
                <a:gd name="T12" fmla="*/ 871 w 1073"/>
                <a:gd name="T13" fmla="*/ 662 h 1102"/>
                <a:gd name="T14" fmla="*/ 1049 w 1073"/>
                <a:gd name="T15" fmla="*/ 566 h 1102"/>
                <a:gd name="T16" fmla="*/ 947 w 1073"/>
                <a:gd name="T17" fmla="*/ 409 h 1102"/>
                <a:gd name="T18" fmla="*/ 1055 w 1073"/>
                <a:gd name="T19" fmla="*/ 289 h 1102"/>
                <a:gd name="T20" fmla="*/ 984 w 1073"/>
                <a:gd name="T21" fmla="*/ 114 h 1102"/>
                <a:gd name="T22" fmla="*/ 656 w 1073"/>
                <a:gd name="T23" fmla="*/ 153 h 1102"/>
                <a:gd name="T24" fmla="*/ 535 w 1073"/>
                <a:gd name="T25" fmla="*/ 52 h 1102"/>
                <a:gd name="T26" fmla="*/ 412 w 1073"/>
                <a:gd name="T27" fmla="*/ 177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3" h="1102">
                  <a:moveTo>
                    <a:pt x="417" y="185"/>
                  </a:moveTo>
                  <a:cubicBezTo>
                    <a:pt x="330" y="93"/>
                    <a:pt x="108" y="265"/>
                    <a:pt x="216" y="333"/>
                  </a:cubicBezTo>
                  <a:cubicBezTo>
                    <a:pt x="114" y="248"/>
                    <a:pt x="0" y="456"/>
                    <a:pt x="17" y="552"/>
                  </a:cubicBezTo>
                  <a:cubicBezTo>
                    <a:pt x="42" y="693"/>
                    <a:pt x="221" y="781"/>
                    <a:pt x="338" y="728"/>
                  </a:cubicBezTo>
                  <a:cubicBezTo>
                    <a:pt x="260" y="816"/>
                    <a:pt x="416" y="935"/>
                    <a:pt x="467" y="819"/>
                  </a:cubicBezTo>
                  <a:cubicBezTo>
                    <a:pt x="467" y="816"/>
                    <a:pt x="467" y="816"/>
                    <a:pt x="466" y="819"/>
                  </a:cubicBezTo>
                  <a:cubicBezTo>
                    <a:pt x="525" y="1102"/>
                    <a:pt x="982" y="875"/>
                    <a:pt x="871" y="662"/>
                  </a:cubicBezTo>
                  <a:cubicBezTo>
                    <a:pt x="914" y="724"/>
                    <a:pt x="1035" y="618"/>
                    <a:pt x="1049" y="566"/>
                  </a:cubicBezTo>
                  <a:cubicBezTo>
                    <a:pt x="1073" y="476"/>
                    <a:pt x="1023" y="416"/>
                    <a:pt x="947" y="409"/>
                  </a:cubicBezTo>
                  <a:cubicBezTo>
                    <a:pt x="993" y="436"/>
                    <a:pt x="1048" y="334"/>
                    <a:pt x="1055" y="289"/>
                  </a:cubicBezTo>
                  <a:cubicBezTo>
                    <a:pt x="1066" y="217"/>
                    <a:pt x="1031" y="157"/>
                    <a:pt x="984" y="114"/>
                  </a:cubicBezTo>
                  <a:cubicBezTo>
                    <a:pt x="896" y="33"/>
                    <a:pt x="705" y="0"/>
                    <a:pt x="656" y="153"/>
                  </a:cubicBezTo>
                  <a:cubicBezTo>
                    <a:pt x="686" y="79"/>
                    <a:pt x="584" y="40"/>
                    <a:pt x="535" y="52"/>
                  </a:cubicBezTo>
                  <a:cubicBezTo>
                    <a:pt x="487" y="64"/>
                    <a:pt x="422" y="121"/>
                    <a:pt x="412" y="177"/>
                  </a:cubicBezTo>
                </a:path>
              </a:pathLst>
            </a:custGeom>
            <a:solidFill>
              <a:srgbClr val="FFFFFF">
                <a:alpha val="16000"/>
              </a:srgbClr>
            </a:solidFill>
            <a:ln>
              <a:noFill/>
            </a:ln>
          </p:spPr>
          <p:txBody>
            <a:bodyPr vert="horz" wrap="square" lIns="121920" tIns="60960" rIns="121920" bIns="60960" numCol="1" anchor="t" anchorCtr="0" compatLnSpc="1">
              <a:prstTxWarp prst="textNoShape">
                <a:avLst/>
              </a:prstTxWarp>
            </a:bodyPr>
            <a:lstStyle/>
            <a:p>
              <a:endParaRPr lang="zh-CN" altLang="en-US" sz="2400"/>
            </a:p>
          </p:txBody>
        </p:sp>
        <p:sp>
          <p:nvSpPr>
            <p:cNvPr id="15" name="Freeform 5"/>
            <p:cNvSpPr>
              <a:spLocks/>
            </p:cNvSpPr>
            <p:nvPr/>
          </p:nvSpPr>
          <p:spPr bwMode="auto">
            <a:xfrm>
              <a:off x="6987133" y="771550"/>
              <a:ext cx="2885951" cy="2966452"/>
            </a:xfrm>
            <a:custGeom>
              <a:avLst/>
              <a:gdLst>
                <a:gd name="T0" fmla="*/ 417 w 1073"/>
                <a:gd name="T1" fmla="*/ 185 h 1102"/>
                <a:gd name="T2" fmla="*/ 216 w 1073"/>
                <a:gd name="T3" fmla="*/ 333 h 1102"/>
                <a:gd name="T4" fmla="*/ 17 w 1073"/>
                <a:gd name="T5" fmla="*/ 552 h 1102"/>
                <a:gd name="T6" fmla="*/ 338 w 1073"/>
                <a:gd name="T7" fmla="*/ 728 h 1102"/>
                <a:gd name="T8" fmla="*/ 467 w 1073"/>
                <a:gd name="T9" fmla="*/ 819 h 1102"/>
                <a:gd name="T10" fmla="*/ 466 w 1073"/>
                <a:gd name="T11" fmla="*/ 819 h 1102"/>
                <a:gd name="T12" fmla="*/ 871 w 1073"/>
                <a:gd name="T13" fmla="*/ 662 h 1102"/>
                <a:gd name="T14" fmla="*/ 1049 w 1073"/>
                <a:gd name="T15" fmla="*/ 566 h 1102"/>
                <a:gd name="T16" fmla="*/ 947 w 1073"/>
                <a:gd name="T17" fmla="*/ 409 h 1102"/>
                <a:gd name="T18" fmla="*/ 1055 w 1073"/>
                <a:gd name="T19" fmla="*/ 289 h 1102"/>
                <a:gd name="T20" fmla="*/ 984 w 1073"/>
                <a:gd name="T21" fmla="*/ 114 h 1102"/>
                <a:gd name="T22" fmla="*/ 656 w 1073"/>
                <a:gd name="T23" fmla="*/ 153 h 1102"/>
                <a:gd name="T24" fmla="*/ 535 w 1073"/>
                <a:gd name="T25" fmla="*/ 52 h 1102"/>
                <a:gd name="T26" fmla="*/ 412 w 1073"/>
                <a:gd name="T27" fmla="*/ 177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3" h="1102">
                  <a:moveTo>
                    <a:pt x="417" y="185"/>
                  </a:moveTo>
                  <a:cubicBezTo>
                    <a:pt x="330" y="93"/>
                    <a:pt x="108" y="265"/>
                    <a:pt x="216" y="333"/>
                  </a:cubicBezTo>
                  <a:cubicBezTo>
                    <a:pt x="114" y="248"/>
                    <a:pt x="0" y="456"/>
                    <a:pt x="17" y="552"/>
                  </a:cubicBezTo>
                  <a:cubicBezTo>
                    <a:pt x="42" y="693"/>
                    <a:pt x="221" y="781"/>
                    <a:pt x="338" y="728"/>
                  </a:cubicBezTo>
                  <a:cubicBezTo>
                    <a:pt x="260" y="816"/>
                    <a:pt x="416" y="935"/>
                    <a:pt x="467" y="819"/>
                  </a:cubicBezTo>
                  <a:cubicBezTo>
                    <a:pt x="467" y="816"/>
                    <a:pt x="467" y="816"/>
                    <a:pt x="466" y="819"/>
                  </a:cubicBezTo>
                  <a:cubicBezTo>
                    <a:pt x="525" y="1102"/>
                    <a:pt x="982" y="875"/>
                    <a:pt x="871" y="662"/>
                  </a:cubicBezTo>
                  <a:cubicBezTo>
                    <a:pt x="914" y="724"/>
                    <a:pt x="1035" y="618"/>
                    <a:pt x="1049" y="566"/>
                  </a:cubicBezTo>
                  <a:cubicBezTo>
                    <a:pt x="1073" y="476"/>
                    <a:pt x="1023" y="416"/>
                    <a:pt x="947" y="409"/>
                  </a:cubicBezTo>
                  <a:cubicBezTo>
                    <a:pt x="993" y="436"/>
                    <a:pt x="1048" y="334"/>
                    <a:pt x="1055" y="289"/>
                  </a:cubicBezTo>
                  <a:cubicBezTo>
                    <a:pt x="1066" y="217"/>
                    <a:pt x="1031" y="157"/>
                    <a:pt x="984" y="114"/>
                  </a:cubicBezTo>
                  <a:cubicBezTo>
                    <a:pt x="896" y="33"/>
                    <a:pt x="705" y="0"/>
                    <a:pt x="656" y="153"/>
                  </a:cubicBezTo>
                  <a:cubicBezTo>
                    <a:pt x="686" y="79"/>
                    <a:pt x="584" y="40"/>
                    <a:pt x="535" y="52"/>
                  </a:cubicBezTo>
                  <a:cubicBezTo>
                    <a:pt x="487" y="64"/>
                    <a:pt x="422" y="121"/>
                    <a:pt x="412" y="177"/>
                  </a:cubicBezTo>
                </a:path>
              </a:pathLst>
            </a:custGeom>
            <a:solidFill>
              <a:srgbClr val="FFFFFF">
                <a:alpha val="16000"/>
              </a:srgbClr>
            </a:solidFill>
            <a:ln>
              <a:noFill/>
            </a:ln>
          </p:spPr>
          <p:txBody>
            <a:bodyPr vert="horz" wrap="square" lIns="121920" tIns="60960" rIns="121920" bIns="60960" numCol="1" anchor="t" anchorCtr="0" compatLnSpc="1">
              <a:prstTxWarp prst="textNoShape">
                <a:avLst/>
              </a:prstTxWarp>
            </a:bodyPr>
            <a:lstStyle/>
            <a:p>
              <a:endParaRPr lang="zh-CN" altLang="en-US" sz="2400"/>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2624594"/>
              <a:ext cx="2652469" cy="2192380"/>
            </a:xfrm>
            <a:prstGeom prst="rect">
              <a:avLst/>
            </a:prstGeom>
          </p:spPr>
        </p:pic>
      </p:grpSp>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5878" y="2142775"/>
            <a:ext cx="7419084" cy="4739971"/>
          </a:xfrm>
          <a:prstGeom prst="rect">
            <a:avLst/>
          </a:prstGeom>
        </p:spPr>
      </p:pic>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444174"/>
            <a:ext cx="12192000" cy="2102668"/>
          </a:xfrm>
          <a:prstGeom prst="rect">
            <a:avLst/>
          </a:prstGeom>
          <a:effectLst>
            <a:outerShdw blurRad="50800" dist="38100" dir="5400000" algn="t" rotWithShape="0">
              <a:prstClr val="black">
                <a:alpha val="40000"/>
              </a:prstClr>
            </a:outerShdw>
          </a:effectLst>
        </p:spPr>
      </p:pic>
      <p:sp>
        <p:nvSpPr>
          <p:cNvPr id="11" name="Rectangle 7">
            <a:extLst>
              <a:ext uri="{FF2B5EF4-FFF2-40B4-BE49-F238E27FC236}">
                <a16:creationId xmlns:a16="http://schemas.microsoft.com/office/drawing/2014/main" xmlns="" id="{606FFACE-F4B2-467C-8771-02A9E33D9D34}"/>
              </a:ext>
            </a:extLst>
          </p:cNvPr>
          <p:cNvSpPr>
            <a:spLocks noChangeArrowheads="1"/>
          </p:cNvSpPr>
          <p:nvPr/>
        </p:nvSpPr>
        <p:spPr bwMode="auto">
          <a:xfrm>
            <a:off x="477675" y="913616"/>
            <a:ext cx="11341289"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eaLnBrk="1" hangingPunct="1">
              <a:spcBef>
                <a:spcPct val="0"/>
              </a:spcBef>
              <a:buClr>
                <a:srgbClr val="FF6600"/>
              </a:buClr>
            </a:pPr>
            <a:r>
              <a:rPr lang="en-US" altLang="en-US" sz="2400" b="1" dirty="0" err="1">
                <a:solidFill>
                  <a:schemeClr val="bg1"/>
                </a:solidFill>
                <a:latin typeface="Arial" panose="020B0604020202020204" pitchFamily="34" charset="0"/>
                <a:cs typeface="Arial" panose="020B0604020202020204" pitchFamily="34" charset="0"/>
              </a:rPr>
              <a:t>Chú</a:t>
            </a:r>
            <a:r>
              <a:rPr lang="en-US" altLang="en-US" sz="2400" b="1" dirty="0">
                <a:solidFill>
                  <a:schemeClr val="bg1"/>
                </a:solidFill>
                <a:latin typeface="Arial" panose="020B0604020202020204" pitchFamily="34" charset="0"/>
                <a:cs typeface="Arial" panose="020B0604020202020204" pitchFamily="34" charset="0"/>
              </a:rPr>
              <a:t> ý</a:t>
            </a:r>
            <a:r>
              <a:rPr lang="en-US" altLang="en-US" sz="2400" b="1" dirty="0" smtClean="0">
                <a:solidFill>
                  <a:schemeClr val="bg1"/>
                </a:solidFill>
                <a:latin typeface="Arial" panose="020B0604020202020204" pitchFamily="34" charset="0"/>
                <a:cs typeface="Arial" panose="020B0604020202020204" pitchFamily="34" charset="0"/>
              </a:rPr>
              <a:t>:</a:t>
            </a:r>
          </a:p>
          <a:p>
            <a:pPr marL="0" indent="0" algn="just" eaLnBrk="1" hangingPunct="1">
              <a:spcBef>
                <a:spcPct val="0"/>
              </a:spcBef>
              <a:buClr>
                <a:srgbClr val="FF6600"/>
              </a:buClr>
              <a:buNone/>
            </a:pPr>
            <a:r>
              <a:rPr lang="en-US" altLang="en-US" sz="2400" b="1" dirty="0">
                <a:solidFill>
                  <a:schemeClr val="bg1"/>
                </a:solidFill>
                <a:latin typeface="Arial" panose="020B0604020202020204" pitchFamily="34" charset="0"/>
                <a:cs typeface="Arial" panose="020B0604020202020204" pitchFamily="34" charset="0"/>
              </a:rPr>
              <a:t>+</a:t>
            </a:r>
            <a:r>
              <a:rPr lang="en-US" altLang="en-US" sz="2400" dirty="0" smtClean="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Tổng</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đại</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số</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điện</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tích</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của</a:t>
            </a:r>
            <a:r>
              <a:rPr lang="en-US" altLang="en-US" sz="2400" dirty="0">
                <a:solidFill>
                  <a:schemeClr val="bg1"/>
                </a:solidFill>
                <a:latin typeface="Arial" panose="020B0604020202020204" pitchFamily="34" charset="0"/>
                <a:cs typeface="Arial" panose="020B0604020202020204" pitchFamily="34" charset="0"/>
              </a:rPr>
              <a:t> 2 </a:t>
            </a:r>
            <a:r>
              <a:rPr lang="en-US" altLang="en-US" sz="2400" dirty="0" err="1">
                <a:solidFill>
                  <a:schemeClr val="bg1"/>
                </a:solidFill>
                <a:latin typeface="Arial" panose="020B0604020202020204" pitchFamily="34" charset="0"/>
                <a:cs typeface="Arial" panose="020B0604020202020204" pitchFamily="34" charset="0"/>
              </a:rPr>
              <a:t>vật</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sau</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khi</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tiếp</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xúc</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bằng</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tổng</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đại</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số</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điện</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tích</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của</a:t>
            </a:r>
            <a:r>
              <a:rPr lang="en-US" altLang="en-US" sz="2400" dirty="0">
                <a:solidFill>
                  <a:schemeClr val="bg1"/>
                </a:solidFill>
                <a:latin typeface="Arial" panose="020B0604020202020204" pitchFamily="34" charset="0"/>
                <a:cs typeface="Arial" panose="020B0604020202020204" pitchFamily="34" charset="0"/>
              </a:rPr>
              <a:t> 2 </a:t>
            </a:r>
            <a:r>
              <a:rPr lang="en-US" altLang="en-US" sz="2400" dirty="0" err="1">
                <a:solidFill>
                  <a:schemeClr val="bg1"/>
                </a:solidFill>
                <a:latin typeface="Arial" panose="020B0604020202020204" pitchFamily="34" charset="0"/>
                <a:cs typeface="Arial" panose="020B0604020202020204" pitchFamily="34" charset="0"/>
              </a:rPr>
              <a:t>vật</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trước</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khi</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tiếp</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xúc</a:t>
            </a:r>
            <a:r>
              <a:rPr lang="en-US" altLang="en-US" sz="2400" dirty="0">
                <a:solidFill>
                  <a:schemeClr val="bg1"/>
                </a:solidFill>
                <a:latin typeface="Arial" panose="020B0604020202020204" pitchFamily="34" charset="0"/>
                <a:cs typeface="Arial" panose="020B0604020202020204" pitchFamily="34" charset="0"/>
              </a:rPr>
              <a:t>: q = q</a:t>
            </a:r>
            <a:r>
              <a:rPr lang="en-US" altLang="en-US" sz="2400" baseline="-25000" dirty="0">
                <a:solidFill>
                  <a:schemeClr val="bg1"/>
                </a:solidFill>
                <a:latin typeface="Arial" panose="020B0604020202020204" pitchFamily="34" charset="0"/>
                <a:cs typeface="Arial" panose="020B0604020202020204" pitchFamily="34" charset="0"/>
              </a:rPr>
              <a:t>1</a:t>
            </a:r>
            <a:r>
              <a:rPr lang="en-US" altLang="en-US" sz="2400" dirty="0">
                <a:solidFill>
                  <a:schemeClr val="bg1"/>
                </a:solidFill>
                <a:latin typeface="Arial" panose="020B0604020202020204" pitchFamily="34" charset="0"/>
                <a:cs typeface="Arial" panose="020B0604020202020204" pitchFamily="34" charset="0"/>
              </a:rPr>
              <a:t> + q</a:t>
            </a:r>
            <a:r>
              <a:rPr lang="en-US" altLang="en-US" sz="2400" baseline="-25000" dirty="0">
                <a:solidFill>
                  <a:schemeClr val="bg1"/>
                </a:solidFill>
                <a:latin typeface="Arial" panose="020B0604020202020204" pitchFamily="34" charset="0"/>
                <a:cs typeface="Arial" panose="020B0604020202020204" pitchFamily="34" charset="0"/>
              </a:rPr>
              <a:t>2</a:t>
            </a:r>
            <a:r>
              <a:rPr lang="en-US" altLang="en-US" sz="2400" dirty="0">
                <a:solidFill>
                  <a:schemeClr val="bg1"/>
                </a:solidFill>
                <a:latin typeface="Arial" panose="020B0604020202020204" pitchFamily="34" charset="0"/>
                <a:cs typeface="Arial" panose="020B0604020202020204" pitchFamily="34" charset="0"/>
              </a:rPr>
              <a:t>.</a:t>
            </a:r>
          </a:p>
          <a:p>
            <a:pPr algn="just" eaLnBrk="1" hangingPunct="1">
              <a:spcBef>
                <a:spcPct val="0"/>
              </a:spcBef>
              <a:buClr>
                <a:srgbClr val="FF6600"/>
              </a:buClr>
              <a:buFont typeface="Wingdings" panose="05000000000000000000" pitchFamily="2" charset="2"/>
              <a:buNone/>
            </a:pPr>
            <a:r>
              <a:rPr lang="en-US" altLang="en-US" sz="2400" dirty="0">
                <a:solidFill>
                  <a:schemeClr val="bg1"/>
                </a:solidFill>
                <a:latin typeface="Arial" panose="020B0604020202020204" pitchFamily="34" charset="0"/>
                <a:cs typeface="Arial" panose="020B0604020202020204" pitchFamily="34" charset="0"/>
              </a:rPr>
              <a:t>+</a:t>
            </a:r>
            <a:r>
              <a:rPr lang="en-US" altLang="en-US" sz="2400" dirty="0" err="1" smtClean="0">
                <a:solidFill>
                  <a:schemeClr val="bg1"/>
                </a:solidFill>
                <a:latin typeface="Arial" panose="020B0604020202020204" pitchFamily="34" charset="0"/>
                <a:cs typeface="Arial" panose="020B0604020202020204" pitchFamily="34" charset="0"/>
              </a:rPr>
              <a:t>Nếu</a:t>
            </a:r>
            <a:r>
              <a:rPr lang="en-US" altLang="en-US" sz="2400" dirty="0" smtClean="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hai</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quả</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cầu</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có</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kích</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thước</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và</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bản</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chất</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giống</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nhau</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điện</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tích</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lúc</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sau</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của</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mỗi</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quả</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cầu</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là</a:t>
            </a:r>
            <a:r>
              <a:rPr lang="en-US" altLang="en-US" sz="2400" dirty="0">
                <a:solidFill>
                  <a:schemeClr val="bg1"/>
                </a:solidFill>
                <a:latin typeface="Arial" panose="020B0604020202020204" pitchFamily="34" charset="0"/>
                <a:cs typeface="Arial" panose="020B0604020202020204" pitchFamily="34" charset="0"/>
              </a:rPr>
              <a:t>:</a:t>
            </a:r>
          </a:p>
        </p:txBody>
      </p:sp>
      <p:sp>
        <p:nvSpPr>
          <p:cNvPr id="5" name="Rounded Rectangle 4"/>
          <p:cNvSpPr/>
          <p:nvPr/>
        </p:nvSpPr>
        <p:spPr>
          <a:xfrm>
            <a:off x="4804012" y="2647665"/>
            <a:ext cx="3862316" cy="148768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aphicFrame>
        <p:nvGraphicFramePr>
          <p:cNvPr id="14" name="Object 9">
            <a:extLst>
              <a:ext uri="{FF2B5EF4-FFF2-40B4-BE49-F238E27FC236}">
                <a16:creationId xmlns:a16="http://schemas.microsoft.com/office/drawing/2014/main" xmlns="" id="{4C232BC9-D2CA-4DB8-84B6-1A5FC42E5CE5}"/>
              </a:ext>
            </a:extLst>
          </p:cNvPr>
          <p:cNvGraphicFramePr>
            <a:graphicFrameLocks noChangeAspect="1"/>
          </p:cNvGraphicFramePr>
          <p:nvPr>
            <p:extLst>
              <p:ext uri="{D42A27DB-BD31-4B8C-83A1-F6EECF244321}">
                <p14:modId xmlns:p14="http://schemas.microsoft.com/office/powerpoint/2010/main" val="3686780574"/>
              </p:ext>
            </p:extLst>
          </p:nvPr>
        </p:nvGraphicFramePr>
        <p:xfrm>
          <a:off x="5129285" y="2810299"/>
          <a:ext cx="3352800" cy="1028700"/>
        </p:xfrm>
        <a:graphic>
          <a:graphicData uri="http://schemas.openxmlformats.org/presentationml/2006/ole">
            <mc:AlternateContent xmlns:mc="http://schemas.openxmlformats.org/markup-compatibility/2006">
              <mc:Choice xmlns:v="urn:schemas-microsoft-com:vml" Requires="v">
                <p:oleObj spid="_x0000_s2052" name="Equation" r:id="rId7" imgW="1282700" imgH="393700" progId="Equation.DSMT4">
                  <p:embed/>
                </p:oleObj>
              </mc:Choice>
              <mc:Fallback>
                <p:oleObj name="Equation" r:id="rId7" imgW="1282700" imgH="3937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29285" y="2810299"/>
                        <a:ext cx="335280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308049212"/>
      </p:ext>
    </p:extLst>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blinds(horizontal)">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blinds(horizontal)">
                                      <p:cBhvr>
                                        <p:cTn id="27" dur="500"/>
                                        <p:tgtEl>
                                          <p:spTgt spid="1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Effect transition="in" filter="blinds(horizontal)">
                                      <p:cBhvr>
                                        <p:cTn id="32" dur="500"/>
                                        <p:tgtEl>
                                          <p:spTgt spid="1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0240" y="-356360"/>
            <a:ext cx="13184352" cy="6738048"/>
            <a:chOff x="-15180" y="-236562"/>
            <a:chExt cx="9888264" cy="5053536"/>
          </a:xfrm>
        </p:grpSpPr>
        <p:sp>
          <p:nvSpPr>
            <p:cNvPr id="6" name="矩形 5"/>
            <p:cNvSpPr/>
            <p:nvPr/>
          </p:nvSpPr>
          <p:spPr>
            <a:xfrm>
              <a:off x="323528" y="411510"/>
              <a:ext cx="8496944" cy="4176464"/>
            </a:xfrm>
            <a:prstGeom prst="rect">
              <a:avLst/>
            </a:prstGeom>
            <a:solidFill>
              <a:srgbClr val="13445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Freeform 5"/>
            <p:cNvSpPr>
              <a:spLocks/>
            </p:cNvSpPr>
            <p:nvPr/>
          </p:nvSpPr>
          <p:spPr bwMode="auto">
            <a:xfrm>
              <a:off x="-15180" y="-236562"/>
              <a:ext cx="2885951" cy="2966452"/>
            </a:xfrm>
            <a:custGeom>
              <a:avLst/>
              <a:gdLst>
                <a:gd name="T0" fmla="*/ 417 w 1073"/>
                <a:gd name="T1" fmla="*/ 185 h 1102"/>
                <a:gd name="T2" fmla="*/ 216 w 1073"/>
                <a:gd name="T3" fmla="*/ 333 h 1102"/>
                <a:gd name="T4" fmla="*/ 17 w 1073"/>
                <a:gd name="T5" fmla="*/ 552 h 1102"/>
                <a:gd name="T6" fmla="*/ 338 w 1073"/>
                <a:gd name="T7" fmla="*/ 728 h 1102"/>
                <a:gd name="T8" fmla="*/ 467 w 1073"/>
                <a:gd name="T9" fmla="*/ 819 h 1102"/>
                <a:gd name="T10" fmla="*/ 466 w 1073"/>
                <a:gd name="T11" fmla="*/ 819 h 1102"/>
                <a:gd name="T12" fmla="*/ 871 w 1073"/>
                <a:gd name="T13" fmla="*/ 662 h 1102"/>
                <a:gd name="T14" fmla="*/ 1049 w 1073"/>
                <a:gd name="T15" fmla="*/ 566 h 1102"/>
                <a:gd name="T16" fmla="*/ 947 w 1073"/>
                <a:gd name="T17" fmla="*/ 409 h 1102"/>
                <a:gd name="T18" fmla="*/ 1055 w 1073"/>
                <a:gd name="T19" fmla="*/ 289 h 1102"/>
                <a:gd name="T20" fmla="*/ 984 w 1073"/>
                <a:gd name="T21" fmla="*/ 114 h 1102"/>
                <a:gd name="T22" fmla="*/ 656 w 1073"/>
                <a:gd name="T23" fmla="*/ 153 h 1102"/>
                <a:gd name="T24" fmla="*/ 535 w 1073"/>
                <a:gd name="T25" fmla="*/ 52 h 1102"/>
                <a:gd name="T26" fmla="*/ 412 w 1073"/>
                <a:gd name="T27" fmla="*/ 177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3" h="1102">
                  <a:moveTo>
                    <a:pt x="417" y="185"/>
                  </a:moveTo>
                  <a:cubicBezTo>
                    <a:pt x="330" y="93"/>
                    <a:pt x="108" y="265"/>
                    <a:pt x="216" y="333"/>
                  </a:cubicBezTo>
                  <a:cubicBezTo>
                    <a:pt x="114" y="248"/>
                    <a:pt x="0" y="456"/>
                    <a:pt x="17" y="552"/>
                  </a:cubicBezTo>
                  <a:cubicBezTo>
                    <a:pt x="42" y="693"/>
                    <a:pt x="221" y="781"/>
                    <a:pt x="338" y="728"/>
                  </a:cubicBezTo>
                  <a:cubicBezTo>
                    <a:pt x="260" y="816"/>
                    <a:pt x="416" y="935"/>
                    <a:pt x="467" y="819"/>
                  </a:cubicBezTo>
                  <a:cubicBezTo>
                    <a:pt x="467" y="816"/>
                    <a:pt x="467" y="816"/>
                    <a:pt x="466" y="819"/>
                  </a:cubicBezTo>
                  <a:cubicBezTo>
                    <a:pt x="525" y="1102"/>
                    <a:pt x="982" y="875"/>
                    <a:pt x="871" y="662"/>
                  </a:cubicBezTo>
                  <a:cubicBezTo>
                    <a:pt x="914" y="724"/>
                    <a:pt x="1035" y="618"/>
                    <a:pt x="1049" y="566"/>
                  </a:cubicBezTo>
                  <a:cubicBezTo>
                    <a:pt x="1073" y="476"/>
                    <a:pt x="1023" y="416"/>
                    <a:pt x="947" y="409"/>
                  </a:cubicBezTo>
                  <a:cubicBezTo>
                    <a:pt x="993" y="436"/>
                    <a:pt x="1048" y="334"/>
                    <a:pt x="1055" y="289"/>
                  </a:cubicBezTo>
                  <a:cubicBezTo>
                    <a:pt x="1066" y="217"/>
                    <a:pt x="1031" y="157"/>
                    <a:pt x="984" y="114"/>
                  </a:cubicBezTo>
                  <a:cubicBezTo>
                    <a:pt x="896" y="33"/>
                    <a:pt x="705" y="0"/>
                    <a:pt x="656" y="153"/>
                  </a:cubicBezTo>
                  <a:cubicBezTo>
                    <a:pt x="686" y="79"/>
                    <a:pt x="584" y="40"/>
                    <a:pt x="535" y="52"/>
                  </a:cubicBezTo>
                  <a:cubicBezTo>
                    <a:pt x="487" y="64"/>
                    <a:pt x="422" y="121"/>
                    <a:pt x="412" y="177"/>
                  </a:cubicBezTo>
                </a:path>
              </a:pathLst>
            </a:custGeom>
            <a:solidFill>
              <a:srgbClr val="FFFFFF">
                <a:alpha val="16000"/>
              </a:srgbClr>
            </a:solidFill>
            <a:ln>
              <a:noFill/>
            </a:ln>
          </p:spPr>
          <p:txBody>
            <a:bodyPr vert="horz" wrap="square" lIns="121920" tIns="60960" rIns="121920" bIns="60960" numCol="1" anchor="t" anchorCtr="0" compatLnSpc="1">
              <a:prstTxWarp prst="textNoShape">
                <a:avLst/>
              </a:prstTxWarp>
            </a:bodyPr>
            <a:lstStyle/>
            <a:p>
              <a:endParaRPr lang="zh-CN" altLang="en-US" sz="2400"/>
            </a:p>
          </p:txBody>
        </p:sp>
        <p:sp>
          <p:nvSpPr>
            <p:cNvPr id="15" name="Freeform 5"/>
            <p:cNvSpPr>
              <a:spLocks/>
            </p:cNvSpPr>
            <p:nvPr/>
          </p:nvSpPr>
          <p:spPr bwMode="auto">
            <a:xfrm>
              <a:off x="6987133" y="771550"/>
              <a:ext cx="2885951" cy="2966452"/>
            </a:xfrm>
            <a:custGeom>
              <a:avLst/>
              <a:gdLst>
                <a:gd name="T0" fmla="*/ 417 w 1073"/>
                <a:gd name="T1" fmla="*/ 185 h 1102"/>
                <a:gd name="T2" fmla="*/ 216 w 1073"/>
                <a:gd name="T3" fmla="*/ 333 h 1102"/>
                <a:gd name="T4" fmla="*/ 17 w 1073"/>
                <a:gd name="T5" fmla="*/ 552 h 1102"/>
                <a:gd name="T6" fmla="*/ 338 w 1073"/>
                <a:gd name="T7" fmla="*/ 728 h 1102"/>
                <a:gd name="T8" fmla="*/ 467 w 1073"/>
                <a:gd name="T9" fmla="*/ 819 h 1102"/>
                <a:gd name="T10" fmla="*/ 466 w 1073"/>
                <a:gd name="T11" fmla="*/ 819 h 1102"/>
                <a:gd name="T12" fmla="*/ 871 w 1073"/>
                <a:gd name="T13" fmla="*/ 662 h 1102"/>
                <a:gd name="T14" fmla="*/ 1049 w 1073"/>
                <a:gd name="T15" fmla="*/ 566 h 1102"/>
                <a:gd name="T16" fmla="*/ 947 w 1073"/>
                <a:gd name="T17" fmla="*/ 409 h 1102"/>
                <a:gd name="T18" fmla="*/ 1055 w 1073"/>
                <a:gd name="T19" fmla="*/ 289 h 1102"/>
                <a:gd name="T20" fmla="*/ 984 w 1073"/>
                <a:gd name="T21" fmla="*/ 114 h 1102"/>
                <a:gd name="T22" fmla="*/ 656 w 1073"/>
                <a:gd name="T23" fmla="*/ 153 h 1102"/>
                <a:gd name="T24" fmla="*/ 535 w 1073"/>
                <a:gd name="T25" fmla="*/ 52 h 1102"/>
                <a:gd name="T26" fmla="*/ 412 w 1073"/>
                <a:gd name="T27" fmla="*/ 177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3" h="1102">
                  <a:moveTo>
                    <a:pt x="417" y="185"/>
                  </a:moveTo>
                  <a:cubicBezTo>
                    <a:pt x="330" y="93"/>
                    <a:pt x="108" y="265"/>
                    <a:pt x="216" y="333"/>
                  </a:cubicBezTo>
                  <a:cubicBezTo>
                    <a:pt x="114" y="248"/>
                    <a:pt x="0" y="456"/>
                    <a:pt x="17" y="552"/>
                  </a:cubicBezTo>
                  <a:cubicBezTo>
                    <a:pt x="42" y="693"/>
                    <a:pt x="221" y="781"/>
                    <a:pt x="338" y="728"/>
                  </a:cubicBezTo>
                  <a:cubicBezTo>
                    <a:pt x="260" y="816"/>
                    <a:pt x="416" y="935"/>
                    <a:pt x="467" y="819"/>
                  </a:cubicBezTo>
                  <a:cubicBezTo>
                    <a:pt x="467" y="816"/>
                    <a:pt x="467" y="816"/>
                    <a:pt x="466" y="819"/>
                  </a:cubicBezTo>
                  <a:cubicBezTo>
                    <a:pt x="525" y="1102"/>
                    <a:pt x="982" y="875"/>
                    <a:pt x="871" y="662"/>
                  </a:cubicBezTo>
                  <a:cubicBezTo>
                    <a:pt x="914" y="724"/>
                    <a:pt x="1035" y="618"/>
                    <a:pt x="1049" y="566"/>
                  </a:cubicBezTo>
                  <a:cubicBezTo>
                    <a:pt x="1073" y="476"/>
                    <a:pt x="1023" y="416"/>
                    <a:pt x="947" y="409"/>
                  </a:cubicBezTo>
                  <a:cubicBezTo>
                    <a:pt x="993" y="436"/>
                    <a:pt x="1048" y="334"/>
                    <a:pt x="1055" y="289"/>
                  </a:cubicBezTo>
                  <a:cubicBezTo>
                    <a:pt x="1066" y="217"/>
                    <a:pt x="1031" y="157"/>
                    <a:pt x="984" y="114"/>
                  </a:cubicBezTo>
                  <a:cubicBezTo>
                    <a:pt x="896" y="33"/>
                    <a:pt x="705" y="0"/>
                    <a:pt x="656" y="153"/>
                  </a:cubicBezTo>
                  <a:cubicBezTo>
                    <a:pt x="686" y="79"/>
                    <a:pt x="584" y="40"/>
                    <a:pt x="535" y="52"/>
                  </a:cubicBezTo>
                  <a:cubicBezTo>
                    <a:pt x="487" y="64"/>
                    <a:pt x="422" y="121"/>
                    <a:pt x="412" y="177"/>
                  </a:cubicBezTo>
                </a:path>
              </a:pathLst>
            </a:custGeom>
            <a:solidFill>
              <a:srgbClr val="FFFFFF">
                <a:alpha val="16000"/>
              </a:srgbClr>
            </a:solidFill>
            <a:ln>
              <a:noFill/>
            </a:ln>
          </p:spPr>
          <p:txBody>
            <a:bodyPr vert="horz" wrap="square" lIns="121920" tIns="60960" rIns="121920" bIns="60960" numCol="1" anchor="t" anchorCtr="0" compatLnSpc="1">
              <a:prstTxWarp prst="textNoShape">
                <a:avLst/>
              </a:prstTxWarp>
            </a:bodyPr>
            <a:lstStyle/>
            <a:p>
              <a:endParaRPr lang="zh-CN" altLang="en-US" sz="2400"/>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624594"/>
              <a:ext cx="2652469" cy="2192380"/>
            </a:xfrm>
            <a:prstGeom prst="rect">
              <a:avLst/>
            </a:prstGeom>
          </p:spPr>
        </p:pic>
      </p:gr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485118"/>
            <a:ext cx="12192000" cy="2102668"/>
          </a:xfrm>
          <a:prstGeom prst="rect">
            <a:avLst/>
          </a:prstGeom>
          <a:effectLst>
            <a:outerShdw blurRad="50800" dist="38100" dir="5400000" algn="t" rotWithShape="0">
              <a:prstClr val="black">
                <a:alpha val="40000"/>
              </a:prstClr>
            </a:outerShdw>
          </a:effectLst>
        </p:spPr>
      </p:pic>
      <p:sp>
        <p:nvSpPr>
          <p:cNvPr id="11" name="Rectangle 8">
            <a:hlinkClick r:id="rId5" action="ppaction://hlinkfile"/>
            <a:extLst>
              <a:ext uri="{FF2B5EF4-FFF2-40B4-BE49-F238E27FC236}">
                <a16:creationId xmlns:a16="http://schemas.microsoft.com/office/drawing/2014/main" xmlns="" id="{F28BC1ED-99DE-43C4-B1FD-5B34D3A23E9D}"/>
              </a:ext>
            </a:extLst>
          </p:cNvPr>
          <p:cNvSpPr>
            <a:spLocks noChangeArrowheads="1"/>
          </p:cNvSpPr>
          <p:nvPr/>
        </p:nvSpPr>
        <p:spPr bwMode="auto">
          <a:xfrm>
            <a:off x="507020" y="726780"/>
            <a:ext cx="5638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buClr>
                <a:srgbClr val="FF6600"/>
              </a:buClr>
              <a:buFont typeface="Wingdings" panose="05000000000000000000" pitchFamily="2" charset="2"/>
              <a:buNone/>
            </a:pPr>
            <a:r>
              <a:rPr lang="en-US" altLang="en-US" sz="2600" b="1" u="sng" dirty="0">
                <a:solidFill>
                  <a:srgbClr val="FF6600"/>
                </a:solidFill>
                <a:latin typeface="Arial" panose="020B0604020202020204" pitchFamily="34" charset="0"/>
                <a:cs typeface="Arial" panose="020B0604020202020204" pitchFamily="34" charset="0"/>
              </a:rPr>
              <a:t>3. </a:t>
            </a:r>
            <a:r>
              <a:rPr lang="en-US" altLang="en-US" sz="2600" b="1" u="sng" dirty="0" err="1">
                <a:solidFill>
                  <a:srgbClr val="FF6600"/>
                </a:solidFill>
                <a:latin typeface="Arial" panose="020B0604020202020204" pitchFamily="34" charset="0"/>
                <a:cs typeface="Arial" panose="020B0604020202020204" pitchFamily="34" charset="0"/>
              </a:rPr>
              <a:t>Sự</a:t>
            </a:r>
            <a:r>
              <a:rPr lang="en-US" altLang="en-US" sz="2600" b="1" u="sng" dirty="0">
                <a:solidFill>
                  <a:srgbClr val="FF6600"/>
                </a:solidFill>
                <a:latin typeface="Arial" panose="020B0604020202020204" pitchFamily="34" charset="0"/>
                <a:cs typeface="Arial" panose="020B0604020202020204" pitchFamily="34" charset="0"/>
              </a:rPr>
              <a:t> </a:t>
            </a:r>
            <a:r>
              <a:rPr lang="en-US" altLang="en-US" sz="2600" b="1" u="sng" dirty="0" err="1">
                <a:solidFill>
                  <a:srgbClr val="FF6600"/>
                </a:solidFill>
                <a:latin typeface="Arial" panose="020B0604020202020204" pitchFamily="34" charset="0"/>
                <a:cs typeface="Arial" panose="020B0604020202020204" pitchFamily="34" charset="0"/>
              </a:rPr>
              <a:t>nhiễm</a:t>
            </a:r>
            <a:r>
              <a:rPr lang="en-US" altLang="en-US" sz="2600" b="1" u="sng" dirty="0">
                <a:solidFill>
                  <a:srgbClr val="FF6600"/>
                </a:solidFill>
                <a:latin typeface="Arial" panose="020B0604020202020204" pitchFamily="34" charset="0"/>
                <a:cs typeface="Arial" panose="020B0604020202020204" pitchFamily="34" charset="0"/>
              </a:rPr>
              <a:t> </a:t>
            </a:r>
            <a:r>
              <a:rPr lang="en-US" altLang="en-US" sz="2600" b="1" u="sng" dirty="0" err="1">
                <a:solidFill>
                  <a:srgbClr val="FF6600"/>
                </a:solidFill>
                <a:latin typeface="Arial" panose="020B0604020202020204" pitchFamily="34" charset="0"/>
                <a:cs typeface="Arial" panose="020B0604020202020204" pitchFamily="34" charset="0"/>
              </a:rPr>
              <a:t>điện</a:t>
            </a:r>
            <a:r>
              <a:rPr lang="en-US" altLang="en-US" sz="2600" b="1" u="sng" dirty="0">
                <a:solidFill>
                  <a:srgbClr val="FF6600"/>
                </a:solidFill>
                <a:latin typeface="Arial" panose="020B0604020202020204" pitchFamily="34" charset="0"/>
                <a:cs typeface="Arial" panose="020B0604020202020204" pitchFamily="34" charset="0"/>
              </a:rPr>
              <a:t> do </a:t>
            </a:r>
            <a:r>
              <a:rPr lang="en-US" altLang="en-US" sz="2600" b="1" u="sng" dirty="0" err="1">
                <a:solidFill>
                  <a:srgbClr val="FF6600"/>
                </a:solidFill>
                <a:latin typeface="Arial" panose="020B0604020202020204" pitchFamily="34" charset="0"/>
                <a:cs typeface="Arial" panose="020B0604020202020204" pitchFamily="34" charset="0"/>
              </a:rPr>
              <a:t>hưởng</a:t>
            </a:r>
            <a:r>
              <a:rPr lang="en-US" altLang="en-US" sz="2600" b="1" u="sng" dirty="0">
                <a:solidFill>
                  <a:srgbClr val="FF6600"/>
                </a:solidFill>
                <a:latin typeface="Arial" panose="020B0604020202020204" pitchFamily="34" charset="0"/>
                <a:cs typeface="Arial" panose="020B0604020202020204" pitchFamily="34" charset="0"/>
              </a:rPr>
              <a:t> </a:t>
            </a:r>
            <a:r>
              <a:rPr lang="en-US" altLang="en-US" sz="2600" b="1" u="sng" dirty="0" err="1">
                <a:solidFill>
                  <a:srgbClr val="FF6600"/>
                </a:solidFill>
                <a:latin typeface="Arial" panose="020B0604020202020204" pitchFamily="34" charset="0"/>
                <a:cs typeface="Arial" panose="020B0604020202020204" pitchFamily="34" charset="0"/>
              </a:rPr>
              <a:t>ứng</a:t>
            </a:r>
            <a:r>
              <a:rPr lang="en-US" altLang="en-US" sz="2600" b="1" u="sng" dirty="0">
                <a:solidFill>
                  <a:srgbClr val="FF6600"/>
                </a:solidFill>
                <a:latin typeface="Arial" panose="020B0604020202020204" pitchFamily="34" charset="0"/>
                <a:cs typeface="Arial" panose="020B0604020202020204" pitchFamily="34" charset="0"/>
              </a:rPr>
              <a:t>:</a:t>
            </a:r>
          </a:p>
        </p:txBody>
      </p:sp>
      <p:sp>
        <p:nvSpPr>
          <p:cNvPr id="13" name="Rectangle 26">
            <a:extLst>
              <a:ext uri="{FF2B5EF4-FFF2-40B4-BE49-F238E27FC236}">
                <a16:creationId xmlns:a16="http://schemas.microsoft.com/office/drawing/2014/main" xmlns="" id="{39179DD5-7209-4D13-A4F5-54D855803C88}"/>
              </a:ext>
            </a:extLst>
          </p:cNvPr>
          <p:cNvSpPr>
            <a:spLocks noChangeArrowheads="1"/>
          </p:cNvSpPr>
          <p:nvPr/>
        </p:nvSpPr>
        <p:spPr bwMode="auto">
          <a:xfrm>
            <a:off x="452427" y="1259837"/>
            <a:ext cx="11380181" cy="1104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eaLnBrk="1" hangingPunct="1">
              <a:buClr>
                <a:srgbClr val="FF6600"/>
              </a:buClr>
            </a:pPr>
            <a:r>
              <a:rPr lang="en-US" altLang="en-US" sz="2400" dirty="0" err="1">
                <a:solidFill>
                  <a:schemeClr val="bg1"/>
                </a:solidFill>
                <a:latin typeface="Arial" panose="020B0604020202020204" pitchFamily="34" charset="0"/>
                <a:cs typeface="Arial" panose="020B0604020202020204" pitchFamily="34" charset="0"/>
              </a:rPr>
              <a:t>Là</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hiện</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tượng</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khi</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đưa</a:t>
            </a:r>
            <a:r>
              <a:rPr lang="en-US" altLang="en-US" sz="2400" dirty="0">
                <a:solidFill>
                  <a:schemeClr val="bg1"/>
                </a:solidFill>
                <a:latin typeface="Arial" panose="020B0604020202020204" pitchFamily="34" charset="0"/>
                <a:cs typeface="Arial" panose="020B0604020202020204" pitchFamily="34" charset="0"/>
              </a:rPr>
              <a:t> 1 </a:t>
            </a:r>
            <a:r>
              <a:rPr lang="en-US" altLang="en-US" sz="2400" dirty="0" err="1">
                <a:solidFill>
                  <a:schemeClr val="bg1"/>
                </a:solidFill>
                <a:latin typeface="Arial" panose="020B0604020202020204" pitchFamily="34" charset="0"/>
                <a:cs typeface="Arial" panose="020B0604020202020204" pitchFamily="34" charset="0"/>
              </a:rPr>
              <a:t>quả</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cầu</a:t>
            </a:r>
            <a:r>
              <a:rPr lang="en-US" altLang="en-US" sz="2400" dirty="0">
                <a:solidFill>
                  <a:schemeClr val="bg1"/>
                </a:solidFill>
                <a:latin typeface="Arial" panose="020B0604020202020204" pitchFamily="34" charset="0"/>
                <a:cs typeface="Arial" panose="020B0604020202020204" pitchFamily="34" charset="0"/>
              </a:rPr>
              <a:t> A </a:t>
            </a:r>
            <a:r>
              <a:rPr lang="en-US" altLang="en-US" sz="2400" dirty="0" err="1">
                <a:solidFill>
                  <a:schemeClr val="bg1"/>
                </a:solidFill>
                <a:latin typeface="Arial" panose="020B0604020202020204" pitchFamily="34" charset="0"/>
                <a:cs typeface="Arial" panose="020B0604020202020204" pitchFamily="34" charset="0"/>
              </a:rPr>
              <a:t>nhiễm</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điện</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lại</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gần</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đầu</a:t>
            </a:r>
            <a:r>
              <a:rPr lang="en-US" altLang="en-US" sz="2400" dirty="0">
                <a:solidFill>
                  <a:schemeClr val="bg1"/>
                </a:solidFill>
                <a:latin typeface="Arial" panose="020B0604020202020204" pitchFamily="34" charset="0"/>
                <a:cs typeface="Arial" panose="020B0604020202020204" pitchFamily="34" charset="0"/>
              </a:rPr>
              <a:t> M </a:t>
            </a:r>
            <a:r>
              <a:rPr lang="en-US" altLang="en-US" sz="2400" dirty="0" err="1">
                <a:solidFill>
                  <a:schemeClr val="bg1"/>
                </a:solidFill>
                <a:latin typeface="Arial" panose="020B0604020202020204" pitchFamily="34" charset="0"/>
                <a:cs typeface="Arial" panose="020B0604020202020204" pitchFamily="34" charset="0"/>
              </a:rPr>
              <a:t>của</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một</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thanh</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kim</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loại</a:t>
            </a:r>
            <a:r>
              <a:rPr lang="en-US" altLang="en-US" sz="2400" dirty="0">
                <a:solidFill>
                  <a:schemeClr val="bg1"/>
                </a:solidFill>
                <a:latin typeface="Arial" panose="020B0604020202020204" pitchFamily="34" charset="0"/>
                <a:cs typeface="Arial" panose="020B0604020202020204" pitchFamily="34" charset="0"/>
              </a:rPr>
              <a:t> MN </a:t>
            </a:r>
            <a:r>
              <a:rPr lang="en-US" altLang="en-US" sz="2400" dirty="0" err="1">
                <a:solidFill>
                  <a:schemeClr val="bg1"/>
                </a:solidFill>
                <a:latin typeface="Arial" panose="020B0604020202020204" pitchFamily="34" charset="0"/>
                <a:cs typeface="Arial" panose="020B0604020202020204" pitchFamily="34" charset="0"/>
              </a:rPr>
              <a:t>trung</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hoà</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về</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điện</a:t>
            </a:r>
            <a:r>
              <a:rPr lang="en-US" altLang="en-US" sz="2400" dirty="0">
                <a:solidFill>
                  <a:schemeClr val="bg1"/>
                </a:solidFill>
                <a:latin typeface="Arial" panose="020B0604020202020204" pitchFamily="34" charset="0"/>
                <a:cs typeface="Arial" panose="020B0604020202020204" pitchFamily="34" charset="0"/>
              </a:rPr>
              <a:t> ta </a:t>
            </a:r>
            <a:r>
              <a:rPr lang="en-US" altLang="en-US" sz="2400" dirty="0" err="1">
                <a:solidFill>
                  <a:schemeClr val="bg1"/>
                </a:solidFill>
                <a:latin typeface="Arial" panose="020B0604020202020204" pitchFamily="34" charset="0"/>
                <a:cs typeface="Arial" panose="020B0604020202020204" pitchFamily="34" charset="0"/>
              </a:rPr>
              <a:t>thấy</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đầu</a:t>
            </a:r>
            <a:r>
              <a:rPr lang="en-US" altLang="en-US" sz="2400" dirty="0">
                <a:solidFill>
                  <a:schemeClr val="bg1"/>
                </a:solidFill>
                <a:latin typeface="Arial" panose="020B0604020202020204" pitchFamily="34" charset="0"/>
                <a:cs typeface="Arial" panose="020B0604020202020204" pitchFamily="34" charset="0"/>
              </a:rPr>
              <a:t> M </a:t>
            </a:r>
            <a:r>
              <a:rPr lang="en-US" altLang="en-US" sz="2400" dirty="0" err="1">
                <a:solidFill>
                  <a:schemeClr val="bg1"/>
                </a:solidFill>
                <a:latin typeface="Arial" panose="020B0604020202020204" pitchFamily="34" charset="0"/>
                <a:cs typeface="Arial" panose="020B0604020202020204" pitchFamily="34" charset="0"/>
              </a:rPr>
              <a:t>nhiễm</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điện</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khác</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dấu</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với</a:t>
            </a:r>
            <a:r>
              <a:rPr lang="en-US" altLang="en-US" sz="2400" dirty="0">
                <a:solidFill>
                  <a:schemeClr val="bg1"/>
                </a:solidFill>
                <a:latin typeface="Arial" panose="020B0604020202020204" pitchFamily="34" charset="0"/>
                <a:cs typeface="Arial" panose="020B0604020202020204" pitchFamily="34" charset="0"/>
              </a:rPr>
              <a:t> A </a:t>
            </a:r>
            <a:r>
              <a:rPr lang="en-US" altLang="en-US" sz="2400" dirty="0" err="1">
                <a:solidFill>
                  <a:schemeClr val="bg1"/>
                </a:solidFill>
                <a:latin typeface="Arial" panose="020B0604020202020204" pitchFamily="34" charset="0"/>
                <a:cs typeface="Arial" panose="020B0604020202020204" pitchFamily="34" charset="0"/>
              </a:rPr>
              <a:t>còn</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đầu</a:t>
            </a:r>
            <a:r>
              <a:rPr lang="en-US" altLang="en-US" sz="2400" dirty="0">
                <a:solidFill>
                  <a:schemeClr val="bg1"/>
                </a:solidFill>
                <a:latin typeface="Arial" panose="020B0604020202020204" pitchFamily="34" charset="0"/>
                <a:cs typeface="Arial" panose="020B0604020202020204" pitchFamily="34" charset="0"/>
              </a:rPr>
              <a:t> N </a:t>
            </a:r>
            <a:r>
              <a:rPr lang="en-US" altLang="en-US" sz="2400" dirty="0" err="1">
                <a:solidFill>
                  <a:schemeClr val="bg1"/>
                </a:solidFill>
                <a:latin typeface="Arial" panose="020B0604020202020204" pitchFamily="34" charset="0"/>
                <a:cs typeface="Arial" panose="020B0604020202020204" pitchFamily="34" charset="0"/>
              </a:rPr>
              <a:t>nhiễm</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điện</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cùng</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dấu</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với</a:t>
            </a:r>
            <a:r>
              <a:rPr lang="en-US" altLang="en-US" sz="2400" dirty="0">
                <a:solidFill>
                  <a:schemeClr val="bg1"/>
                </a:solidFill>
                <a:latin typeface="Arial" panose="020B0604020202020204" pitchFamily="34" charset="0"/>
                <a:cs typeface="Arial" panose="020B0604020202020204" pitchFamily="34" charset="0"/>
              </a:rPr>
              <a:t> A</a:t>
            </a:r>
            <a:r>
              <a:rPr lang="en-US" altLang="en-US" sz="2800" dirty="0">
                <a:latin typeface="Arial" panose="020B0604020202020204" pitchFamily="34" charset="0"/>
                <a:cs typeface="Arial" panose="020B0604020202020204" pitchFamily="34" charset="0"/>
              </a:rPr>
              <a:t>.</a:t>
            </a:r>
          </a:p>
        </p:txBody>
      </p:sp>
      <p:grpSp>
        <p:nvGrpSpPr>
          <p:cNvPr id="14" name="Group 24">
            <a:extLst>
              <a:ext uri="{FF2B5EF4-FFF2-40B4-BE49-F238E27FC236}">
                <a16:creationId xmlns:a16="http://schemas.microsoft.com/office/drawing/2014/main" xmlns="" id="{9B9CE1C0-8EC4-432E-A51F-CA8BD2DA696C}"/>
              </a:ext>
            </a:extLst>
          </p:cNvPr>
          <p:cNvGrpSpPr>
            <a:grpSpLocks/>
          </p:cNvGrpSpPr>
          <p:nvPr/>
        </p:nvGrpSpPr>
        <p:grpSpPr bwMode="auto">
          <a:xfrm>
            <a:off x="-680117" y="2483886"/>
            <a:ext cx="685800" cy="1257300"/>
            <a:chOff x="2865" y="3183"/>
            <a:chExt cx="432" cy="792"/>
          </a:xfrm>
        </p:grpSpPr>
        <p:grpSp>
          <p:nvGrpSpPr>
            <p:cNvPr id="17" name="Group 21">
              <a:extLst>
                <a:ext uri="{FF2B5EF4-FFF2-40B4-BE49-F238E27FC236}">
                  <a16:creationId xmlns:a16="http://schemas.microsoft.com/office/drawing/2014/main" xmlns="" id="{73A323A7-F5B2-4133-8850-A795E9F65E60}"/>
                </a:ext>
              </a:extLst>
            </p:cNvPr>
            <p:cNvGrpSpPr>
              <a:grpSpLocks/>
            </p:cNvGrpSpPr>
            <p:nvPr/>
          </p:nvGrpSpPr>
          <p:grpSpPr bwMode="auto">
            <a:xfrm>
              <a:off x="2865" y="3183"/>
              <a:ext cx="432" cy="432"/>
              <a:chOff x="2865" y="3183"/>
              <a:chExt cx="432" cy="432"/>
            </a:xfrm>
          </p:grpSpPr>
          <p:sp>
            <p:nvSpPr>
              <p:cNvPr id="19" name="Oval 9">
                <a:extLst>
                  <a:ext uri="{FF2B5EF4-FFF2-40B4-BE49-F238E27FC236}">
                    <a16:creationId xmlns:a16="http://schemas.microsoft.com/office/drawing/2014/main" xmlns="" id="{D5C40C1A-DF48-4039-9023-DE4F485821BA}"/>
                  </a:ext>
                </a:extLst>
              </p:cNvPr>
              <p:cNvSpPr>
                <a:spLocks noChangeArrowheads="1"/>
              </p:cNvSpPr>
              <p:nvPr/>
            </p:nvSpPr>
            <p:spPr bwMode="auto">
              <a:xfrm>
                <a:off x="2865" y="3183"/>
                <a:ext cx="432" cy="432"/>
              </a:xfrm>
              <a:prstGeom prst="ellipse">
                <a:avLst/>
              </a:prstGeom>
              <a:solidFill>
                <a:srgbClr val="92D050"/>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2400"/>
              </a:p>
            </p:txBody>
          </p:sp>
          <p:grpSp>
            <p:nvGrpSpPr>
              <p:cNvPr id="21" name="Group 17">
                <a:extLst>
                  <a:ext uri="{FF2B5EF4-FFF2-40B4-BE49-F238E27FC236}">
                    <a16:creationId xmlns:a16="http://schemas.microsoft.com/office/drawing/2014/main" xmlns="" id="{686811DD-8325-4685-B714-3795AAA0EE78}"/>
                  </a:ext>
                </a:extLst>
              </p:cNvPr>
              <p:cNvGrpSpPr>
                <a:grpSpLocks/>
              </p:cNvGrpSpPr>
              <p:nvPr/>
            </p:nvGrpSpPr>
            <p:grpSpPr bwMode="auto">
              <a:xfrm>
                <a:off x="2880" y="3216"/>
                <a:ext cx="384" cy="384"/>
                <a:chOff x="2880" y="3216"/>
                <a:chExt cx="384" cy="384"/>
              </a:xfrm>
            </p:grpSpPr>
            <p:sp>
              <p:nvSpPr>
                <p:cNvPr id="22" name="Line 10">
                  <a:extLst>
                    <a:ext uri="{FF2B5EF4-FFF2-40B4-BE49-F238E27FC236}">
                      <a16:creationId xmlns:a16="http://schemas.microsoft.com/office/drawing/2014/main" xmlns="" id="{8F84B292-221B-401A-945C-7EADBDD38162}"/>
                    </a:ext>
                  </a:extLst>
                </p:cNvPr>
                <p:cNvSpPr>
                  <a:spLocks noChangeShapeType="1"/>
                </p:cNvSpPr>
                <p:nvPr/>
              </p:nvSpPr>
              <p:spPr bwMode="auto">
                <a:xfrm>
                  <a:off x="3072" y="3216"/>
                  <a:ext cx="0" cy="38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11">
                  <a:extLst>
                    <a:ext uri="{FF2B5EF4-FFF2-40B4-BE49-F238E27FC236}">
                      <a16:creationId xmlns:a16="http://schemas.microsoft.com/office/drawing/2014/main" xmlns="" id="{E52E0A39-CA8B-45DC-94B8-44F5FCFB3EF7}"/>
                    </a:ext>
                  </a:extLst>
                </p:cNvPr>
                <p:cNvSpPr>
                  <a:spLocks noChangeShapeType="1"/>
                </p:cNvSpPr>
                <p:nvPr/>
              </p:nvSpPr>
              <p:spPr bwMode="auto">
                <a:xfrm>
                  <a:off x="2880" y="3408"/>
                  <a:ext cx="38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8" name="Text Box 14">
              <a:extLst>
                <a:ext uri="{FF2B5EF4-FFF2-40B4-BE49-F238E27FC236}">
                  <a16:creationId xmlns:a16="http://schemas.microsoft.com/office/drawing/2014/main" xmlns="" id="{113AA3CB-ED29-4522-B9AF-E8E764AD71EC}"/>
                </a:ext>
              </a:extLst>
            </p:cNvPr>
            <p:cNvSpPr txBox="1">
              <a:spLocks noChangeArrowheads="1"/>
            </p:cNvSpPr>
            <p:nvPr/>
          </p:nvSpPr>
          <p:spPr bwMode="auto">
            <a:xfrm>
              <a:off x="2928" y="3648"/>
              <a:ext cx="33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2800" b="1"/>
                <a:t>A</a:t>
              </a:r>
            </a:p>
          </p:txBody>
        </p:sp>
      </p:grpSp>
      <p:grpSp>
        <p:nvGrpSpPr>
          <p:cNvPr id="24" name="Group 27">
            <a:extLst>
              <a:ext uri="{FF2B5EF4-FFF2-40B4-BE49-F238E27FC236}">
                <a16:creationId xmlns:a16="http://schemas.microsoft.com/office/drawing/2014/main" xmlns="" id="{1D5F12FA-803D-431E-B95A-39E147FD7F36}"/>
              </a:ext>
            </a:extLst>
          </p:cNvPr>
          <p:cNvGrpSpPr>
            <a:grpSpLocks/>
          </p:cNvGrpSpPr>
          <p:nvPr/>
        </p:nvGrpSpPr>
        <p:grpSpPr bwMode="auto">
          <a:xfrm>
            <a:off x="5390862" y="2540681"/>
            <a:ext cx="3249234" cy="1281112"/>
            <a:chOff x="2559" y="3417"/>
            <a:chExt cx="1872" cy="807"/>
          </a:xfrm>
        </p:grpSpPr>
        <p:sp>
          <p:nvSpPr>
            <p:cNvPr id="25" name="AutoShape 15">
              <a:extLst>
                <a:ext uri="{FF2B5EF4-FFF2-40B4-BE49-F238E27FC236}">
                  <a16:creationId xmlns:a16="http://schemas.microsoft.com/office/drawing/2014/main" xmlns="" id="{052DFF41-7989-4501-992E-86040CD53413}"/>
                </a:ext>
              </a:extLst>
            </p:cNvPr>
            <p:cNvSpPr>
              <a:spLocks noChangeArrowheads="1"/>
            </p:cNvSpPr>
            <p:nvPr/>
          </p:nvSpPr>
          <p:spPr bwMode="auto">
            <a:xfrm>
              <a:off x="2559" y="3417"/>
              <a:ext cx="1872" cy="432"/>
            </a:xfrm>
            <a:prstGeom prst="roundRect">
              <a:avLst>
                <a:gd name="adj" fmla="val 16667"/>
              </a:avLst>
            </a:prstGeom>
            <a:solidFill>
              <a:srgbClr val="92D05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2400"/>
            </a:p>
          </p:txBody>
        </p:sp>
        <p:sp>
          <p:nvSpPr>
            <p:cNvPr id="26" name="Text Box 22">
              <a:extLst>
                <a:ext uri="{FF2B5EF4-FFF2-40B4-BE49-F238E27FC236}">
                  <a16:creationId xmlns:a16="http://schemas.microsoft.com/office/drawing/2014/main" xmlns="" id="{1C2B5C09-7CBC-4BD8-BF72-61EFDDA6F4F5}"/>
                </a:ext>
              </a:extLst>
            </p:cNvPr>
            <p:cNvSpPr txBox="1">
              <a:spLocks noChangeArrowheads="1"/>
            </p:cNvSpPr>
            <p:nvPr/>
          </p:nvSpPr>
          <p:spPr bwMode="auto">
            <a:xfrm>
              <a:off x="2559" y="3897"/>
              <a:ext cx="33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2800" b="1"/>
                <a:t>M</a:t>
              </a:r>
            </a:p>
          </p:txBody>
        </p:sp>
        <p:sp>
          <p:nvSpPr>
            <p:cNvPr id="27" name="Text Box 23">
              <a:extLst>
                <a:ext uri="{FF2B5EF4-FFF2-40B4-BE49-F238E27FC236}">
                  <a16:creationId xmlns:a16="http://schemas.microsoft.com/office/drawing/2014/main" xmlns="" id="{49F8D477-50F2-4D2B-9F5B-C089BEBF87CF}"/>
                </a:ext>
              </a:extLst>
            </p:cNvPr>
            <p:cNvSpPr txBox="1">
              <a:spLocks noChangeArrowheads="1"/>
            </p:cNvSpPr>
            <p:nvPr/>
          </p:nvSpPr>
          <p:spPr bwMode="auto">
            <a:xfrm>
              <a:off x="4095" y="3897"/>
              <a:ext cx="33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2800" b="1"/>
                <a:t>N</a:t>
              </a:r>
            </a:p>
          </p:txBody>
        </p:sp>
      </p:grpSp>
      <p:sp>
        <p:nvSpPr>
          <p:cNvPr id="28" name="Line 28">
            <a:extLst>
              <a:ext uri="{FF2B5EF4-FFF2-40B4-BE49-F238E27FC236}">
                <a16:creationId xmlns:a16="http://schemas.microsoft.com/office/drawing/2014/main" xmlns="" id="{747BD375-41BE-4BAD-825D-0798A35663C6}"/>
              </a:ext>
            </a:extLst>
          </p:cNvPr>
          <p:cNvSpPr>
            <a:spLocks noChangeShapeType="1"/>
          </p:cNvSpPr>
          <p:nvPr/>
        </p:nvSpPr>
        <p:spPr bwMode="auto">
          <a:xfrm>
            <a:off x="8006683" y="2883581"/>
            <a:ext cx="45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9" name="Group 29">
            <a:extLst>
              <a:ext uri="{FF2B5EF4-FFF2-40B4-BE49-F238E27FC236}">
                <a16:creationId xmlns:a16="http://schemas.microsoft.com/office/drawing/2014/main" xmlns="" id="{E4BBEB54-7241-46BA-A086-85DA30839B54}"/>
              </a:ext>
            </a:extLst>
          </p:cNvPr>
          <p:cNvGrpSpPr>
            <a:grpSpLocks/>
          </p:cNvGrpSpPr>
          <p:nvPr/>
        </p:nvGrpSpPr>
        <p:grpSpPr bwMode="auto">
          <a:xfrm>
            <a:off x="7930483" y="2559731"/>
            <a:ext cx="609600" cy="609600"/>
            <a:chOff x="2880" y="3216"/>
            <a:chExt cx="384" cy="384"/>
          </a:xfrm>
        </p:grpSpPr>
        <p:sp>
          <p:nvSpPr>
            <p:cNvPr id="30" name="Line 30">
              <a:extLst>
                <a:ext uri="{FF2B5EF4-FFF2-40B4-BE49-F238E27FC236}">
                  <a16:creationId xmlns:a16="http://schemas.microsoft.com/office/drawing/2014/main" xmlns="" id="{507DE230-6F0B-4929-8F95-306C3C7536D7}"/>
                </a:ext>
              </a:extLst>
            </p:cNvPr>
            <p:cNvSpPr>
              <a:spLocks noChangeShapeType="1"/>
            </p:cNvSpPr>
            <p:nvPr/>
          </p:nvSpPr>
          <p:spPr bwMode="auto">
            <a:xfrm>
              <a:off x="3072" y="3216"/>
              <a:ext cx="0" cy="38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Line 31">
              <a:extLst>
                <a:ext uri="{FF2B5EF4-FFF2-40B4-BE49-F238E27FC236}">
                  <a16:creationId xmlns:a16="http://schemas.microsoft.com/office/drawing/2014/main" xmlns="" id="{F288C3CE-C98F-4666-99D5-4A79E43C5C5D}"/>
                </a:ext>
              </a:extLst>
            </p:cNvPr>
            <p:cNvSpPr>
              <a:spLocks noChangeShapeType="1"/>
            </p:cNvSpPr>
            <p:nvPr/>
          </p:nvSpPr>
          <p:spPr bwMode="auto">
            <a:xfrm>
              <a:off x="2880" y="3408"/>
              <a:ext cx="38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4201635131"/>
      </p:ext>
    </p:extLst>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blinds(horizontal)">
                                      <p:cBhvr>
                                        <p:cTn id="18" dur="500"/>
                                        <p:tgtEl>
                                          <p:spTgt spid="1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blinds(horizontal)">
                                      <p:cBhvr>
                                        <p:cTn id="23" dur="500"/>
                                        <p:tgtEl>
                                          <p:spTgt spid="1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2000"/>
                                        <p:tgtEl>
                                          <p:spTgt spid="24"/>
                                        </p:tgtEl>
                                      </p:cBhvr>
                                    </p:animEffect>
                                  </p:childTnLst>
                                </p:cTn>
                              </p:par>
                            </p:childTnLst>
                          </p:cTn>
                        </p:par>
                        <p:par>
                          <p:cTn id="29" fill="hold">
                            <p:stCondLst>
                              <p:cond delay="2000"/>
                            </p:stCondLst>
                            <p:childTnLst>
                              <p:par>
                                <p:cTn id="30" presetID="63" presetClass="path" presetSubtype="0" accel="50000" decel="50000" fill="hold" nodeType="afterEffect">
                                  <p:stCondLst>
                                    <p:cond delay="0"/>
                                  </p:stCondLst>
                                  <p:childTnLst>
                                    <p:animMotion origin="layout" path="M 4.16667E-6 4.81481E-6 L 0.42916 -0.00278 " pathEditMode="relative" rAng="0" ptsTypes="AA">
                                      <p:cBhvr>
                                        <p:cTn id="31" dur="2000" fill="hold"/>
                                        <p:tgtEl>
                                          <p:spTgt spid="14"/>
                                        </p:tgtEl>
                                        <p:attrNameLst>
                                          <p:attrName>ppt_x</p:attrName>
                                          <p:attrName>ppt_y</p:attrName>
                                        </p:attrNameLst>
                                      </p:cBhvr>
                                      <p:rCtr x="21458" y="-139"/>
                                    </p:animMotion>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2000"/>
                                        <p:tgtEl>
                                          <p:spTgt spid="28"/>
                                        </p:tgtEl>
                                      </p:cBhvr>
                                    </p:animEffect>
                                  </p:childTnLst>
                                </p:cTn>
                              </p:par>
                            </p:childTnLst>
                          </p:cTn>
                        </p:par>
                        <p:par>
                          <p:cTn id="37" fill="hold">
                            <p:stCondLst>
                              <p:cond delay="2000"/>
                            </p:stCondLst>
                            <p:childTnLst>
                              <p:par>
                                <p:cTn id="38" presetID="35" presetClass="path" presetSubtype="0" accel="50000" decel="50000" fill="hold" nodeType="afterEffect">
                                  <p:stCondLst>
                                    <p:cond delay="0"/>
                                  </p:stCondLst>
                                  <p:childTnLst>
                                    <p:animMotion origin="layout" path="M -8.33333E-7 -3.7037E-7 L -0.21055 -3.7037E-7 " pathEditMode="relative" rAng="0" ptsTypes="AA">
                                      <p:cBhvr>
                                        <p:cTn id="39" dur="2000" fill="hold"/>
                                        <p:tgtEl>
                                          <p:spTgt spid="28"/>
                                        </p:tgtEl>
                                        <p:attrNameLst>
                                          <p:attrName>ppt_x</p:attrName>
                                          <p:attrName>ppt_y</p:attrName>
                                        </p:attrNameLst>
                                      </p:cBhvr>
                                      <p:rCtr x="-10534" y="0"/>
                                    </p:animMotion>
                                  </p:childTnLst>
                                </p:cTn>
                              </p:par>
                            </p:childTnLst>
                          </p:cTn>
                        </p:par>
                        <p:par>
                          <p:cTn id="40" fill="hold">
                            <p:stCondLst>
                              <p:cond delay="4000"/>
                            </p:stCondLst>
                            <p:childTnLst>
                              <p:par>
                                <p:cTn id="41" presetID="10" presetClass="entr" presetSubtype="0"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20240" y="-315416"/>
            <a:ext cx="11780869" cy="7726999"/>
            <a:chOff x="-15180" y="-236562"/>
            <a:chExt cx="8835652" cy="5795249"/>
          </a:xfrm>
        </p:grpSpPr>
        <p:sp>
          <p:nvSpPr>
            <p:cNvPr id="12" name="矩形 11"/>
            <p:cNvSpPr/>
            <p:nvPr/>
          </p:nvSpPr>
          <p:spPr>
            <a:xfrm>
              <a:off x="323528" y="411510"/>
              <a:ext cx="8496944" cy="4176464"/>
            </a:xfrm>
            <a:prstGeom prst="rect">
              <a:avLst/>
            </a:prstGeom>
            <a:solidFill>
              <a:srgbClr val="13445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Freeform 5"/>
            <p:cNvSpPr>
              <a:spLocks/>
            </p:cNvSpPr>
            <p:nvPr/>
          </p:nvSpPr>
          <p:spPr bwMode="auto">
            <a:xfrm>
              <a:off x="-15180" y="-236562"/>
              <a:ext cx="2885951" cy="2966452"/>
            </a:xfrm>
            <a:custGeom>
              <a:avLst/>
              <a:gdLst>
                <a:gd name="T0" fmla="*/ 417 w 1073"/>
                <a:gd name="T1" fmla="*/ 185 h 1102"/>
                <a:gd name="T2" fmla="*/ 216 w 1073"/>
                <a:gd name="T3" fmla="*/ 333 h 1102"/>
                <a:gd name="T4" fmla="*/ 17 w 1073"/>
                <a:gd name="T5" fmla="*/ 552 h 1102"/>
                <a:gd name="T6" fmla="*/ 338 w 1073"/>
                <a:gd name="T7" fmla="*/ 728 h 1102"/>
                <a:gd name="T8" fmla="*/ 467 w 1073"/>
                <a:gd name="T9" fmla="*/ 819 h 1102"/>
                <a:gd name="T10" fmla="*/ 466 w 1073"/>
                <a:gd name="T11" fmla="*/ 819 h 1102"/>
                <a:gd name="T12" fmla="*/ 871 w 1073"/>
                <a:gd name="T13" fmla="*/ 662 h 1102"/>
                <a:gd name="T14" fmla="*/ 1049 w 1073"/>
                <a:gd name="T15" fmla="*/ 566 h 1102"/>
                <a:gd name="T16" fmla="*/ 947 w 1073"/>
                <a:gd name="T17" fmla="*/ 409 h 1102"/>
                <a:gd name="T18" fmla="*/ 1055 w 1073"/>
                <a:gd name="T19" fmla="*/ 289 h 1102"/>
                <a:gd name="T20" fmla="*/ 984 w 1073"/>
                <a:gd name="T21" fmla="*/ 114 h 1102"/>
                <a:gd name="T22" fmla="*/ 656 w 1073"/>
                <a:gd name="T23" fmla="*/ 153 h 1102"/>
                <a:gd name="T24" fmla="*/ 535 w 1073"/>
                <a:gd name="T25" fmla="*/ 52 h 1102"/>
                <a:gd name="T26" fmla="*/ 412 w 1073"/>
                <a:gd name="T27" fmla="*/ 177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3" h="1102">
                  <a:moveTo>
                    <a:pt x="417" y="185"/>
                  </a:moveTo>
                  <a:cubicBezTo>
                    <a:pt x="330" y="93"/>
                    <a:pt x="108" y="265"/>
                    <a:pt x="216" y="333"/>
                  </a:cubicBezTo>
                  <a:cubicBezTo>
                    <a:pt x="114" y="248"/>
                    <a:pt x="0" y="456"/>
                    <a:pt x="17" y="552"/>
                  </a:cubicBezTo>
                  <a:cubicBezTo>
                    <a:pt x="42" y="693"/>
                    <a:pt x="221" y="781"/>
                    <a:pt x="338" y="728"/>
                  </a:cubicBezTo>
                  <a:cubicBezTo>
                    <a:pt x="260" y="816"/>
                    <a:pt x="416" y="935"/>
                    <a:pt x="467" y="819"/>
                  </a:cubicBezTo>
                  <a:cubicBezTo>
                    <a:pt x="467" y="816"/>
                    <a:pt x="467" y="816"/>
                    <a:pt x="466" y="819"/>
                  </a:cubicBezTo>
                  <a:cubicBezTo>
                    <a:pt x="525" y="1102"/>
                    <a:pt x="982" y="875"/>
                    <a:pt x="871" y="662"/>
                  </a:cubicBezTo>
                  <a:cubicBezTo>
                    <a:pt x="914" y="724"/>
                    <a:pt x="1035" y="618"/>
                    <a:pt x="1049" y="566"/>
                  </a:cubicBezTo>
                  <a:cubicBezTo>
                    <a:pt x="1073" y="476"/>
                    <a:pt x="1023" y="416"/>
                    <a:pt x="947" y="409"/>
                  </a:cubicBezTo>
                  <a:cubicBezTo>
                    <a:pt x="993" y="436"/>
                    <a:pt x="1048" y="334"/>
                    <a:pt x="1055" y="289"/>
                  </a:cubicBezTo>
                  <a:cubicBezTo>
                    <a:pt x="1066" y="217"/>
                    <a:pt x="1031" y="157"/>
                    <a:pt x="984" y="114"/>
                  </a:cubicBezTo>
                  <a:cubicBezTo>
                    <a:pt x="896" y="33"/>
                    <a:pt x="705" y="0"/>
                    <a:pt x="656" y="153"/>
                  </a:cubicBezTo>
                  <a:cubicBezTo>
                    <a:pt x="686" y="79"/>
                    <a:pt x="584" y="40"/>
                    <a:pt x="535" y="52"/>
                  </a:cubicBezTo>
                  <a:cubicBezTo>
                    <a:pt x="487" y="64"/>
                    <a:pt x="422" y="121"/>
                    <a:pt x="412" y="177"/>
                  </a:cubicBezTo>
                </a:path>
              </a:pathLst>
            </a:custGeom>
            <a:solidFill>
              <a:srgbClr val="FFFFFF">
                <a:alpha val="16000"/>
              </a:srgbClr>
            </a:solidFill>
            <a:ln>
              <a:noFill/>
            </a:ln>
          </p:spPr>
          <p:txBody>
            <a:bodyPr vert="horz" wrap="square" lIns="121920" tIns="60960" rIns="121920" bIns="60960" numCol="1" anchor="t" anchorCtr="0" compatLnSpc="1">
              <a:prstTxWarp prst="textNoShape">
                <a:avLst/>
              </a:prstTxWarp>
            </a:bodyPr>
            <a:lstStyle/>
            <a:p>
              <a:endParaRPr lang="zh-CN" altLang="en-US" sz="2400"/>
            </a:p>
          </p:txBody>
        </p:sp>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725" y="3366307"/>
              <a:ext cx="2652469" cy="2192380"/>
            </a:xfrm>
            <a:prstGeom prst="rect">
              <a:avLst/>
            </a:prstGeom>
          </p:spPr>
        </p:pic>
      </p:gr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4632" y="3308784"/>
            <a:ext cx="4824385" cy="4248675"/>
          </a:xfrm>
          <a:prstGeom prst="rect">
            <a:avLst/>
          </a:prstGeom>
        </p:spPr>
      </p:pic>
      <p:grpSp>
        <p:nvGrpSpPr>
          <p:cNvPr id="11" name="Group 8">
            <a:extLst>
              <a:ext uri="{FF2B5EF4-FFF2-40B4-BE49-F238E27FC236}">
                <a16:creationId xmlns:a16="http://schemas.microsoft.com/office/drawing/2014/main" xmlns="" id="{74C8BA30-C74D-4494-9B64-4FC396327E2B}"/>
              </a:ext>
            </a:extLst>
          </p:cNvPr>
          <p:cNvGrpSpPr>
            <a:grpSpLocks/>
          </p:cNvGrpSpPr>
          <p:nvPr/>
        </p:nvGrpSpPr>
        <p:grpSpPr bwMode="auto">
          <a:xfrm>
            <a:off x="4454856" y="1968114"/>
            <a:ext cx="685800" cy="1257300"/>
            <a:chOff x="2865" y="3183"/>
            <a:chExt cx="432" cy="792"/>
          </a:xfrm>
        </p:grpSpPr>
        <p:grpSp>
          <p:nvGrpSpPr>
            <p:cNvPr id="14" name="Group 9">
              <a:extLst>
                <a:ext uri="{FF2B5EF4-FFF2-40B4-BE49-F238E27FC236}">
                  <a16:creationId xmlns:a16="http://schemas.microsoft.com/office/drawing/2014/main" xmlns="" id="{611D582E-C577-48C7-9C61-F51A11600D52}"/>
                </a:ext>
              </a:extLst>
            </p:cNvPr>
            <p:cNvGrpSpPr>
              <a:grpSpLocks/>
            </p:cNvGrpSpPr>
            <p:nvPr/>
          </p:nvGrpSpPr>
          <p:grpSpPr bwMode="auto">
            <a:xfrm>
              <a:off x="2865" y="3183"/>
              <a:ext cx="432" cy="432"/>
              <a:chOff x="2865" y="3183"/>
              <a:chExt cx="432" cy="432"/>
            </a:xfrm>
          </p:grpSpPr>
          <p:sp>
            <p:nvSpPr>
              <p:cNvPr id="18" name="Oval 10">
                <a:extLst>
                  <a:ext uri="{FF2B5EF4-FFF2-40B4-BE49-F238E27FC236}">
                    <a16:creationId xmlns:a16="http://schemas.microsoft.com/office/drawing/2014/main" xmlns="" id="{94E7C708-BAB3-40BE-8816-76765EFE04C2}"/>
                  </a:ext>
                </a:extLst>
              </p:cNvPr>
              <p:cNvSpPr>
                <a:spLocks noChangeArrowheads="1"/>
              </p:cNvSpPr>
              <p:nvPr/>
            </p:nvSpPr>
            <p:spPr bwMode="auto">
              <a:xfrm>
                <a:off x="2865" y="3183"/>
                <a:ext cx="432" cy="432"/>
              </a:xfrm>
              <a:prstGeom prst="ellipse">
                <a:avLst/>
              </a:prstGeom>
              <a:solidFill>
                <a:srgbClr val="92D05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2400"/>
              </a:p>
            </p:txBody>
          </p:sp>
          <p:grpSp>
            <p:nvGrpSpPr>
              <p:cNvPr id="21" name="Group 11">
                <a:extLst>
                  <a:ext uri="{FF2B5EF4-FFF2-40B4-BE49-F238E27FC236}">
                    <a16:creationId xmlns:a16="http://schemas.microsoft.com/office/drawing/2014/main" xmlns="" id="{BC070B38-D342-49A5-82C8-BBC3319AAD54}"/>
                  </a:ext>
                </a:extLst>
              </p:cNvPr>
              <p:cNvGrpSpPr>
                <a:grpSpLocks/>
              </p:cNvGrpSpPr>
              <p:nvPr/>
            </p:nvGrpSpPr>
            <p:grpSpPr bwMode="auto">
              <a:xfrm>
                <a:off x="2880" y="3216"/>
                <a:ext cx="384" cy="384"/>
                <a:chOff x="2880" y="3216"/>
                <a:chExt cx="384" cy="384"/>
              </a:xfrm>
            </p:grpSpPr>
            <p:sp>
              <p:nvSpPr>
                <p:cNvPr id="22" name="Line 12">
                  <a:extLst>
                    <a:ext uri="{FF2B5EF4-FFF2-40B4-BE49-F238E27FC236}">
                      <a16:creationId xmlns:a16="http://schemas.microsoft.com/office/drawing/2014/main" xmlns="" id="{15DFE0D0-732B-46BD-9AE9-0EB9A82E4848}"/>
                    </a:ext>
                  </a:extLst>
                </p:cNvPr>
                <p:cNvSpPr>
                  <a:spLocks noChangeShapeType="1"/>
                </p:cNvSpPr>
                <p:nvPr/>
              </p:nvSpPr>
              <p:spPr bwMode="auto">
                <a:xfrm>
                  <a:off x="3072" y="3216"/>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13">
                  <a:extLst>
                    <a:ext uri="{FF2B5EF4-FFF2-40B4-BE49-F238E27FC236}">
                      <a16:creationId xmlns:a16="http://schemas.microsoft.com/office/drawing/2014/main" xmlns="" id="{0331CB50-B7AC-44B5-B738-21FBE33088DB}"/>
                    </a:ext>
                  </a:extLst>
                </p:cNvPr>
                <p:cNvSpPr>
                  <a:spLocks noChangeShapeType="1"/>
                </p:cNvSpPr>
                <p:nvPr/>
              </p:nvSpPr>
              <p:spPr bwMode="auto">
                <a:xfrm>
                  <a:off x="2880" y="3408"/>
                  <a:ext cx="3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 name="Text Box 14">
              <a:extLst>
                <a:ext uri="{FF2B5EF4-FFF2-40B4-BE49-F238E27FC236}">
                  <a16:creationId xmlns:a16="http://schemas.microsoft.com/office/drawing/2014/main" xmlns="" id="{95282374-7706-4E7E-A70B-72B3A2CB5DED}"/>
                </a:ext>
              </a:extLst>
            </p:cNvPr>
            <p:cNvSpPr txBox="1">
              <a:spLocks noChangeArrowheads="1"/>
            </p:cNvSpPr>
            <p:nvPr/>
          </p:nvSpPr>
          <p:spPr bwMode="auto">
            <a:xfrm>
              <a:off x="2928" y="3648"/>
              <a:ext cx="33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2800" b="1"/>
                <a:t>A</a:t>
              </a:r>
            </a:p>
          </p:txBody>
        </p:sp>
      </p:grpSp>
      <p:grpSp>
        <p:nvGrpSpPr>
          <p:cNvPr id="24" name="Group 26">
            <a:extLst>
              <a:ext uri="{FF2B5EF4-FFF2-40B4-BE49-F238E27FC236}">
                <a16:creationId xmlns:a16="http://schemas.microsoft.com/office/drawing/2014/main" xmlns="" id="{C6EC5578-E0A4-49E7-9A9E-4732C446A790}"/>
              </a:ext>
            </a:extLst>
          </p:cNvPr>
          <p:cNvGrpSpPr>
            <a:grpSpLocks/>
          </p:cNvGrpSpPr>
          <p:nvPr/>
        </p:nvGrpSpPr>
        <p:grpSpPr bwMode="auto">
          <a:xfrm>
            <a:off x="5545469" y="1930015"/>
            <a:ext cx="2971800" cy="1281113"/>
            <a:chOff x="2559" y="3417"/>
            <a:chExt cx="1872" cy="807"/>
          </a:xfrm>
          <a:scene3d>
            <a:camera prst="orthographicFront">
              <a:rot lat="0" lon="0" rev="0"/>
            </a:camera>
            <a:lightRig rig="balanced" dir="t">
              <a:rot lat="0" lon="0" rev="8700000"/>
            </a:lightRig>
          </a:scene3d>
        </p:grpSpPr>
        <p:sp>
          <p:nvSpPr>
            <p:cNvPr id="25" name="AutoShape 16">
              <a:extLst>
                <a:ext uri="{FF2B5EF4-FFF2-40B4-BE49-F238E27FC236}">
                  <a16:creationId xmlns:a16="http://schemas.microsoft.com/office/drawing/2014/main" xmlns="" id="{0904D006-8813-4B1D-B1CB-642E3E0E16F6}"/>
                </a:ext>
              </a:extLst>
            </p:cNvPr>
            <p:cNvSpPr>
              <a:spLocks noChangeArrowheads="1"/>
            </p:cNvSpPr>
            <p:nvPr/>
          </p:nvSpPr>
          <p:spPr bwMode="auto">
            <a:xfrm>
              <a:off x="2559" y="3417"/>
              <a:ext cx="1872" cy="432"/>
            </a:xfrm>
            <a:prstGeom prst="roundRect">
              <a:avLst>
                <a:gd name="adj" fmla="val 16667"/>
              </a:avLst>
            </a:prstGeom>
            <a:solidFill>
              <a:srgbClr val="92D050"/>
            </a:solidFill>
            <a:ln w="9525">
              <a:noFill/>
              <a:round/>
              <a:headEnd/>
              <a:tailEnd/>
            </a:ln>
            <a:effectLst>
              <a:outerShdw blurRad="44450" dist="27940" dir="5400000" algn="ctr">
                <a:srgbClr val="000000">
                  <a:alpha val="32000"/>
                </a:srgbClr>
              </a:outerShdw>
            </a:effectLst>
            <a:sp3d>
              <a:bevelT w="190500" h="38100"/>
            </a:sp3d>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2400"/>
            </a:p>
          </p:txBody>
        </p:sp>
        <p:sp>
          <p:nvSpPr>
            <p:cNvPr id="26" name="Text Box 21">
              <a:extLst>
                <a:ext uri="{FF2B5EF4-FFF2-40B4-BE49-F238E27FC236}">
                  <a16:creationId xmlns:a16="http://schemas.microsoft.com/office/drawing/2014/main" xmlns="" id="{E1C58F0D-8827-4309-A0BF-8EEAD9D77941}"/>
                </a:ext>
              </a:extLst>
            </p:cNvPr>
            <p:cNvSpPr txBox="1">
              <a:spLocks noChangeArrowheads="1"/>
            </p:cNvSpPr>
            <p:nvPr/>
          </p:nvSpPr>
          <p:spPr bwMode="auto">
            <a:xfrm>
              <a:off x="2559" y="3897"/>
              <a:ext cx="336" cy="327"/>
            </a:xfrm>
            <a:prstGeom prst="rect">
              <a:avLst/>
            </a:prstGeom>
            <a:noFill/>
            <a:ln>
              <a:noFill/>
            </a:ln>
            <a:effectLst>
              <a:outerShdw blurRad="44450" dist="27940" dir="5400000" algn="ctr">
                <a:srgbClr val="000000">
                  <a:alpha val="32000"/>
                </a:srgbClr>
              </a:outerShdw>
            </a:effectLst>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2800" b="1"/>
                <a:t>M</a:t>
              </a:r>
            </a:p>
          </p:txBody>
        </p:sp>
        <p:sp>
          <p:nvSpPr>
            <p:cNvPr id="27" name="Text Box 22">
              <a:extLst>
                <a:ext uri="{FF2B5EF4-FFF2-40B4-BE49-F238E27FC236}">
                  <a16:creationId xmlns:a16="http://schemas.microsoft.com/office/drawing/2014/main" xmlns="" id="{584FDBA6-21DF-4086-9A01-B76B9F6668F9}"/>
                </a:ext>
              </a:extLst>
            </p:cNvPr>
            <p:cNvSpPr txBox="1">
              <a:spLocks noChangeArrowheads="1"/>
            </p:cNvSpPr>
            <p:nvPr/>
          </p:nvSpPr>
          <p:spPr bwMode="auto">
            <a:xfrm>
              <a:off x="4095" y="3897"/>
              <a:ext cx="336" cy="327"/>
            </a:xfrm>
            <a:prstGeom prst="rect">
              <a:avLst/>
            </a:prstGeom>
            <a:noFill/>
            <a:ln>
              <a:noFill/>
            </a:ln>
            <a:effectLst>
              <a:outerShdw blurRad="44450" dist="27940" dir="5400000" algn="ctr">
                <a:srgbClr val="000000">
                  <a:alpha val="32000"/>
                </a:srgbClr>
              </a:outerShdw>
            </a:effectLst>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2800" b="1"/>
                <a:t>N</a:t>
              </a:r>
            </a:p>
          </p:txBody>
        </p:sp>
      </p:grpSp>
      <p:sp>
        <p:nvSpPr>
          <p:cNvPr id="28" name="Line 27">
            <a:extLst>
              <a:ext uri="{FF2B5EF4-FFF2-40B4-BE49-F238E27FC236}">
                <a16:creationId xmlns:a16="http://schemas.microsoft.com/office/drawing/2014/main" xmlns="" id="{8077278B-A07D-4D7F-AE71-B19FC3C565C8}"/>
              </a:ext>
            </a:extLst>
          </p:cNvPr>
          <p:cNvSpPr>
            <a:spLocks noChangeShapeType="1"/>
          </p:cNvSpPr>
          <p:nvPr/>
        </p:nvSpPr>
        <p:spPr bwMode="auto">
          <a:xfrm>
            <a:off x="5678819" y="2296727"/>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9" name="Group 28">
            <a:extLst>
              <a:ext uri="{FF2B5EF4-FFF2-40B4-BE49-F238E27FC236}">
                <a16:creationId xmlns:a16="http://schemas.microsoft.com/office/drawing/2014/main" xmlns="" id="{DFFF39A2-108A-4A51-AB33-5CB8043405B4}"/>
              </a:ext>
            </a:extLst>
          </p:cNvPr>
          <p:cNvGrpSpPr>
            <a:grpSpLocks/>
          </p:cNvGrpSpPr>
          <p:nvPr/>
        </p:nvGrpSpPr>
        <p:grpSpPr bwMode="auto">
          <a:xfrm>
            <a:off x="7855281" y="1972877"/>
            <a:ext cx="609600" cy="609600"/>
            <a:chOff x="2880" y="3216"/>
            <a:chExt cx="384" cy="384"/>
          </a:xfrm>
        </p:grpSpPr>
        <p:sp>
          <p:nvSpPr>
            <p:cNvPr id="30" name="Line 29">
              <a:extLst>
                <a:ext uri="{FF2B5EF4-FFF2-40B4-BE49-F238E27FC236}">
                  <a16:creationId xmlns:a16="http://schemas.microsoft.com/office/drawing/2014/main" xmlns="" id="{6848DDB1-B113-4CC6-9937-81D0AB207285}"/>
                </a:ext>
              </a:extLst>
            </p:cNvPr>
            <p:cNvSpPr>
              <a:spLocks noChangeShapeType="1"/>
            </p:cNvSpPr>
            <p:nvPr/>
          </p:nvSpPr>
          <p:spPr bwMode="auto">
            <a:xfrm>
              <a:off x="3072" y="3216"/>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Line 30">
              <a:extLst>
                <a:ext uri="{FF2B5EF4-FFF2-40B4-BE49-F238E27FC236}">
                  <a16:creationId xmlns:a16="http://schemas.microsoft.com/office/drawing/2014/main" xmlns="" id="{592C21CE-C90B-4674-BCB8-D9A59A67F77B}"/>
                </a:ext>
              </a:extLst>
            </p:cNvPr>
            <p:cNvSpPr>
              <a:spLocks noChangeShapeType="1"/>
            </p:cNvSpPr>
            <p:nvPr/>
          </p:nvSpPr>
          <p:spPr bwMode="auto">
            <a:xfrm>
              <a:off x="2880" y="3408"/>
              <a:ext cx="3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2" name="Group 31">
            <a:extLst>
              <a:ext uri="{FF2B5EF4-FFF2-40B4-BE49-F238E27FC236}">
                <a16:creationId xmlns:a16="http://schemas.microsoft.com/office/drawing/2014/main" xmlns="" id="{492944A4-DD9F-4E35-BFB8-D38439AD1DB0}"/>
              </a:ext>
            </a:extLst>
          </p:cNvPr>
          <p:cNvGrpSpPr/>
          <p:nvPr/>
        </p:nvGrpSpPr>
        <p:grpSpPr>
          <a:xfrm>
            <a:off x="1460312" y="3847826"/>
            <a:ext cx="9141453" cy="1041923"/>
            <a:chOff x="0" y="5813106"/>
            <a:chExt cx="9141453" cy="1041923"/>
          </a:xfrm>
        </p:grpSpPr>
        <p:sp>
          <p:nvSpPr>
            <p:cNvPr id="33" name="Rectangle 32">
              <a:extLst>
                <a:ext uri="{FF2B5EF4-FFF2-40B4-BE49-F238E27FC236}">
                  <a16:creationId xmlns:a16="http://schemas.microsoft.com/office/drawing/2014/main" xmlns="" id="{9829CABF-CC85-49D9-B137-9540850EF539}"/>
                </a:ext>
              </a:extLst>
            </p:cNvPr>
            <p:cNvSpPr/>
            <p:nvPr/>
          </p:nvSpPr>
          <p:spPr>
            <a:xfrm>
              <a:off x="0" y="5813106"/>
              <a:ext cx="9141453" cy="1041923"/>
            </a:xfrm>
            <a:prstGeom prst="rect">
              <a:avLst/>
            </a:prstGeom>
            <a:ln w="38100"/>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xmlns="" id="{9D4FAF86-7D47-4626-B4FC-8636A1846C05}"/>
                </a:ext>
              </a:extLst>
            </p:cNvPr>
            <p:cNvSpPr txBox="1"/>
            <p:nvPr/>
          </p:nvSpPr>
          <p:spPr>
            <a:xfrm>
              <a:off x="98313" y="5937808"/>
              <a:ext cx="8720023" cy="769441"/>
            </a:xfrm>
            <a:prstGeom prst="rect">
              <a:avLst/>
            </a:prstGeom>
            <a:noFill/>
          </p:spPr>
          <p:txBody>
            <a:bodyPr wrap="square" rtlCol="0">
              <a:spAutoFit/>
            </a:bodyPr>
            <a:lstStyle/>
            <a:p>
              <a:pPr algn="ctr"/>
              <a:r>
                <a:rPr lang="en-US" sz="2200" i="1" dirty="0" err="1">
                  <a:solidFill>
                    <a:srgbClr val="002060"/>
                  </a:solidFill>
                  <a:latin typeface="Arial" panose="020B0604020202020204" pitchFamily="34" charset="0"/>
                  <a:cs typeface="Arial" panose="020B0604020202020204" pitchFamily="34" charset="0"/>
                </a:rPr>
                <a:t>Nhiễm</a:t>
              </a:r>
              <a:r>
                <a:rPr lang="en-US" sz="2200" i="1" dirty="0">
                  <a:solidFill>
                    <a:srgbClr val="002060"/>
                  </a:solidFill>
                  <a:latin typeface="Arial" panose="020B0604020202020204" pitchFamily="34" charset="0"/>
                  <a:cs typeface="Arial" panose="020B0604020202020204" pitchFamily="34" charset="0"/>
                </a:rPr>
                <a:t> </a:t>
              </a:r>
              <a:r>
                <a:rPr lang="en-US" sz="2200" i="1" dirty="0" err="1">
                  <a:solidFill>
                    <a:srgbClr val="002060"/>
                  </a:solidFill>
                  <a:latin typeface="Arial" panose="020B0604020202020204" pitchFamily="34" charset="0"/>
                  <a:cs typeface="Arial" panose="020B0604020202020204" pitchFamily="34" charset="0"/>
                </a:rPr>
                <a:t>điện</a:t>
              </a:r>
              <a:r>
                <a:rPr lang="en-US" sz="2200" i="1" dirty="0">
                  <a:solidFill>
                    <a:srgbClr val="002060"/>
                  </a:solidFill>
                  <a:latin typeface="Arial" panose="020B0604020202020204" pitchFamily="34" charset="0"/>
                  <a:cs typeface="Arial" panose="020B0604020202020204" pitchFamily="34" charset="0"/>
                </a:rPr>
                <a:t> do </a:t>
              </a:r>
              <a:r>
                <a:rPr lang="en-US" sz="2200" i="1" dirty="0" err="1">
                  <a:solidFill>
                    <a:srgbClr val="002060"/>
                  </a:solidFill>
                  <a:latin typeface="Arial" panose="020B0604020202020204" pitchFamily="34" charset="0"/>
                  <a:cs typeface="Arial" panose="020B0604020202020204" pitchFamily="34" charset="0"/>
                </a:rPr>
                <a:t>hưởng</a:t>
              </a:r>
              <a:r>
                <a:rPr lang="en-US" sz="2200" i="1" dirty="0">
                  <a:solidFill>
                    <a:srgbClr val="002060"/>
                  </a:solidFill>
                  <a:latin typeface="Arial" panose="020B0604020202020204" pitchFamily="34" charset="0"/>
                  <a:cs typeface="Arial" panose="020B0604020202020204" pitchFamily="34" charset="0"/>
                </a:rPr>
                <a:t> </a:t>
              </a:r>
              <a:r>
                <a:rPr lang="en-US" sz="2200" i="1" dirty="0" err="1">
                  <a:solidFill>
                    <a:srgbClr val="002060"/>
                  </a:solidFill>
                  <a:latin typeface="Arial" panose="020B0604020202020204" pitchFamily="34" charset="0"/>
                  <a:cs typeface="Arial" panose="020B0604020202020204" pitchFamily="34" charset="0"/>
                </a:rPr>
                <a:t>ứng</a:t>
              </a:r>
              <a:r>
                <a:rPr lang="en-US" sz="2200" i="1" dirty="0">
                  <a:solidFill>
                    <a:srgbClr val="002060"/>
                  </a:solidFill>
                  <a:latin typeface="Arial" panose="020B0604020202020204" pitchFamily="34" charset="0"/>
                  <a:cs typeface="Arial" panose="020B0604020202020204" pitchFamily="34" charset="0"/>
                </a:rPr>
                <a:t> </a:t>
              </a:r>
              <a:r>
                <a:rPr lang="en-US" sz="2200" i="1" dirty="0" err="1">
                  <a:solidFill>
                    <a:srgbClr val="002060"/>
                  </a:solidFill>
                  <a:latin typeface="Arial" panose="020B0604020202020204" pitchFamily="34" charset="0"/>
                  <a:cs typeface="Arial" panose="020B0604020202020204" pitchFamily="34" charset="0"/>
                </a:rPr>
                <a:t>là</a:t>
              </a:r>
              <a:r>
                <a:rPr lang="en-US" sz="2200" i="1" dirty="0">
                  <a:solidFill>
                    <a:srgbClr val="002060"/>
                  </a:solidFill>
                  <a:latin typeface="Arial" panose="020B0604020202020204" pitchFamily="34" charset="0"/>
                  <a:cs typeface="Arial" panose="020B0604020202020204" pitchFamily="34" charset="0"/>
                </a:rPr>
                <a:t> </a:t>
              </a:r>
              <a:r>
                <a:rPr lang="en-US" sz="2200" i="1" dirty="0" err="1">
                  <a:solidFill>
                    <a:srgbClr val="002060"/>
                  </a:solidFill>
                  <a:latin typeface="Arial" panose="020B0604020202020204" pitchFamily="34" charset="0"/>
                  <a:cs typeface="Arial" panose="020B0604020202020204" pitchFamily="34" charset="0"/>
                </a:rPr>
                <a:t>sự</a:t>
              </a:r>
              <a:r>
                <a:rPr lang="en-US" sz="2200" i="1" dirty="0">
                  <a:solidFill>
                    <a:srgbClr val="002060"/>
                  </a:solidFill>
                  <a:latin typeface="Arial" panose="020B0604020202020204" pitchFamily="34" charset="0"/>
                  <a:cs typeface="Arial" panose="020B0604020202020204" pitchFamily="34" charset="0"/>
                </a:rPr>
                <a:t> </a:t>
              </a:r>
              <a:r>
                <a:rPr lang="en-US" sz="2200" i="1" dirty="0" err="1">
                  <a:solidFill>
                    <a:srgbClr val="002060"/>
                  </a:solidFill>
                  <a:latin typeface="Arial" panose="020B0604020202020204" pitchFamily="34" charset="0"/>
                  <a:cs typeface="Arial" panose="020B0604020202020204" pitchFamily="34" charset="0"/>
                </a:rPr>
                <a:t>phân</a:t>
              </a:r>
              <a:r>
                <a:rPr lang="en-US" sz="2200" i="1" dirty="0">
                  <a:solidFill>
                    <a:srgbClr val="002060"/>
                  </a:solidFill>
                  <a:latin typeface="Arial" panose="020B0604020202020204" pitchFamily="34" charset="0"/>
                  <a:cs typeface="Arial" panose="020B0604020202020204" pitchFamily="34" charset="0"/>
                </a:rPr>
                <a:t> </a:t>
              </a:r>
              <a:r>
                <a:rPr lang="en-US" sz="2200" i="1" dirty="0" err="1">
                  <a:solidFill>
                    <a:srgbClr val="002060"/>
                  </a:solidFill>
                  <a:latin typeface="Arial" panose="020B0604020202020204" pitchFamily="34" charset="0"/>
                  <a:cs typeface="Arial" panose="020B0604020202020204" pitchFamily="34" charset="0"/>
                </a:rPr>
                <a:t>bố</a:t>
              </a:r>
              <a:r>
                <a:rPr lang="en-US" sz="2200" i="1" dirty="0">
                  <a:solidFill>
                    <a:srgbClr val="002060"/>
                  </a:solidFill>
                  <a:latin typeface="Arial" panose="020B0604020202020204" pitchFamily="34" charset="0"/>
                  <a:cs typeface="Arial" panose="020B0604020202020204" pitchFamily="34" charset="0"/>
                </a:rPr>
                <a:t> </a:t>
              </a:r>
              <a:r>
                <a:rPr lang="en-US" sz="2200" i="1" dirty="0" err="1">
                  <a:solidFill>
                    <a:srgbClr val="002060"/>
                  </a:solidFill>
                  <a:latin typeface="Arial" panose="020B0604020202020204" pitchFamily="34" charset="0"/>
                  <a:cs typeface="Arial" panose="020B0604020202020204" pitchFamily="34" charset="0"/>
                </a:rPr>
                <a:t>lại</a:t>
              </a:r>
              <a:r>
                <a:rPr lang="en-US" sz="2200" i="1" dirty="0">
                  <a:solidFill>
                    <a:srgbClr val="002060"/>
                  </a:solidFill>
                  <a:latin typeface="Arial" panose="020B0604020202020204" pitchFamily="34" charset="0"/>
                  <a:cs typeface="Arial" panose="020B0604020202020204" pitchFamily="34" charset="0"/>
                </a:rPr>
                <a:t> </a:t>
              </a:r>
              <a:r>
                <a:rPr lang="en-US" sz="2200" i="1" dirty="0" err="1">
                  <a:solidFill>
                    <a:srgbClr val="002060"/>
                  </a:solidFill>
                  <a:latin typeface="Arial" panose="020B0604020202020204" pitchFamily="34" charset="0"/>
                  <a:cs typeface="Arial" panose="020B0604020202020204" pitchFamily="34" charset="0"/>
                </a:rPr>
                <a:t>điện</a:t>
              </a:r>
              <a:r>
                <a:rPr lang="en-US" sz="2200" i="1" dirty="0">
                  <a:solidFill>
                    <a:srgbClr val="002060"/>
                  </a:solidFill>
                  <a:latin typeface="Arial" panose="020B0604020202020204" pitchFamily="34" charset="0"/>
                  <a:cs typeface="Arial" panose="020B0604020202020204" pitchFamily="34" charset="0"/>
                </a:rPr>
                <a:t> </a:t>
              </a:r>
              <a:r>
                <a:rPr lang="en-US" sz="2200" i="1" dirty="0" err="1">
                  <a:solidFill>
                    <a:srgbClr val="002060"/>
                  </a:solidFill>
                  <a:latin typeface="Arial" panose="020B0604020202020204" pitchFamily="34" charset="0"/>
                  <a:cs typeface="Arial" panose="020B0604020202020204" pitchFamily="34" charset="0"/>
                </a:rPr>
                <a:t>tích</a:t>
              </a:r>
              <a:r>
                <a:rPr lang="en-US" sz="2200" i="1" dirty="0">
                  <a:solidFill>
                    <a:srgbClr val="002060"/>
                  </a:solidFill>
                  <a:latin typeface="Arial" panose="020B0604020202020204" pitchFamily="34" charset="0"/>
                  <a:cs typeface="Arial" panose="020B0604020202020204" pitchFamily="34" charset="0"/>
                </a:rPr>
                <a:t> </a:t>
              </a:r>
              <a:r>
                <a:rPr lang="en-US" sz="2200" i="1" dirty="0" err="1">
                  <a:solidFill>
                    <a:srgbClr val="002060"/>
                  </a:solidFill>
                  <a:latin typeface="Arial" panose="020B0604020202020204" pitchFamily="34" charset="0"/>
                  <a:cs typeface="Arial" panose="020B0604020202020204" pitchFamily="34" charset="0"/>
                </a:rPr>
                <a:t>trong</a:t>
              </a:r>
              <a:r>
                <a:rPr lang="en-US" sz="2200" i="1" dirty="0">
                  <a:solidFill>
                    <a:srgbClr val="002060"/>
                  </a:solidFill>
                  <a:latin typeface="Arial" panose="020B0604020202020204" pitchFamily="34" charset="0"/>
                  <a:cs typeface="Arial" panose="020B0604020202020204" pitchFamily="34" charset="0"/>
                </a:rPr>
                <a:t> </a:t>
              </a:r>
              <a:r>
                <a:rPr lang="en-US" sz="2200" i="1" dirty="0" err="1">
                  <a:solidFill>
                    <a:srgbClr val="002060"/>
                  </a:solidFill>
                  <a:latin typeface="Arial" panose="020B0604020202020204" pitchFamily="34" charset="0"/>
                  <a:cs typeface="Arial" panose="020B0604020202020204" pitchFamily="34" charset="0"/>
                </a:rPr>
                <a:t>thanh</a:t>
              </a:r>
              <a:r>
                <a:rPr lang="en-US" sz="2200" i="1" dirty="0">
                  <a:solidFill>
                    <a:srgbClr val="002060"/>
                  </a:solidFill>
                  <a:latin typeface="Arial" panose="020B0604020202020204" pitchFamily="34" charset="0"/>
                  <a:cs typeface="Arial" panose="020B0604020202020204" pitchFamily="34" charset="0"/>
                </a:rPr>
                <a:t> </a:t>
              </a:r>
              <a:r>
                <a:rPr lang="en-US" sz="2200" i="1" dirty="0" err="1">
                  <a:solidFill>
                    <a:srgbClr val="002060"/>
                  </a:solidFill>
                  <a:latin typeface="Arial" panose="020B0604020202020204" pitchFamily="34" charset="0"/>
                  <a:cs typeface="Arial" panose="020B0604020202020204" pitchFamily="34" charset="0"/>
                </a:rPr>
                <a:t>kim</a:t>
              </a:r>
              <a:r>
                <a:rPr lang="en-US" sz="2200" i="1" dirty="0">
                  <a:solidFill>
                    <a:srgbClr val="002060"/>
                  </a:solidFill>
                  <a:latin typeface="Arial" panose="020B0604020202020204" pitchFamily="34" charset="0"/>
                  <a:cs typeface="Arial" panose="020B0604020202020204" pitchFamily="34" charset="0"/>
                </a:rPr>
                <a:t> </a:t>
              </a:r>
              <a:r>
                <a:rPr lang="en-US" sz="2200" i="1" dirty="0" err="1">
                  <a:solidFill>
                    <a:srgbClr val="002060"/>
                  </a:solidFill>
                  <a:latin typeface="Arial" panose="020B0604020202020204" pitchFamily="34" charset="0"/>
                  <a:cs typeface="Arial" panose="020B0604020202020204" pitchFamily="34" charset="0"/>
                </a:rPr>
                <a:t>loại</a:t>
              </a:r>
              <a:r>
                <a:rPr lang="en-US" sz="2200" i="1" dirty="0">
                  <a:solidFill>
                    <a:srgbClr val="002060"/>
                  </a:solidFill>
                  <a:latin typeface="Arial" panose="020B0604020202020204" pitchFamily="34" charset="0"/>
                  <a:cs typeface="Arial" panose="020B0604020202020204" pitchFamily="34" charset="0"/>
                </a:rPr>
                <a:t> </a:t>
              </a:r>
              <a:r>
                <a:rPr lang="en-US" sz="2200" i="1" dirty="0" err="1">
                  <a:solidFill>
                    <a:srgbClr val="002060"/>
                  </a:solidFill>
                  <a:latin typeface="Arial" panose="020B0604020202020204" pitchFamily="34" charset="0"/>
                  <a:cs typeface="Arial" panose="020B0604020202020204" pitchFamily="34" charset="0"/>
                </a:rPr>
                <a:t>khi</a:t>
              </a:r>
              <a:r>
                <a:rPr lang="en-US" sz="2200" i="1" dirty="0">
                  <a:solidFill>
                    <a:srgbClr val="002060"/>
                  </a:solidFill>
                  <a:latin typeface="Arial" panose="020B0604020202020204" pitchFamily="34" charset="0"/>
                  <a:cs typeface="Arial" panose="020B0604020202020204" pitchFamily="34" charset="0"/>
                </a:rPr>
                <a:t> </a:t>
              </a:r>
              <a:r>
                <a:rPr lang="en-US" sz="2200" i="1" dirty="0" err="1">
                  <a:solidFill>
                    <a:srgbClr val="002060"/>
                  </a:solidFill>
                  <a:latin typeface="Arial" panose="020B0604020202020204" pitchFamily="34" charset="0"/>
                  <a:cs typeface="Arial" panose="020B0604020202020204" pitchFamily="34" charset="0"/>
                </a:rPr>
                <a:t>đặt</a:t>
              </a:r>
              <a:r>
                <a:rPr lang="en-US" sz="2200" i="1" dirty="0">
                  <a:solidFill>
                    <a:srgbClr val="002060"/>
                  </a:solidFill>
                  <a:latin typeface="Arial" panose="020B0604020202020204" pitchFamily="34" charset="0"/>
                  <a:cs typeface="Arial" panose="020B0604020202020204" pitchFamily="34" charset="0"/>
                </a:rPr>
                <a:t> </a:t>
              </a:r>
              <a:r>
                <a:rPr lang="en-US" sz="2200" i="1" dirty="0" err="1">
                  <a:solidFill>
                    <a:srgbClr val="002060"/>
                  </a:solidFill>
                  <a:latin typeface="Arial" panose="020B0604020202020204" pitchFamily="34" charset="0"/>
                  <a:cs typeface="Arial" panose="020B0604020202020204" pitchFamily="34" charset="0"/>
                </a:rPr>
                <a:t>gần</a:t>
              </a:r>
              <a:r>
                <a:rPr lang="en-US" sz="2200" i="1" dirty="0">
                  <a:solidFill>
                    <a:srgbClr val="002060"/>
                  </a:solidFill>
                  <a:latin typeface="Arial" panose="020B0604020202020204" pitchFamily="34" charset="0"/>
                  <a:cs typeface="Arial" panose="020B0604020202020204" pitchFamily="34" charset="0"/>
                </a:rPr>
                <a:t> </a:t>
              </a:r>
              <a:r>
                <a:rPr lang="en-US" sz="2200" i="1" dirty="0" err="1">
                  <a:solidFill>
                    <a:srgbClr val="002060"/>
                  </a:solidFill>
                  <a:latin typeface="Arial" panose="020B0604020202020204" pitchFamily="34" charset="0"/>
                  <a:cs typeface="Arial" panose="020B0604020202020204" pitchFamily="34" charset="0"/>
                </a:rPr>
                <a:t>một</a:t>
              </a:r>
              <a:r>
                <a:rPr lang="en-US" sz="2200" i="1" dirty="0">
                  <a:solidFill>
                    <a:srgbClr val="002060"/>
                  </a:solidFill>
                  <a:latin typeface="Arial" panose="020B0604020202020204" pitchFamily="34" charset="0"/>
                  <a:cs typeface="Arial" panose="020B0604020202020204" pitchFamily="34" charset="0"/>
                </a:rPr>
                <a:t> </a:t>
              </a:r>
              <a:r>
                <a:rPr lang="en-US" sz="2200" i="1" dirty="0" err="1">
                  <a:solidFill>
                    <a:srgbClr val="002060"/>
                  </a:solidFill>
                  <a:latin typeface="Arial" panose="020B0604020202020204" pitchFamily="34" charset="0"/>
                  <a:cs typeface="Arial" panose="020B0604020202020204" pitchFamily="34" charset="0"/>
                </a:rPr>
                <a:t>vật</a:t>
              </a:r>
              <a:r>
                <a:rPr lang="en-US" sz="2200" i="1" dirty="0">
                  <a:solidFill>
                    <a:srgbClr val="002060"/>
                  </a:solidFill>
                  <a:latin typeface="Arial" panose="020B0604020202020204" pitchFamily="34" charset="0"/>
                  <a:cs typeface="Arial" panose="020B0604020202020204" pitchFamily="34" charset="0"/>
                </a:rPr>
                <a:t> </a:t>
              </a:r>
              <a:r>
                <a:rPr lang="en-US" sz="2200" i="1" dirty="0" err="1">
                  <a:solidFill>
                    <a:srgbClr val="002060"/>
                  </a:solidFill>
                  <a:latin typeface="Arial" panose="020B0604020202020204" pitchFamily="34" charset="0"/>
                  <a:cs typeface="Arial" panose="020B0604020202020204" pitchFamily="34" charset="0"/>
                </a:rPr>
                <a:t>nhiễm</a:t>
              </a:r>
              <a:r>
                <a:rPr lang="en-US" sz="2200" i="1" dirty="0">
                  <a:solidFill>
                    <a:srgbClr val="002060"/>
                  </a:solidFill>
                  <a:latin typeface="Arial" panose="020B0604020202020204" pitchFamily="34" charset="0"/>
                  <a:cs typeface="Arial" panose="020B0604020202020204" pitchFamily="34" charset="0"/>
                </a:rPr>
                <a:t> </a:t>
              </a:r>
              <a:r>
                <a:rPr lang="en-US" sz="2200" i="1" dirty="0" err="1">
                  <a:solidFill>
                    <a:srgbClr val="002060"/>
                  </a:solidFill>
                  <a:latin typeface="Arial" panose="020B0604020202020204" pitchFamily="34" charset="0"/>
                  <a:cs typeface="Arial" panose="020B0604020202020204" pitchFamily="34" charset="0"/>
                </a:rPr>
                <a:t>điện</a:t>
              </a:r>
              <a:r>
                <a:rPr lang="en-US" sz="2200" i="1" dirty="0">
                  <a:solidFill>
                    <a:schemeClr val="bg1"/>
                  </a:solidFill>
                  <a:latin typeface="Arial" panose="020B0604020202020204" pitchFamily="34" charset="0"/>
                  <a:cs typeface="Arial" panose="020B0604020202020204" pitchFamily="34" charset="0"/>
                </a:rPr>
                <a:t>. </a:t>
              </a:r>
              <a:endParaRPr lang="en-US" sz="2200" i="1" dirty="0">
                <a:solidFill>
                  <a:srgbClr val="FFFF00"/>
                </a:solidFill>
                <a:latin typeface="Arial" panose="020B0604020202020204" pitchFamily="34" charset="0"/>
                <a:cs typeface="Arial" panose="020B0604020202020204" pitchFamily="34" charset="0"/>
              </a:endParaRPr>
            </a:p>
          </p:txBody>
        </p:sp>
      </p:grpSp>
      <p:sp>
        <p:nvSpPr>
          <p:cNvPr id="35" name="Rectangle 24">
            <a:extLst>
              <a:ext uri="{FF2B5EF4-FFF2-40B4-BE49-F238E27FC236}">
                <a16:creationId xmlns:a16="http://schemas.microsoft.com/office/drawing/2014/main" xmlns="" id="{D98E2996-4D8A-411C-BA96-911BD06B04AF}"/>
              </a:ext>
            </a:extLst>
          </p:cNvPr>
          <p:cNvSpPr>
            <a:spLocks noChangeArrowheads="1"/>
          </p:cNvSpPr>
          <p:nvPr/>
        </p:nvSpPr>
        <p:spPr bwMode="auto">
          <a:xfrm>
            <a:off x="573205" y="798892"/>
            <a:ext cx="11354937"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eaLnBrk="1" hangingPunct="1">
              <a:buClr>
                <a:srgbClr val="FF6600"/>
              </a:buClr>
            </a:pPr>
            <a:r>
              <a:rPr lang="en-US" altLang="en-US" sz="2400" dirty="0" err="1">
                <a:solidFill>
                  <a:schemeClr val="bg1"/>
                </a:solidFill>
                <a:latin typeface="Arial" panose="020B0604020202020204" pitchFamily="34" charset="0"/>
                <a:cs typeface="Arial" panose="020B0604020202020204" pitchFamily="34" charset="0"/>
              </a:rPr>
              <a:t>Khi</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đưa</a:t>
            </a:r>
            <a:r>
              <a:rPr lang="en-US" altLang="en-US" sz="2400" dirty="0">
                <a:solidFill>
                  <a:schemeClr val="bg1"/>
                </a:solidFill>
                <a:latin typeface="Arial" panose="020B0604020202020204" pitchFamily="34" charset="0"/>
                <a:cs typeface="Arial" panose="020B0604020202020204" pitchFamily="34" charset="0"/>
              </a:rPr>
              <a:t> A </a:t>
            </a:r>
            <a:r>
              <a:rPr lang="en-US" altLang="en-US" sz="2400" dirty="0" err="1">
                <a:solidFill>
                  <a:schemeClr val="bg1"/>
                </a:solidFill>
                <a:latin typeface="Arial" panose="020B0604020202020204" pitchFamily="34" charset="0"/>
                <a:cs typeface="Arial" panose="020B0604020202020204" pitchFamily="34" charset="0"/>
              </a:rPr>
              <a:t>ra</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xa</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thanh</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kim</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loại</a:t>
            </a:r>
            <a:r>
              <a:rPr lang="en-US" altLang="en-US" sz="2400" dirty="0">
                <a:solidFill>
                  <a:schemeClr val="bg1"/>
                </a:solidFill>
                <a:latin typeface="Arial" panose="020B0604020202020204" pitchFamily="34" charset="0"/>
                <a:cs typeface="Arial" panose="020B0604020202020204" pitchFamily="34" charset="0"/>
              </a:rPr>
              <a:t> MN </a:t>
            </a:r>
            <a:r>
              <a:rPr lang="en-US" altLang="en-US" sz="2400" dirty="0" err="1">
                <a:solidFill>
                  <a:schemeClr val="bg1"/>
                </a:solidFill>
                <a:latin typeface="Arial" panose="020B0604020202020204" pitchFamily="34" charset="0"/>
                <a:cs typeface="Arial" panose="020B0604020202020204" pitchFamily="34" charset="0"/>
              </a:rPr>
              <a:t>lại</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trở</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lại</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trạng</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thái</a:t>
            </a:r>
            <a:r>
              <a:rPr lang="en-US" altLang="en-US" sz="2400" dirty="0">
                <a:solidFill>
                  <a:schemeClr val="bg1"/>
                </a:solidFill>
                <a:latin typeface="Arial" panose="020B0604020202020204" pitchFamily="34" charset="0"/>
                <a:cs typeface="Arial" panose="020B0604020202020204" pitchFamily="34" charset="0"/>
              </a:rPr>
              <a:t> ban </a:t>
            </a:r>
            <a:r>
              <a:rPr lang="en-US" altLang="en-US" sz="2400" dirty="0" err="1">
                <a:solidFill>
                  <a:schemeClr val="bg1"/>
                </a:solidFill>
                <a:latin typeface="Arial" panose="020B0604020202020204" pitchFamily="34" charset="0"/>
                <a:cs typeface="Arial" panose="020B0604020202020204" pitchFamily="34" charset="0"/>
              </a:rPr>
              <a:t>đầu</a:t>
            </a:r>
            <a:r>
              <a:rPr lang="en-US" alt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263791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16667E-7 -3.7037E-6 L -0.4375 0.00278 " pathEditMode="relative" rAng="0" ptsTypes="AA">
                                      <p:cBhvr>
                                        <p:cTn id="6" dur="2000" fill="hold"/>
                                        <p:tgtEl>
                                          <p:spTgt spid="11"/>
                                        </p:tgtEl>
                                        <p:attrNameLst>
                                          <p:attrName>ppt_x</p:attrName>
                                          <p:attrName>ppt_y</p:attrName>
                                        </p:attrNameLst>
                                      </p:cBhvr>
                                      <p:rCtr x="-21875" y="139"/>
                                    </p:animMotion>
                                  </p:childTnLst>
                                </p:cTn>
                              </p:par>
                            </p:childTnLst>
                          </p:cTn>
                        </p:par>
                        <p:par>
                          <p:cTn id="7" fill="hold">
                            <p:stCondLst>
                              <p:cond delay="2000"/>
                            </p:stCondLst>
                            <p:childTnLst>
                              <p:par>
                                <p:cTn id="8" presetID="63" presetClass="path" presetSubtype="0" accel="50000" decel="50000" fill="hold" nodeType="afterEffect">
                                  <p:stCondLst>
                                    <p:cond delay="0"/>
                                  </p:stCondLst>
                                  <p:childTnLst>
                                    <p:animMotion origin="layout" path="M 4.79167E-6 -3.7037E-6 L 0.25 -3.7037E-6 " pathEditMode="relative" rAng="0" ptsTypes="AA">
                                      <p:cBhvr>
                                        <p:cTn id="9" dur="2000" fill="hold"/>
                                        <p:tgtEl>
                                          <p:spTgt spid="28"/>
                                        </p:tgtEl>
                                        <p:attrNameLst>
                                          <p:attrName>ppt_x</p:attrName>
                                          <p:attrName>ppt_y</p:attrName>
                                        </p:attrNameLst>
                                      </p:cBhvr>
                                      <p:rCtr x="12500" y="0"/>
                                    </p:animMotion>
                                  </p:childTnLst>
                                </p:cTn>
                              </p:par>
                            </p:childTnLst>
                          </p:cTn>
                        </p:par>
                        <p:par>
                          <p:cTn id="10" fill="hold">
                            <p:stCondLst>
                              <p:cond delay="4000"/>
                            </p:stCondLst>
                            <p:childTnLst>
                              <p:par>
                                <p:cTn id="11" presetID="10" presetClass="exit" presetSubtype="0" fill="hold" nodeType="afterEffect">
                                  <p:stCondLst>
                                    <p:cond delay="0"/>
                                  </p:stCondLst>
                                  <p:childTnLst>
                                    <p:animEffect transition="out" filter="fade">
                                      <p:cBhvr>
                                        <p:cTn id="12" dur="2000"/>
                                        <p:tgtEl>
                                          <p:spTgt spid="28"/>
                                        </p:tgtEl>
                                      </p:cBhvr>
                                    </p:animEffect>
                                    <p:set>
                                      <p:cBhvr>
                                        <p:cTn id="13" dur="1" fill="hold">
                                          <p:stCondLst>
                                            <p:cond delay="1999"/>
                                          </p:stCondLst>
                                        </p:cTn>
                                        <p:tgtEl>
                                          <p:spTgt spid="28"/>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2000"/>
                                        <p:tgtEl>
                                          <p:spTgt spid="29"/>
                                        </p:tgtEl>
                                      </p:cBhvr>
                                    </p:animEffect>
                                    <p:set>
                                      <p:cBhvr>
                                        <p:cTn id="16" dur="1" fill="hold">
                                          <p:stCondLst>
                                            <p:cond delay="1999"/>
                                          </p:stCondLst>
                                        </p:cTn>
                                        <p:tgtEl>
                                          <p:spTgt spid="2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5">
                                            <p:txEl>
                                              <p:pRg st="0" end="0"/>
                                            </p:txEl>
                                          </p:spTgt>
                                        </p:tgtEl>
                                        <p:attrNameLst>
                                          <p:attrName>style.visibility</p:attrName>
                                        </p:attrNameLst>
                                      </p:cBhvr>
                                      <p:to>
                                        <p:strVal val="visible"/>
                                      </p:to>
                                    </p:set>
                                    <p:animEffect transition="in" filter="blinds(horizontal)">
                                      <p:cBhvr>
                                        <p:cTn id="21" dur="500"/>
                                        <p:tgtEl>
                                          <p:spTgt spid="3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down)">
                                      <p:cBhvr>
                                        <p:cTn id="26" dur="580">
                                          <p:stCondLst>
                                            <p:cond delay="0"/>
                                          </p:stCondLst>
                                        </p:cTn>
                                        <p:tgtEl>
                                          <p:spTgt spid="32"/>
                                        </p:tgtEl>
                                      </p:cBhvr>
                                    </p:animEffect>
                                    <p:anim calcmode="lin" valueType="num">
                                      <p:cBhvr>
                                        <p:cTn id="27"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2" dur="26">
                                          <p:stCondLst>
                                            <p:cond delay="650"/>
                                          </p:stCondLst>
                                        </p:cTn>
                                        <p:tgtEl>
                                          <p:spTgt spid="32"/>
                                        </p:tgtEl>
                                      </p:cBhvr>
                                      <p:to x="100000" y="60000"/>
                                    </p:animScale>
                                    <p:animScale>
                                      <p:cBhvr>
                                        <p:cTn id="33" dur="166" decel="50000">
                                          <p:stCondLst>
                                            <p:cond delay="676"/>
                                          </p:stCondLst>
                                        </p:cTn>
                                        <p:tgtEl>
                                          <p:spTgt spid="32"/>
                                        </p:tgtEl>
                                      </p:cBhvr>
                                      <p:to x="100000" y="100000"/>
                                    </p:animScale>
                                    <p:animScale>
                                      <p:cBhvr>
                                        <p:cTn id="34" dur="26">
                                          <p:stCondLst>
                                            <p:cond delay="1312"/>
                                          </p:stCondLst>
                                        </p:cTn>
                                        <p:tgtEl>
                                          <p:spTgt spid="32"/>
                                        </p:tgtEl>
                                      </p:cBhvr>
                                      <p:to x="100000" y="80000"/>
                                    </p:animScale>
                                    <p:animScale>
                                      <p:cBhvr>
                                        <p:cTn id="35" dur="166" decel="50000">
                                          <p:stCondLst>
                                            <p:cond delay="1338"/>
                                          </p:stCondLst>
                                        </p:cTn>
                                        <p:tgtEl>
                                          <p:spTgt spid="32"/>
                                        </p:tgtEl>
                                      </p:cBhvr>
                                      <p:to x="100000" y="100000"/>
                                    </p:animScale>
                                    <p:animScale>
                                      <p:cBhvr>
                                        <p:cTn id="36" dur="26">
                                          <p:stCondLst>
                                            <p:cond delay="1642"/>
                                          </p:stCondLst>
                                        </p:cTn>
                                        <p:tgtEl>
                                          <p:spTgt spid="32"/>
                                        </p:tgtEl>
                                      </p:cBhvr>
                                      <p:to x="100000" y="90000"/>
                                    </p:animScale>
                                    <p:animScale>
                                      <p:cBhvr>
                                        <p:cTn id="37" dur="166" decel="50000">
                                          <p:stCondLst>
                                            <p:cond delay="1668"/>
                                          </p:stCondLst>
                                        </p:cTn>
                                        <p:tgtEl>
                                          <p:spTgt spid="32"/>
                                        </p:tgtEl>
                                      </p:cBhvr>
                                      <p:to x="100000" y="100000"/>
                                    </p:animScale>
                                    <p:animScale>
                                      <p:cBhvr>
                                        <p:cTn id="38" dur="26">
                                          <p:stCondLst>
                                            <p:cond delay="1808"/>
                                          </p:stCondLst>
                                        </p:cTn>
                                        <p:tgtEl>
                                          <p:spTgt spid="32"/>
                                        </p:tgtEl>
                                      </p:cBhvr>
                                      <p:to x="100000" y="95000"/>
                                    </p:animScale>
                                    <p:animScale>
                                      <p:cBhvr>
                                        <p:cTn id="39" dur="166" decel="50000">
                                          <p:stCondLst>
                                            <p:cond delay="1834"/>
                                          </p:stCondLst>
                                        </p:cTn>
                                        <p:tgtEl>
                                          <p:spTgt spid="3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8"/>
          <p:cNvSpPr txBox="1">
            <a:spLocks noChangeArrowheads="1"/>
          </p:cNvSpPr>
          <p:nvPr/>
        </p:nvSpPr>
        <p:spPr bwMode="auto">
          <a:xfrm>
            <a:off x="2141539" y="1860023"/>
            <a:ext cx="27971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endParaRPr lang="en-US" altLang="zh-CN" sz="16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8" name="组合 37"/>
          <p:cNvGrpSpPr/>
          <p:nvPr/>
        </p:nvGrpSpPr>
        <p:grpSpPr>
          <a:xfrm>
            <a:off x="6692903" y="1686985"/>
            <a:ext cx="3984623" cy="4506119"/>
            <a:chOff x="6692902" y="1685925"/>
            <a:chExt cx="3984623" cy="4506119"/>
          </a:xfrm>
        </p:grpSpPr>
        <p:pic>
          <p:nvPicPr>
            <p:cNvPr id="39" name="图片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2902" y="2034381"/>
              <a:ext cx="3392487" cy="4157663"/>
            </a:xfrm>
            <a:prstGeom prst="rect">
              <a:avLst/>
            </a:prstGeom>
            <a:solidFill>
              <a:srgbClr val="FFFFFF"/>
            </a:solidFill>
            <a:ln w="9525">
              <a:solidFill>
                <a:srgbClr val="000000"/>
              </a:solidFill>
              <a:miter lim="800000"/>
              <a:headEnd/>
              <a:tailEnd/>
            </a:ln>
            <a:extLst/>
          </p:spPr>
        </p:pic>
        <p:sp>
          <p:nvSpPr>
            <p:cNvPr id="40" name="矩形 39"/>
            <p:cNvSpPr/>
            <p:nvPr/>
          </p:nvSpPr>
          <p:spPr>
            <a:xfrm>
              <a:off x="7285038" y="1685925"/>
              <a:ext cx="3392487" cy="4157663"/>
            </a:xfrm>
            <a:prstGeom prst="rect">
              <a:avLst/>
            </a:prstGeom>
            <a:noFill/>
            <a:ln w="25400">
              <a:solidFill>
                <a:srgbClr val="E064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solidFill>
                  <a:schemeClr val="tx1">
                    <a:lumMod val="75000"/>
                    <a:lumOff val="25000"/>
                  </a:schemeClr>
                </a:solidFill>
              </a:endParaRPr>
            </a:p>
          </p:txBody>
        </p:sp>
      </p:grpSp>
      <p:sp>
        <p:nvSpPr>
          <p:cNvPr id="16" name="Title 1">
            <a:extLst>
              <a:ext uri="{FF2B5EF4-FFF2-40B4-BE49-F238E27FC236}">
                <a16:creationId xmlns:a16="http://schemas.microsoft.com/office/drawing/2014/main" xmlns="" id="{86A24294-0D23-477D-8B1C-B4CDB4E51A74}"/>
              </a:ext>
            </a:extLst>
          </p:cNvPr>
          <p:cNvSpPr txBox="1">
            <a:spLocks/>
          </p:cNvSpPr>
          <p:nvPr/>
        </p:nvSpPr>
        <p:spPr>
          <a:xfrm>
            <a:off x="404726" y="446857"/>
            <a:ext cx="5499253" cy="505969"/>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endParaRPr lang="zh-HK"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725" y="297767"/>
            <a:ext cx="487776" cy="655059"/>
          </a:xfrm>
          <a:prstGeom prst="rect">
            <a:avLst/>
          </a:prstGeom>
        </p:spPr>
      </p:pic>
      <p:sp>
        <p:nvSpPr>
          <p:cNvPr id="2" name="Rounded Rectangle 1"/>
          <p:cNvSpPr/>
          <p:nvPr/>
        </p:nvSpPr>
        <p:spPr>
          <a:xfrm>
            <a:off x="940535" y="191067"/>
            <a:ext cx="6060765" cy="914400"/>
          </a:xfrm>
          <a:prstGeom prst="roundRect">
            <a:avLst/>
          </a:prstGeom>
          <a:ln w="28575"/>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u="sng" dirty="0" smtClean="0">
                <a:solidFill>
                  <a:srgbClr val="002060"/>
                </a:solidFill>
                <a:latin typeface="Arial" panose="020B0604020202020204" pitchFamily="34" charset="0"/>
                <a:cs typeface="Arial" panose="020B0604020202020204" pitchFamily="34" charset="0"/>
              </a:rPr>
              <a:t>ĐỊNH LUẬT BẢO TOÀN ĐIỆN TÍCH</a:t>
            </a:r>
            <a:endParaRPr lang="en-US" sz="2400" b="1" u="sng" dirty="0">
              <a:solidFill>
                <a:srgbClr val="002060"/>
              </a:solidFill>
              <a:latin typeface="Arial" panose="020B0604020202020204" pitchFamily="34" charset="0"/>
              <a:cs typeface="Arial" panose="020B0604020202020204" pitchFamily="34" charset="0"/>
            </a:endParaRPr>
          </a:p>
        </p:txBody>
      </p:sp>
      <p:grpSp>
        <p:nvGrpSpPr>
          <p:cNvPr id="6" name="Group 5"/>
          <p:cNvGrpSpPr/>
          <p:nvPr/>
        </p:nvGrpSpPr>
        <p:grpSpPr>
          <a:xfrm>
            <a:off x="1254125" y="1361257"/>
            <a:ext cx="5105732" cy="2153632"/>
            <a:chOff x="1254125" y="1361257"/>
            <a:chExt cx="5105732" cy="2153632"/>
          </a:xfrm>
        </p:grpSpPr>
        <p:grpSp>
          <p:nvGrpSpPr>
            <p:cNvPr id="28" name="组合 27"/>
            <p:cNvGrpSpPr/>
            <p:nvPr/>
          </p:nvGrpSpPr>
          <p:grpSpPr>
            <a:xfrm>
              <a:off x="1254125" y="1361257"/>
              <a:ext cx="5105732" cy="2153632"/>
              <a:chOff x="1254125" y="1809750"/>
              <a:chExt cx="5105731" cy="1709738"/>
            </a:xfrm>
          </p:grpSpPr>
          <p:sp>
            <p:nvSpPr>
              <p:cNvPr id="29" name="圆角矩形 3"/>
              <p:cNvSpPr>
                <a:spLocks noChangeArrowheads="1"/>
              </p:cNvSpPr>
              <p:nvPr/>
            </p:nvSpPr>
            <p:spPr bwMode="auto">
              <a:xfrm>
                <a:off x="1254125" y="2044700"/>
                <a:ext cx="4591050" cy="1474788"/>
              </a:xfrm>
              <a:prstGeom prst="roundRect">
                <a:avLst>
                  <a:gd name="adj" fmla="val 9083"/>
                </a:avLst>
              </a:pr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351">
                  <a:solidFill>
                    <a:schemeClr val="tx1">
                      <a:lumMod val="75000"/>
                      <a:lumOff val="25000"/>
                    </a:schemeClr>
                  </a:solidFill>
                </a:endParaRPr>
              </a:p>
            </p:txBody>
          </p:sp>
          <p:sp>
            <p:nvSpPr>
              <p:cNvPr id="30" name="矩形 4"/>
              <p:cNvSpPr>
                <a:spLocks noChangeArrowheads="1"/>
              </p:cNvSpPr>
              <p:nvPr/>
            </p:nvSpPr>
            <p:spPr bwMode="auto">
              <a:xfrm>
                <a:off x="1751276" y="2772615"/>
                <a:ext cx="3924299" cy="48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0"/>
                  </a:spcBef>
                </a:pPr>
                <a:r>
                  <a:rPr lang="en-US" altLang="en-US" sz="2000" dirty="0">
                    <a:latin typeface="Arial" panose="020B0604020202020204" pitchFamily="34" charset="0"/>
                    <a:cs typeface="Arial" panose="020B0604020202020204" pitchFamily="34" charset="0"/>
                  </a:rPr>
                  <a:t>q</a:t>
                </a:r>
                <a:r>
                  <a:rPr lang="en-US" altLang="en-US" sz="2000" baseline="-25000" dirty="0">
                    <a:latin typeface="Arial" panose="020B0604020202020204" pitchFamily="34" charset="0"/>
                    <a:cs typeface="Arial" panose="020B0604020202020204" pitchFamily="34" charset="0"/>
                  </a:rPr>
                  <a:t>1</a:t>
                </a:r>
                <a:r>
                  <a:rPr lang="en-US" altLang="en-US" sz="2000" dirty="0">
                    <a:latin typeface="Arial" panose="020B0604020202020204" pitchFamily="34" charset="0"/>
                    <a:cs typeface="Arial" panose="020B0604020202020204" pitchFamily="34" charset="0"/>
                  </a:rPr>
                  <a:t> + q</a:t>
                </a:r>
                <a:r>
                  <a:rPr lang="en-US" altLang="en-US" sz="2000" baseline="-25000" dirty="0">
                    <a:latin typeface="Arial" panose="020B0604020202020204" pitchFamily="34" charset="0"/>
                    <a:cs typeface="Arial" panose="020B0604020202020204" pitchFamily="34" charset="0"/>
                  </a:rPr>
                  <a:t>2</a:t>
                </a:r>
                <a:r>
                  <a:rPr lang="en-US" altLang="en-US" sz="2000" dirty="0">
                    <a:latin typeface="Arial" panose="020B0604020202020204" pitchFamily="34" charset="0"/>
                    <a:cs typeface="Arial" panose="020B0604020202020204" pitchFamily="34" charset="0"/>
                  </a:rPr>
                  <a:t> = q</a:t>
                </a:r>
                <a:r>
                  <a:rPr lang="en-US" altLang="en-US" sz="2000" baseline="-25000" dirty="0">
                    <a:latin typeface="Arial" panose="020B0604020202020204" pitchFamily="34" charset="0"/>
                    <a:cs typeface="Arial" panose="020B0604020202020204" pitchFamily="34" charset="0"/>
                  </a:rPr>
                  <a:t>1</a:t>
                </a:r>
                <a:r>
                  <a:rPr lang="en-US" altLang="en-US" sz="2000" dirty="0">
                    <a:latin typeface="Arial" panose="020B0604020202020204" pitchFamily="34" charset="0"/>
                    <a:cs typeface="Arial" panose="020B0604020202020204" pitchFamily="34" charset="0"/>
                  </a:rPr>
                  <a:t>’ + q</a:t>
                </a:r>
                <a:r>
                  <a:rPr lang="en-US" altLang="en-US" sz="2000" baseline="-25000" dirty="0">
                    <a:latin typeface="Arial" panose="020B0604020202020204" pitchFamily="34" charset="0"/>
                    <a:cs typeface="Arial" panose="020B0604020202020204" pitchFamily="34" charset="0"/>
                  </a:rPr>
                  <a:t>2</a:t>
                </a:r>
                <a:r>
                  <a:rPr lang="en-US" altLang="en-US" sz="2000" dirty="0">
                    <a:latin typeface="Arial" panose="020B0604020202020204" pitchFamily="34" charset="0"/>
                    <a:cs typeface="Arial" panose="020B0604020202020204" pitchFamily="34" charset="0"/>
                  </a:rPr>
                  <a:t>’</a:t>
                </a:r>
              </a:p>
              <a:p>
                <a:pPr algn="just">
                  <a:spcBef>
                    <a:spcPct val="0"/>
                  </a:spcBef>
                </a:pP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圆角矩形 7"/>
              <p:cNvSpPr>
                <a:spLocks noChangeArrowheads="1"/>
              </p:cNvSpPr>
              <p:nvPr/>
            </p:nvSpPr>
            <p:spPr bwMode="auto">
              <a:xfrm>
                <a:off x="1254125" y="1809750"/>
                <a:ext cx="5105731" cy="945418"/>
              </a:xfrm>
              <a:prstGeom prst="roundRect">
                <a:avLst>
                  <a:gd name="adj" fmla="val 16667"/>
                </a:avLst>
              </a:prstGeom>
              <a:solidFill>
                <a:srgbClr val="2B9EAE"/>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351">
                  <a:solidFill>
                    <a:schemeClr val="tx1">
                      <a:lumMod val="75000"/>
                      <a:lumOff val="25000"/>
                    </a:schemeClr>
                  </a:solidFill>
                </a:endParaRPr>
              </a:p>
            </p:txBody>
          </p:sp>
        </p:grpSp>
        <p:sp>
          <p:nvSpPr>
            <p:cNvPr id="3" name="Rectangle 2"/>
            <p:cNvSpPr/>
            <p:nvPr/>
          </p:nvSpPr>
          <p:spPr>
            <a:xfrm>
              <a:off x="1437562" y="1468097"/>
              <a:ext cx="4740660" cy="1015663"/>
            </a:xfrm>
            <a:prstGeom prst="rect">
              <a:avLst/>
            </a:prstGeom>
          </p:spPr>
          <p:txBody>
            <a:bodyPr wrap="square">
              <a:spAutoFit/>
            </a:bodyPr>
            <a:lstStyle/>
            <a:p>
              <a:pPr marL="285750" indent="-285750" algn="just">
                <a:spcBef>
                  <a:spcPct val="0"/>
                </a:spcBef>
                <a:buClr>
                  <a:srgbClr val="FF6600"/>
                </a:buClr>
                <a:buFont typeface="Wingdings" panose="05000000000000000000" pitchFamily="2" charset="2"/>
                <a:buChar char="v"/>
              </a:pPr>
              <a:r>
                <a:rPr lang="en-US" altLang="en-US" sz="2000" dirty="0" err="1">
                  <a:solidFill>
                    <a:srgbClr val="FFFF00"/>
                  </a:solidFill>
                  <a:latin typeface="Arial" panose="020B0604020202020204" pitchFamily="34" charset="0"/>
                  <a:cs typeface="Arial" panose="020B0604020202020204" pitchFamily="34" charset="0"/>
                </a:rPr>
                <a:t>Trong</a:t>
              </a:r>
              <a:r>
                <a:rPr lang="en-US" altLang="en-US" sz="2000" dirty="0">
                  <a:solidFill>
                    <a:srgbClr val="FFFF00"/>
                  </a:solidFill>
                  <a:latin typeface="Arial" panose="020B0604020202020204" pitchFamily="34" charset="0"/>
                  <a:cs typeface="Arial" panose="020B0604020202020204" pitchFamily="34" charset="0"/>
                </a:rPr>
                <a:t> </a:t>
              </a:r>
              <a:r>
                <a:rPr lang="en-US" altLang="en-US" sz="2000" dirty="0" err="1">
                  <a:solidFill>
                    <a:srgbClr val="FFFF00"/>
                  </a:solidFill>
                  <a:latin typeface="Arial" panose="020B0604020202020204" pitchFamily="34" charset="0"/>
                  <a:cs typeface="Arial" panose="020B0604020202020204" pitchFamily="34" charset="0"/>
                </a:rPr>
                <a:t>một</a:t>
              </a:r>
              <a:r>
                <a:rPr lang="en-US" altLang="en-US" sz="2000" dirty="0">
                  <a:solidFill>
                    <a:srgbClr val="FFFF00"/>
                  </a:solidFill>
                  <a:latin typeface="Arial" panose="020B0604020202020204" pitchFamily="34" charset="0"/>
                  <a:cs typeface="Arial" panose="020B0604020202020204" pitchFamily="34" charset="0"/>
                </a:rPr>
                <a:t> </a:t>
              </a:r>
              <a:r>
                <a:rPr lang="en-US" altLang="en-US" sz="2000" dirty="0" err="1">
                  <a:solidFill>
                    <a:srgbClr val="FFFF00"/>
                  </a:solidFill>
                  <a:latin typeface="Arial" panose="020B0604020202020204" pitchFamily="34" charset="0"/>
                  <a:cs typeface="Arial" panose="020B0604020202020204" pitchFamily="34" charset="0"/>
                </a:rPr>
                <a:t>hệ</a:t>
              </a:r>
              <a:r>
                <a:rPr lang="en-US" altLang="en-US" sz="2000" dirty="0">
                  <a:solidFill>
                    <a:srgbClr val="FFFF00"/>
                  </a:solidFill>
                  <a:latin typeface="Arial" panose="020B0604020202020204" pitchFamily="34" charset="0"/>
                  <a:cs typeface="Arial" panose="020B0604020202020204" pitchFamily="34" charset="0"/>
                </a:rPr>
                <a:t> </a:t>
              </a:r>
              <a:r>
                <a:rPr lang="en-US" altLang="en-US" sz="2000" dirty="0" err="1">
                  <a:solidFill>
                    <a:srgbClr val="FFFF00"/>
                  </a:solidFill>
                  <a:latin typeface="Arial" panose="020B0604020202020204" pitchFamily="34" charset="0"/>
                  <a:cs typeface="Arial" panose="020B0604020202020204" pitchFamily="34" charset="0"/>
                </a:rPr>
                <a:t>cô</a:t>
              </a:r>
              <a:r>
                <a:rPr lang="en-US" altLang="en-US" sz="2000" dirty="0">
                  <a:solidFill>
                    <a:srgbClr val="FFFF00"/>
                  </a:solidFill>
                  <a:latin typeface="Arial" panose="020B0604020202020204" pitchFamily="34" charset="0"/>
                  <a:cs typeface="Arial" panose="020B0604020202020204" pitchFamily="34" charset="0"/>
                </a:rPr>
                <a:t> </a:t>
              </a:r>
              <a:r>
                <a:rPr lang="en-US" altLang="en-US" sz="2000" dirty="0" err="1">
                  <a:solidFill>
                    <a:srgbClr val="FFFF00"/>
                  </a:solidFill>
                  <a:latin typeface="Arial" panose="020B0604020202020204" pitchFamily="34" charset="0"/>
                  <a:cs typeface="Arial" panose="020B0604020202020204" pitchFamily="34" charset="0"/>
                </a:rPr>
                <a:t>lập</a:t>
              </a:r>
              <a:r>
                <a:rPr lang="en-US" altLang="en-US" sz="2000" dirty="0">
                  <a:solidFill>
                    <a:srgbClr val="FFFF00"/>
                  </a:solidFill>
                  <a:latin typeface="Arial" panose="020B0604020202020204" pitchFamily="34" charset="0"/>
                  <a:cs typeface="Arial" panose="020B0604020202020204" pitchFamily="34" charset="0"/>
                </a:rPr>
                <a:t> </a:t>
              </a:r>
              <a:r>
                <a:rPr lang="en-US" altLang="en-US" sz="2000" dirty="0" err="1">
                  <a:solidFill>
                    <a:srgbClr val="FFFF00"/>
                  </a:solidFill>
                  <a:latin typeface="Arial" panose="020B0604020202020204" pitchFamily="34" charset="0"/>
                  <a:cs typeface="Arial" panose="020B0604020202020204" pitchFamily="34" charset="0"/>
                </a:rPr>
                <a:t>về</a:t>
              </a:r>
              <a:r>
                <a:rPr lang="en-US" altLang="en-US" sz="2000" dirty="0">
                  <a:solidFill>
                    <a:srgbClr val="FFFF00"/>
                  </a:solidFill>
                  <a:latin typeface="Arial" panose="020B0604020202020204" pitchFamily="34" charset="0"/>
                  <a:cs typeface="Arial" panose="020B0604020202020204" pitchFamily="34" charset="0"/>
                </a:rPr>
                <a:t> </a:t>
              </a:r>
              <a:r>
                <a:rPr lang="en-US" altLang="en-US" sz="2000" dirty="0" err="1">
                  <a:solidFill>
                    <a:srgbClr val="FFFF00"/>
                  </a:solidFill>
                  <a:latin typeface="Arial" panose="020B0604020202020204" pitchFamily="34" charset="0"/>
                  <a:cs typeface="Arial" panose="020B0604020202020204" pitchFamily="34" charset="0"/>
                </a:rPr>
                <a:t>điện</a:t>
              </a:r>
              <a:r>
                <a:rPr lang="en-US" altLang="en-US" sz="2000" dirty="0">
                  <a:solidFill>
                    <a:srgbClr val="FFFF00"/>
                  </a:solidFill>
                  <a:latin typeface="Arial" panose="020B0604020202020204" pitchFamily="34" charset="0"/>
                  <a:cs typeface="Arial" panose="020B0604020202020204" pitchFamily="34" charset="0"/>
                </a:rPr>
                <a:t>, </a:t>
              </a:r>
              <a:r>
                <a:rPr lang="en-US" altLang="en-US" sz="2000" dirty="0" err="1">
                  <a:solidFill>
                    <a:srgbClr val="FFFF00"/>
                  </a:solidFill>
                  <a:latin typeface="Arial" panose="020B0604020202020204" pitchFamily="34" charset="0"/>
                  <a:cs typeface="Arial" panose="020B0604020202020204" pitchFamily="34" charset="0"/>
                </a:rPr>
                <a:t>tổng</a:t>
              </a:r>
              <a:r>
                <a:rPr lang="en-US" altLang="en-US" sz="2000" dirty="0">
                  <a:solidFill>
                    <a:srgbClr val="FFFF00"/>
                  </a:solidFill>
                  <a:latin typeface="Arial" panose="020B0604020202020204" pitchFamily="34" charset="0"/>
                  <a:cs typeface="Arial" panose="020B0604020202020204" pitchFamily="34" charset="0"/>
                </a:rPr>
                <a:t> </a:t>
              </a:r>
              <a:r>
                <a:rPr lang="en-US" altLang="en-US" sz="2000" dirty="0" err="1">
                  <a:solidFill>
                    <a:srgbClr val="FFFF00"/>
                  </a:solidFill>
                  <a:latin typeface="Arial" panose="020B0604020202020204" pitchFamily="34" charset="0"/>
                  <a:cs typeface="Arial" panose="020B0604020202020204" pitchFamily="34" charset="0"/>
                </a:rPr>
                <a:t>đại</a:t>
              </a:r>
              <a:r>
                <a:rPr lang="en-US" altLang="en-US" sz="2000" dirty="0">
                  <a:solidFill>
                    <a:srgbClr val="FFFF00"/>
                  </a:solidFill>
                  <a:latin typeface="Arial" panose="020B0604020202020204" pitchFamily="34" charset="0"/>
                  <a:cs typeface="Arial" panose="020B0604020202020204" pitchFamily="34" charset="0"/>
                </a:rPr>
                <a:t> </a:t>
              </a:r>
              <a:r>
                <a:rPr lang="en-US" altLang="en-US" sz="2000" dirty="0" err="1">
                  <a:solidFill>
                    <a:srgbClr val="FFFF00"/>
                  </a:solidFill>
                  <a:latin typeface="Arial" panose="020B0604020202020204" pitchFamily="34" charset="0"/>
                  <a:cs typeface="Arial" panose="020B0604020202020204" pitchFamily="34" charset="0"/>
                </a:rPr>
                <a:t>số</a:t>
              </a:r>
              <a:r>
                <a:rPr lang="en-US" altLang="en-US" sz="2000" dirty="0">
                  <a:solidFill>
                    <a:srgbClr val="FFFF00"/>
                  </a:solidFill>
                  <a:latin typeface="Arial" panose="020B0604020202020204" pitchFamily="34" charset="0"/>
                  <a:cs typeface="Arial" panose="020B0604020202020204" pitchFamily="34" charset="0"/>
                </a:rPr>
                <a:t> </a:t>
              </a:r>
              <a:r>
                <a:rPr lang="en-US" altLang="en-US" sz="2000" dirty="0" err="1">
                  <a:solidFill>
                    <a:srgbClr val="FFFF00"/>
                  </a:solidFill>
                  <a:latin typeface="Arial" panose="020B0604020202020204" pitchFamily="34" charset="0"/>
                  <a:cs typeface="Arial" panose="020B0604020202020204" pitchFamily="34" charset="0"/>
                </a:rPr>
                <a:t>của</a:t>
              </a:r>
              <a:r>
                <a:rPr lang="en-US" altLang="en-US" sz="2000" dirty="0">
                  <a:solidFill>
                    <a:srgbClr val="FFFF00"/>
                  </a:solidFill>
                  <a:latin typeface="Arial" panose="020B0604020202020204" pitchFamily="34" charset="0"/>
                  <a:cs typeface="Arial" panose="020B0604020202020204" pitchFamily="34" charset="0"/>
                </a:rPr>
                <a:t> </a:t>
              </a:r>
              <a:r>
                <a:rPr lang="en-US" altLang="en-US" sz="2000" dirty="0" err="1">
                  <a:solidFill>
                    <a:srgbClr val="FFFF00"/>
                  </a:solidFill>
                  <a:latin typeface="Arial" panose="020B0604020202020204" pitchFamily="34" charset="0"/>
                  <a:cs typeface="Arial" panose="020B0604020202020204" pitchFamily="34" charset="0"/>
                </a:rPr>
                <a:t>các</a:t>
              </a:r>
              <a:r>
                <a:rPr lang="en-US" altLang="en-US" sz="2000" dirty="0">
                  <a:solidFill>
                    <a:srgbClr val="FFFF00"/>
                  </a:solidFill>
                  <a:latin typeface="Arial" panose="020B0604020202020204" pitchFamily="34" charset="0"/>
                  <a:cs typeface="Arial" panose="020B0604020202020204" pitchFamily="34" charset="0"/>
                </a:rPr>
                <a:t> </a:t>
              </a:r>
              <a:r>
                <a:rPr lang="en-US" altLang="en-US" sz="2000" dirty="0" err="1">
                  <a:solidFill>
                    <a:srgbClr val="FFFF00"/>
                  </a:solidFill>
                  <a:latin typeface="Arial" panose="020B0604020202020204" pitchFamily="34" charset="0"/>
                  <a:cs typeface="Arial" panose="020B0604020202020204" pitchFamily="34" charset="0"/>
                </a:rPr>
                <a:t>điện</a:t>
              </a:r>
              <a:r>
                <a:rPr lang="en-US" altLang="en-US" sz="2000" dirty="0">
                  <a:solidFill>
                    <a:srgbClr val="FFFF00"/>
                  </a:solidFill>
                  <a:latin typeface="Arial" panose="020B0604020202020204" pitchFamily="34" charset="0"/>
                  <a:cs typeface="Arial" panose="020B0604020202020204" pitchFamily="34" charset="0"/>
                </a:rPr>
                <a:t> </a:t>
              </a:r>
              <a:r>
                <a:rPr lang="en-US" altLang="en-US" sz="2000" dirty="0" err="1">
                  <a:solidFill>
                    <a:srgbClr val="FFFF00"/>
                  </a:solidFill>
                  <a:latin typeface="Arial" panose="020B0604020202020204" pitchFamily="34" charset="0"/>
                  <a:cs typeface="Arial" panose="020B0604020202020204" pitchFamily="34" charset="0"/>
                </a:rPr>
                <a:t>tích</a:t>
              </a:r>
              <a:r>
                <a:rPr lang="en-US" altLang="en-US" sz="2000" dirty="0">
                  <a:solidFill>
                    <a:srgbClr val="FFFF00"/>
                  </a:solidFill>
                  <a:latin typeface="Arial" panose="020B0604020202020204" pitchFamily="34" charset="0"/>
                  <a:cs typeface="Arial" panose="020B0604020202020204" pitchFamily="34" charset="0"/>
                </a:rPr>
                <a:t> </a:t>
              </a:r>
              <a:r>
                <a:rPr lang="en-US" altLang="en-US" sz="2000" dirty="0" err="1">
                  <a:solidFill>
                    <a:srgbClr val="FFFF00"/>
                  </a:solidFill>
                  <a:latin typeface="Arial" panose="020B0604020202020204" pitchFamily="34" charset="0"/>
                  <a:cs typeface="Arial" panose="020B0604020202020204" pitchFamily="34" charset="0"/>
                </a:rPr>
                <a:t>trong</a:t>
              </a:r>
              <a:r>
                <a:rPr lang="en-US" altLang="en-US" sz="2000" dirty="0">
                  <a:solidFill>
                    <a:srgbClr val="FFFF00"/>
                  </a:solidFill>
                  <a:latin typeface="Arial" panose="020B0604020202020204" pitchFamily="34" charset="0"/>
                  <a:cs typeface="Arial" panose="020B0604020202020204" pitchFamily="34" charset="0"/>
                </a:rPr>
                <a:t> </a:t>
              </a:r>
              <a:r>
                <a:rPr lang="en-US" altLang="en-US" sz="2000" dirty="0" err="1">
                  <a:solidFill>
                    <a:srgbClr val="FFFF00"/>
                  </a:solidFill>
                  <a:latin typeface="Arial" panose="020B0604020202020204" pitchFamily="34" charset="0"/>
                  <a:cs typeface="Arial" panose="020B0604020202020204" pitchFamily="34" charset="0"/>
                </a:rPr>
                <a:t>hệ</a:t>
              </a:r>
              <a:r>
                <a:rPr lang="en-US" altLang="en-US" sz="2000" dirty="0">
                  <a:solidFill>
                    <a:srgbClr val="FFFF00"/>
                  </a:solidFill>
                  <a:latin typeface="Arial" panose="020B0604020202020204" pitchFamily="34" charset="0"/>
                  <a:cs typeface="Arial" panose="020B0604020202020204" pitchFamily="34" charset="0"/>
                </a:rPr>
                <a:t> </a:t>
              </a:r>
              <a:r>
                <a:rPr lang="en-US" altLang="en-US" sz="2000" dirty="0" err="1">
                  <a:solidFill>
                    <a:srgbClr val="FFFF00"/>
                  </a:solidFill>
                  <a:latin typeface="Arial" panose="020B0604020202020204" pitchFamily="34" charset="0"/>
                  <a:cs typeface="Arial" panose="020B0604020202020204" pitchFamily="34" charset="0"/>
                </a:rPr>
                <a:t>là</a:t>
              </a:r>
              <a:r>
                <a:rPr lang="en-US" altLang="en-US" sz="2000" dirty="0">
                  <a:solidFill>
                    <a:srgbClr val="FFFF00"/>
                  </a:solidFill>
                  <a:latin typeface="Arial" panose="020B0604020202020204" pitchFamily="34" charset="0"/>
                  <a:cs typeface="Arial" panose="020B0604020202020204" pitchFamily="34" charset="0"/>
                </a:rPr>
                <a:t> </a:t>
              </a:r>
              <a:r>
                <a:rPr lang="en-US" altLang="en-US" sz="2000" dirty="0" err="1">
                  <a:solidFill>
                    <a:srgbClr val="FFFF00"/>
                  </a:solidFill>
                  <a:latin typeface="Arial" panose="020B0604020202020204" pitchFamily="34" charset="0"/>
                  <a:cs typeface="Arial" panose="020B0604020202020204" pitchFamily="34" charset="0"/>
                </a:rPr>
                <a:t>không</a:t>
              </a:r>
              <a:r>
                <a:rPr lang="en-US" altLang="en-US" sz="2000" dirty="0">
                  <a:solidFill>
                    <a:srgbClr val="FFFF00"/>
                  </a:solidFill>
                  <a:latin typeface="Arial" panose="020B0604020202020204" pitchFamily="34" charset="0"/>
                  <a:cs typeface="Arial" panose="020B0604020202020204" pitchFamily="34" charset="0"/>
                </a:rPr>
                <a:t> </a:t>
              </a:r>
              <a:r>
                <a:rPr lang="en-US" altLang="en-US" sz="2000" dirty="0" err="1">
                  <a:solidFill>
                    <a:srgbClr val="FFFF00"/>
                  </a:solidFill>
                  <a:latin typeface="Arial" panose="020B0604020202020204" pitchFamily="34" charset="0"/>
                  <a:cs typeface="Arial" panose="020B0604020202020204" pitchFamily="34" charset="0"/>
                </a:rPr>
                <a:t>đổi</a:t>
              </a:r>
              <a:r>
                <a:rPr lang="en-US" altLang="en-US" sz="2000" dirty="0">
                  <a:solidFill>
                    <a:srgbClr val="FFFF00"/>
                  </a:solidFill>
                  <a:latin typeface="Arial" panose="020B0604020202020204" pitchFamily="34" charset="0"/>
                  <a:cs typeface="Arial" panose="020B0604020202020204" pitchFamily="34" charset="0"/>
                </a:rPr>
                <a:t>.</a:t>
              </a:r>
              <a:endParaRPr lang="en-US" altLang="en-US" sz="2000" dirty="0">
                <a:solidFill>
                  <a:srgbClr val="FFFF00"/>
                </a:solidFill>
                <a:latin typeface="Arial" panose="020B0604020202020204" pitchFamily="34" charset="0"/>
                <a:cs typeface="Arial" panose="020B0604020202020204" pitchFamily="34" charset="0"/>
              </a:endParaRPr>
            </a:p>
          </p:txBody>
        </p:sp>
      </p:grpSp>
      <p:grpSp>
        <p:nvGrpSpPr>
          <p:cNvPr id="7" name="Group 6"/>
          <p:cNvGrpSpPr/>
          <p:nvPr/>
        </p:nvGrpSpPr>
        <p:grpSpPr>
          <a:xfrm>
            <a:off x="1254124" y="3536867"/>
            <a:ext cx="4924097" cy="2307781"/>
            <a:chOff x="1254124" y="3536867"/>
            <a:chExt cx="4924097" cy="2307781"/>
          </a:xfrm>
        </p:grpSpPr>
        <p:grpSp>
          <p:nvGrpSpPr>
            <p:cNvPr id="33" name="PA_组合 30"/>
            <p:cNvGrpSpPr/>
            <p:nvPr>
              <p:custDataLst>
                <p:tags r:id="rId1"/>
              </p:custDataLst>
            </p:nvPr>
          </p:nvGrpSpPr>
          <p:grpSpPr>
            <a:xfrm>
              <a:off x="1254124" y="3536867"/>
              <a:ext cx="4924097" cy="2307781"/>
              <a:chOff x="1254124" y="3535807"/>
              <a:chExt cx="4924096" cy="2193481"/>
            </a:xfrm>
          </p:grpSpPr>
          <p:sp>
            <p:nvSpPr>
              <p:cNvPr id="34" name="圆角矩形 5"/>
              <p:cNvSpPr>
                <a:spLocks noChangeArrowheads="1"/>
              </p:cNvSpPr>
              <p:nvPr/>
            </p:nvSpPr>
            <p:spPr bwMode="auto">
              <a:xfrm>
                <a:off x="1254125" y="4254500"/>
                <a:ext cx="4591050" cy="1474788"/>
              </a:xfrm>
              <a:prstGeom prst="roundRect">
                <a:avLst>
                  <a:gd name="adj" fmla="val 9083"/>
                </a:avLst>
              </a:pr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351">
                  <a:solidFill>
                    <a:schemeClr val="tx1">
                      <a:lumMod val="75000"/>
                      <a:lumOff val="25000"/>
                    </a:schemeClr>
                  </a:solidFill>
                </a:endParaRPr>
              </a:p>
            </p:txBody>
          </p:sp>
          <p:sp>
            <p:nvSpPr>
              <p:cNvPr id="36" name="圆角矩形 9"/>
              <p:cNvSpPr>
                <a:spLocks noChangeArrowheads="1"/>
              </p:cNvSpPr>
              <p:nvPr/>
            </p:nvSpPr>
            <p:spPr bwMode="auto">
              <a:xfrm>
                <a:off x="1254124" y="3535807"/>
                <a:ext cx="4924096" cy="986982"/>
              </a:xfrm>
              <a:prstGeom prst="roundRect">
                <a:avLst>
                  <a:gd name="adj" fmla="val 16667"/>
                </a:avLst>
              </a:prstGeom>
              <a:solidFill>
                <a:srgbClr val="F9C55F"/>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351">
                  <a:solidFill>
                    <a:schemeClr val="tx1">
                      <a:lumMod val="75000"/>
                      <a:lumOff val="25000"/>
                    </a:schemeClr>
                  </a:solidFill>
                </a:endParaRPr>
              </a:p>
            </p:txBody>
          </p:sp>
        </p:grpSp>
        <p:sp>
          <p:nvSpPr>
            <p:cNvPr id="5" name="Rectangle 4"/>
            <p:cNvSpPr/>
            <p:nvPr/>
          </p:nvSpPr>
          <p:spPr>
            <a:xfrm>
              <a:off x="1410264" y="3733634"/>
              <a:ext cx="4690503" cy="646331"/>
            </a:xfrm>
            <a:prstGeom prst="rect">
              <a:avLst/>
            </a:prstGeom>
          </p:spPr>
          <p:txBody>
            <a:bodyPr wrap="square">
              <a:spAutoFit/>
            </a:bodyPr>
            <a:lstStyle/>
            <a:p>
              <a:pPr marL="285750" indent="-285750" algn="just">
                <a:spcBef>
                  <a:spcPct val="0"/>
                </a:spcBef>
                <a:buClr>
                  <a:srgbClr val="FF6600"/>
                </a:buClr>
                <a:buFont typeface="Wingdings" panose="05000000000000000000" pitchFamily="2" charset="2"/>
                <a:buChar char="v"/>
              </a:pPr>
              <a:r>
                <a:rPr lang="en-US" altLang="en-US" dirty="0" err="1">
                  <a:latin typeface="Arial" panose="020B0604020202020204" pitchFamily="34" charset="0"/>
                  <a:cs typeface="Arial" panose="020B0604020202020204" pitchFamily="34" charset="0"/>
                </a:rPr>
                <a:t>Hệ</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cô</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lập</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về</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điện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là</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hệ</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vật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không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có</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trao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đổi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điện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tích</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với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các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vật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khác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ngoài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hệ</a:t>
              </a:r>
              <a:r>
                <a:rPr lang="en-US" altLang="en-US" dirty="0">
                  <a:latin typeface="Arial" panose="020B0604020202020204" pitchFamily="34" charset="0"/>
                  <a:cs typeface="Arial" panose="020B0604020202020204" pitchFamily="34" charset="0"/>
                </a:rPr>
                <a:t>.</a:t>
              </a:r>
              <a:endParaRPr lang="en-US" altLang="en-US"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079041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nodePh="1">
                                  <p:stCondLst>
                                    <p:cond delay="0"/>
                                  </p:stCondLst>
                                  <p:endCondLst>
                                    <p:cond evt="begin" delay="0">
                                      <p:tn val="8"/>
                                    </p:cond>
                                  </p:endCondLst>
                                  <p:childTnLst>
                                    <p:set>
                                      <p:cBhvr>
                                        <p:cTn id="9" dur="1" fill="hold">
                                          <p:stCondLst>
                                            <p:cond delay="0"/>
                                          </p:stCondLst>
                                        </p:cTn>
                                        <p:tgtEl>
                                          <p:spTgt spid="32"/>
                                        </p:tgtEl>
                                        <p:attrNameLst>
                                          <p:attrName>style.visibility</p:attrName>
                                        </p:attrNameLst>
                                      </p:cBhvr>
                                      <p:to>
                                        <p:strVal val="visible"/>
                                      </p:to>
                                    </p:set>
                                  </p:childTnLst>
                                </p:cTn>
                              </p:par>
                            </p:childTnLst>
                          </p:cTn>
                        </p:par>
                        <p:par>
                          <p:cTn id="10" fill="hold">
                            <p:stCondLst>
                              <p:cond delay="0"/>
                            </p:stCondLst>
                            <p:childTnLst>
                              <p:par>
                                <p:cTn id="11" presetID="26" presetClass="emph" presetSubtype="0" fill="hold" grpId="1" nodeType="afterEffect" nodePh="1">
                                  <p:stCondLst>
                                    <p:cond delay="250"/>
                                  </p:stCondLst>
                                  <p:endCondLst>
                                    <p:cond evt="begin" delay="0">
                                      <p:tn val="11"/>
                                    </p:cond>
                                  </p:endCondLst>
                                  <p:childTnLst>
                                    <p:animEffect transition="out" filter="fade">
                                      <p:cBhvr>
                                        <p:cTn id="12" dur="500" tmFilter="0, 0; .2, .5; .8, .5; 1, 0"/>
                                        <p:tgtEl>
                                          <p:spTgt spid="32"/>
                                        </p:tgtEl>
                                      </p:cBhvr>
                                    </p:animEffect>
                                    <p:animScale>
                                      <p:cBhvr>
                                        <p:cTn id="13" dur="250" autoRev="1" fill="hold"/>
                                        <p:tgtEl>
                                          <p:spTgt spid="32"/>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2000"/>
                                        <p:tgtEl>
                                          <p:spTgt spid="2"/>
                                        </p:tgtEl>
                                      </p:cBhvr>
                                    </p:animEffect>
                                    <p:anim calcmode="lin" valueType="num">
                                      <p:cBhvr>
                                        <p:cTn id="19" dur="2000" fill="hold"/>
                                        <p:tgtEl>
                                          <p:spTgt spid="2"/>
                                        </p:tgtEl>
                                        <p:attrNameLst>
                                          <p:attrName>ppt_w</p:attrName>
                                        </p:attrNameLst>
                                      </p:cBhvr>
                                      <p:tavLst>
                                        <p:tav tm="0" fmla="#ppt_w*sin(2.5*pi*$)">
                                          <p:val>
                                            <p:fltVal val="0"/>
                                          </p:val>
                                        </p:tav>
                                        <p:tav tm="100000">
                                          <p:val>
                                            <p:fltVal val="1"/>
                                          </p:val>
                                        </p:tav>
                                      </p:tavLst>
                                    </p:anim>
                                    <p:anim calcmode="lin" valueType="num">
                                      <p:cBhvr>
                                        <p:cTn id="20"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80">
                                          <p:stCondLst>
                                            <p:cond delay="0"/>
                                          </p:stCondLst>
                                        </p:cTn>
                                        <p:tgtEl>
                                          <p:spTgt spid="7"/>
                                        </p:tgtEl>
                                      </p:cBhvr>
                                    </p:animEffect>
                                    <p:anim calcmode="lin" valueType="num">
                                      <p:cBhvr>
                                        <p:cTn id="4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gtEl>
                                      </p:cBhvr>
                                      <p:to x="100000" y="60000"/>
                                    </p:animScale>
                                    <p:animScale>
                                      <p:cBhvr>
                                        <p:cTn id="50" dur="166" decel="50000">
                                          <p:stCondLst>
                                            <p:cond delay="676"/>
                                          </p:stCondLst>
                                        </p:cTn>
                                        <p:tgtEl>
                                          <p:spTgt spid="7"/>
                                        </p:tgtEl>
                                      </p:cBhvr>
                                      <p:to x="100000" y="100000"/>
                                    </p:animScale>
                                    <p:animScale>
                                      <p:cBhvr>
                                        <p:cTn id="51" dur="26">
                                          <p:stCondLst>
                                            <p:cond delay="1312"/>
                                          </p:stCondLst>
                                        </p:cTn>
                                        <p:tgtEl>
                                          <p:spTgt spid="7"/>
                                        </p:tgtEl>
                                      </p:cBhvr>
                                      <p:to x="100000" y="80000"/>
                                    </p:animScale>
                                    <p:animScale>
                                      <p:cBhvr>
                                        <p:cTn id="52" dur="166" decel="50000">
                                          <p:stCondLst>
                                            <p:cond delay="1338"/>
                                          </p:stCondLst>
                                        </p:cTn>
                                        <p:tgtEl>
                                          <p:spTgt spid="7"/>
                                        </p:tgtEl>
                                      </p:cBhvr>
                                      <p:to x="100000" y="100000"/>
                                    </p:animScale>
                                    <p:animScale>
                                      <p:cBhvr>
                                        <p:cTn id="53" dur="26">
                                          <p:stCondLst>
                                            <p:cond delay="1642"/>
                                          </p:stCondLst>
                                        </p:cTn>
                                        <p:tgtEl>
                                          <p:spTgt spid="7"/>
                                        </p:tgtEl>
                                      </p:cBhvr>
                                      <p:to x="100000" y="90000"/>
                                    </p:animScale>
                                    <p:animScale>
                                      <p:cBhvr>
                                        <p:cTn id="54" dur="166" decel="50000">
                                          <p:stCondLst>
                                            <p:cond delay="1668"/>
                                          </p:stCondLst>
                                        </p:cTn>
                                        <p:tgtEl>
                                          <p:spTgt spid="7"/>
                                        </p:tgtEl>
                                      </p:cBhvr>
                                      <p:to x="100000" y="100000"/>
                                    </p:animScale>
                                    <p:animScale>
                                      <p:cBhvr>
                                        <p:cTn id="55" dur="26">
                                          <p:stCondLst>
                                            <p:cond delay="1808"/>
                                          </p:stCondLst>
                                        </p:cTn>
                                        <p:tgtEl>
                                          <p:spTgt spid="7"/>
                                        </p:tgtEl>
                                      </p:cBhvr>
                                      <p:to x="100000" y="95000"/>
                                    </p:animScale>
                                    <p:animScale>
                                      <p:cBhvr>
                                        <p:cTn id="5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a:extLst>
              <a:ext uri="{FF2B5EF4-FFF2-40B4-BE49-F238E27FC236}">
                <a16:creationId xmlns:a16="http://schemas.microsoft.com/office/drawing/2014/main" xmlns="" id="{917619F3-5C96-45E4-B5D7-5DC405F624E8}"/>
              </a:ext>
            </a:extLst>
          </p:cNvPr>
          <p:cNvSpPr>
            <a:spLocks noChangeArrowheads="1"/>
          </p:cNvSpPr>
          <p:nvPr/>
        </p:nvSpPr>
        <p:spPr bwMode="auto">
          <a:xfrm>
            <a:off x="1676400" y="762000"/>
            <a:ext cx="88392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eaLnBrk="1" hangingPunct="1">
              <a:buClr>
                <a:srgbClr val="FF6600"/>
              </a:buClr>
              <a:buFont typeface="Wingdings" panose="05000000000000000000" pitchFamily="2" charset="2"/>
              <a:buNone/>
            </a:pPr>
            <a:r>
              <a:rPr lang="en-US" altLang="en-US" sz="2800" b="1">
                <a:solidFill>
                  <a:srgbClr val="009900"/>
                </a:solidFill>
                <a:latin typeface="Arial" panose="020B0604020202020204" pitchFamily="34" charset="0"/>
                <a:cs typeface="Arial" panose="020B0604020202020204" pitchFamily="34" charset="0"/>
              </a:rPr>
              <a:t>Câu 1:</a:t>
            </a:r>
            <a:r>
              <a:rPr lang="en-US" altLang="en-US" sz="2800">
                <a:solidFill>
                  <a:srgbClr val="009900"/>
                </a:solidFill>
                <a:latin typeface="Arial" panose="020B0604020202020204" pitchFamily="34" charset="0"/>
                <a:cs typeface="Arial" panose="020B0604020202020204" pitchFamily="34" charset="0"/>
              </a:rPr>
              <a:t> Chọn câu đúng. Đưa quả cầu tích điện Q lại gần quả cầu M nhỏ, nhẹ, bằng bấc, treo ở đầu một sợi chỉ thẳng đứng. Quả cầu M bị hút dính vào quả cầu Q. Sau đó thì:</a:t>
            </a:r>
          </a:p>
          <a:p>
            <a:pPr algn="just" eaLnBrk="1" hangingPunct="1">
              <a:buClr>
                <a:srgbClr val="FF6600"/>
              </a:buClr>
              <a:buFont typeface="Wingdings" panose="05000000000000000000" pitchFamily="2" charset="2"/>
              <a:buNone/>
            </a:pPr>
            <a:r>
              <a:rPr lang="en-US" altLang="en-US" sz="2800">
                <a:solidFill>
                  <a:srgbClr val="009900"/>
                </a:solidFill>
                <a:latin typeface="Arial" panose="020B0604020202020204" pitchFamily="34" charset="0"/>
                <a:cs typeface="Arial" panose="020B0604020202020204" pitchFamily="34" charset="0"/>
              </a:rPr>
              <a:t>	</a:t>
            </a:r>
            <a:r>
              <a:rPr lang="en-US" altLang="en-US" sz="2800" b="1">
                <a:latin typeface="Arial" panose="020B0604020202020204" pitchFamily="34" charset="0"/>
                <a:cs typeface="Arial" panose="020B0604020202020204" pitchFamily="34" charset="0"/>
              </a:rPr>
              <a:t>A.</a:t>
            </a:r>
            <a:r>
              <a:rPr lang="en-US" altLang="en-US" sz="2800">
                <a:latin typeface="Arial" panose="020B0604020202020204" pitchFamily="34" charset="0"/>
                <a:cs typeface="Arial" panose="020B0604020202020204" pitchFamily="34" charset="0"/>
              </a:rPr>
              <a:t> M tiếp tục bị hút dính vào Q</a:t>
            </a:r>
          </a:p>
          <a:p>
            <a:pPr algn="just" eaLnBrk="1" hangingPunct="1">
              <a:buClr>
                <a:srgbClr val="FF6600"/>
              </a:buClr>
              <a:buFont typeface="Wingdings" panose="05000000000000000000" pitchFamily="2" charset="2"/>
              <a:buNone/>
            </a:pPr>
            <a:r>
              <a:rPr lang="en-US" altLang="en-US" sz="2800">
                <a:latin typeface="Arial" panose="020B0604020202020204" pitchFamily="34" charset="0"/>
                <a:cs typeface="Arial" panose="020B0604020202020204" pitchFamily="34" charset="0"/>
              </a:rPr>
              <a:t>	</a:t>
            </a:r>
            <a:r>
              <a:rPr lang="en-US" altLang="en-US" sz="2800" b="1">
                <a:latin typeface="Arial" panose="020B0604020202020204" pitchFamily="34" charset="0"/>
                <a:cs typeface="Arial" panose="020B0604020202020204" pitchFamily="34" charset="0"/>
              </a:rPr>
              <a:t>B.</a:t>
            </a:r>
            <a:r>
              <a:rPr lang="en-US" altLang="en-US" sz="2800">
                <a:latin typeface="Arial" panose="020B0604020202020204" pitchFamily="34" charset="0"/>
                <a:cs typeface="Arial" panose="020B0604020202020204" pitchFamily="34" charset="0"/>
              </a:rPr>
              <a:t> M rời Q và vẫn bị hút lệch về phía Q</a:t>
            </a:r>
          </a:p>
          <a:p>
            <a:pPr algn="just" eaLnBrk="1" hangingPunct="1">
              <a:buClr>
                <a:srgbClr val="FF6600"/>
              </a:buClr>
              <a:buFont typeface="Wingdings" panose="05000000000000000000" pitchFamily="2" charset="2"/>
              <a:buNone/>
            </a:pPr>
            <a:r>
              <a:rPr lang="en-US" altLang="en-US" sz="2800">
                <a:latin typeface="Arial" panose="020B0604020202020204" pitchFamily="34" charset="0"/>
                <a:cs typeface="Arial" panose="020B0604020202020204" pitchFamily="34" charset="0"/>
              </a:rPr>
              <a:t>	</a:t>
            </a:r>
            <a:r>
              <a:rPr lang="en-US" altLang="en-US" sz="2800" b="1">
                <a:latin typeface="Arial" panose="020B0604020202020204" pitchFamily="34" charset="0"/>
                <a:cs typeface="Arial" panose="020B0604020202020204" pitchFamily="34" charset="0"/>
              </a:rPr>
              <a:t>C.</a:t>
            </a:r>
            <a:r>
              <a:rPr lang="en-US" altLang="en-US" sz="2800">
                <a:latin typeface="Arial" panose="020B0604020202020204" pitchFamily="34" charset="0"/>
                <a:cs typeface="Arial" panose="020B0604020202020204" pitchFamily="34" charset="0"/>
              </a:rPr>
              <a:t> M rời Q về vị trí thẳng đứng</a:t>
            </a:r>
          </a:p>
          <a:p>
            <a:pPr algn="just" eaLnBrk="1" hangingPunct="1">
              <a:buClr>
                <a:srgbClr val="FF6600"/>
              </a:buClr>
              <a:buFont typeface="Wingdings" panose="05000000000000000000" pitchFamily="2" charset="2"/>
              <a:buNone/>
            </a:pPr>
            <a:r>
              <a:rPr lang="en-US" altLang="en-US" sz="2800">
                <a:latin typeface="Arial" panose="020B0604020202020204" pitchFamily="34" charset="0"/>
                <a:cs typeface="Arial" panose="020B0604020202020204" pitchFamily="34" charset="0"/>
              </a:rPr>
              <a:t>	</a:t>
            </a:r>
            <a:r>
              <a:rPr lang="en-US" altLang="en-US" sz="2800" b="1">
                <a:latin typeface="Arial" panose="020B0604020202020204" pitchFamily="34" charset="0"/>
                <a:cs typeface="Arial" panose="020B0604020202020204" pitchFamily="34" charset="0"/>
              </a:rPr>
              <a:t>D.</a:t>
            </a:r>
            <a:r>
              <a:rPr lang="en-US" altLang="en-US" sz="2800">
                <a:latin typeface="Arial" panose="020B0604020202020204" pitchFamily="34" charset="0"/>
                <a:cs typeface="Arial" panose="020B0604020202020204" pitchFamily="34" charset="0"/>
              </a:rPr>
              <a:t> M bị đẩy lệch về phía bên kia.</a:t>
            </a:r>
          </a:p>
        </p:txBody>
      </p:sp>
      <p:grpSp>
        <p:nvGrpSpPr>
          <p:cNvPr id="223254" name="Group 22">
            <a:extLst>
              <a:ext uri="{FF2B5EF4-FFF2-40B4-BE49-F238E27FC236}">
                <a16:creationId xmlns:a16="http://schemas.microsoft.com/office/drawing/2014/main" xmlns="" id="{DD60C3D8-A7EF-441D-BEA0-543DCCEBCD5D}"/>
              </a:ext>
            </a:extLst>
          </p:cNvPr>
          <p:cNvGrpSpPr>
            <a:grpSpLocks/>
          </p:cNvGrpSpPr>
          <p:nvPr/>
        </p:nvGrpSpPr>
        <p:grpSpPr bwMode="auto">
          <a:xfrm>
            <a:off x="-914400" y="6096000"/>
            <a:ext cx="762000" cy="762000"/>
            <a:chOff x="1728" y="3840"/>
            <a:chExt cx="480" cy="480"/>
          </a:xfrm>
        </p:grpSpPr>
        <p:sp>
          <p:nvSpPr>
            <p:cNvPr id="19497" name="Oval 7">
              <a:extLst>
                <a:ext uri="{FF2B5EF4-FFF2-40B4-BE49-F238E27FC236}">
                  <a16:creationId xmlns:a16="http://schemas.microsoft.com/office/drawing/2014/main" xmlns="" id="{F31442D9-FBE7-460B-80E1-239426DFC439}"/>
                </a:ext>
              </a:extLst>
            </p:cNvPr>
            <p:cNvSpPr>
              <a:spLocks noChangeArrowheads="1"/>
            </p:cNvSpPr>
            <p:nvPr/>
          </p:nvSpPr>
          <p:spPr bwMode="auto">
            <a:xfrm>
              <a:off x="1728" y="3840"/>
              <a:ext cx="480" cy="48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2400"/>
            </a:p>
          </p:txBody>
        </p:sp>
        <p:grpSp>
          <p:nvGrpSpPr>
            <p:cNvPr id="19498" name="Group 20">
              <a:extLst>
                <a:ext uri="{FF2B5EF4-FFF2-40B4-BE49-F238E27FC236}">
                  <a16:creationId xmlns:a16="http://schemas.microsoft.com/office/drawing/2014/main" xmlns="" id="{D5D33395-2B9B-4EFF-A5EB-8E72B7716936}"/>
                </a:ext>
              </a:extLst>
            </p:cNvPr>
            <p:cNvGrpSpPr>
              <a:grpSpLocks/>
            </p:cNvGrpSpPr>
            <p:nvPr/>
          </p:nvGrpSpPr>
          <p:grpSpPr bwMode="auto">
            <a:xfrm>
              <a:off x="1791" y="4095"/>
              <a:ext cx="336" cy="144"/>
              <a:chOff x="1791" y="4095"/>
              <a:chExt cx="336" cy="144"/>
            </a:xfrm>
          </p:grpSpPr>
          <p:grpSp>
            <p:nvGrpSpPr>
              <p:cNvPr id="19499" name="Group 14">
                <a:extLst>
                  <a:ext uri="{FF2B5EF4-FFF2-40B4-BE49-F238E27FC236}">
                    <a16:creationId xmlns:a16="http://schemas.microsoft.com/office/drawing/2014/main" xmlns="" id="{81E33941-D34A-4CC6-9168-00AD6F3C411C}"/>
                  </a:ext>
                </a:extLst>
              </p:cNvPr>
              <p:cNvGrpSpPr>
                <a:grpSpLocks/>
              </p:cNvGrpSpPr>
              <p:nvPr/>
            </p:nvGrpSpPr>
            <p:grpSpPr bwMode="auto">
              <a:xfrm>
                <a:off x="1791" y="4095"/>
                <a:ext cx="144" cy="144"/>
                <a:chOff x="1728" y="3840"/>
                <a:chExt cx="480" cy="480"/>
              </a:xfrm>
            </p:grpSpPr>
            <p:sp>
              <p:nvSpPr>
                <p:cNvPr id="19503" name="Line 15">
                  <a:extLst>
                    <a:ext uri="{FF2B5EF4-FFF2-40B4-BE49-F238E27FC236}">
                      <a16:creationId xmlns:a16="http://schemas.microsoft.com/office/drawing/2014/main" xmlns="" id="{C9B381A9-BDF1-498E-8ACE-EEF7B52C7053}"/>
                    </a:ext>
                  </a:extLst>
                </p:cNvPr>
                <p:cNvSpPr>
                  <a:spLocks noChangeShapeType="1"/>
                </p:cNvSpPr>
                <p:nvPr/>
              </p:nvSpPr>
              <p:spPr bwMode="auto">
                <a:xfrm>
                  <a:off x="1968" y="3840"/>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04" name="Line 16">
                  <a:extLst>
                    <a:ext uri="{FF2B5EF4-FFF2-40B4-BE49-F238E27FC236}">
                      <a16:creationId xmlns:a16="http://schemas.microsoft.com/office/drawing/2014/main" xmlns="" id="{BBC9FE1A-D496-4752-9010-6F7D0DBAF72F}"/>
                    </a:ext>
                  </a:extLst>
                </p:cNvPr>
                <p:cNvSpPr>
                  <a:spLocks noChangeShapeType="1"/>
                </p:cNvSpPr>
                <p:nvPr/>
              </p:nvSpPr>
              <p:spPr bwMode="auto">
                <a:xfrm>
                  <a:off x="1728" y="4080"/>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500" name="Group 17">
                <a:extLst>
                  <a:ext uri="{FF2B5EF4-FFF2-40B4-BE49-F238E27FC236}">
                    <a16:creationId xmlns:a16="http://schemas.microsoft.com/office/drawing/2014/main" xmlns="" id="{DCF4F1FD-40D3-4F3E-B9CE-B3488402512D}"/>
                  </a:ext>
                </a:extLst>
              </p:cNvPr>
              <p:cNvGrpSpPr>
                <a:grpSpLocks/>
              </p:cNvGrpSpPr>
              <p:nvPr/>
            </p:nvGrpSpPr>
            <p:grpSpPr bwMode="auto">
              <a:xfrm>
                <a:off x="1983" y="4095"/>
                <a:ext cx="144" cy="144"/>
                <a:chOff x="1728" y="3840"/>
                <a:chExt cx="480" cy="480"/>
              </a:xfrm>
            </p:grpSpPr>
            <p:sp>
              <p:nvSpPr>
                <p:cNvPr id="19501" name="Line 18">
                  <a:extLst>
                    <a:ext uri="{FF2B5EF4-FFF2-40B4-BE49-F238E27FC236}">
                      <a16:creationId xmlns:a16="http://schemas.microsoft.com/office/drawing/2014/main" xmlns="" id="{BDB9A43F-6328-4F22-BE36-8947246C6692}"/>
                    </a:ext>
                  </a:extLst>
                </p:cNvPr>
                <p:cNvSpPr>
                  <a:spLocks noChangeShapeType="1"/>
                </p:cNvSpPr>
                <p:nvPr/>
              </p:nvSpPr>
              <p:spPr bwMode="auto">
                <a:xfrm>
                  <a:off x="1968" y="3840"/>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02" name="Line 19">
                  <a:extLst>
                    <a:ext uri="{FF2B5EF4-FFF2-40B4-BE49-F238E27FC236}">
                      <a16:creationId xmlns:a16="http://schemas.microsoft.com/office/drawing/2014/main" xmlns="" id="{F4942832-4DDE-48CB-9233-E29BCD4DD0DB}"/>
                    </a:ext>
                  </a:extLst>
                </p:cNvPr>
                <p:cNvSpPr>
                  <a:spLocks noChangeShapeType="1"/>
                </p:cNvSpPr>
                <p:nvPr/>
              </p:nvSpPr>
              <p:spPr bwMode="auto">
                <a:xfrm>
                  <a:off x="1728" y="4080"/>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223273" name="Group 41">
            <a:extLst>
              <a:ext uri="{FF2B5EF4-FFF2-40B4-BE49-F238E27FC236}">
                <a16:creationId xmlns:a16="http://schemas.microsoft.com/office/drawing/2014/main" xmlns="" id="{95B96081-AA9F-4CDE-90C4-8B38B7E66E8E}"/>
              </a:ext>
            </a:extLst>
          </p:cNvPr>
          <p:cNvGrpSpPr>
            <a:grpSpLocks/>
          </p:cNvGrpSpPr>
          <p:nvPr/>
        </p:nvGrpSpPr>
        <p:grpSpPr bwMode="auto">
          <a:xfrm>
            <a:off x="5334000" y="4800600"/>
            <a:ext cx="609600" cy="1981200"/>
            <a:chOff x="2400" y="3024"/>
            <a:chExt cx="384" cy="1248"/>
          </a:xfrm>
        </p:grpSpPr>
        <p:sp>
          <p:nvSpPr>
            <p:cNvPr id="19495" name="Oval 31">
              <a:extLst>
                <a:ext uri="{FF2B5EF4-FFF2-40B4-BE49-F238E27FC236}">
                  <a16:creationId xmlns:a16="http://schemas.microsoft.com/office/drawing/2014/main" xmlns="" id="{2582FA8F-3AB3-4273-B807-95C2078A9ED8}"/>
                </a:ext>
              </a:extLst>
            </p:cNvPr>
            <p:cNvSpPr>
              <a:spLocks noChangeArrowheads="1"/>
            </p:cNvSpPr>
            <p:nvPr/>
          </p:nvSpPr>
          <p:spPr bwMode="auto">
            <a:xfrm>
              <a:off x="2400" y="3888"/>
              <a:ext cx="384" cy="3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2400"/>
            </a:p>
          </p:txBody>
        </p:sp>
        <p:sp>
          <p:nvSpPr>
            <p:cNvPr id="19496" name="Line 39">
              <a:extLst>
                <a:ext uri="{FF2B5EF4-FFF2-40B4-BE49-F238E27FC236}">
                  <a16:creationId xmlns:a16="http://schemas.microsoft.com/office/drawing/2014/main" xmlns="" id="{42BF813E-513D-4398-8AC9-CB6B1C13D42F}"/>
                </a:ext>
              </a:extLst>
            </p:cNvPr>
            <p:cNvSpPr>
              <a:spLocks noChangeShapeType="1"/>
            </p:cNvSpPr>
            <p:nvPr/>
          </p:nvSpPr>
          <p:spPr bwMode="auto">
            <a:xfrm flipV="1">
              <a:off x="2592" y="3024"/>
              <a:ext cx="0" cy="86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23272" name="Rectangle 40">
            <a:extLst>
              <a:ext uri="{FF2B5EF4-FFF2-40B4-BE49-F238E27FC236}">
                <a16:creationId xmlns:a16="http://schemas.microsoft.com/office/drawing/2014/main" xmlns="" id="{DD56CBD0-FAD2-4429-B419-1C9A60D3D5E8}"/>
              </a:ext>
            </a:extLst>
          </p:cNvPr>
          <p:cNvSpPr>
            <a:spLocks noChangeArrowheads="1"/>
          </p:cNvSpPr>
          <p:nvPr/>
        </p:nvSpPr>
        <p:spPr bwMode="auto">
          <a:xfrm>
            <a:off x="5233988" y="4724400"/>
            <a:ext cx="838200" cy="76200"/>
          </a:xfrm>
          <a:prstGeom prst="rect">
            <a:avLst/>
          </a:prstGeom>
          <a:solidFill>
            <a:srgbClr val="4D4D4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2400"/>
          </a:p>
        </p:txBody>
      </p:sp>
      <p:grpSp>
        <p:nvGrpSpPr>
          <p:cNvPr id="223274" name="Group 42">
            <a:extLst>
              <a:ext uri="{FF2B5EF4-FFF2-40B4-BE49-F238E27FC236}">
                <a16:creationId xmlns:a16="http://schemas.microsoft.com/office/drawing/2014/main" xmlns="" id="{FDDD96A7-A5D9-4D4B-8B17-BFA98016B873}"/>
              </a:ext>
            </a:extLst>
          </p:cNvPr>
          <p:cNvGrpSpPr>
            <a:grpSpLocks/>
          </p:cNvGrpSpPr>
          <p:nvPr/>
        </p:nvGrpSpPr>
        <p:grpSpPr bwMode="auto">
          <a:xfrm>
            <a:off x="-814388" y="6196013"/>
            <a:ext cx="533400" cy="228600"/>
            <a:chOff x="1791" y="3903"/>
            <a:chExt cx="336" cy="144"/>
          </a:xfrm>
        </p:grpSpPr>
        <p:grpSp>
          <p:nvGrpSpPr>
            <p:cNvPr id="19489" name="Group 43">
              <a:extLst>
                <a:ext uri="{FF2B5EF4-FFF2-40B4-BE49-F238E27FC236}">
                  <a16:creationId xmlns:a16="http://schemas.microsoft.com/office/drawing/2014/main" xmlns="" id="{684134FA-FF71-4CEC-B31E-810237811C1A}"/>
                </a:ext>
              </a:extLst>
            </p:cNvPr>
            <p:cNvGrpSpPr>
              <a:grpSpLocks/>
            </p:cNvGrpSpPr>
            <p:nvPr/>
          </p:nvGrpSpPr>
          <p:grpSpPr bwMode="auto">
            <a:xfrm>
              <a:off x="1983" y="3903"/>
              <a:ext cx="144" cy="144"/>
              <a:chOff x="1728" y="3840"/>
              <a:chExt cx="480" cy="480"/>
            </a:xfrm>
          </p:grpSpPr>
          <p:sp>
            <p:nvSpPr>
              <p:cNvPr id="19493" name="Line 44">
                <a:extLst>
                  <a:ext uri="{FF2B5EF4-FFF2-40B4-BE49-F238E27FC236}">
                    <a16:creationId xmlns:a16="http://schemas.microsoft.com/office/drawing/2014/main" xmlns="" id="{46A93C55-56C8-46F7-9318-DB8DD44DA58B}"/>
                  </a:ext>
                </a:extLst>
              </p:cNvPr>
              <p:cNvSpPr>
                <a:spLocks noChangeShapeType="1"/>
              </p:cNvSpPr>
              <p:nvPr/>
            </p:nvSpPr>
            <p:spPr bwMode="auto">
              <a:xfrm>
                <a:off x="1968" y="3840"/>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94" name="Line 45">
                <a:extLst>
                  <a:ext uri="{FF2B5EF4-FFF2-40B4-BE49-F238E27FC236}">
                    <a16:creationId xmlns:a16="http://schemas.microsoft.com/office/drawing/2014/main" xmlns="" id="{C7903118-6013-4B9A-83E3-F7FDA1F9E111}"/>
                  </a:ext>
                </a:extLst>
              </p:cNvPr>
              <p:cNvSpPr>
                <a:spLocks noChangeShapeType="1"/>
              </p:cNvSpPr>
              <p:nvPr/>
            </p:nvSpPr>
            <p:spPr bwMode="auto">
              <a:xfrm>
                <a:off x="1728" y="4080"/>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490" name="Group 46">
              <a:extLst>
                <a:ext uri="{FF2B5EF4-FFF2-40B4-BE49-F238E27FC236}">
                  <a16:creationId xmlns:a16="http://schemas.microsoft.com/office/drawing/2014/main" xmlns="" id="{2CAA3F1E-007E-4695-80DF-AA099CE63544}"/>
                </a:ext>
              </a:extLst>
            </p:cNvPr>
            <p:cNvGrpSpPr>
              <a:grpSpLocks/>
            </p:cNvGrpSpPr>
            <p:nvPr/>
          </p:nvGrpSpPr>
          <p:grpSpPr bwMode="auto">
            <a:xfrm>
              <a:off x="1791" y="3903"/>
              <a:ext cx="144" cy="144"/>
              <a:chOff x="1728" y="3840"/>
              <a:chExt cx="480" cy="480"/>
            </a:xfrm>
          </p:grpSpPr>
          <p:sp>
            <p:nvSpPr>
              <p:cNvPr id="19491" name="Line 47">
                <a:extLst>
                  <a:ext uri="{FF2B5EF4-FFF2-40B4-BE49-F238E27FC236}">
                    <a16:creationId xmlns:a16="http://schemas.microsoft.com/office/drawing/2014/main" xmlns="" id="{5A6EC1D7-7FFA-4914-B100-EE6B19890C54}"/>
                  </a:ext>
                </a:extLst>
              </p:cNvPr>
              <p:cNvSpPr>
                <a:spLocks noChangeShapeType="1"/>
              </p:cNvSpPr>
              <p:nvPr/>
            </p:nvSpPr>
            <p:spPr bwMode="auto">
              <a:xfrm>
                <a:off x="1968" y="3840"/>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92" name="Line 48">
                <a:extLst>
                  <a:ext uri="{FF2B5EF4-FFF2-40B4-BE49-F238E27FC236}">
                    <a16:creationId xmlns:a16="http://schemas.microsoft.com/office/drawing/2014/main" xmlns="" id="{33EE0C3C-0E81-4E5E-A821-066DD79563F2}"/>
                  </a:ext>
                </a:extLst>
              </p:cNvPr>
              <p:cNvSpPr>
                <a:spLocks noChangeShapeType="1"/>
              </p:cNvSpPr>
              <p:nvPr/>
            </p:nvSpPr>
            <p:spPr bwMode="auto">
              <a:xfrm>
                <a:off x="1728" y="4080"/>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223312" name="Group 80">
            <a:extLst>
              <a:ext uri="{FF2B5EF4-FFF2-40B4-BE49-F238E27FC236}">
                <a16:creationId xmlns:a16="http://schemas.microsoft.com/office/drawing/2014/main" xmlns="" id="{CB282768-37D2-4315-9ECC-9B820D7176E7}"/>
              </a:ext>
            </a:extLst>
          </p:cNvPr>
          <p:cNvGrpSpPr>
            <a:grpSpLocks/>
          </p:cNvGrpSpPr>
          <p:nvPr/>
        </p:nvGrpSpPr>
        <p:grpSpPr bwMode="auto">
          <a:xfrm>
            <a:off x="5334001" y="2819401"/>
            <a:ext cx="614363" cy="3967163"/>
            <a:chOff x="4557" y="1776"/>
            <a:chExt cx="387" cy="2499"/>
          </a:xfrm>
        </p:grpSpPr>
        <p:grpSp>
          <p:nvGrpSpPr>
            <p:cNvPr id="19467" name="Group 66">
              <a:extLst>
                <a:ext uri="{FF2B5EF4-FFF2-40B4-BE49-F238E27FC236}">
                  <a16:creationId xmlns:a16="http://schemas.microsoft.com/office/drawing/2014/main" xmlns="" id="{8514E6DD-C95F-420D-BBAF-1FB34394673A}"/>
                </a:ext>
              </a:extLst>
            </p:cNvPr>
            <p:cNvGrpSpPr>
              <a:grpSpLocks/>
            </p:cNvGrpSpPr>
            <p:nvPr/>
          </p:nvGrpSpPr>
          <p:grpSpPr bwMode="auto">
            <a:xfrm>
              <a:off x="4560" y="3027"/>
              <a:ext cx="384" cy="1248"/>
              <a:chOff x="4143" y="3024"/>
              <a:chExt cx="384" cy="1248"/>
            </a:xfrm>
          </p:grpSpPr>
          <p:grpSp>
            <p:nvGrpSpPr>
              <p:cNvPr id="19479" name="Group 56">
                <a:extLst>
                  <a:ext uri="{FF2B5EF4-FFF2-40B4-BE49-F238E27FC236}">
                    <a16:creationId xmlns:a16="http://schemas.microsoft.com/office/drawing/2014/main" xmlns="" id="{A146A6DC-063E-4B10-9418-9C740423DE8E}"/>
                  </a:ext>
                </a:extLst>
              </p:cNvPr>
              <p:cNvGrpSpPr>
                <a:grpSpLocks/>
              </p:cNvGrpSpPr>
              <p:nvPr/>
            </p:nvGrpSpPr>
            <p:grpSpPr bwMode="auto">
              <a:xfrm>
                <a:off x="4143" y="3024"/>
                <a:ext cx="384" cy="1248"/>
                <a:chOff x="2400" y="3024"/>
                <a:chExt cx="384" cy="1248"/>
              </a:xfrm>
            </p:grpSpPr>
            <p:sp>
              <p:nvSpPr>
                <p:cNvPr id="19487" name="Oval 57">
                  <a:extLst>
                    <a:ext uri="{FF2B5EF4-FFF2-40B4-BE49-F238E27FC236}">
                      <a16:creationId xmlns:a16="http://schemas.microsoft.com/office/drawing/2014/main" xmlns="" id="{7C14B3C6-CD92-4765-921D-703C43390923}"/>
                    </a:ext>
                  </a:extLst>
                </p:cNvPr>
                <p:cNvSpPr>
                  <a:spLocks noChangeArrowheads="1"/>
                </p:cNvSpPr>
                <p:nvPr/>
              </p:nvSpPr>
              <p:spPr bwMode="auto">
                <a:xfrm>
                  <a:off x="2400" y="3888"/>
                  <a:ext cx="384" cy="3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2400"/>
                </a:p>
              </p:txBody>
            </p:sp>
            <p:sp>
              <p:nvSpPr>
                <p:cNvPr id="19488" name="Line 58">
                  <a:extLst>
                    <a:ext uri="{FF2B5EF4-FFF2-40B4-BE49-F238E27FC236}">
                      <a16:creationId xmlns:a16="http://schemas.microsoft.com/office/drawing/2014/main" xmlns="" id="{AC0D01C1-E445-44EF-83F3-B743764501FB}"/>
                    </a:ext>
                  </a:extLst>
                </p:cNvPr>
                <p:cNvSpPr>
                  <a:spLocks noChangeShapeType="1"/>
                </p:cNvSpPr>
                <p:nvPr/>
              </p:nvSpPr>
              <p:spPr bwMode="auto">
                <a:xfrm flipV="1">
                  <a:off x="2592" y="3024"/>
                  <a:ext cx="0" cy="86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480" name="Group 59">
                <a:extLst>
                  <a:ext uri="{FF2B5EF4-FFF2-40B4-BE49-F238E27FC236}">
                    <a16:creationId xmlns:a16="http://schemas.microsoft.com/office/drawing/2014/main" xmlns="" id="{88913912-9563-4726-B88F-17A7688664A6}"/>
                  </a:ext>
                </a:extLst>
              </p:cNvPr>
              <p:cNvGrpSpPr>
                <a:grpSpLocks/>
              </p:cNvGrpSpPr>
              <p:nvPr/>
            </p:nvGrpSpPr>
            <p:grpSpPr bwMode="auto">
              <a:xfrm>
                <a:off x="4176" y="3999"/>
                <a:ext cx="336" cy="144"/>
                <a:chOff x="1791" y="3903"/>
                <a:chExt cx="336" cy="144"/>
              </a:xfrm>
            </p:grpSpPr>
            <p:grpSp>
              <p:nvGrpSpPr>
                <p:cNvPr id="19481" name="Group 60">
                  <a:extLst>
                    <a:ext uri="{FF2B5EF4-FFF2-40B4-BE49-F238E27FC236}">
                      <a16:creationId xmlns:a16="http://schemas.microsoft.com/office/drawing/2014/main" xmlns="" id="{CC385111-7261-41D6-A868-2E7176DAA13A}"/>
                    </a:ext>
                  </a:extLst>
                </p:cNvPr>
                <p:cNvGrpSpPr>
                  <a:grpSpLocks/>
                </p:cNvGrpSpPr>
                <p:nvPr/>
              </p:nvGrpSpPr>
              <p:grpSpPr bwMode="auto">
                <a:xfrm>
                  <a:off x="1983" y="3903"/>
                  <a:ext cx="144" cy="144"/>
                  <a:chOff x="1728" y="3840"/>
                  <a:chExt cx="480" cy="480"/>
                </a:xfrm>
              </p:grpSpPr>
              <p:sp>
                <p:nvSpPr>
                  <p:cNvPr id="19485" name="Line 61">
                    <a:extLst>
                      <a:ext uri="{FF2B5EF4-FFF2-40B4-BE49-F238E27FC236}">
                        <a16:creationId xmlns:a16="http://schemas.microsoft.com/office/drawing/2014/main" xmlns="" id="{54E4725D-7C0A-4B6B-815D-5B1E272206F7}"/>
                      </a:ext>
                    </a:extLst>
                  </p:cNvPr>
                  <p:cNvSpPr>
                    <a:spLocks noChangeShapeType="1"/>
                  </p:cNvSpPr>
                  <p:nvPr/>
                </p:nvSpPr>
                <p:spPr bwMode="auto">
                  <a:xfrm>
                    <a:off x="1968" y="3840"/>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86" name="Line 62">
                    <a:extLst>
                      <a:ext uri="{FF2B5EF4-FFF2-40B4-BE49-F238E27FC236}">
                        <a16:creationId xmlns:a16="http://schemas.microsoft.com/office/drawing/2014/main" xmlns="" id="{A9568AAE-D1FB-4847-B9A2-E612B81A89F0}"/>
                      </a:ext>
                    </a:extLst>
                  </p:cNvPr>
                  <p:cNvSpPr>
                    <a:spLocks noChangeShapeType="1"/>
                  </p:cNvSpPr>
                  <p:nvPr/>
                </p:nvSpPr>
                <p:spPr bwMode="auto">
                  <a:xfrm>
                    <a:off x="1728" y="4080"/>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482" name="Group 63">
                  <a:extLst>
                    <a:ext uri="{FF2B5EF4-FFF2-40B4-BE49-F238E27FC236}">
                      <a16:creationId xmlns:a16="http://schemas.microsoft.com/office/drawing/2014/main" xmlns="" id="{BF78CF61-9CB2-4518-BDE3-05786FCAA85F}"/>
                    </a:ext>
                  </a:extLst>
                </p:cNvPr>
                <p:cNvGrpSpPr>
                  <a:grpSpLocks/>
                </p:cNvGrpSpPr>
                <p:nvPr/>
              </p:nvGrpSpPr>
              <p:grpSpPr bwMode="auto">
                <a:xfrm>
                  <a:off x="1791" y="3903"/>
                  <a:ext cx="144" cy="144"/>
                  <a:chOff x="1728" y="3840"/>
                  <a:chExt cx="480" cy="480"/>
                </a:xfrm>
              </p:grpSpPr>
              <p:sp>
                <p:nvSpPr>
                  <p:cNvPr id="19483" name="Line 64">
                    <a:extLst>
                      <a:ext uri="{FF2B5EF4-FFF2-40B4-BE49-F238E27FC236}">
                        <a16:creationId xmlns:a16="http://schemas.microsoft.com/office/drawing/2014/main" xmlns="" id="{02D0D977-AEB6-48E5-86F7-5185B52BEDE9}"/>
                      </a:ext>
                    </a:extLst>
                  </p:cNvPr>
                  <p:cNvSpPr>
                    <a:spLocks noChangeShapeType="1"/>
                  </p:cNvSpPr>
                  <p:nvPr/>
                </p:nvSpPr>
                <p:spPr bwMode="auto">
                  <a:xfrm>
                    <a:off x="1968" y="3840"/>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84" name="Line 65">
                    <a:extLst>
                      <a:ext uri="{FF2B5EF4-FFF2-40B4-BE49-F238E27FC236}">
                        <a16:creationId xmlns:a16="http://schemas.microsoft.com/office/drawing/2014/main" xmlns="" id="{5A341B28-E761-4585-8ABC-05C9476F9510}"/>
                      </a:ext>
                    </a:extLst>
                  </p:cNvPr>
                  <p:cNvSpPr>
                    <a:spLocks noChangeShapeType="1"/>
                  </p:cNvSpPr>
                  <p:nvPr/>
                </p:nvSpPr>
                <p:spPr bwMode="auto">
                  <a:xfrm>
                    <a:off x="1728" y="4080"/>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19468" name="Group 67">
              <a:extLst>
                <a:ext uri="{FF2B5EF4-FFF2-40B4-BE49-F238E27FC236}">
                  <a16:creationId xmlns:a16="http://schemas.microsoft.com/office/drawing/2014/main" xmlns="" id="{BAE66DB3-348F-48B3-8F80-3FE66B2581A8}"/>
                </a:ext>
              </a:extLst>
            </p:cNvPr>
            <p:cNvGrpSpPr>
              <a:grpSpLocks/>
            </p:cNvGrpSpPr>
            <p:nvPr/>
          </p:nvGrpSpPr>
          <p:grpSpPr bwMode="auto">
            <a:xfrm rot="10800000">
              <a:off x="4557" y="1776"/>
              <a:ext cx="384" cy="1248"/>
              <a:chOff x="4143" y="3024"/>
              <a:chExt cx="384" cy="1248"/>
            </a:xfrm>
          </p:grpSpPr>
          <p:grpSp>
            <p:nvGrpSpPr>
              <p:cNvPr id="19469" name="Group 68">
                <a:extLst>
                  <a:ext uri="{FF2B5EF4-FFF2-40B4-BE49-F238E27FC236}">
                    <a16:creationId xmlns:a16="http://schemas.microsoft.com/office/drawing/2014/main" xmlns="" id="{D43E688D-A346-4F6B-9C31-4232B2443521}"/>
                  </a:ext>
                </a:extLst>
              </p:cNvPr>
              <p:cNvGrpSpPr>
                <a:grpSpLocks/>
              </p:cNvGrpSpPr>
              <p:nvPr/>
            </p:nvGrpSpPr>
            <p:grpSpPr bwMode="auto">
              <a:xfrm>
                <a:off x="4143" y="3024"/>
                <a:ext cx="384" cy="1248"/>
                <a:chOff x="2400" y="3024"/>
                <a:chExt cx="384" cy="1248"/>
              </a:xfrm>
            </p:grpSpPr>
            <p:sp>
              <p:nvSpPr>
                <p:cNvPr id="19477" name="Oval 69">
                  <a:extLst>
                    <a:ext uri="{FF2B5EF4-FFF2-40B4-BE49-F238E27FC236}">
                      <a16:creationId xmlns:a16="http://schemas.microsoft.com/office/drawing/2014/main" xmlns="" id="{A3B61D5B-329F-4FD2-B289-69A18E8BACC8}"/>
                    </a:ext>
                  </a:extLst>
                </p:cNvPr>
                <p:cNvSpPr>
                  <a:spLocks noChangeArrowheads="1"/>
                </p:cNvSpPr>
                <p:nvPr/>
              </p:nvSpPr>
              <p:spPr bwMode="auto">
                <a:xfrm>
                  <a:off x="2400" y="3888"/>
                  <a:ext cx="384" cy="38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2400"/>
                </a:p>
              </p:txBody>
            </p:sp>
            <p:sp>
              <p:nvSpPr>
                <p:cNvPr id="19478" name="Line 70">
                  <a:extLst>
                    <a:ext uri="{FF2B5EF4-FFF2-40B4-BE49-F238E27FC236}">
                      <a16:creationId xmlns:a16="http://schemas.microsoft.com/office/drawing/2014/main" xmlns="" id="{CCC1B199-6410-4466-B81E-B91C8728F6AE}"/>
                    </a:ext>
                  </a:extLst>
                </p:cNvPr>
                <p:cNvSpPr>
                  <a:spLocks noChangeShapeType="1"/>
                </p:cNvSpPr>
                <p:nvPr/>
              </p:nvSpPr>
              <p:spPr bwMode="auto">
                <a:xfrm flipV="1">
                  <a:off x="2592" y="3024"/>
                  <a:ext cx="0" cy="864"/>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470" name="Group 71">
                <a:extLst>
                  <a:ext uri="{FF2B5EF4-FFF2-40B4-BE49-F238E27FC236}">
                    <a16:creationId xmlns:a16="http://schemas.microsoft.com/office/drawing/2014/main" xmlns="" id="{734B0F95-67A9-4679-BA25-293E3529AF1F}"/>
                  </a:ext>
                </a:extLst>
              </p:cNvPr>
              <p:cNvGrpSpPr>
                <a:grpSpLocks/>
              </p:cNvGrpSpPr>
              <p:nvPr/>
            </p:nvGrpSpPr>
            <p:grpSpPr bwMode="auto">
              <a:xfrm>
                <a:off x="4176" y="3999"/>
                <a:ext cx="336" cy="144"/>
                <a:chOff x="1791" y="3903"/>
                <a:chExt cx="336" cy="144"/>
              </a:xfrm>
            </p:grpSpPr>
            <p:grpSp>
              <p:nvGrpSpPr>
                <p:cNvPr id="19471" name="Group 72">
                  <a:extLst>
                    <a:ext uri="{FF2B5EF4-FFF2-40B4-BE49-F238E27FC236}">
                      <a16:creationId xmlns:a16="http://schemas.microsoft.com/office/drawing/2014/main" xmlns="" id="{F365399C-8FDE-41EE-9AC8-343EF88ACE13}"/>
                    </a:ext>
                  </a:extLst>
                </p:cNvPr>
                <p:cNvGrpSpPr>
                  <a:grpSpLocks/>
                </p:cNvGrpSpPr>
                <p:nvPr/>
              </p:nvGrpSpPr>
              <p:grpSpPr bwMode="auto">
                <a:xfrm>
                  <a:off x="1983" y="3903"/>
                  <a:ext cx="144" cy="144"/>
                  <a:chOff x="1728" y="3840"/>
                  <a:chExt cx="480" cy="480"/>
                </a:xfrm>
              </p:grpSpPr>
              <p:sp>
                <p:nvSpPr>
                  <p:cNvPr id="19475" name="Line 73">
                    <a:extLst>
                      <a:ext uri="{FF2B5EF4-FFF2-40B4-BE49-F238E27FC236}">
                        <a16:creationId xmlns:a16="http://schemas.microsoft.com/office/drawing/2014/main" xmlns="" id="{7A01F1E9-EDDF-4EC8-8810-79C37C738DB3}"/>
                      </a:ext>
                    </a:extLst>
                  </p:cNvPr>
                  <p:cNvSpPr>
                    <a:spLocks noChangeShapeType="1"/>
                  </p:cNvSpPr>
                  <p:nvPr/>
                </p:nvSpPr>
                <p:spPr bwMode="auto">
                  <a:xfrm>
                    <a:off x="1968" y="3840"/>
                    <a:ext cx="0" cy="48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6" name="Line 74">
                    <a:extLst>
                      <a:ext uri="{FF2B5EF4-FFF2-40B4-BE49-F238E27FC236}">
                        <a16:creationId xmlns:a16="http://schemas.microsoft.com/office/drawing/2014/main" xmlns="" id="{C1314A9D-7566-4A11-8564-D36BE26946DF}"/>
                      </a:ext>
                    </a:extLst>
                  </p:cNvPr>
                  <p:cNvSpPr>
                    <a:spLocks noChangeShapeType="1"/>
                  </p:cNvSpPr>
                  <p:nvPr/>
                </p:nvSpPr>
                <p:spPr bwMode="auto">
                  <a:xfrm>
                    <a:off x="1728" y="4080"/>
                    <a:ext cx="48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472" name="Group 75">
                  <a:extLst>
                    <a:ext uri="{FF2B5EF4-FFF2-40B4-BE49-F238E27FC236}">
                      <a16:creationId xmlns:a16="http://schemas.microsoft.com/office/drawing/2014/main" xmlns="" id="{40044C9E-D0F9-496E-BD70-6CFAD90AB077}"/>
                    </a:ext>
                  </a:extLst>
                </p:cNvPr>
                <p:cNvGrpSpPr>
                  <a:grpSpLocks/>
                </p:cNvGrpSpPr>
                <p:nvPr/>
              </p:nvGrpSpPr>
              <p:grpSpPr bwMode="auto">
                <a:xfrm>
                  <a:off x="1791" y="3903"/>
                  <a:ext cx="144" cy="144"/>
                  <a:chOff x="1728" y="3840"/>
                  <a:chExt cx="480" cy="480"/>
                </a:xfrm>
              </p:grpSpPr>
              <p:sp>
                <p:nvSpPr>
                  <p:cNvPr id="19473" name="Line 76">
                    <a:extLst>
                      <a:ext uri="{FF2B5EF4-FFF2-40B4-BE49-F238E27FC236}">
                        <a16:creationId xmlns:a16="http://schemas.microsoft.com/office/drawing/2014/main" xmlns="" id="{64537759-D397-4963-9ED2-55132F8BD65D}"/>
                      </a:ext>
                    </a:extLst>
                  </p:cNvPr>
                  <p:cNvSpPr>
                    <a:spLocks noChangeShapeType="1"/>
                  </p:cNvSpPr>
                  <p:nvPr/>
                </p:nvSpPr>
                <p:spPr bwMode="auto">
                  <a:xfrm>
                    <a:off x="1968" y="3840"/>
                    <a:ext cx="0" cy="48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4" name="Line 77">
                    <a:extLst>
                      <a:ext uri="{FF2B5EF4-FFF2-40B4-BE49-F238E27FC236}">
                        <a16:creationId xmlns:a16="http://schemas.microsoft.com/office/drawing/2014/main" xmlns="" id="{DFE8F494-B356-4493-AAA7-4FAE315C49AD}"/>
                      </a:ext>
                    </a:extLst>
                  </p:cNvPr>
                  <p:cNvSpPr>
                    <a:spLocks noChangeShapeType="1"/>
                  </p:cNvSpPr>
                  <p:nvPr/>
                </p:nvSpPr>
                <p:spPr bwMode="auto">
                  <a:xfrm>
                    <a:off x="1728" y="4080"/>
                    <a:ext cx="48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sp>
        <p:nvSpPr>
          <p:cNvPr id="223314" name="Text Box 82">
            <a:extLst>
              <a:ext uri="{FF2B5EF4-FFF2-40B4-BE49-F238E27FC236}">
                <a16:creationId xmlns:a16="http://schemas.microsoft.com/office/drawing/2014/main" xmlns="" id="{6048D026-EFBF-43E1-BE18-53BC5090E438}"/>
              </a:ext>
            </a:extLst>
          </p:cNvPr>
          <p:cNvSpPr txBox="1">
            <a:spLocks noChangeArrowheads="1"/>
          </p:cNvSpPr>
          <p:nvPr/>
        </p:nvSpPr>
        <p:spPr bwMode="auto">
          <a:xfrm>
            <a:off x="5281613" y="6243638"/>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a:t>e</a:t>
            </a:r>
            <a:r>
              <a:rPr lang="en-US" altLang="en-US" sz="2400" baseline="30000"/>
              <a:t>-</a:t>
            </a:r>
            <a:r>
              <a:rPr lang="en-US" altLang="en-US" sz="2400"/>
              <a:t> e</a:t>
            </a:r>
            <a:r>
              <a:rPr lang="en-US" altLang="en-US" sz="2400" baseline="30000"/>
              <a:t>-</a:t>
            </a:r>
            <a:endParaRPr lang="en-US" altLang="en-US" sz="2400"/>
          </a:p>
        </p:txBody>
      </p:sp>
      <p:pic>
        <p:nvPicPr>
          <p:cNvPr id="223316" name="Picture 84" descr="96">
            <a:hlinkClick r:id="" action="ppaction://noaction"/>
            <a:extLst>
              <a:ext uri="{FF2B5EF4-FFF2-40B4-BE49-F238E27FC236}">
                <a16:creationId xmlns:a16="http://schemas.microsoft.com/office/drawing/2014/main" xmlns="" id="{30198E4C-5952-4043-93A6-E591EE70E2B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990976"/>
            <a:ext cx="6286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 name="Group 48">
            <a:extLst>
              <a:ext uri="{FF2B5EF4-FFF2-40B4-BE49-F238E27FC236}">
                <a16:creationId xmlns:a16="http://schemas.microsoft.com/office/drawing/2014/main" xmlns="" id="{F24C8902-0081-44C9-B108-09545688892D}"/>
              </a:ext>
            </a:extLst>
          </p:cNvPr>
          <p:cNvGrpSpPr/>
          <p:nvPr/>
        </p:nvGrpSpPr>
        <p:grpSpPr>
          <a:xfrm>
            <a:off x="3481141" y="51773"/>
            <a:ext cx="5124945" cy="552715"/>
            <a:chOff x="2193" y="0"/>
            <a:chExt cx="2245706" cy="1239104"/>
          </a:xfrm>
          <a:scene3d>
            <a:camera prst="orthographicFront"/>
            <a:lightRig rig="threePt" dir="t">
              <a:rot lat="0" lon="0" rev="7500000"/>
            </a:lightRig>
          </a:scene3d>
        </p:grpSpPr>
        <p:sp>
          <p:nvSpPr>
            <p:cNvPr id="50" name="Rounded Rectangle 169">
              <a:extLst>
                <a:ext uri="{FF2B5EF4-FFF2-40B4-BE49-F238E27FC236}">
                  <a16:creationId xmlns:a16="http://schemas.microsoft.com/office/drawing/2014/main" xmlns="" id="{08E549CF-11E9-4FCA-A0B7-8A8BF3FE7687}"/>
                </a:ext>
              </a:extLst>
            </p:cNvPr>
            <p:cNvSpPr/>
            <p:nvPr/>
          </p:nvSpPr>
          <p:spPr>
            <a:xfrm>
              <a:off x="2193" y="0"/>
              <a:ext cx="2245706" cy="1239104"/>
            </a:xfrm>
            <a:prstGeom prst="roundRect">
              <a:avLst/>
            </a:prstGeom>
          </p:spPr>
          <p:style>
            <a:lnRef idx="1">
              <a:schemeClr val="accent2"/>
            </a:lnRef>
            <a:fillRef idx="2">
              <a:schemeClr val="accent2"/>
            </a:fillRef>
            <a:effectRef idx="1">
              <a:schemeClr val="accent2"/>
            </a:effectRef>
            <a:fontRef idx="minor">
              <a:schemeClr val="dk1"/>
            </a:fontRef>
          </p:style>
        </p:sp>
        <p:sp>
          <p:nvSpPr>
            <p:cNvPr id="51" name="Rounded Rectangle 4">
              <a:extLst>
                <a:ext uri="{FF2B5EF4-FFF2-40B4-BE49-F238E27FC236}">
                  <a16:creationId xmlns:a16="http://schemas.microsoft.com/office/drawing/2014/main" xmlns="" id="{CCF4069D-1D12-47C9-93F7-CDD119A57A76}"/>
                </a:ext>
              </a:extLst>
            </p:cNvPr>
            <p:cNvSpPr/>
            <p:nvPr/>
          </p:nvSpPr>
          <p:spPr>
            <a:xfrm>
              <a:off x="77334" y="60488"/>
              <a:ext cx="2124730" cy="1118127"/>
            </a:xfrm>
            <a:prstGeom prst="rect">
              <a:avLst/>
            </a:prstGeom>
            <a:sp3d/>
          </p:spPr>
          <p:style>
            <a:lnRef idx="0">
              <a:scrgbClr r="0" g="0" b="0"/>
            </a:lnRef>
            <a:fillRef idx="0">
              <a:scrgbClr r="0" g="0" b="0"/>
            </a:fillRef>
            <a:effectRef idx="0">
              <a:scrgbClr r="0" g="0" b="0"/>
            </a:effectRef>
            <a:fontRef idx="minor">
              <a:schemeClr val="lt1"/>
            </a:fontRef>
          </p:style>
          <p:txBody>
            <a:bodyPr lIns="121920" tIns="60960" rIns="121920" bIns="60960" spcCol="1270" anchor="ctr"/>
            <a:lstStyle/>
            <a:p>
              <a:pPr algn="ctr" defTabSz="1422400">
                <a:lnSpc>
                  <a:spcPct val="90000"/>
                </a:lnSpc>
                <a:spcAft>
                  <a:spcPct val="35000"/>
                </a:spcAft>
                <a:defRPr/>
              </a:pPr>
              <a:r>
                <a:rPr lang="en-US" sz="3000" b="1" dirty="0" err="1" smtClean="0">
                  <a:solidFill>
                    <a:srgbClr val="002060"/>
                  </a:solidFill>
                  <a:latin typeface="Arial" panose="020B0604020202020204" pitchFamily="34" charset="0"/>
                  <a:cs typeface="Arial" panose="020B0604020202020204" pitchFamily="34" charset="0"/>
                </a:rPr>
                <a:t>Củng</a:t>
              </a:r>
              <a:r>
                <a:rPr lang="en-US" sz="3000" b="1" dirty="0" smtClean="0">
                  <a:solidFill>
                    <a:srgbClr val="002060"/>
                  </a:solidFill>
                  <a:latin typeface="Arial" panose="020B0604020202020204" pitchFamily="34" charset="0"/>
                  <a:cs typeface="Arial" panose="020B0604020202020204" pitchFamily="34" charset="0"/>
                </a:rPr>
                <a:t> </a:t>
              </a:r>
              <a:r>
                <a:rPr lang="en-US" sz="3000" b="1" dirty="0" err="1" smtClean="0">
                  <a:solidFill>
                    <a:srgbClr val="002060"/>
                  </a:solidFill>
                  <a:latin typeface="Arial" panose="020B0604020202020204" pitchFamily="34" charset="0"/>
                  <a:cs typeface="Arial" panose="020B0604020202020204" pitchFamily="34" charset="0"/>
                </a:rPr>
                <a:t>cố</a:t>
              </a:r>
              <a:r>
                <a:rPr lang="en-US" sz="3000" b="1" dirty="0" smtClean="0">
                  <a:solidFill>
                    <a:srgbClr val="002060"/>
                  </a:solidFill>
                  <a:latin typeface="Arial" panose="020B0604020202020204" pitchFamily="34" charset="0"/>
                  <a:cs typeface="Arial" panose="020B0604020202020204" pitchFamily="34" charset="0"/>
                </a:rPr>
                <a:t> </a:t>
              </a:r>
              <a:r>
                <a:rPr lang="en-US" sz="3000" b="1" dirty="0" err="1" smtClean="0">
                  <a:solidFill>
                    <a:srgbClr val="002060"/>
                  </a:solidFill>
                  <a:latin typeface="Arial" panose="020B0604020202020204" pitchFamily="34" charset="0"/>
                  <a:cs typeface="Arial" panose="020B0604020202020204" pitchFamily="34" charset="0"/>
                </a:rPr>
                <a:t>kiến</a:t>
              </a:r>
              <a:r>
                <a:rPr lang="en-US" sz="3000" b="1" dirty="0" smtClean="0">
                  <a:solidFill>
                    <a:srgbClr val="002060"/>
                  </a:solidFill>
                  <a:latin typeface="Arial" panose="020B0604020202020204" pitchFamily="34" charset="0"/>
                  <a:cs typeface="Arial" panose="020B0604020202020204" pitchFamily="34" charset="0"/>
                </a:rPr>
                <a:t> </a:t>
              </a:r>
              <a:r>
                <a:rPr lang="en-US" sz="3000" b="1" dirty="0" err="1" smtClean="0">
                  <a:solidFill>
                    <a:srgbClr val="002060"/>
                  </a:solidFill>
                  <a:latin typeface="Arial" panose="020B0604020202020204" pitchFamily="34" charset="0"/>
                  <a:cs typeface="Arial" panose="020B0604020202020204" pitchFamily="34" charset="0"/>
                </a:rPr>
                <a:t>thức</a:t>
              </a:r>
              <a:endParaRPr lang="en-US" sz="3000" b="1" dirty="0">
                <a:solidFill>
                  <a:srgbClr val="00206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2208232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3234">
                                            <p:txEl>
                                              <p:pRg st="0" end="0"/>
                                            </p:txEl>
                                          </p:spTgt>
                                        </p:tgtEl>
                                        <p:attrNameLst>
                                          <p:attrName>style.visibility</p:attrName>
                                        </p:attrNameLst>
                                      </p:cBhvr>
                                      <p:to>
                                        <p:strVal val="visible"/>
                                      </p:to>
                                    </p:set>
                                    <p:animEffect transition="in" filter="blinds(horizontal)">
                                      <p:cBhvr>
                                        <p:cTn id="7" dur="500"/>
                                        <p:tgtEl>
                                          <p:spTgt spid="223234">
                                            <p:txEl>
                                              <p:pRg st="0" end="0"/>
                                            </p:txEl>
                                          </p:spTgt>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23234">
                                            <p:txEl>
                                              <p:pRg st="1" end="1"/>
                                            </p:txEl>
                                          </p:spTgt>
                                        </p:tgtEl>
                                        <p:attrNameLst>
                                          <p:attrName>style.visibility</p:attrName>
                                        </p:attrNameLst>
                                      </p:cBhvr>
                                      <p:to>
                                        <p:strVal val="visible"/>
                                      </p:to>
                                    </p:set>
                                    <p:animEffect transition="in" filter="blinds(horizontal)">
                                      <p:cBhvr>
                                        <p:cTn id="11" dur="500"/>
                                        <p:tgtEl>
                                          <p:spTgt spid="223234">
                                            <p:txEl>
                                              <p:pRg st="1" end="1"/>
                                            </p:txEl>
                                          </p:spTgt>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223234">
                                            <p:txEl>
                                              <p:pRg st="2" end="2"/>
                                            </p:txEl>
                                          </p:spTgt>
                                        </p:tgtEl>
                                        <p:attrNameLst>
                                          <p:attrName>style.visibility</p:attrName>
                                        </p:attrNameLst>
                                      </p:cBhvr>
                                      <p:to>
                                        <p:strVal val="visible"/>
                                      </p:to>
                                    </p:set>
                                    <p:animEffect transition="in" filter="blinds(horizontal)">
                                      <p:cBhvr>
                                        <p:cTn id="15" dur="500"/>
                                        <p:tgtEl>
                                          <p:spTgt spid="223234">
                                            <p:txEl>
                                              <p:pRg st="2" end="2"/>
                                            </p:txEl>
                                          </p:spTgt>
                                        </p:tgtEl>
                                      </p:cBhvr>
                                    </p:animEffec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223234">
                                            <p:txEl>
                                              <p:pRg st="3" end="3"/>
                                            </p:txEl>
                                          </p:spTgt>
                                        </p:tgtEl>
                                        <p:attrNameLst>
                                          <p:attrName>style.visibility</p:attrName>
                                        </p:attrNameLst>
                                      </p:cBhvr>
                                      <p:to>
                                        <p:strVal val="visible"/>
                                      </p:to>
                                    </p:set>
                                    <p:animEffect transition="in" filter="blinds(horizontal)">
                                      <p:cBhvr>
                                        <p:cTn id="19" dur="500"/>
                                        <p:tgtEl>
                                          <p:spTgt spid="223234">
                                            <p:txEl>
                                              <p:pRg st="3" end="3"/>
                                            </p:txEl>
                                          </p:spTgt>
                                        </p:tgtEl>
                                      </p:cBhvr>
                                    </p:animEffect>
                                  </p:childTnLst>
                                </p:cTn>
                              </p:par>
                            </p:childTnLst>
                          </p:cTn>
                        </p:par>
                        <p:par>
                          <p:cTn id="20" fill="hold" nodeType="afterGroup">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223234">
                                            <p:txEl>
                                              <p:pRg st="4" end="4"/>
                                            </p:txEl>
                                          </p:spTgt>
                                        </p:tgtEl>
                                        <p:attrNameLst>
                                          <p:attrName>style.visibility</p:attrName>
                                        </p:attrNameLst>
                                      </p:cBhvr>
                                      <p:to>
                                        <p:strVal val="visible"/>
                                      </p:to>
                                    </p:set>
                                    <p:animEffect transition="in" filter="blinds(horizontal)">
                                      <p:cBhvr>
                                        <p:cTn id="23" dur="500"/>
                                        <p:tgtEl>
                                          <p:spTgt spid="223234">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223273"/>
                                        </p:tgtEl>
                                        <p:attrNameLst>
                                          <p:attrName>style.visibility</p:attrName>
                                        </p:attrNameLst>
                                      </p:cBhvr>
                                      <p:to>
                                        <p:strVal val="visible"/>
                                      </p:to>
                                    </p:set>
                                    <p:animEffect transition="in" filter="fade">
                                      <p:cBhvr>
                                        <p:cTn id="28" dur="2000"/>
                                        <p:tgtEl>
                                          <p:spTgt spid="22327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3272"/>
                                        </p:tgtEl>
                                        <p:attrNameLst>
                                          <p:attrName>style.visibility</p:attrName>
                                        </p:attrNameLst>
                                      </p:cBhvr>
                                      <p:to>
                                        <p:strVal val="visible"/>
                                      </p:to>
                                    </p:set>
                                    <p:animEffect transition="in" filter="fade">
                                      <p:cBhvr>
                                        <p:cTn id="31" dur="2000"/>
                                        <p:tgtEl>
                                          <p:spTgt spid="22327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63" presetClass="path" presetSubtype="0" accel="50000" decel="50000" fill="hold" nodeType="clickEffect">
                                  <p:stCondLst>
                                    <p:cond delay="0"/>
                                  </p:stCondLst>
                                  <p:childTnLst>
                                    <p:animMotion origin="layout" path="M 3.33333E-6 3.42963E-6 L 0.43333 3.42963E-6 " pathEditMode="relative" rAng="0" ptsTypes="AA">
                                      <p:cBhvr>
                                        <p:cTn id="35" dur="2000" fill="hold"/>
                                        <p:tgtEl>
                                          <p:spTgt spid="223254"/>
                                        </p:tgtEl>
                                        <p:attrNameLst>
                                          <p:attrName>ppt_x</p:attrName>
                                          <p:attrName>ppt_y</p:attrName>
                                        </p:attrNameLst>
                                      </p:cBhvr>
                                      <p:rCtr x="21667" y="0"/>
                                    </p:animMotion>
                                  </p:childTnLst>
                                </p:cTn>
                              </p:par>
                            </p:childTnLst>
                          </p:cTn>
                        </p:par>
                        <p:par>
                          <p:cTn id="36" fill="hold" nodeType="afterGroup">
                            <p:stCondLst>
                              <p:cond delay="2000"/>
                            </p:stCondLst>
                            <p:childTnLst>
                              <p:par>
                                <p:cTn id="37" presetID="63" presetClass="path" presetSubtype="0" accel="50000" decel="50000" fill="hold" nodeType="afterEffect">
                                  <p:stCondLst>
                                    <p:cond delay="0"/>
                                  </p:stCondLst>
                                  <p:childTnLst>
                                    <p:animMotion origin="layout" path="M -4.16667E-6 -3.35105E-7 L 0.4349 0.00208 " pathEditMode="relative" rAng="0" ptsTypes="AA">
                                      <p:cBhvr>
                                        <p:cTn id="38" dur="2000" fill="hold"/>
                                        <p:tgtEl>
                                          <p:spTgt spid="223274"/>
                                        </p:tgtEl>
                                        <p:attrNameLst>
                                          <p:attrName>ppt_x</p:attrName>
                                          <p:attrName>ppt_y</p:attrName>
                                        </p:attrNameLst>
                                      </p:cBhvr>
                                      <p:rCtr x="21736" y="92"/>
                                    </p:animMotion>
                                  </p:childTnLst>
                                </p:cTn>
                              </p:par>
                              <p:par>
                                <p:cTn id="39" presetID="10" presetClass="entr" presetSubtype="0" fill="hold" grpId="0" nodeType="withEffect">
                                  <p:stCondLst>
                                    <p:cond delay="0"/>
                                  </p:stCondLst>
                                  <p:childTnLst>
                                    <p:set>
                                      <p:cBhvr>
                                        <p:cTn id="40" dur="1" fill="hold">
                                          <p:stCondLst>
                                            <p:cond delay="0"/>
                                          </p:stCondLst>
                                        </p:cTn>
                                        <p:tgtEl>
                                          <p:spTgt spid="223314"/>
                                        </p:tgtEl>
                                        <p:attrNameLst>
                                          <p:attrName>style.visibility</p:attrName>
                                        </p:attrNameLst>
                                      </p:cBhvr>
                                      <p:to>
                                        <p:strVal val="visible"/>
                                      </p:to>
                                    </p:set>
                                    <p:animEffect transition="in" filter="fade">
                                      <p:cBhvr>
                                        <p:cTn id="41" dur="2000"/>
                                        <p:tgtEl>
                                          <p:spTgt spid="223314"/>
                                        </p:tgtEl>
                                      </p:cBhvr>
                                    </p:animEffect>
                                  </p:childTnLst>
                                </p:cTn>
                              </p:par>
                            </p:childTnLst>
                          </p:cTn>
                        </p:par>
                        <p:par>
                          <p:cTn id="42" fill="hold" nodeType="afterGroup">
                            <p:stCondLst>
                              <p:cond delay="4000"/>
                            </p:stCondLst>
                            <p:childTnLst>
                              <p:par>
                                <p:cTn id="43" presetID="35" presetClass="path" presetSubtype="0" accel="50000" decel="50000" fill="hold" grpId="1" nodeType="afterEffect">
                                  <p:stCondLst>
                                    <p:cond delay="0"/>
                                  </p:stCondLst>
                                  <p:childTnLst>
                                    <p:animMotion origin="layout" path="M -4.16667E-6 -3.24936E-6 L -0.0776 0.0007 " pathEditMode="relative" rAng="0" ptsTypes="AA">
                                      <p:cBhvr>
                                        <p:cTn id="44" dur="2000" fill="hold"/>
                                        <p:tgtEl>
                                          <p:spTgt spid="223314"/>
                                        </p:tgtEl>
                                        <p:attrNameLst>
                                          <p:attrName>ppt_x</p:attrName>
                                          <p:attrName>ppt_y</p:attrName>
                                        </p:attrNameLst>
                                      </p:cBhvr>
                                      <p:rCtr x="-3889" y="23"/>
                                    </p:animMotion>
                                  </p:childTnLst>
                                </p:cTn>
                              </p:par>
                            </p:childTnLst>
                          </p:cTn>
                        </p:par>
                        <p:par>
                          <p:cTn id="45" fill="hold" nodeType="afterGroup">
                            <p:stCondLst>
                              <p:cond delay="6000"/>
                            </p:stCondLst>
                            <p:childTnLst>
                              <p:par>
                                <p:cTn id="46" presetID="10" presetClass="exit" presetSubtype="0" fill="hold" nodeType="afterEffect">
                                  <p:stCondLst>
                                    <p:cond delay="0"/>
                                  </p:stCondLst>
                                  <p:childTnLst>
                                    <p:animEffect transition="out" filter="fade">
                                      <p:cBhvr>
                                        <p:cTn id="47" dur="2000"/>
                                        <p:tgtEl>
                                          <p:spTgt spid="223274"/>
                                        </p:tgtEl>
                                      </p:cBhvr>
                                    </p:animEffect>
                                    <p:set>
                                      <p:cBhvr>
                                        <p:cTn id="48" dur="1" fill="hold">
                                          <p:stCondLst>
                                            <p:cond delay="1999"/>
                                          </p:stCondLst>
                                        </p:cTn>
                                        <p:tgtEl>
                                          <p:spTgt spid="223274"/>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2000"/>
                                        <p:tgtEl>
                                          <p:spTgt spid="223273"/>
                                        </p:tgtEl>
                                      </p:cBhvr>
                                    </p:animEffect>
                                    <p:set>
                                      <p:cBhvr>
                                        <p:cTn id="51" dur="1" fill="hold">
                                          <p:stCondLst>
                                            <p:cond delay="1999"/>
                                          </p:stCondLst>
                                        </p:cTn>
                                        <p:tgtEl>
                                          <p:spTgt spid="223273"/>
                                        </p:tgtEl>
                                        <p:attrNameLst>
                                          <p:attrName>style.visibility</p:attrName>
                                        </p:attrNameLst>
                                      </p:cBhvr>
                                      <p:to>
                                        <p:strVal val="hidden"/>
                                      </p:to>
                                    </p:set>
                                  </p:childTnLst>
                                </p:cTn>
                              </p:par>
                              <p:par>
                                <p:cTn id="52" presetID="10" presetClass="exit" presetSubtype="0" fill="hold" grpId="2" nodeType="withEffect">
                                  <p:stCondLst>
                                    <p:cond delay="0"/>
                                  </p:stCondLst>
                                  <p:childTnLst>
                                    <p:animEffect transition="out" filter="fade">
                                      <p:cBhvr>
                                        <p:cTn id="53" dur="2000"/>
                                        <p:tgtEl>
                                          <p:spTgt spid="223314"/>
                                        </p:tgtEl>
                                      </p:cBhvr>
                                    </p:animEffect>
                                    <p:set>
                                      <p:cBhvr>
                                        <p:cTn id="54" dur="1" fill="hold">
                                          <p:stCondLst>
                                            <p:cond delay="1999"/>
                                          </p:stCondLst>
                                        </p:cTn>
                                        <p:tgtEl>
                                          <p:spTgt spid="223314"/>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23312"/>
                                        </p:tgtEl>
                                        <p:attrNameLst>
                                          <p:attrName>style.visibility</p:attrName>
                                        </p:attrNameLst>
                                      </p:cBhvr>
                                      <p:to>
                                        <p:strVal val="visible"/>
                                      </p:to>
                                    </p:set>
                                    <p:animEffect transition="in" filter="fade">
                                      <p:cBhvr>
                                        <p:cTn id="57" dur="2000"/>
                                        <p:tgtEl>
                                          <p:spTgt spid="223312"/>
                                        </p:tgtEl>
                                      </p:cBhvr>
                                    </p:animEffect>
                                  </p:childTnLst>
                                </p:cTn>
                              </p:par>
                            </p:childTnLst>
                          </p:cTn>
                        </p:par>
                        <p:par>
                          <p:cTn id="58" fill="hold" nodeType="afterGroup">
                            <p:stCondLst>
                              <p:cond delay="8000"/>
                            </p:stCondLst>
                            <p:childTnLst>
                              <p:par>
                                <p:cTn id="59" presetID="8" presetClass="emph" presetSubtype="0" fill="hold" nodeType="afterEffect">
                                  <p:stCondLst>
                                    <p:cond delay="0"/>
                                  </p:stCondLst>
                                  <p:childTnLst>
                                    <p:animRot by="-1800000">
                                      <p:cBhvr>
                                        <p:cTn id="60" dur="2000" fill="hold"/>
                                        <p:tgtEl>
                                          <p:spTgt spid="223312"/>
                                        </p:tgtEl>
                                        <p:attrNameLst>
                                          <p:attrName>r</p:attrName>
                                        </p:attrNameLst>
                                      </p:cBhvr>
                                    </p:animRot>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223316"/>
                                        </p:tgtEl>
                                        <p:attrNameLst>
                                          <p:attrName>style.visibility</p:attrName>
                                        </p:attrNameLst>
                                      </p:cBhvr>
                                      <p:to>
                                        <p:strVal val="visible"/>
                                      </p:to>
                                    </p:set>
                                    <p:anim calcmode="lin" valueType="num">
                                      <p:cBhvr additive="base">
                                        <p:cTn id="65" dur="500" fill="hold"/>
                                        <p:tgtEl>
                                          <p:spTgt spid="223316"/>
                                        </p:tgtEl>
                                        <p:attrNameLst>
                                          <p:attrName>ppt_x</p:attrName>
                                        </p:attrNameLst>
                                      </p:cBhvr>
                                      <p:tavLst>
                                        <p:tav tm="0">
                                          <p:val>
                                            <p:strVal val="#ppt_x"/>
                                          </p:val>
                                        </p:tav>
                                        <p:tav tm="100000">
                                          <p:val>
                                            <p:strVal val="#ppt_x"/>
                                          </p:val>
                                        </p:tav>
                                      </p:tavLst>
                                    </p:anim>
                                    <p:anim calcmode="lin" valueType="num">
                                      <p:cBhvr additive="base">
                                        <p:cTn id="66" dur="500" fill="hold"/>
                                        <p:tgtEl>
                                          <p:spTgt spid="2233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4" grpId="0" build="p"/>
      <p:bldP spid="223272" grpId="0" animBg="1"/>
      <p:bldP spid="223314" grpId="0"/>
      <p:bldP spid="223314" grpId="1"/>
      <p:bldP spid="223314" grpId="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a:extLst>
              <a:ext uri="{FF2B5EF4-FFF2-40B4-BE49-F238E27FC236}">
                <a16:creationId xmlns:a16="http://schemas.microsoft.com/office/drawing/2014/main" xmlns="" id="{1A6C888D-4FC5-4860-A80F-DE0B22C9E93B}"/>
              </a:ext>
            </a:extLst>
          </p:cNvPr>
          <p:cNvSpPr>
            <a:spLocks noChangeArrowheads="1"/>
          </p:cNvSpPr>
          <p:nvPr/>
        </p:nvSpPr>
        <p:spPr bwMode="auto">
          <a:xfrm>
            <a:off x="1676400" y="762000"/>
            <a:ext cx="88392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eaLnBrk="1" hangingPunct="1">
              <a:buClr>
                <a:srgbClr val="FF6600"/>
              </a:buClr>
              <a:buFont typeface="Wingdings" panose="05000000000000000000" pitchFamily="2" charset="2"/>
              <a:buNone/>
            </a:pPr>
            <a:r>
              <a:rPr lang="en-US" altLang="en-US" sz="2800" b="1">
                <a:solidFill>
                  <a:srgbClr val="009900"/>
                </a:solidFill>
                <a:latin typeface="Arial" panose="020B0604020202020204" pitchFamily="34" charset="0"/>
                <a:cs typeface="Arial" panose="020B0604020202020204" pitchFamily="34" charset="0"/>
              </a:rPr>
              <a:t>Câu 2:</a:t>
            </a:r>
            <a:r>
              <a:rPr lang="en-US" altLang="en-US" sz="2800">
                <a:solidFill>
                  <a:srgbClr val="009900"/>
                </a:solidFill>
                <a:latin typeface="Arial" panose="020B0604020202020204" pitchFamily="34" charset="0"/>
                <a:cs typeface="Arial" panose="020B0604020202020204" pitchFamily="34" charset="0"/>
              </a:rPr>
              <a:t> Đưa một quả cầu Q tích điện dương lại gần đầu M của một khối trụ kim loại MN.</a:t>
            </a:r>
          </a:p>
          <a:p>
            <a:pPr algn="just" eaLnBrk="1" hangingPunct="1">
              <a:buClr>
                <a:srgbClr val="FF6600"/>
              </a:buClr>
              <a:buFont typeface="Wingdings" panose="05000000000000000000" pitchFamily="2" charset="2"/>
              <a:buNone/>
            </a:pPr>
            <a:endParaRPr lang="en-US" altLang="en-US" sz="2800">
              <a:solidFill>
                <a:srgbClr val="009900"/>
              </a:solidFill>
              <a:latin typeface="Arial" panose="020B0604020202020204" pitchFamily="34" charset="0"/>
              <a:cs typeface="Arial" panose="020B0604020202020204" pitchFamily="34" charset="0"/>
            </a:endParaRPr>
          </a:p>
          <a:p>
            <a:pPr algn="just" eaLnBrk="1" hangingPunct="1">
              <a:buClr>
                <a:srgbClr val="FF6600"/>
              </a:buClr>
              <a:buFont typeface="Wingdings" panose="05000000000000000000" pitchFamily="2" charset="2"/>
              <a:buNone/>
            </a:pPr>
            <a:endParaRPr lang="en-US" altLang="en-US" sz="2800">
              <a:solidFill>
                <a:srgbClr val="009900"/>
              </a:solidFill>
              <a:latin typeface="Arial" panose="020B0604020202020204" pitchFamily="34" charset="0"/>
              <a:cs typeface="Arial" panose="020B0604020202020204" pitchFamily="34" charset="0"/>
            </a:endParaRPr>
          </a:p>
          <a:p>
            <a:pPr algn="just" eaLnBrk="1" hangingPunct="1">
              <a:buClr>
                <a:srgbClr val="FF6600"/>
              </a:buClr>
              <a:buFont typeface="Wingdings" panose="05000000000000000000" pitchFamily="2" charset="2"/>
              <a:buNone/>
            </a:pPr>
            <a:r>
              <a:rPr lang="en-US" altLang="en-US" sz="2800">
                <a:solidFill>
                  <a:srgbClr val="009900"/>
                </a:solidFill>
                <a:latin typeface="Arial" panose="020B0604020202020204" pitchFamily="34" charset="0"/>
                <a:cs typeface="Arial" panose="020B0604020202020204" pitchFamily="34" charset="0"/>
              </a:rPr>
              <a:t>Tại M và N sẽ xuất hiện các điện tích trái dấu. Hiện tượng gì sẽ xảy ra nếu chạm tay vào điểm I, trung điểm của MN?</a:t>
            </a:r>
          </a:p>
          <a:p>
            <a:pPr algn="just" eaLnBrk="1" hangingPunct="1">
              <a:buClr>
                <a:srgbClr val="FF6600"/>
              </a:buClr>
              <a:buFont typeface="Wingdings" panose="05000000000000000000" pitchFamily="2" charset="2"/>
              <a:buNone/>
            </a:pPr>
            <a:r>
              <a:rPr lang="en-US" altLang="en-US" sz="2800">
                <a:solidFill>
                  <a:srgbClr val="009900"/>
                </a:solidFill>
                <a:latin typeface="Arial" panose="020B0604020202020204" pitchFamily="34" charset="0"/>
                <a:cs typeface="Arial" panose="020B0604020202020204" pitchFamily="34" charset="0"/>
              </a:rPr>
              <a:t>	</a:t>
            </a:r>
            <a:r>
              <a:rPr lang="en-US" altLang="en-US" sz="2800" b="1">
                <a:latin typeface="Arial" panose="020B0604020202020204" pitchFamily="34" charset="0"/>
                <a:cs typeface="Arial" panose="020B0604020202020204" pitchFamily="34" charset="0"/>
              </a:rPr>
              <a:t>A.</a:t>
            </a:r>
            <a:r>
              <a:rPr lang="en-US" altLang="en-US" sz="2800">
                <a:latin typeface="Arial" panose="020B0604020202020204" pitchFamily="34" charset="0"/>
                <a:cs typeface="Arial" panose="020B0604020202020204" pitchFamily="34" charset="0"/>
              </a:rPr>
              <a:t> Điện tích ở M và N không thay đổi</a:t>
            </a:r>
          </a:p>
          <a:p>
            <a:pPr algn="just" eaLnBrk="1" hangingPunct="1">
              <a:buClr>
                <a:srgbClr val="FF6600"/>
              </a:buClr>
              <a:buFont typeface="Wingdings" panose="05000000000000000000" pitchFamily="2" charset="2"/>
              <a:buNone/>
            </a:pPr>
            <a:r>
              <a:rPr lang="en-US" altLang="en-US" sz="2800">
                <a:latin typeface="Arial" panose="020B0604020202020204" pitchFamily="34" charset="0"/>
                <a:cs typeface="Arial" panose="020B0604020202020204" pitchFamily="34" charset="0"/>
              </a:rPr>
              <a:t>	</a:t>
            </a:r>
            <a:r>
              <a:rPr lang="en-US" altLang="en-US" sz="2800" b="1">
                <a:latin typeface="Arial" panose="020B0604020202020204" pitchFamily="34" charset="0"/>
                <a:cs typeface="Arial" panose="020B0604020202020204" pitchFamily="34" charset="0"/>
              </a:rPr>
              <a:t>B.</a:t>
            </a:r>
            <a:r>
              <a:rPr lang="en-US" altLang="en-US" sz="2800">
                <a:latin typeface="Arial" panose="020B0604020202020204" pitchFamily="34" charset="0"/>
                <a:cs typeface="Arial" panose="020B0604020202020204" pitchFamily="34" charset="0"/>
              </a:rPr>
              <a:t> Điện tích ở M và N mất hết</a:t>
            </a:r>
          </a:p>
          <a:p>
            <a:pPr algn="just" eaLnBrk="1" hangingPunct="1">
              <a:buClr>
                <a:srgbClr val="FF6600"/>
              </a:buClr>
              <a:buFont typeface="Wingdings" panose="05000000000000000000" pitchFamily="2" charset="2"/>
              <a:buNone/>
            </a:pPr>
            <a:r>
              <a:rPr lang="en-US" altLang="en-US" sz="2800">
                <a:latin typeface="Arial" panose="020B0604020202020204" pitchFamily="34" charset="0"/>
                <a:cs typeface="Arial" panose="020B0604020202020204" pitchFamily="34" charset="0"/>
              </a:rPr>
              <a:t>	</a:t>
            </a:r>
            <a:r>
              <a:rPr lang="en-US" altLang="en-US" sz="2800" b="1">
                <a:latin typeface="Arial" panose="020B0604020202020204" pitchFamily="34" charset="0"/>
                <a:cs typeface="Arial" panose="020B0604020202020204" pitchFamily="34" charset="0"/>
              </a:rPr>
              <a:t>C.</a:t>
            </a:r>
            <a:r>
              <a:rPr lang="en-US" altLang="en-US" sz="2800">
                <a:latin typeface="Arial" panose="020B0604020202020204" pitchFamily="34" charset="0"/>
                <a:cs typeface="Arial" panose="020B0604020202020204" pitchFamily="34" charset="0"/>
              </a:rPr>
              <a:t> Điện tích ở M còn, ở N mất</a:t>
            </a:r>
          </a:p>
          <a:p>
            <a:pPr algn="just" eaLnBrk="1" hangingPunct="1">
              <a:buClr>
                <a:srgbClr val="FF6600"/>
              </a:buClr>
              <a:buFont typeface="Wingdings" panose="05000000000000000000" pitchFamily="2" charset="2"/>
              <a:buNone/>
            </a:pPr>
            <a:r>
              <a:rPr lang="en-US" altLang="en-US" sz="2800">
                <a:latin typeface="Arial" panose="020B0604020202020204" pitchFamily="34" charset="0"/>
                <a:cs typeface="Arial" panose="020B0604020202020204" pitchFamily="34" charset="0"/>
              </a:rPr>
              <a:t>	</a:t>
            </a:r>
            <a:r>
              <a:rPr lang="en-US" altLang="en-US" sz="2800" b="1">
                <a:latin typeface="Arial" panose="020B0604020202020204" pitchFamily="34" charset="0"/>
                <a:cs typeface="Arial" panose="020B0604020202020204" pitchFamily="34" charset="0"/>
              </a:rPr>
              <a:t>D.</a:t>
            </a:r>
            <a:r>
              <a:rPr lang="en-US" altLang="en-US" sz="2800">
                <a:latin typeface="Arial" panose="020B0604020202020204" pitchFamily="34" charset="0"/>
                <a:cs typeface="Arial" panose="020B0604020202020204" pitchFamily="34" charset="0"/>
              </a:rPr>
              <a:t> Điện tích ở M mất, ở N còn.</a:t>
            </a:r>
          </a:p>
        </p:txBody>
      </p:sp>
      <p:grpSp>
        <p:nvGrpSpPr>
          <p:cNvPr id="229398" name="Group 22">
            <a:extLst>
              <a:ext uri="{FF2B5EF4-FFF2-40B4-BE49-F238E27FC236}">
                <a16:creationId xmlns:a16="http://schemas.microsoft.com/office/drawing/2014/main" xmlns="" id="{E51F5868-BB96-4058-8DAA-1D9738BE1C99}"/>
              </a:ext>
            </a:extLst>
          </p:cNvPr>
          <p:cNvGrpSpPr>
            <a:grpSpLocks/>
          </p:cNvGrpSpPr>
          <p:nvPr/>
        </p:nvGrpSpPr>
        <p:grpSpPr bwMode="auto">
          <a:xfrm>
            <a:off x="4572001" y="1752601"/>
            <a:ext cx="3833813" cy="1192213"/>
            <a:chOff x="1920" y="1104"/>
            <a:chExt cx="2415" cy="751"/>
          </a:xfrm>
        </p:grpSpPr>
        <p:grpSp>
          <p:nvGrpSpPr>
            <p:cNvPr id="20486" name="Group 4">
              <a:extLst>
                <a:ext uri="{FF2B5EF4-FFF2-40B4-BE49-F238E27FC236}">
                  <a16:creationId xmlns:a16="http://schemas.microsoft.com/office/drawing/2014/main" xmlns="" id="{B82DACA2-DA59-44F4-A8FE-D3950138ACBE}"/>
                </a:ext>
              </a:extLst>
            </p:cNvPr>
            <p:cNvGrpSpPr>
              <a:grpSpLocks/>
            </p:cNvGrpSpPr>
            <p:nvPr/>
          </p:nvGrpSpPr>
          <p:grpSpPr bwMode="auto">
            <a:xfrm>
              <a:off x="1920" y="1104"/>
              <a:ext cx="384" cy="722"/>
              <a:chOff x="2865" y="3183"/>
              <a:chExt cx="432" cy="851"/>
            </a:xfrm>
          </p:grpSpPr>
          <p:grpSp>
            <p:nvGrpSpPr>
              <p:cNvPr id="20498" name="Group 5">
                <a:extLst>
                  <a:ext uri="{FF2B5EF4-FFF2-40B4-BE49-F238E27FC236}">
                    <a16:creationId xmlns:a16="http://schemas.microsoft.com/office/drawing/2014/main" xmlns="" id="{E63E70D1-530E-4329-94E2-D381A52A9763}"/>
                  </a:ext>
                </a:extLst>
              </p:cNvPr>
              <p:cNvGrpSpPr>
                <a:grpSpLocks/>
              </p:cNvGrpSpPr>
              <p:nvPr/>
            </p:nvGrpSpPr>
            <p:grpSpPr bwMode="auto">
              <a:xfrm>
                <a:off x="2865" y="3183"/>
                <a:ext cx="432" cy="432"/>
                <a:chOff x="2865" y="3183"/>
                <a:chExt cx="432" cy="432"/>
              </a:xfrm>
            </p:grpSpPr>
            <p:sp>
              <p:nvSpPr>
                <p:cNvPr id="20500" name="Oval 6">
                  <a:extLst>
                    <a:ext uri="{FF2B5EF4-FFF2-40B4-BE49-F238E27FC236}">
                      <a16:creationId xmlns:a16="http://schemas.microsoft.com/office/drawing/2014/main" xmlns="" id="{3F6A4ABD-D4D2-4DD1-B8DB-D3FCEF4BBD45}"/>
                    </a:ext>
                  </a:extLst>
                </p:cNvPr>
                <p:cNvSpPr>
                  <a:spLocks noChangeArrowheads="1"/>
                </p:cNvSpPr>
                <p:nvPr/>
              </p:nvSpPr>
              <p:spPr bwMode="auto">
                <a:xfrm>
                  <a:off x="2865" y="3183"/>
                  <a:ext cx="432" cy="432"/>
                </a:xfrm>
                <a:prstGeom prst="ellipse">
                  <a:avLst/>
                </a:prstGeom>
                <a:solidFill>
                  <a:srgbClr val="92D05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2400"/>
                </a:p>
              </p:txBody>
            </p:sp>
            <p:grpSp>
              <p:nvGrpSpPr>
                <p:cNvPr id="20501" name="Group 7">
                  <a:extLst>
                    <a:ext uri="{FF2B5EF4-FFF2-40B4-BE49-F238E27FC236}">
                      <a16:creationId xmlns:a16="http://schemas.microsoft.com/office/drawing/2014/main" xmlns="" id="{96A66F65-954A-4A7E-8032-CE5DC881F41E}"/>
                    </a:ext>
                  </a:extLst>
                </p:cNvPr>
                <p:cNvGrpSpPr>
                  <a:grpSpLocks/>
                </p:cNvGrpSpPr>
                <p:nvPr/>
              </p:nvGrpSpPr>
              <p:grpSpPr bwMode="auto">
                <a:xfrm>
                  <a:off x="2880" y="3216"/>
                  <a:ext cx="384" cy="384"/>
                  <a:chOff x="2880" y="3216"/>
                  <a:chExt cx="384" cy="384"/>
                </a:xfrm>
              </p:grpSpPr>
              <p:sp>
                <p:nvSpPr>
                  <p:cNvPr id="20502" name="Line 8">
                    <a:extLst>
                      <a:ext uri="{FF2B5EF4-FFF2-40B4-BE49-F238E27FC236}">
                        <a16:creationId xmlns:a16="http://schemas.microsoft.com/office/drawing/2014/main" xmlns="" id="{417ACA88-75A3-4904-9AE3-48EFA15FAD80}"/>
                      </a:ext>
                    </a:extLst>
                  </p:cNvPr>
                  <p:cNvSpPr>
                    <a:spLocks noChangeShapeType="1"/>
                  </p:cNvSpPr>
                  <p:nvPr/>
                </p:nvSpPr>
                <p:spPr bwMode="auto">
                  <a:xfrm>
                    <a:off x="3072" y="3216"/>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3" name="Line 9">
                    <a:extLst>
                      <a:ext uri="{FF2B5EF4-FFF2-40B4-BE49-F238E27FC236}">
                        <a16:creationId xmlns:a16="http://schemas.microsoft.com/office/drawing/2014/main" xmlns="" id="{B69E4D29-9742-4304-8ABA-5914F6A75002}"/>
                      </a:ext>
                    </a:extLst>
                  </p:cNvPr>
                  <p:cNvSpPr>
                    <a:spLocks noChangeShapeType="1"/>
                  </p:cNvSpPr>
                  <p:nvPr/>
                </p:nvSpPr>
                <p:spPr bwMode="auto">
                  <a:xfrm>
                    <a:off x="2880" y="3408"/>
                    <a:ext cx="3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20499" name="Text Box 10">
                <a:extLst>
                  <a:ext uri="{FF2B5EF4-FFF2-40B4-BE49-F238E27FC236}">
                    <a16:creationId xmlns:a16="http://schemas.microsoft.com/office/drawing/2014/main" xmlns="" id="{1A9ECFF3-02FC-4ECD-8D71-BA8F33824A8F}"/>
                  </a:ext>
                </a:extLst>
              </p:cNvPr>
              <p:cNvSpPr txBox="1">
                <a:spLocks noChangeArrowheads="1"/>
              </p:cNvSpPr>
              <p:nvPr/>
            </p:nvSpPr>
            <p:spPr bwMode="auto">
              <a:xfrm>
                <a:off x="2928" y="3649"/>
                <a:ext cx="336" cy="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2800" b="1"/>
                  <a:t>Q</a:t>
                </a:r>
              </a:p>
            </p:txBody>
          </p:sp>
        </p:grpSp>
        <p:grpSp>
          <p:nvGrpSpPr>
            <p:cNvPr id="20487" name="Group 21">
              <a:extLst>
                <a:ext uri="{FF2B5EF4-FFF2-40B4-BE49-F238E27FC236}">
                  <a16:creationId xmlns:a16="http://schemas.microsoft.com/office/drawing/2014/main" xmlns="" id="{5498D4ED-D980-4B74-9F95-797507885ADA}"/>
                </a:ext>
              </a:extLst>
            </p:cNvPr>
            <p:cNvGrpSpPr>
              <a:grpSpLocks/>
            </p:cNvGrpSpPr>
            <p:nvPr/>
          </p:nvGrpSpPr>
          <p:grpSpPr bwMode="auto">
            <a:xfrm>
              <a:off x="2640" y="1104"/>
              <a:ext cx="1695" cy="751"/>
              <a:chOff x="2640" y="1104"/>
              <a:chExt cx="1695" cy="751"/>
            </a:xfrm>
          </p:grpSpPr>
          <p:grpSp>
            <p:nvGrpSpPr>
              <p:cNvPr id="20488" name="Group 19">
                <a:extLst>
                  <a:ext uri="{FF2B5EF4-FFF2-40B4-BE49-F238E27FC236}">
                    <a16:creationId xmlns:a16="http://schemas.microsoft.com/office/drawing/2014/main" xmlns="" id="{E501A658-8953-4648-81C9-1C1C6B018588}"/>
                  </a:ext>
                </a:extLst>
              </p:cNvPr>
              <p:cNvGrpSpPr>
                <a:grpSpLocks/>
              </p:cNvGrpSpPr>
              <p:nvPr/>
            </p:nvGrpSpPr>
            <p:grpSpPr bwMode="auto">
              <a:xfrm>
                <a:off x="2640" y="1104"/>
                <a:ext cx="1695" cy="751"/>
                <a:chOff x="2559" y="1152"/>
                <a:chExt cx="1872" cy="851"/>
              </a:xfrm>
            </p:grpSpPr>
            <p:grpSp>
              <p:nvGrpSpPr>
                <p:cNvPr id="20490" name="Group 11">
                  <a:extLst>
                    <a:ext uri="{FF2B5EF4-FFF2-40B4-BE49-F238E27FC236}">
                      <a16:creationId xmlns:a16="http://schemas.microsoft.com/office/drawing/2014/main" xmlns="" id="{A22E26C9-F462-4AD6-9F7A-EBCE1F4B69F4}"/>
                    </a:ext>
                  </a:extLst>
                </p:cNvPr>
                <p:cNvGrpSpPr>
                  <a:grpSpLocks/>
                </p:cNvGrpSpPr>
                <p:nvPr/>
              </p:nvGrpSpPr>
              <p:grpSpPr bwMode="auto">
                <a:xfrm>
                  <a:off x="2559" y="1152"/>
                  <a:ext cx="1872" cy="851"/>
                  <a:chOff x="2559" y="3417"/>
                  <a:chExt cx="1872" cy="851"/>
                </a:xfrm>
              </p:grpSpPr>
              <p:sp>
                <p:nvSpPr>
                  <p:cNvPr id="20495" name="AutoShape 12">
                    <a:extLst>
                      <a:ext uri="{FF2B5EF4-FFF2-40B4-BE49-F238E27FC236}">
                        <a16:creationId xmlns:a16="http://schemas.microsoft.com/office/drawing/2014/main" xmlns="" id="{3EB8849A-E43B-4F35-9BAC-C28A27C94663}"/>
                      </a:ext>
                    </a:extLst>
                  </p:cNvPr>
                  <p:cNvSpPr>
                    <a:spLocks noChangeArrowheads="1"/>
                  </p:cNvSpPr>
                  <p:nvPr/>
                </p:nvSpPr>
                <p:spPr bwMode="auto">
                  <a:xfrm>
                    <a:off x="2559" y="3417"/>
                    <a:ext cx="1872" cy="432"/>
                  </a:xfrm>
                  <a:prstGeom prst="roundRect">
                    <a:avLst>
                      <a:gd name="adj" fmla="val 16667"/>
                    </a:avLst>
                  </a:prstGeom>
                  <a:solidFill>
                    <a:srgbClr val="92D05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2400"/>
                  </a:p>
                </p:txBody>
              </p:sp>
              <p:sp>
                <p:nvSpPr>
                  <p:cNvPr id="20496" name="Text Box 13">
                    <a:extLst>
                      <a:ext uri="{FF2B5EF4-FFF2-40B4-BE49-F238E27FC236}">
                        <a16:creationId xmlns:a16="http://schemas.microsoft.com/office/drawing/2014/main" xmlns="" id="{D73422BD-3832-458D-82AC-AAF00CCB6AEA}"/>
                      </a:ext>
                    </a:extLst>
                  </p:cNvPr>
                  <p:cNvSpPr txBox="1">
                    <a:spLocks noChangeArrowheads="1"/>
                  </p:cNvSpPr>
                  <p:nvPr/>
                </p:nvSpPr>
                <p:spPr bwMode="auto">
                  <a:xfrm>
                    <a:off x="2559" y="3897"/>
                    <a:ext cx="336" cy="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2800" b="1"/>
                      <a:t>M</a:t>
                    </a:r>
                  </a:p>
                </p:txBody>
              </p:sp>
              <p:sp>
                <p:nvSpPr>
                  <p:cNvPr id="20497" name="Text Box 14">
                    <a:extLst>
                      <a:ext uri="{FF2B5EF4-FFF2-40B4-BE49-F238E27FC236}">
                        <a16:creationId xmlns:a16="http://schemas.microsoft.com/office/drawing/2014/main" xmlns="" id="{47EE8BDE-AB1F-497B-87D8-9548F3914F3E}"/>
                      </a:ext>
                    </a:extLst>
                  </p:cNvPr>
                  <p:cNvSpPr txBox="1">
                    <a:spLocks noChangeArrowheads="1"/>
                  </p:cNvSpPr>
                  <p:nvPr/>
                </p:nvSpPr>
                <p:spPr bwMode="auto">
                  <a:xfrm>
                    <a:off x="4095" y="3897"/>
                    <a:ext cx="336" cy="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2800" b="1"/>
                      <a:t>N</a:t>
                    </a:r>
                  </a:p>
                </p:txBody>
              </p:sp>
            </p:grpSp>
            <p:sp>
              <p:nvSpPr>
                <p:cNvPr id="20491" name="Line 15">
                  <a:extLst>
                    <a:ext uri="{FF2B5EF4-FFF2-40B4-BE49-F238E27FC236}">
                      <a16:creationId xmlns:a16="http://schemas.microsoft.com/office/drawing/2014/main" xmlns="" id="{F20929F7-B6E9-4B7F-AFA9-1B2FFB5D3B1B}"/>
                    </a:ext>
                  </a:extLst>
                </p:cNvPr>
                <p:cNvSpPr>
                  <a:spLocks noChangeShapeType="1"/>
                </p:cNvSpPr>
                <p:nvPr/>
              </p:nvSpPr>
              <p:spPr bwMode="auto">
                <a:xfrm>
                  <a:off x="2643" y="1383"/>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492" name="Group 16">
                  <a:extLst>
                    <a:ext uri="{FF2B5EF4-FFF2-40B4-BE49-F238E27FC236}">
                      <a16:creationId xmlns:a16="http://schemas.microsoft.com/office/drawing/2014/main" xmlns="" id="{C5B848BB-0B09-4E56-B4B1-82DF5C913C90}"/>
                    </a:ext>
                  </a:extLst>
                </p:cNvPr>
                <p:cNvGrpSpPr>
                  <a:grpSpLocks/>
                </p:cNvGrpSpPr>
                <p:nvPr/>
              </p:nvGrpSpPr>
              <p:grpSpPr bwMode="auto">
                <a:xfrm>
                  <a:off x="4014" y="1179"/>
                  <a:ext cx="384" cy="384"/>
                  <a:chOff x="2880" y="3216"/>
                  <a:chExt cx="384" cy="384"/>
                </a:xfrm>
              </p:grpSpPr>
              <p:sp>
                <p:nvSpPr>
                  <p:cNvPr id="20493" name="Line 17">
                    <a:extLst>
                      <a:ext uri="{FF2B5EF4-FFF2-40B4-BE49-F238E27FC236}">
                        <a16:creationId xmlns:a16="http://schemas.microsoft.com/office/drawing/2014/main" xmlns="" id="{800F6C1E-8E90-45E8-8418-02CA775B00D9}"/>
                      </a:ext>
                    </a:extLst>
                  </p:cNvPr>
                  <p:cNvSpPr>
                    <a:spLocks noChangeShapeType="1"/>
                  </p:cNvSpPr>
                  <p:nvPr/>
                </p:nvSpPr>
                <p:spPr bwMode="auto">
                  <a:xfrm>
                    <a:off x="3072" y="3216"/>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4" name="Line 18">
                    <a:extLst>
                      <a:ext uri="{FF2B5EF4-FFF2-40B4-BE49-F238E27FC236}">
                        <a16:creationId xmlns:a16="http://schemas.microsoft.com/office/drawing/2014/main" xmlns="" id="{B081BD9A-5935-4EB3-96CC-08075E8512C6}"/>
                      </a:ext>
                    </a:extLst>
                  </p:cNvPr>
                  <p:cNvSpPr>
                    <a:spLocks noChangeShapeType="1"/>
                  </p:cNvSpPr>
                  <p:nvPr/>
                </p:nvSpPr>
                <p:spPr bwMode="auto">
                  <a:xfrm>
                    <a:off x="2880" y="3408"/>
                    <a:ext cx="3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20489" name="Text Box 20">
                <a:extLst>
                  <a:ext uri="{FF2B5EF4-FFF2-40B4-BE49-F238E27FC236}">
                    <a16:creationId xmlns:a16="http://schemas.microsoft.com/office/drawing/2014/main" xmlns="" id="{B5E98DFC-CFDC-4DB6-BD59-36357121CA6C}"/>
                  </a:ext>
                </a:extLst>
              </p:cNvPr>
              <p:cNvSpPr txBox="1">
                <a:spLocks noChangeArrowheads="1"/>
              </p:cNvSpPr>
              <p:nvPr/>
            </p:nvSpPr>
            <p:spPr bwMode="auto">
              <a:xfrm>
                <a:off x="3408" y="1449"/>
                <a:ext cx="14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800" b="1"/>
                  <a:t>I</a:t>
                </a:r>
              </a:p>
            </p:txBody>
          </p:sp>
        </p:grpSp>
      </p:grpSp>
      <p:pic>
        <p:nvPicPr>
          <p:cNvPr id="229399" name="Picture 23" descr="96">
            <a:hlinkClick r:id="" action="ppaction://noaction"/>
            <a:extLst>
              <a:ext uri="{FF2B5EF4-FFF2-40B4-BE49-F238E27FC236}">
                <a16:creationId xmlns:a16="http://schemas.microsoft.com/office/drawing/2014/main" xmlns="" id="{16ECF4F4-5555-40D4-B48F-0EFDEE93916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28875" y="3986214"/>
            <a:ext cx="6286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26">
            <a:extLst>
              <a:ext uri="{FF2B5EF4-FFF2-40B4-BE49-F238E27FC236}">
                <a16:creationId xmlns:a16="http://schemas.microsoft.com/office/drawing/2014/main" xmlns="" id="{F24C8902-0081-44C9-B108-09545688892D}"/>
              </a:ext>
            </a:extLst>
          </p:cNvPr>
          <p:cNvGrpSpPr/>
          <p:nvPr/>
        </p:nvGrpSpPr>
        <p:grpSpPr>
          <a:xfrm>
            <a:off x="3481141" y="51773"/>
            <a:ext cx="5124945" cy="552715"/>
            <a:chOff x="2193" y="0"/>
            <a:chExt cx="2245706" cy="1239104"/>
          </a:xfrm>
          <a:scene3d>
            <a:camera prst="orthographicFront"/>
            <a:lightRig rig="threePt" dir="t">
              <a:rot lat="0" lon="0" rev="7500000"/>
            </a:lightRig>
          </a:scene3d>
        </p:grpSpPr>
        <p:sp>
          <p:nvSpPr>
            <p:cNvPr id="28" name="Rounded Rectangle 169">
              <a:extLst>
                <a:ext uri="{FF2B5EF4-FFF2-40B4-BE49-F238E27FC236}">
                  <a16:creationId xmlns:a16="http://schemas.microsoft.com/office/drawing/2014/main" xmlns="" id="{08E549CF-11E9-4FCA-A0B7-8A8BF3FE7687}"/>
                </a:ext>
              </a:extLst>
            </p:cNvPr>
            <p:cNvSpPr/>
            <p:nvPr/>
          </p:nvSpPr>
          <p:spPr>
            <a:xfrm>
              <a:off x="2193" y="0"/>
              <a:ext cx="2245706" cy="1239104"/>
            </a:xfrm>
            <a:prstGeom prst="roundRect">
              <a:avLst/>
            </a:prstGeom>
          </p:spPr>
          <p:style>
            <a:lnRef idx="1">
              <a:schemeClr val="accent2"/>
            </a:lnRef>
            <a:fillRef idx="2">
              <a:schemeClr val="accent2"/>
            </a:fillRef>
            <a:effectRef idx="1">
              <a:schemeClr val="accent2"/>
            </a:effectRef>
            <a:fontRef idx="minor">
              <a:schemeClr val="dk1"/>
            </a:fontRef>
          </p:style>
        </p:sp>
        <p:sp>
          <p:nvSpPr>
            <p:cNvPr id="29" name="Rounded Rectangle 4">
              <a:extLst>
                <a:ext uri="{FF2B5EF4-FFF2-40B4-BE49-F238E27FC236}">
                  <a16:creationId xmlns:a16="http://schemas.microsoft.com/office/drawing/2014/main" xmlns="" id="{CCF4069D-1D12-47C9-93F7-CDD119A57A76}"/>
                </a:ext>
              </a:extLst>
            </p:cNvPr>
            <p:cNvSpPr/>
            <p:nvPr/>
          </p:nvSpPr>
          <p:spPr>
            <a:xfrm>
              <a:off x="77334" y="60488"/>
              <a:ext cx="2124730" cy="1118127"/>
            </a:xfrm>
            <a:prstGeom prst="rect">
              <a:avLst/>
            </a:prstGeom>
            <a:sp3d/>
          </p:spPr>
          <p:style>
            <a:lnRef idx="0">
              <a:scrgbClr r="0" g="0" b="0"/>
            </a:lnRef>
            <a:fillRef idx="0">
              <a:scrgbClr r="0" g="0" b="0"/>
            </a:fillRef>
            <a:effectRef idx="0">
              <a:scrgbClr r="0" g="0" b="0"/>
            </a:effectRef>
            <a:fontRef idx="minor">
              <a:schemeClr val="lt1"/>
            </a:fontRef>
          </p:style>
          <p:txBody>
            <a:bodyPr lIns="121920" tIns="60960" rIns="121920" bIns="60960" spcCol="1270" anchor="ctr"/>
            <a:lstStyle/>
            <a:p>
              <a:pPr algn="ctr" defTabSz="1422400">
                <a:lnSpc>
                  <a:spcPct val="90000"/>
                </a:lnSpc>
                <a:spcAft>
                  <a:spcPct val="35000"/>
                </a:spcAft>
                <a:defRPr/>
              </a:pPr>
              <a:r>
                <a:rPr lang="en-US" sz="3000" b="1" dirty="0" err="1" smtClean="0">
                  <a:solidFill>
                    <a:srgbClr val="002060"/>
                  </a:solidFill>
                  <a:latin typeface="Arial" panose="020B0604020202020204" pitchFamily="34" charset="0"/>
                  <a:cs typeface="Arial" panose="020B0604020202020204" pitchFamily="34" charset="0"/>
                </a:rPr>
                <a:t>Củng</a:t>
              </a:r>
              <a:r>
                <a:rPr lang="en-US" sz="3000" b="1" dirty="0" smtClean="0">
                  <a:solidFill>
                    <a:srgbClr val="002060"/>
                  </a:solidFill>
                  <a:latin typeface="Arial" panose="020B0604020202020204" pitchFamily="34" charset="0"/>
                  <a:cs typeface="Arial" panose="020B0604020202020204" pitchFamily="34" charset="0"/>
                </a:rPr>
                <a:t> </a:t>
              </a:r>
              <a:r>
                <a:rPr lang="en-US" sz="3000" b="1" dirty="0" err="1" smtClean="0">
                  <a:solidFill>
                    <a:srgbClr val="002060"/>
                  </a:solidFill>
                  <a:latin typeface="Arial" panose="020B0604020202020204" pitchFamily="34" charset="0"/>
                  <a:cs typeface="Arial" panose="020B0604020202020204" pitchFamily="34" charset="0"/>
                </a:rPr>
                <a:t>cố</a:t>
              </a:r>
              <a:r>
                <a:rPr lang="en-US" sz="3000" b="1" dirty="0" smtClean="0">
                  <a:solidFill>
                    <a:srgbClr val="002060"/>
                  </a:solidFill>
                  <a:latin typeface="Arial" panose="020B0604020202020204" pitchFamily="34" charset="0"/>
                  <a:cs typeface="Arial" panose="020B0604020202020204" pitchFamily="34" charset="0"/>
                </a:rPr>
                <a:t> </a:t>
              </a:r>
              <a:r>
                <a:rPr lang="en-US" sz="3000" b="1" dirty="0" err="1" smtClean="0">
                  <a:solidFill>
                    <a:srgbClr val="002060"/>
                  </a:solidFill>
                  <a:latin typeface="Arial" panose="020B0604020202020204" pitchFamily="34" charset="0"/>
                  <a:cs typeface="Arial" panose="020B0604020202020204" pitchFamily="34" charset="0"/>
                </a:rPr>
                <a:t>kiến</a:t>
              </a:r>
              <a:r>
                <a:rPr lang="en-US" sz="3000" b="1" dirty="0" smtClean="0">
                  <a:solidFill>
                    <a:srgbClr val="002060"/>
                  </a:solidFill>
                  <a:latin typeface="Arial" panose="020B0604020202020204" pitchFamily="34" charset="0"/>
                  <a:cs typeface="Arial" panose="020B0604020202020204" pitchFamily="34" charset="0"/>
                </a:rPr>
                <a:t> </a:t>
              </a:r>
              <a:r>
                <a:rPr lang="en-US" sz="3000" b="1" dirty="0" err="1" smtClean="0">
                  <a:solidFill>
                    <a:srgbClr val="002060"/>
                  </a:solidFill>
                  <a:latin typeface="Arial" panose="020B0604020202020204" pitchFamily="34" charset="0"/>
                  <a:cs typeface="Arial" panose="020B0604020202020204" pitchFamily="34" charset="0"/>
                </a:rPr>
                <a:t>thức</a:t>
              </a:r>
              <a:endParaRPr lang="en-US" sz="3000" b="1" dirty="0">
                <a:solidFill>
                  <a:srgbClr val="00206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7154944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9378">
                                            <p:txEl>
                                              <p:pRg st="0" end="0"/>
                                            </p:txEl>
                                          </p:spTgt>
                                        </p:tgtEl>
                                        <p:attrNameLst>
                                          <p:attrName>style.visibility</p:attrName>
                                        </p:attrNameLst>
                                      </p:cBhvr>
                                      <p:to>
                                        <p:strVal val="visible"/>
                                      </p:to>
                                    </p:set>
                                    <p:animEffect transition="in" filter="blinds(horizontal)">
                                      <p:cBhvr>
                                        <p:cTn id="7" dur="500"/>
                                        <p:tgtEl>
                                          <p:spTgt spid="22937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9398"/>
                                        </p:tgtEl>
                                        <p:attrNameLst>
                                          <p:attrName>style.visibility</p:attrName>
                                        </p:attrNameLst>
                                      </p:cBhvr>
                                      <p:to>
                                        <p:strVal val="visible"/>
                                      </p:to>
                                    </p:set>
                                    <p:animEffect transition="in" filter="blinds(horizontal)">
                                      <p:cBhvr>
                                        <p:cTn id="12" dur="500"/>
                                        <p:tgtEl>
                                          <p:spTgt spid="2293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9378">
                                            <p:txEl>
                                              <p:pRg st="3" end="3"/>
                                            </p:txEl>
                                          </p:spTgt>
                                        </p:tgtEl>
                                        <p:attrNameLst>
                                          <p:attrName>style.visibility</p:attrName>
                                        </p:attrNameLst>
                                      </p:cBhvr>
                                      <p:to>
                                        <p:strVal val="visible"/>
                                      </p:to>
                                    </p:set>
                                    <p:animEffect transition="in" filter="blinds(horizontal)">
                                      <p:cBhvr>
                                        <p:cTn id="17" dur="500"/>
                                        <p:tgtEl>
                                          <p:spTgt spid="229378">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9378">
                                            <p:txEl>
                                              <p:pRg st="4" end="4"/>
                                            </p:txEl>
                                          </p:spTgt>
                                        </p:tgtEl>
                                        <p:attrNameLst>
                                          <p:attrName>style.visibility</p:attrName>
                                        </p:attrNameLst>
                                      </p:cBhvr>
                                      <p:to>
                                        <p:strVal val="visible"/>
                                      </p:to>
                                    </p:set>
                                    <p:animEffect transition="in" filter="blinds(horizontal)">
                                      <p:cBhvr>
                                        <p:cTn id="22" dur="500"/>
                                        <p:tgtEl>
                                          <p:spTgt spid="229378">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9378">
                                            <p:txEl>
                                              <p:pRg st="5" end="5"/>
                                            </p:txEl>
                                          </p:spTgt>
                                        </p:tgtEl>
                                        <p:attrNameLst>
                                          <p:attrName>style.visibility</p:attrName>
                                        </p:attrNameLst>
                                      </p:cBhvr>
                                      <p:to>
                                        <p:strVal val="visible"/>
                                      </p:to>
                                    </p:set>
                                    <p:animEffect transition="in" filter="blinds(horizontal)">
                                      <p:cBhvr>
                                        <p:cTn id="27" dur="500"/>
                                        <p:tgtEl>
                                          <p:spTgt spid="229378">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29378">
                                            <p:txEl>
                                              <p:pRg st="6" end="6"/>
                                            </p:txEl>
                                          </p:spTgt>
                                        </p:tgtEl>
                                        <p:attrNameLst>
                                          <p:attrName>style.visibility</p:attrName>
                                        </p:attrNameLst>
                                      </p:cBhvr>
                                      <p:to>
                                        <p:strVal val="visible"/>
                                      </p:to>
                                    </p:set>
                                    <p:animEffect transition="in" filter="blinds(horizontal)">
                                      <p:cBhvr>
                                        <p:cTn id="32" dur="500"/>
                                        <p:tgtEl>
                                          <p:spTgt spid="229378">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29378">
                                            <p:txEl>
                                              <p:pRg st="7" end="7"/>
                                            </p:txEl>
                                          </p:spTgt>
                                        </p:tgtEl>
                                        <p:attrNameLst>
                                          <p:attrName>style.visibility</p:attrName>
                                        </p:attrNameLst>
                                      </p:cBhvr>
                                      <p:to>
                                        <p:strVal val="visible"/>
                                      </p:to>
                                    </p:set>
                                    <p:animEffect transition="in" filter="blinds(horizontal)">
                                      <p:cBhvr>
                                        <p:cTn id="37" dur="500"/>
                                        <p:tgtEl>
                                          <p:spTgt spid="229378">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229399"/>
                                        </p:tgtEl>
                                        <p:attrNameLst>
                                          <p:attrName>style.visibility</p:attrName>
                                        </p:attrNameLst>
                                      </p:cBhvr>
                                      <p:to>
                                        <p:strVal val="visible"/>
                                      </p:to>
                                    </p:set>
                                    <p:animEffect transition="in" filter="blinds(horizontal)">
                                      <p:cBhvr>
                                        <p:cTn id="42" dur="500"/>
                                        <p:tgtEl>
                                          <p:spTgt spid="229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4" name="Rectangle 4">
            <a:extLst>
              <a:ext uri="{FF2B5EF4-FFF2-40B4-BE49-F238E27FC236}">
                <a16:creationId xmlns:a16="http://schemas.microsoft.com/office/drawing/2014/main" xmlns="" id="{4A582880-F6E4-4CE6-A6F7-BDBCEE675D29}"/>
              </a:ext>
            </a:extLst>
          </p:cNvPr>
          <p:cNvSpPr>
            <a:spLocks noGrp="1" noChangeArrowheads="1"/>
          </p:cNvSpPr>
          <p:nvPr>
            <p:ph idx="1"/>
          </p:nvPr>
        </p:nvSpPr>
        <p:spPr>
          <a:xfrm>
            <a:off x="1600200" y="685800"/>
            <a:ext cx="8915400" cy="1295400"/>
          </a:xfrm>
          <a:noFill/>
          <a:extLst>
            <a:ext uri="{91240B29-F687-4F45-9708-019B960494DF}">
              <a14:hiddenLine xmlns:a14="http://schemas.microsoft.com/office/drawing/2010/main" w="9525">
                <a:solidFill>
                  <a:srgbClr val="FF6600"/>
                </a:solidFill>
                <a:miter lim="800000"/>
                <a:headEnd/>
                <a:tailEnd/>
              </a14:hiddenLine>
            </a:ext>
          </a:extLst>
        </p:spPr>
        <p:txBody>
          <a:bodyPr/>
          <a:lstStyle/>
          <a:p>
            <a:pPr algn="just" eaLnBrk="1" hangingPunct="1">
              <a:lnSpc>
                <a:spcPct val="90000"/>
              </a:lnSpc>
              <a:buFont typeface="Wingdings" panose="05000000000000000000" pitchFamily="2" charset="2"/>
              <a:buNone/>
            </a:pPr>
            <a:r>
              <a:rPr lang="en-US" altLang="en-US" b="1">
                <a:solidFill>
                  <a:srgbClr val="009900"/>
                </a:solidFill>
                <a:latin typeface="Arial" panose="020B0604020202020204" pitchFamily="34" charset="0"/>
                <a:cs typeface="Arial" panose="020B0604020202020204" pitchFamily="34" charset="0"/>
              </a:rPr>
              <a:t>Câu 3:</a:t>
            </a:r>
            <a:r>
              <a:rPr lang="en-US" altLang="en-US">
                <a:solidFill>
                  <a:srgbClr val="009900"/>
                </a:solidFill>
                <a:latin typeface="Arial" panose="020B0604020202020204" pitchFamily="34" charset="0"/>
                <a:cs typeface="Arial" panose="020B0604020202020204" pitchFamily="34" charset="0"/>
              </a:rPr>
              <a:t> Hãy giải thích hiện tượng bụi bám chặt vào cánh quạt mặc dù quạt thường xuyên quay nhanh?</a:t>
            </a:r>
          </a:p>
        </p:txBody>
      </p:sp>
      <p:sp>
        <p:nvSpPr>
          <p:cNvPr id="204806" name="Rectangle 6">
            <a:extLst>
              <a:ext uri="{FF2B5EF4-FFF2-40B4-BE49-F238E27FC236}">
                <a16:creationId xmlns:a16="http://schemas.microsoft.com/office/drawing/2014/main" xmlns="" id="{01F5F164-2A5A-4423-A659-B3392F9DF75A}"/>
              </a:ext>
            </a:extLst>
          </p:cNvPr>
          <p:cNvSpPr>
            <a:spLocks noChangeArrowheads="1"/>
          </p:cNvSpPr>
          <p:nvPr/>
        </p:nvSpPr>
        <p:spPr bwMode="auto">
          <a:xfrm>
            <a:off x="1866900" y="4979023"/>
            <a:ext cx="84582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eaLnBrk="1" hangingPunct="1">
              <a:spcBef>
                <a:spcPct val="0"/>
              </a:spcBef>
              <a:buClrTx/>
              <a:buSzTx/>
              <a:buFontTx/>
              <a:buNone/>
            </a:pPr>
            <a:r>
              <a:rPr lang="en-US" altLang="en-US" sz="2800">
                <a:latin typeface="Arial" panose="020B0604020202020204" pitchFamily="34" charset="0"/>
                <a:cs typeface="Arial" panose="020B0604020202020204" pitchFamily="34" charset="0"/>
                <a:sym typeface="Symbol" panose="05050102010706020507" pitchFamily="18" charset="2"/>
              </a:rPr>
              <a:t> </a:t>
            </a:r>
            <a:r>
              <a:rPr lang="en-US" altLang="en-US" sz="2800" b="1">
                <a:latin typeface="Arial" panose="020B0604020202020204" pitchFamily="34" charset="0"/>
                <a:cs typeface="Arial" panose="020B0604020202020204" pitchFamily="34" charset="0"/>
                <a:sym typeface="Symbol" panose="05050102010706020507" pitchFamily="18" charset="2"/>
              </a:rPr>
              <a:t>Giải thích:</a:t>
            </a:r>
            <a:r>
              <a:rPr lang="en-US" altLang="en-US" sz="2800">
                <a:latin typeface="Arial" panose="020B0604020202020204" pitchFamily="34" charset="0"/>
                <a:cs typeface="Arial" panose="020B0604020202020204" pitchFamily="34" charset="0"/>
                <a:sym typeface="Symbol" panose="05050102010706020507" pitchFamily="18" charset="2"/>
              </a:rPr>
              <a:t> </a:t>
            </a:r>
            <a:r>
              <a:rPr lang="en-US" altLang="en-US" sz="2800">
                <a:latin typeface="Arial" panose="020B0604020202020204" pitchFamily="34" charset="0"/>
                <a:cs typeface="Arial" panose="020B0604020202020204" pitchFamily="34" charset="0"/>
              </a:rPr>
              <a:t>khi cánh quạt quay, nó cọ xát với không khí, bị nhiễm điện. Khi bị nhiễm điện cánh quạt có khả năng hút các vật nhẹ đó là bụi bẩn và các phân tử khí xung quanh.</a:t>
            </a:r>
          </a:p>
        </p:txBody>
      </p:sp>
      <p:pic>
        <p:nvPicPr>
          <p:cNvPr id="3" name="Picture 2" descr="A picture containing fan, device, cage&#10;&#10;Description automatically generated">
            <a:extLst>
              <a:ext uri="{FF2B5EF4-FFF2-40B4-BE49-F238E27FC236}">
                <a16:creationId xmlns:a16="http://schemas.microsoft.com/office/drawing/2014/main" xmlns="" id="{B19FF6D6-55E8-4BE8-9F50-4542D17001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9952" y="1652657"/>
            <a:ext cx="6934200" cy="3348488"/>
          </a:xfrm>
          <a:prstGeom prst="rect">
            <a:avLst/>
          </a:prstGeom>
          <a:ln>
            <a:noFill/>
          </a:ln>
          <a:effectLst>
            <a:softEdge rad="112500"/>
          </a:effectLst>
        </p:spPr>
      </p:pic>
      <p:grpSp>
        <p:nvGrpSpPr>
          <p:cNvPr id="8" name="Group 7">
            <a:extLst>
              <a:ext uri="{FF2B5EF4-FFF2-40B4-BE49-F238E27FC236}">
                <a16:creationId xmlns:a16="http://schemas.microsoft.com/office/drawing/2014/main" xmlns="" id="{F24C8902-0081-44C9-B108-09545688892D}"/>
              </a:ext>
            </a:extLst>
          </p:cNvPr>
          <p:cNvGrpSpPr/>
          <p:nvPr/>
        </p:nvGrpSpPr>
        <p:grpSpPr>
          <a:xfrm>
            <a:off x="3481141" y="51773"/>
            <a:ext cx="5124945" cy="552715"/>
            <a:chOff x="2193" y="0"/>
            <a:chExt cx="2245706" cy="1239104"/>
          </a:xfrm>
          <a:scene3d>
            <a:camera prst="orthographicFront"/>
            <a:lightRig rig="threePt" dir="t">
              <a:rot lat="0" lon="0" rev="7500000"/>
            </a:lightRig>
          </a:scene3d>
        </p:grpSpPr>
        <p:sp>
          <p:nvSpPr>
            <p:cNvPr id="9" name="Rounded Rectangle 169">
              <a:extLst>
                <a:ext uri="{FF2B5EF4-FFF2-40B4-BE49-F238E27FC236}">
                  <a16:creationId xmlns:a16="http://schemas.microsoft.com/office/drawing/2014/main" xmlns="" id="{08E549CF-11E9-4FCA-A0B7-8A8BF3FE7687}"/>
                </a:ext>
              </a:extLst>
            </p:cNvPr>
            <p:cNvSpPr/>
            <p:nvPr/>
          </p:nvSpPr>
          <p:spPr>
            <a:xfrm>
              <a:off x="2193" y="0"/>
              <a:ext cx="2245706" cy="1239104"/>
            </a:xfrm>
            <a:prstGeom prst="roundRect">
              <a:avLst/>
            </a:prstGeom>
          </p:spPr>
          <p:style>
            <a:lnRef idx="1">
              <a:schemeClr val="accent2"/>
            </a:lnRef>
            <a:fillRef idx="2">
              <a:schemeClr val="accent2"/>
            </a:fillRef>
            <a:effectRef idx="1">
              <a:schemeClr val="accent2"/>
            </a:effectRef>
            <a:fontRef idx="minor">
              <a:schemeClr val="dk1"/>
            </a:fontRef>
          </p:style>
        </p:sp>
        <p:sp>
          <p:nvSpPr>
            <p:cNvPr id="10" name="Rounded Rectangle 4">
              <a:extLst>
                <a:ext uri="{FF2B5EF4-FFF2-40B4-BE49-F238E27FC236}">
                  <a16:creationId xmlns:a16="http://schemas.microsoft.com/office/drawing/2014/main" xmlns="" id="{CCF4069D-1D12-47C9-93F7-CDD119A57A76}"/>
                </a:ext>
              </a:extLst>
            </p:cNvPr>
            <p:cNvSpPr/>
            <p:nvPr/>
          </p:nvSpPr>
          <p:spPr>
            <a:xfrm>
              <a:off x="77334" y="60488"/>
              <a:ext cx="2124730" cy="1118127"/>
            </a:xfrm>
            <a:prstGeom prst="rect">
              <a:avLst/>
            </a:prstGeom>
            <a:sp3d/>
          </p:spPr>
          <p:style>
            <a:lnRef idx="0">
              <a:scrgbClr r="0" g="0" b="0"/>
            </a:lnRef>
            <a:fillRef idx="0">
              <a:scrgbClr r="0" g="0" b="0"/>
            </a:fillRef>
            <a:effectRef idx="0">
              <a:scrgbClr r="0" g="0" b="0"/>
            </a:effectRef>
            <a:fontRef idx="minor">
              <a:schemeClr val="lt1"/>
            </a:fontRef>
          </p:style>
          <p:txBody>
            <a:bodyPr lIns="121920" tIns="60960" rIns="121920" bIns="60960" spcCol="1270" anchor="ctr"/>
            <a:lstStyle/>
            <a:p>
              <a:pPr algn="ctr" defTabSz="1422400">
                <a:lnSpc>
                  <a:spcPct val="90000"/>
                </a:lnSpc>
                <a:spcAft>
                  <a:spcPct val="35000"/>
                </a:spcAft>
                <a:defRPr/>
              </a:pPr>
              <a:r>
                <a:rPr lang="en-US" sz="3000" b="1" dirty="0" err="1" smtClean="0">
                  <a:solidFill>
                    <a:srgbClr val="002060"/>
                  </a:solidFill>
                  <a:latin typeface="Arial" panose="020B0604020202020204" pitchFamily="34" charset="0"/>
                  <a:cs typeface="Arial" panose="020B0604020202020204" pitchFamily="34" charset="0"/>
                </a:rPr>
                <a:t>Củng</a:t>
              </a:r>
              <a:r>
                <a:rPr lang="en-US" sz="3000" b="1" dirty="0" smtClean="0">
                  <a:solidFill>
                    <a:srgbClr val="002060"/>
                  </a:solidFill>
                  <a:latin typeface="Arial" panose="020B0604020202020204" pitchFamily="34" charset="0"/>
                  <a:cs typeface="Arial" panose="020B0604020202020204" pitchFamily="34" charset="0"/>
                </a:rPr>
                <a:t> </a:t>
              </a:r>
              <a:r>
                <a:rPr lang="en-US" sz="3000" b="1" dirty="0" err="1" smtClean="0">
                  <a:solidFill>
                    <a:srgbClr val="002060"/>
                  </a:solidFill>
                  <a:latin typeface="Arial" panose="020B0604020202020204" pitchFamily="34" charset="0"/>
                  <a:cs typeface="Arial" panose="020B0604020202020204" pitchFamily="34" charset="0"/>
                </a:rPr>
                <a:t>cố</a:t>
              </a:r>
              <a:r>
                <a:rPr lang="en-US" sz="3000" b="1" dirty="0" smtClean="0">
                  <a:solidFill>
                    <a:srgbClr val="002060"/>
                  </a:solidFill>
                  <a:latin typeface="Arial" panose="020B0604020202020204" pitchFamily="34" charset="0"/>
                  <a:cs typeface="Arial" panose="020B0604020202020204" pitchFamily="34" charset="0"/>
                </a:rPr>
                <a:t> </a:t>
              </a:r>
              <a:r>
                <a:rPr lang="en-US" sz="3000" b="1" dirty="0" err="1" smtClean="0">
                  <a:solidFill>
                    <a:srgbClr val="002060"/>
                  </a:solidFill>
                  <a:latin typeface="Arial" panose="020B0604020202020204" pitchFamily="34" charset="0"/>
                  <a:cs typeface="Arial" panose="020B0604020202020204" pitchFamily="34" charset="0"/>
                </a:rPr>
                <a:t>kiến</a:t>
              </a:r>
              <a:r>
                <a:rPr lang="en-US" sz="3000" b="1" dirty="0" smtClean="0">
                  <a:solidFill>
                    <a:srgbClr val="002060"/>
                  </a:solidFill>
                  <a:latin typeface="Arial" panose="020B0604020202020204" pitchFamily="34" charset="0"/>
                  <a:cs typeface="Arial" panose="020B0604020202020204" pitchFamily="34" charset="0"/>
                </a:rPr>
                <a:t> </a:t>
              </a:r>
              <a:r>
                <a:rPr lang="en-US" sz="3000" b="1" dirty="0" err="1" smtClean="0">
                  <a:solidFill>
                    <a:srgbClr val="002060"/>
                  </a:solidFill>
                  <a:latin typeface="Arial" panose="020B0604020202020204" pitchFamily="34" charset="0"/>
                  <a:cs typeface="Arial" panose="020B0604020202020204" pitchFamily="34" charset="0"/>
                </a:rPr>
                <a:t>thức</a:t>
              </a:r>
              <a:endParaRPr lang="en-US" sz="3000" b="1" dirty="0">
                <a:solidFill>
                  <a:srgbClr val="00206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8523636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04">
                                            <p:txEl>
                                              <p:pRg st="0" end="0"/>
                                            </p:txEl>
                                          </p:spTgt>
                                        </p:tgtEl>
                                        <p:attrNameLst>
                                          <p:attrName>style.visibility</p:attrName>
                                        </p:attrNameLst>
                                      </p:cBhvr>
                                      <p:to>
                                        <p:strVal val="visible"/>
                                      </p:to>
                                    </p:set>
                                    <p:animEffect transition="in" filter="blinds(horizontal)">
                                      <p:cBhvr>
                                        <p:cTn id="7" dur="500"/>
                                        <p:tgtEl>
                                          <p:spTgt spid="20480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4806"/>
                                        </p:tgtEl>
                                        <p:attrNameLst>
                                          <p:attrName>style.visibility</p:attrName>
                                        </p:attrNameLst>
                                      </p:cBhvr>
                                      <p:to>
                                        <p:strVal val="visible"/>
                                      </p:to>
                                    </p:set>
                                    <p:animEffect transition="in" filter="blinds(horizontal)">
                                      <p:cBhvr>
                                        <p:cTn id="12" dur="500"/>
                                        <p:tgtEl>
                                          <p:spTgt spid="2048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4" grpId="0" build="p"/>
      <p:bldP spid="20480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0240" y="-315416"/>
            <a:ext cx="13184352" cy="6738048"/>
            <a:chOff x="-15180" y="-236562"/>
            <a:chExt cx="9888264" cy="5053536"/>
          </a:xfrm>
        </p:grpSpPr>
        <p:sp>
          <p:nvSpPr>
            <p:cNvPr id="6" name="矩形 5"/>
            <p:cNvSpPr/>
            <p:nvPr/>
          </p:nvSpPr>
          <p:spPr>
            <a:xfrm>
              <a:off x="323528" y="411510"/>
              <a:ext cx="8496944" cy="4176464"/>
            </a:xfrm>
            <a:prstGeom prst="rect">
              <a:avLst/>
            </a:prstGeom>
            <a:solidFill>
              <a:srgbClr val="13445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Freeform 5"/>
            <p:cNvSpPr>
              <a:spLocks/>
            </p:cNvSpPr>
            <p:nvPr/>
          </p:nvSpPr>
          <p:spPr bwMode="auto">
            <a:xfrm>
              <a:off x="-15180" y="-236562"/>
              <a:ext cx="2885951" cy="2966452"/>
            </a:xfrm>
            <a:custGeom>
              <a:avLst/>
              <a:gdLst>
                <a:gd name="T0" fmla="*/ 417 w 1073"/>
                <a:gd name="T1" fmla="*/ 185 h 1102"/>
                <a:gd name="T2" fmla="*/ 216 w 1073"/>
                <a:gd name="T3" fmla="*/ 333 h 1102"/>
                <a:gd name="T4" fmla="*/ 17 w 1073"/>
                <a:gd name="T5" fmla="*/ 552 h 1102"/>
                <a:gd name="T6" fmla="*/ 338 w 1073"/>
                <a:gd name="T7" fmla="*/ 728 h 1102"/>
                <a:gd name="T8" fmla="*/ 467 w 1073"/>
                <a:gd name="T9" fmla="*/ 819 h 1102"/>
                <a:gd name="T10" fmla="*/ 466 w 1073"/>
                <a:gd name="T11" fmla="*/ 819 h 1102"/>
                <a:gd name="T12" fmla="*/ 871 w 1073"/>
                <a:gd name="T13" fmla="*/ 662 h 1102"/>
                <a:gd name="T14" fmla="*/ 1049 w 1073"/>
                <a:gd name="T15" fmla="*/ 566 h 1102"/>
                <a:gd name="T16" fmla="*/ 947 w 1073"/>
                <a:gd name="T17" fmla="*/ 409 h 1102"/>
                <a:gd name="T18" fmla="*/ 1055 w 1073"/>
                <a:gd name="T19" fmla="*/ 289 h 1102"/>
                <a:gd name="T20" fmla="*/ 984 w 1073"/>
                <a:gd name="T21" fmla="*/ 114 h 1102"/>
                <a:gd name="T22" fmla="*/ 656 w 1073"/>
                <a:gd name="T23" fmla="*/ 153 h 1102"/>
                <a:gd name="T24" fmla="*/ 535 w 1073"/>
                <a:gd name="T25" fmla="*/ 52 h 1102"/>
                <a:gd name="T26" fmla="*/ 412 w 1073"/>
                <a:gd name="T27" fmla="*/ 177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3" h="1102">
                  <a:moveTo>
                    <a:pt x="417" y="185"/>
                  </a:moveTo>
                  <a:cubicBezTo>
                    <a:pt x="330" y="93"/>
                    <a:pt x="108" y="265"/>
                    <a:pt x="216" y="333"/>
                  </a:cubicBezTo>
                  <a:cubicBezTo>
                    <a:pt x="114" y="248"/>
                    <a:pt x="0" y="456"/>
                    <a:pt x="17" y="552"/>
                  </a:cubicBezTo>
                  <a:cubicBezTo>
                    <a:pt x="42" y="693"/>
                    <a:pt x="221" y="781"/>
                    <a:pt x="338" y="728"/>
                  </a:cubicBezTo>
                  <a:cubicBezTo>
                    <a:pt x="260" y="816"/>
                    <a:pt x="416" y="935"/>
                    <a:pt x="467" y="819"/>
                  </a:cubicBezTo>
                  <a:cubicBezTo>
                    <a:pt x="467" y="816"/>
                    <a:pt x="467" y="816"/>
                    <a:pt x="466" y="819"/>
                  </a:cubicBezTo>
                  <a:cubicBezTo>
                    <a:pt x="525" y="1102"/>
                    <a:pt x="982" y="875"/>
                    <a:pt x="871" y="662"/>
                  </a:cubicBezTo>
                  <a:cubicBezTo>
                    <a:pt x="914" y="724"/>
                    <a:pt x="1035" y="618"/>
                    <a:pt x="1049" y="566"/>
                  </a:cubicBezTo>
                  <a:cubicBezTo>
                    <a:pt x="1073" y="476"/>
                    <a:pt x="1023" y="416"/>
                    <a:pt x="947" y="409"/>
                  </a:cubicBezTo>
                  <a:cubicBezTo>
                    <a:pt x="993" y="436"/>
                    <a:pt x="1048" y="334"/>
                    <a:pt x="1055" y="289"/>
                  </a:cubicBezTo>
                  <a:cubicBezTo>
                    <a:pt x="1066" y="217"/>
                    <a:pt x="1031" y="157"/>
                    <a:pt x="984" y="114"/>
                  </a:cubicBezTo>
                  <a:cubicBezTo>
                    <a:pt x="896" y="33"/>
                    <a:pt x="705" y="0"/>
                    <a:pt x="656" y="153"/>
                  </a:cubicBezTo>
                  <a:cubicBezTo>
                    <a:pt x="686" y="79"/>
                    <a:pt x="584" y="40"/>
                    <a:pt x="535" y="52"/>
                  </a:cubicBezTo>
                  <a:cubicBezTo>
                    <a:pt x="487" y="64"/>
                    <a:pt x="422" y="121"/>
                    <a:pt x="412" y="177"/>
                  </a:cubicBezTo>
                </a:path>
              </a:pathLst>
            </a:custGeom>
            <a:solidFill>
              <a:srgbClr val="FFFFFF">
                <a:alpha val="16000"/>
              </a:srgbClr>
            </a:solidFill>
            <a:ln>
              <a:noFill/>
            </a:ln>
          </p:spPr>
          <p:txBody>
            <a:bodyPr vert="horz" wrap="square" lIns="121920" tIns="60960" rIns="121920" bIns="60960" numCol="1" anchor="t" anchorCtr="0" compatLnSpc="1">
              <a:prstTxWarp prst="textNoShape">
                <a:avLst/>
              </a:prstTxWarp>
            </a:bodyPr>
            <a:lstStyle/>
            <a:p>
              <a:endParaRPr lang="zh-CN" altLang="en-US" sz="2400"/>
            </a:p>
          </p:txBody>
        </p:sp>
        <p:sp>
          <p:nvSpPr>
            <p:cNvPr id="15" name="Freeform 5"/>
            <p:cNvSpPr>
              <a:spLocks/>
            </p:cNvSpPr>
            <p:nvPr/>
          </p:nvSpPr>
          <p:spPr bwMode="auto">
            <a:xfrm>
              <a:off x="6987133" y="771550"/>
              <a:ext cx="2885951" cy="2966452"/>
            </a:xfrm>
            <a:custGeom>
              <a:avLst/>
              <a:gdLst>
                <a:gd name="T0" fmla="*/ 417 w 1073"/>
                <a:gd name="T1" fmla="*/ 185 h 1102"/>
                <a:gd name="T2" fmla="*/ 216 w 1073"/>
                <a:gd name="T3" fmla="*/ 333 h 1102"/>
                <a:gd name="T4" fmla="*/ 17 w 1073"/>
                <a:gd name="T5" fmla="*/ 552 h 1102"/>
                <a:gd name="T6" fmla="*/ 338 w 1073"/>
                <a:gd name="T7" fmla="*/ 728 h 1102"/>
                <a:gd name="T8" fmla="*/ 467 w 1073"/>
                <a:gd name="T9" fmla="*/ 819 h 1102"/>
                <a:gd name="T10" fmla="*/ 466 w 1073"/>
                <a:gd name="T11" fmla="*/ 819 h 1102"/>
                <a:gd name="T12" fmla="*/ 871 w 1073"/>
                <a:gd name="T13" fmla="*/ 662 h 1102"/>
                <a:gd name="T14" fmla="*/ 1049 w 1073"/>
                <a:gd name="T15" fmla="*/ 566 h 1102"/>
                <a:gd name="T16" fmla="*/ 947 w 1073"/>
                <a:gd name="T17" fmla="*/ 409 h 1102"/>
                <a:gd name="T18" fmla="*/ 1055 w 1073"/>
                <a:gd name="T19" fmla="*/ 289 h 1102"/>
                <a:gd name="T20" fmla="*/ 984 w 1073"/>
                <a:gd name="T21" fmla="*/ 114 h 1102"/>
                <a:gd name="T22" fmla="*/ 656 w 1073"/>
                <a:gd name="T23" fmla="*/ 153 h 1102"/>
                <a:gd name="T24" fmla="*/ 535 w 1073"/>
                <a:gd name="T25" fmla="*/ 52 h 1102"/>
                <a:gd name="T26" fmla="*/ 412 w 1073"/>
                <a:gd name="T27" fmla="*/ 177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3" h="1102">
                  <a:moveTo>
                    <a:pt x="417" y="185"/>
                  </a:moveTo>
                  <a:cubicBezTo>
                    <a:pt x="330" y="93"/>
                    <a:pt x="108" y="265"/>
                    <a:pt x="216" y="333"/>
                  </a:cubicBezTo>
                  <a:cubicBezTo>
                    <a:pt x="114" y="248"/>
                    <a:pt x="0" y="456"/>
                    <a:pt x="17" y="552"/>
                  </a:cubicBezTo>
                  <a:cubicBezTo>
                    <a:pt x="42" y="693"/>
                    <a:pt x="221" y="781"/>
                    <a:pt x="338" y="728"/>
                  </a:cubicBezTo>
                  <a:cubicBezTo>
                    <a:pt x="260" y="816"/>
                    <a:pt x="416" y="935"/>
                    <a:pt x="467" y="819"/>
                  </a:cubicBezTo>
                  <a:cubicBezTo>
                    <a:pt x="467" y="816"/>
                    <a:pt x="467" y="816"/>
                    <a:pt x="466" y="819"/>
                  </a:cubicBezTo>
                  <a:cubicBezTo>
                    <a:pt x="525" y="1102"/>
                    <a:pt x="982" y="875"/>
                    <a:pt x="871" y="662"/>
                  </a:cubicBezTo>
                  <a:cubicBezTo>
                    <a:pt x="914" y="724"/>
                    <a:pt x="1035" y="618"/>
                    <a:pt x="1049" y="566"/>
                  </a:cubicBezTo>
                  <a:cubicBezTo>
                    <a:pt x="1073" y="476"/>
                    <a:pt x="1023" y="416"/>
                    <a:pt x="947" y="409"/>
                  </a:cubicBezTo>
                  <a:cubicBezTo>
                    <a:pt x="993" y="436"/>
                    <a:pt x="1048" y="334"/>
                    <a:pt x="1055" y="289"/>
                  </a:cubicBezTo>
                  <a:cubicBezTo>
                    <a:pt x="1066" y="217"/>
                    <a:pt x="1031" y="157"/>
                    <a:pt x="984" y="114"/>
                  </a:cubicBezTo>
                  <a:cubicBezTo>
                    <a:pt x="896" y="33"/>
                    <a:pt x="705" y="0"/>
                    <a:pt x="656" y="153"/>
                  </a:cubicBezTo>
                  <a:cubicBezTo>
                    <a:pt x="686" y="79"/>
                    <a:pt x="584" y="40"/>
                    <a:pt x="535" y="52"/>
                  </a:cubicBezTo>
                  <a:cubicBezTo>
                    <a:pt x="487" y="64"/>
                    <a:pt x="422" y="121"/>
                    <a:pt x="412" y="177"/>
                  </a:cubicBezTo>
                </a:path>
              </a:pathLst>
            </a:custGeom>
            <a:solidFill>
              <a:srgbClr val="FFFFFF">
                <a:alpha val="16000"/>
              </a:srgbClr>
            </a:solidFill>
            <a:ln>
              <a:noFill/>
            </a:ln>
          </p:spPr>
          <p:txBody>
            <a:bodyPr vert="horz" wrap="square" lIns="121920" tIns="60960" rIns="121920" bIns="60960" numCol="1" anchor="t" anchorCtr="0" compatLnSpc="1">
              <a:prstTxWarp prst="textNoShape">
                <a:avLst/>
              </a:prstTxWarp>
            </a:bodyPr>
            <a:lstStyle/>
            <a:p>
              <a:endParaRPr lang="zh-CN" altLang="en-US" sz="2400"/>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624594"/>
              <a:ext cx="2652469" cy="2192380"/>
            </a:xfrm>
            <a:prstGeom prst="rect">
              <a:avLst/>
            </a:prstGeom>
          </p:spPr>
        </p:pic>
      </p:grpSp>
      <p:sp>
        <p:nvSpPr>
          <p:cNvPr id="16" name="文本框 15"/>
          <p:cNvSpPr txBox="1"/>
          <p:nvPr/>
        </p:nvSpPr>
        <p:spPr>
          <a:xfrm>
            <a:off x="1950486" y="1386563"/>
            <a:ext cx="8291029" cy="1107996"/>
          </a:xfrm>
          <a:prstGeom prst="rect">
            <a:avLst/>
          </a:prstGeom>
          <a:noFill/>
        </p:spPr>
        <p:txBody>
          <a:bodyPr wrap="square" rtlCol="0">
            <a:spAutoFit/>
          </a:bodyPr>
          <a:lstStyle/>
          <a:p>
            <a:pPr algn="ctr"/>
            <a:r>
              <a:rPr lang="en-US" altLang="zh-CN" sz="6600" b="1" dirty="0" smtClean="0">
                <a:blipFill>
                  <a:blip r:embed="rId4"/>
                  <a:tile tx="0" ty="0" sx="100000" sy="100000" flip="none" algn="tl"/>
                </a:blipFill>
                <a:latin typeface="微软雅黑" panose="020B0503020204020204" pitchFamily="34" charset="-122"/>
                <a:ea typeface="微软雅黑" panose="020B0503020204020204" pitchFamily="34" charset="-122"/>
                <a:cs typeface="+mn-ea"/>
                <a:sym typeface="+mn-lt"/>
              </a:rPr>
              <a:t>THANK YOU</a:t>
            </a:r>
            <a:endParaRPr lang="zh-CN" altLang="en-US" sz="6600" b="1" dirty="0">
              <a:blipFill>
                <a:blip r:embed="rId4"/>
                <a:tile tx="0" ty="0" sx="100000" sy="100000" flip="none" algn="tl"/>
              </a:blipFill>
              <a:latin typeface="微软雅黑" panose="020B0503020204020204" pitchFamily="34" charset="-122"/>
              <a:ea typeface="微软雅黑" panose="020B0503020204020204" pitchFamily="34" charset="-122"/>
              <a:cs typeface="+mn-ea"/>
              <a:sym typeface="+mn-lt"/>
            </a:endParaRPr>
          </a:p>
        </p:txBody>
      </p:sp>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5878" y="2415729"/>
            <a:ext cx="7419084" cy="4739971"/>
          </a:xfrm>
          <a:prstGeom prst="rect">
            <a:avLst/>
          </a:prstGeom>
        </p:spPr>
      </p:pic>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007447"/>
            <a:ext cx="12192000" cy="2102668"/>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823559221"/>
      </p:ext>
    </p:extLst>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2" hidden="1"/>
          <p:cNvGrpSpPr/>
          <p:nvPr/>
        </p:nvGrpSpPr>
        <p:grpSpPr>
          <a:xfrm>
            <a:off x="1804762" y="1943980"/>
            <a:ext cx="8768943" cy="2400290"/>
            <a:chOff x="1897934" y="1943975"/>
            <a:chExt cx="9422455" cy="2400289"/>
          </a:xfrm>
        </p:grpSpPr>
        <p:cxnSp>
          <p:nvCxnSpPr>
            <p:cNvPr id="46" name="Straight Connector 10"/>
            <p:cNvCxnSpPr>
              <a:stCxn id="42" idx="0"/>
            </p:cNvCxnSpPr>
            <p:nvPr/>
          </p:nvCxnSpPr>
          <p:spPr>
            <a:xfrm flipV="1">
              <a:off x="4320553" y="2944175"/>
              <a:ext cx="772796" cy="1400089"/>
            </a:xfrm>
            <a:prstGeom prst="line">
              <a:avLst/>
            </a:prstGeom>
            <a:ln w="12700" cap="flat" cmpd="sng" algn="ctr">
              <a:solidFill>
                <a:schemeClr val="accent1">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13"/>
            <p:cNvCxnSpPr/>
            <p:nvPr/>
          </p:nvCxnSpPr>
          <p:spPr>
            <a:xfrm>
              <a:off x="1897934" y="1943975"/>
              <a:ext cx="1044715" cy="1051258"/>
            </a:xfrm>
            <a:prstGeom prst="line">
              <a:avLst/>
            </a:prstGeom>
            <a:ln w="12700" cap="flat" cmpd="sng" algn="ctr">
              <a:solidFill>
                <a:schemeClr val="accent1">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18"/>
            <p:cNvCxnSpPr/>
            <p:nvPr/>
          </p:nvCxnSpPr>
          <p:spPr>
            <a:xfrm flipH="1">
              <a:off x="2940929" y="1943975"/>
              <a:ext cx="1046634" cy="1052977"/>
            </a:xfrm>
            <a:prstGeom prst="line">
              <a:avLst/>
            </a:prstGeom>
            <a:ln w="12700" cap="flat" cmpd="sng" algn="ctr">
              <a:solidFill>
                <a:schemeClr val="accent2">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23"/>
            <p:cNvCxnSpPr/>
            <p:nvPr/>
          </p:nvCxnSpPr>
          <p:spPr>
            <a:xfrm>
              <a:off x="3992369" y="1943975"/>
              <a:ext cx="1044715" cy="1051258"/>
            </a:xfrm>
            <a:prstGeom prst="line">
              <a:avLst/>
            </a:prstGeom>
            <a:ln w="12700" cap="flat" cmpd="sng" algn="ctr">
              <a:solidFill>
                <a:schemeClr val="accent2">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Connector 24"/>
            <p:cNvCxnSpPr/>
            <p:nvPr/>
          </p:nvCxnSpPr>
          <p:spPr>
            <a:xfrm flipH="1">
              <a:off x="5035364" y="1943975"/>
              <a:ext cx="1046634" cy="1052977"/>
            </a:xfrm>
            <a:prstGeom prst="line">
              <a:avLst/>
            </a:prstGeom>
            <a:ln w="12700" cap="flat" cmpd="sng" algn="ctr">
              <a:solidFill>
                <a:schemeClr val="accent3">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25"/>
            <p:cNvCxnSpPr/>
            <p:nvPr/>
          </p:nvCxnSpPr>
          <p:spPr>
            <a:xfrm>
              <a:off x="6086804" y="1943975"/>
              <a:ext cx="1044715" cy="1051258"/>
            </a:xfrm>
            <a:prstGeom prst="line">
              <a:avLst/>
            </a:prstGeom>
            <a:ln w="12700" cap="flat" cmpd="sng" algn="ctr">
              <a:solidFill>
                <a:schemeClr val="accent3">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Connector 26"/>
            <p:cNvCxnSpPr/>
            <p:nvPr/>
          </p:nvCxnSpPr>
          <p:spPr>
            <a:xfrm flipH="1">
              <a:off x="7129799" y="1943975"/>
              <a:ext cx="1046634" cy="1052977"/>
            </a:xfrm>
            <a:prstGeom prst="line">
              <a:avLst/>
            </a:prstGeom>
            <a:ln w="12700" cap="flat" cmpd="sng" algn="ctr">
              <a:solidFill>
                <a:schemeClr val="accent4">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27"/>
            <p:cNvCxnSpPr/>
            <p:nvPr/>
          </p:nvCxnSpPr>
          <p:spPr>
            <a:xfrm>
              <a:off x="8181239" y="1943975"/>
              <a:ext cx="1044715" cy="1051258"/>
            </a:xfrm>
            <a:prstGeom prst="line">
              <a:avLst/>
            </a:prstGeom>
            <a:ln w="12700" cap="flat" cmpd="sng" algn="ctr">
              <a:solidFill>
                <a:schemeClr val="accent4">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Connector 28"/>
            <p:cNvCxnSpPr/>
            <p:nvPr/>
          </p:nvCxnSpPr>
          <p:spPr>
            <a:xfrm flipH="1">
              <a:off x="9224234" y="1943975"/>
              <a:ext cx="1046634" cy="1052977"/>
            </a:xfrm>
            <a:prstGeom prst="line">
              <a:avLst/>
            </a:prstGeom>
            <a:ln w="12700" cap="flat" cmpd="sng" algn="ctr">
              <a:solidFill>
                <a:schemeClr val="accent5">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29"/>
            <p:cNvCxnSpPr/>
            <p:nvPr/>
          </p:nvCxnSpPr>
          <p:spPr>
            <a:xfrm>
              <a:off x="10275674" y="1943975"/>
              <a:ext cx="1044715" cy="1051258"/>
            </a:xfrm>
            <a:prstGeom prst="line">
              <a:avLst/>
            </a:prstGeom>
            <a:ln w="12700" cap="flat" cmpd="sng" algn="ctr">
              <a:solidFill>
                <a:schemeClr val="accent5">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20240" y="-315416"/>
            <a:ext cx="13184352" cy="6432715"/>
            <a:chOff x="-15180" y="-236562"/>
            <a:chExt cx="9888264" cy="4824536"/>
          </a:xfrm>
        </p:grpSpPr>
        <p:sp>
          <p:nvSpPr>
            <p:cNvPr id="25" name="矩形 24"/>
            <p:cNvSpPr/>
            <p:nvPr/>
          </p:nvSpPr>
          <p:spPr>
            <a:xfrm>
              <a:off x="323528" y="411510"/>
              <a:ext cx="8496944" cy="4176464"/>
            </a:xfrm>
            <a:prstGeom prst="rect">
              <a:avLst/>
            </a:prstGeom>
            <a:solidFill>
              <a:srgbClr val="13445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Freeform 5"/>
            <p:cNvSpPr>
              <a:spLocks/>
            </p:cNvSpPr>
            <p:nvPr/>
          </p:nvSpPr>
          <p:spPr bwMode="auto">
            <a:xfrm>
              <a:off x="-15180" y="-236562"/>
              <a:ext cx="2885951" cy="2966452"/>
            </a:xfrm>
            <a:custGeom>
              <a:avLst/>
              <a:gdLst>
                <a:gd name="T0" fmla="*/ 417 w 1073"/>
                <a:gd name="T1" fmla="*/ 185 h 1102"/>
                <a:gd name="T2" fmla="*/ 216 w 1073"/>
                <a:gd name="T3" fmla="*/ 333 h 1102"/>
                <a:gd name="T4" fmla="*/ 17 w 1073"/>
                <a:gd name="T5" fmla="*/ 552 h 1102"/>
                <a:gd name="T6" fmla="*/ 338 w 1073"/>
                <a:gd name="T7" fmla="*/ 728 h 1102"/>
                <a:gd name="T8" fmla="*/ 467 w 1073"/>
                <a:gd name="T9" fmla="*/ 819 h 1102"/>
                <a:gd name="T10" fmla="*/ 466 w 1073"/>
                <a:gd name="T11" fmla="*/ 819 h 1102"/>
                <a:gd name="T12" fmla="*/ 871 w 1073"/>
                <a:gd name="T13" fmla="*/ 662 h 1102"/>
                <a:gd name="T14" fmla="*/ 1049 w 1073"/>
                <a:gd name="T15" fmla="*/ 566 h 1102"/>
                <a:gd name="T16" fmla="*/ 947 w 1073"/>
                <a:gd name="T17" fmla="*/ 409 h 1102"/>
                <a:gd name="T18" fmla="*/ 1055 w 1073"/>
                <a:gd name="T19" fmla="*/ 289 h 1102"/>
                <a:gd name="T20" fmla="*/ 984 w 1073"/>
                <a:gd name="T21" fmla="*/ 114 h 1102"/>
                <a:gd name="T22" fmla="*/ 656 w 1073"/>
                <a:gd name="T23" fmla="*/ 153 h 1102"/>
                <a:gd name="T24" fmla="*/ 535 w 1073"/>
                <a:gd name="T25" fmla="*/ 52 h 1102"/>
                <a:gd name="T26" fmla="*/ 412 w 1073"/>
                <a:gd name="T27" fmla="*/ 177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3" h="1102">
                  <a:moveTo>
                    <a:pt x="417" y="185"/>
                  </a:moveTo>
                  <a:cubicBezTo>
                    <a:pt x="330" y="93"/>
                    <a:pt x="108" y="265"/>
                    <a:pt x="216" y="333"/>
                  </a:cubicBezTo>
                  <a:cubicBezTo>
                    <a:pt x="114" y="248"/>
                    <a:pt x="0" y="456"/>
                    <a:pt x="17" y="552"/>
                  </a:cubicBezTo>
                  <a:cubicBezTo>
                    <a:pt x="42" y="693"/>
                    <a:pt x="221" y="781"/>
                    <a:pt x="338" y="728"/>
                  </a:cubicBezTo>
                  <a:cubicBezTo>
                    <a:pt x="260" y="816"/>
                    <a:pt x="416" y="935"/>
                    <a:pt x="467" y="819"/>
                  </a:cubicBezTo>
                  <a:cubicBezTo>
                    <a:pt x="467" y="816"/>
                    <a:pt x="467" y="816"/>
                    <a:pt x="466" y="819"/>
                  </a:cubicBezTo>
                  <a:cubicBezTo>
                    <a:pt x="525" y="1102"/>
                    <a:pt x="982" y="875"/>
                    <a:pt x="871" y="662"/>
                  </a:cubicBezTo>
                  <a:cubicBezTo>
                    <a:pt x="914" y="724"/>
                    <a:pt x="1035" y="618"/>
                    <a:pt x="1049" y="566"/>
                  </a:cubicBezTo>
                  <a:cubicBezTo>
                    <a:pt x="1073" y="476"/>
                    <a:pt x="1023" y="416"/>
                    <a:pt x="947" y="409"/>
                  </a:cubicBezTo>
                  <a:cubicBezTo>
                    <a:pt x="993" y="436"/>
                    <a:pt x="1048" y="334"/>
                    <a:pt x="1055" y="289"/>
                  </a:cubicBezTo>
                  <a:cubicBezTo>
                    <a:pt x="1066" y="217"/>
                    <a:pt x="1031" y="157"/>
                    <a:pt x="984" y="114"/>
                  </a:cubicBezTo>
                  <a:cubicBezTo>
                    <a:pt x="896" y="33"/>
                    <a:pt x="705" y="0"/>
                    <a:pt x="656" y="153"/>
                  </a:cubicBezTo>
                  <a:cubicBezTo>
                    <a:pt x="686" y="79"/>
                    <a:pt x="584" y="40"/>
                    <a:pt x="535" y="52"/>
                  </a:cubicBezTo>
                  <a:cubicBezTo>
                    <a:pt x="487" y="64"/>
                    <a:pt x="422" y="121"/>
                    <a:pt x="412" y="177"/>
                  </a:cubicBezTo>
                </a:path>
              </a:pathLst>
            </a:custGeom>
            <a:solidFill>
              <a:srgbClr val="FFFFFF">
                <a:alpha val="16000"/>
              </a:srgbClr>
            </a:solidFill>
            <a:ln>
              <a:noFill/>
            </a:ln>
          </p:spPr>
          <p:txBody>
            <a:bodyPr vert="horz" wrap="square" lIns="121920" tIns="60960" rIns="121920" bIns="60960" numCol="1" anchor="t" anchorCtr="0" compatLnSpc="1">
              <a:prstTxWarp prst="textNoShape">
                <a:avLst/>
              </a:prstTxWarp>
            </a:bodyPr>
            <a:lstStyle/>
            <a:p>
              <a:endParaRPr lang="zh-CN" altLang="en-US" sz="2400"/>
            </a:p>
          </p:txBody>
        </p:sp>
        <p:sp>
          <p:nvSpPr>
            <p:cNvPr id="27" name="Freeform 5"/>
            <p:cNvSpPr>
              <a:spLocks/>
            </p:cNvSpPr>
            <p:nvPr/>
          </p:nvSpPr>
          <p:spPr bwMode="auto">
            <a:xfrm>
              <a:off x="6987133" y="771550"/>
              <a:ext cx="2885951" cy="2966452"/>
            </a:xfrm>
            <a:custGeom>
              <a:avLst/>
              <a:gdLst>
                <a:gd name="T0" fmla="*/ 417 w 1073"/>
                <a:gd name="T1" fmla="*/ 185 h 1102"/>
                <a:gd name="T2" fmla="*/ 216 w 1073"/>
                <a:gd name="T3" fmla="*/ 333 h 1102"/>
                <a:gd name="T4" fmla="*/ 17 w 1073"/>
                <a:gd name="T5" fmla="*/ 552 h 1102"/>
                <a:gd name="T6" fmla="*/ 338 w 1073"/>
                <a:gd name="T7" fmla="*/ 728 h 1102"/>
                <a:gd name="T8" fmla="*/ 467 w 1073"/>
                <a:gd name="T9" fmla="*/ 819 h 1102"/>
                <a:gd name="T10" fmla="*/ 466 w 1073"/>
                <a:gd name="T11" fmla="*/ 819 h 1102"/>
                <a:gd name="T12" fmla="*/ 871 w 1073"/>
                <a:gd name="T13" fmla="*/ 662 h 1102"/>
                <a:gd name="T14" fmla="*/ 1049 w 1073"/>
                <a:gd name="T15" fmla="*/ 566 h 1102"/>
                <a:gd name="T16" fmla="*/ 947 w 1073"/>
                <a:gd name="T17" fmla="*/ 409 h 1102"/>
                <a:gd name="T18" fmla="*/ 1055 w 1073"/>
                <a:gd name="T19" fmla="*/ 289 h 1102"/>
                <a:gd name="T20" fmla="*/ 984 w 1073"/>
                <a:gd name="T21" fmla="*/ 114 h 1102"/>
                <a:gd name="T22" fmla="*/ 656 w 1073"/>
                <a:gd name="T23" fmla="*/ 153 h 1102"/>
                <a:gd name="T24" fmla="*/ 535 w 1073"/>
                <a:gd name="T25" fmla="*/ 52 h 1102"/>
                <a:gd name="T26" fmla="*/ 412 w 1073"/>
                <a:gd name="T27" fmla="*/ 177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3" h="1102">
                  <a:moveTo>
                    <a:pt x="417" y="185"/>
                  </a:moveTo>
                  <a:cubicBezTo>
                    <a:pt x="330" y="93"/>
                    <a:pt x="108" y="265"/>
                    <a:pt x="216" y="333"/>
                  </a:cubicBezTo>
                  <a:cubicBezTo>
                    <a:pt x="114" y="248"/>
                    <a:pt x="0" y="456"/>
                    <a:pt x="17" y="552"/>
                  </a:cubicBezTo>
                  <a:cubicBezTo>
                    <a:pt x="42" y="693"/>
                    <a:pt x="221" y="781"/>
                    <a:pt x="338" y="728"/>
                  </a:cubicBezTo>
                  <a:cubicBezTo>
                    <a:pt x="260" y="816"/>
                    <a:pt x="416" y="935"/>
                    <a:pt x="467" y="819"/>
                  </a:cubicBezTo>
                  <a:cubicBezTo>
                    <a:pt x="467" y="816"/>
                    <a:pt x="467" y="816"/>
                    <a:pt x="466" y="819"/>
                  </a:cubicBezTo>
                  <a:cubicBezTo>
                    <a:pt x="525" y="1102"/>
                    <a:pt x="982" y="875"/>
                    <a:pt x="871" y="662"/>
                  </a:cubicBezTo>
                  <a:cubicBezTo>
                    <a:pt x="914" y="724"/>
                    <a:pt x="1035" y="618"/>
                    <a:pt x="1049" y="566"/>
                  </a:cubicBezTo>
                  <a:cubicBezTo>
                    <a:pt x="1073" y="476"/>
                    <a:pt x="1023" y="416"/>
                    <a:pt x="947" y="409"/>
                  </a:cubicBezTo>
                  <a:cubicBezTo>
                    <a:pt x="993" y="436"/>
                    <a:pt x="1048" y="334"/>
                    <a:pt x="1055" y="289"/>
                  </a:cubicBezTo>
                  <a:cubicBezTo>
                    <a:pt x="1066" y="217"/>
                    <a:pt x="1031" y="157"/>
                    <a:pt x="984" y="114"/>
                  </a:cubicBezTo>
                  <a:cubicBezTo>
                    <a:pt x="896" y="33"/>
                    <a:pt x="705" y="0"/>
                    <a:pt x="656" y="153"/>
                  </a:cubicBezTo>
                  <a:cubicBezTo>
                    <a:pt x="686" y="79"/>
                    <a:pt x="584" y="40"/>
                    <a:pt x="535" y="52"/>
                  </a:cubicBezTo>
                  <a:cubicBezTo>
                    <a:pt x="487" y="64"/>
                    <a:pt x="422" y="121"/>
                    <a:pt x="412" y="177"/>
                  </a:cubicBezTo>
                </a:path>
              </a:pathLst>
            </a:custGeom>
            <a:solidFill>
              <a:srgbClr val="FFFFFF">
                <a:alpha val="16000"/>
              </a:srgbClr>
            </a:solidFill>
            <a:ln>
              <a:noFill/>
            </a:ln>
          </p:spPr>
          <p:txBody>
            <a:bodyPr vert="horz" wrap="square" lIns="121920" tIns="60960" rIns="121920" bIns="60960" numCol="1" anchor="t" anchorCtr="0" compatLnSpc="1">
              <a:prstTxWarp prst="textNoShape">
                <a:avLst/>
              </a:prstTxWarp>
            </a:bodyPr>
            <a:lstStyle/>
            <a:p>
              <a:endParaRPr lang="zh-CN" altLang="en-US" sz="2400"/>
            </a:p>
          </p:txBody>
        </p:sp>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7369" y="-31379"/>
              <a:ext cx="2652469" cy="2192380"/>
            </a:xfrm>
            <a:prstGeom prst="rect">
              <a:avLst/>
            </a:prstGeom>
          </p:spPr>
        </p:pic>
      </p:grpSp>
      <p:sp>
        <p:nvSpPr>
          <p:cNvPr id="31" name="Subtitle 10">
            <a:extLst>
              <a:ext uri="{FF2B5EF4-FFF2-40B4-BE49-F238E27FC236}">
                <a16:creationId xmlns:a16="http://schemas.microsoft.com/office/drawing/2014/main" xmlns="" id="{04027E7E-4DE6-4F31-B27C-56581F21145E}"/>
              </a:ext>
            </a:extLst>
          </p:cNvPr>
          <p:cNvSpPr txBox="1">
            <a:spLocks/>
          </p:cNvSpPr>
          <p:nvPr/>
        </p:nvSpPr>
        <p:spPr>
          <a:xfrm>
            <a:off x="4600087" y="1698543"/>
            <a:ext cx="4218211" cy="717280"/>
          </a:xfrm>
          <a:prstGeom prst="rect">
            <a:avLst/>
          </a:prstGeom>
        </p:spPr>
        <p:txBody>
          <a:bodyPr lIns="86697" tIns="43348" rIns="86697" bIns="43348"/>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4400" dirty="0" smtClean="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NỘI DUNG</a:t>
            </a:r>
            <a:endParaRPr lang="en-US" altLang="zh-CN" sz="4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37" name="文本框 36"/>
          <p:cNvSpPr txBox="1"/>
          <p:nvPr/>
        </p:nvSpPr>
        <p:spPr>
          <a:xfrm>
            <a:off x="3374072" y="3366842"/>
            <a:ext cx="2513509" cy="307777"/>
          </a:xfrm>
          <a:prstGeom prst="rect">
            <a:avLst/>
          </a:prstGeom>
          <a:noFill/>
        </p:spPr>
        <p:txBody>
          <a:bodyPr wrap="none" lIns="0" tIns="0" rIns="0" bIns="0" rtlCol="0">
            <a:spAutoFit/>
          </a:bodyPr>
          <a:lstStyle/>
          <a:p>
            <a:r>
              <a:rPr lang="en-US" altLang="zh-CN" sz="2000" b="1" dirty="0" smtClean="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TRUYẾT ELECTRON</a:t>
            </a:r>
            <a:endParaRPr lang="zh-CN" altLang="en-US" sz="2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38" name="文本框 37"/>
          <p:cNvSpPr txBox="1"/>
          <p:nvPr/>
        </p:nvSpPr>
        <p:spPr>
          <a:xfrm>
            <a:off x="2628860" y="3331153"/>
            <a:ext cx="501740" cy="656655"/>
          </a:xfrm>
          <a:prstGeom prst="rect">
            <a:avLst/>
          </a:prstGeom>
          <a:noFill/>
        </p:spPr>
        <p:txBody>
          <a:bodyPr wrap="none" lIns="0" tIns="0" rIns="0" bIns="0" rtlCol="0">
            <a:spAutoFit/>
          </a:bodyPr>
          <a:lstStyle/>
          <a:p>
            <a:r>
              <a:rPr lang="en-US" altLang="zh-CN" sz="4267" dirty="0">
                <a:solidFill>
                  <a:schemeClr val="bg1"/>
                </a:solidFill>
                <a:latin typeface="Impact" panose="020B0806030902050204" pitchFamily="34" charset="0"/>
                <a:cs typeface="+mn-ea"/>
                <a:sym typeface="+mn-lt"/>
              </a:rPr>
              <a:t>01</a:t>
            </a:r>
            <a:endParaRPr lang="zh-CN" altLang="en-US" sz="4267" dirty="0">
              <a:solidFill>
                <a:schemeClr val="bg1"/>
              </a:solidFill>
              <a:latin typeface="Impact" panose="020B0806030902050204" pitchFamily="34" charset="0"/>
              <a:cs typeface="+mn-ea"/>
              <a:sym typeface="+mn-lt"/>
            </a:endParaRPr>
          </a:p>
        </p:txBody>
      </p:sp>
      <p:sp>
        <p:nvSpPr>
          <p:cNvPr id="42" name="文本框 41"/>
          <p:cNvSpPr txBox="1"/>
          <p:nvPr/>
        </p:nvSpPr>
        <p:spPr>
          <a:xfrm>
            <a:off x="3374072" y="4344270"/>
            <a:ext cx="1370568" cy="307777"/>
          </a:xfrm>
          <a:prstGeom prst="rect">
            <a:avLst/>
          </a:prstGeom>
          <a:noFill/>
        </p:spPr>
        <p:txBody>
          <a:bodyPr wrap="none" lIns="0" tIns="0" rIns="0" bIns="0" rtlCol="0">
            <a:spAutoFit/>
          </a:bodyPr>
          <a:lstStyle/>
          <a:p>
            <a:r>
              <a:rPr lang="en-US" altLang="zh-CN" sz="2000" b="1" dirty="0" smtClean="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VẬN DỤNG</a:t>
            </a:r>
            <a:endParaRPr lang="zh-CN" altLang="en-US" sz="2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43" name="文本框 42"/>
          <p:cNvSpPr txBox="1"/>
          <p:nvPr/>
        </p:nvSpPr>
        <p:spPr>
          <a:xfrm>
            <a:off x="2628861" y="4308581"/>
            <a:ext cx="567463" cy="656655"/>
          </a:xfrm>
          <a:prstGeom prst="rect">
            <a:avLst/>
          </a:prstGeom>
          <a:noFill/>
        </p:spPr>
        <p:txBody>
          <a:bodyPr wrap="none" lIns="0" tIns="0" rIns="0" bIns="0" rtlCol="0">
            <a:spAutoFit/>
          </a:bodyPr>
          <a:lstStyle/>
          <a:p>
            <a:r>
              <a:rPr lang="en-US" altLang="zh-CN" sz="4267" dirty="0">
                <a:solidFill>
                  <a:schemeClr val="bg1"/>
                </a:solidFill>
                <a:latin typeface="Impact" panose="020B0806030902050204" pitchFamily="34" charset="0"/>
                <a:cs typeface="+mn-ea"/>
                <a:sym typeface="+mn-lt"/>
              </a:rPr>
              <a:t>02</a:t>
            </a:r>
            <a:endParaRPr lang="zh-CN" altLang="en-US" sz="4267" dirty="0">
              <a:solidFill>
                <a:schemeClr val="bg1"/>
              </a:solidFill>
              <a:latin typeface="Impact" panose="020B0806030902050204" pitchFamily="34" charset="0"/>
              <a:cs typeface="+mn-ea"/>
              <a:sym typeface="+mn-lt"/>
            </a:endParaRPr>
          </a:p>
        </p:txBody>
      </p:sp>
      <p:sp>
        <p:nvSpPr>
          <p:cNvPr id="57" name="文本框 56"/>
          <p:cNvSpPr txBox="1"/>
          <p:nvPr/>
        </p:nvSpPr>
        <p:spPr>
          <a:xfrm>
            <a:off x="7627531" y="3348396"/>
            <a:ext cx="4174412" cy="307777"/>
          </a:xfrm>
          <a:prstGeom prst="rect">
            <a:avLst/>
          </a:prstGeom>
          <a:noFill/>
        </p:spPr>
        <p:txBody>
          <a:bodyPr wrap="none" lIns="0" tIns="0" rIns="0" bIns="0" rtlCol="0">
            <a:spAutoFit/>
          </a:bodyPr>
          <a:lstStyle/>
          <a:p>
            <a:r>
              <a:rPr lang="en-US" altLang="zh-CN" sz="2000" b="1" dirty="0" smtClean="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ĐỊNH LUẬT BẢO TOÀN ĐIỆN TÍCH</a:t>
            </a:r>
            <a:endParaRPr lang="zh-CN" altLang="en-US" sz="2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62" name="文本框 61"/>
          <p:cNvSpPr txBox="1"/>
          <p:nvPr/>
        </p:nvSpPr>
        <p:spPr>
          <a:xfrm>
            <a:off x="6909617" y="3312707"/>
            <a:ext cx="583493" cy="656655"/>
          </a:xfrm>
          <a:prstGeom prst="rect">
            <a:avLst/>
          </a:prstGeom>
          <a:noFill/>
        </p:spPr>
        <p:txBody>
          <a:bodyPr wrap="none" lIns="0" tIns="0" rIns="0" bIns="0" rtlCol="0">
            <a:spAutoFit/>
          </a:bodyPr>
          <a:lstStyle/>
          <a:p>
            <a:r>
              <a:rPr lang="en-US" altLang="zh-CN" sz="4267" dirty="0">
                <a:solidFill>
                  <a:schemeClr val="bg1"/>
                </a:solidFill>
                <a:latin typeface="Impact" panose="020B0806030902050204" pitchFamily="34" charset="0"/>
                <a:cs typeface="+mn-ea"/>
                <a:sym typeface="+mn-lt"/>
              </a:rPr>
              <a:t>03</a:t>
            </a:r>
            <a:endParaRPr lang="zh-CN" altLang="en-US" sz="4267" dirty="0">
              <a:solidFill>
                <a:schemeClr val="bg1"/>
              </a:solidFill>
              <a:latin typeface="Impact" panose="020B0806030902050204" pitchFamily="34" charset="0"/>
              <a:cs typeface="+mn-ea"/>
              <a:sym typeface="+mn-lt"/>
            </a:endParaRPr>
          </a:p>
        </p:txBody>
      </p:sp>
      <p:sp>
        <p:nvSpPr>
          <p:cNvPr id="68" name="文本框 67"/>
          <p:cNvSpPr txBox="1"/>
          <p:nvPr/>
        </p:nvSpPr>
        <p:spPr>
          <a:xfrm>
            <a:off x="7654827" y="4325824"/>
            <a:ext cx="2709075" cy="307777"/>
          </a:xfrm>
          <a:prstGeom prst="rect">
            <a:avLst/>
          </a:prstGeom>
          <a:noFill/>
        </p:spPr>
        <p:txBody>
          <a:bodyPr wrap="none" lIns="0" tIns="0" rIns="0" bIns="0" rtlCol="0">
            <a:spAutoFit/>
          </a:bodyPr>
          <a:lstStyle/>
          <a:p>
            <a:r>
              <a:rPr lang="en-US" altLang="zh-CN" sz="2000" b="1" dirty="0" smtClean="0">
                <a:solidFill>
                  <a:schemeClr val="bg1"/>
                </a:solidFill>
                <a:latin typeface="Arial" panose="020B0604020202020204" pitchFamily="34" charset="0"/>
                <a:ea typeface="微软雅黑" panose="020B0503020204020204" pitchFamily="34" charset="-122"/>
                <a:cs typeface="Arial" panose="020B0604020202020204" pitchFamily="34" charset="0"/>
                <a:sym typeface="+mn-lt"/>
              </a:rPr>
              <a:t>CỦNG CỐ KIẾN THỨC</a:t>
            </a:r>
            <a:endParaRPr lang="zh-CN" altLang="en-US" sz="2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69" name="文本框 68"/>
          <p:cNvSpPr txBox="1"/>
          <p:nvPr/>
        </p:nvSpPr>
        <p:spPr>
          <a:xfrm>
            <a:off x="6909617" y="4290135"/>
            <a:ext cx="567463" cy="656655"/>
          </a:xfrm>
          <a:prstGeom prst="rect">
            <a:avLst/>
          </a:prstGeom>
          <a:noFill/>
        </p:spPr>
        <p:txBody>
          <a:bodyPr wrap="none" lIns="0" tIns="0" rIns="0" bIns="0" rtlCol="0">
            <a:spAutoFit/>
          </a:bodyPr>
          <a:lstStyle/>
          <a:p>
            <a:r>
              <a:rPr lang="en-US" altLang="zh-CN" sz="4267" dirty="0">
                <a:solidFill>
                  <a:schemeClr val="bg1"/>
                </a:solidFill>
                <a:latin typeface="Impact" panose="020B0806030902050204" pitchFamily="34" charset="0"/>
                <a:cs typeface="+mn-ea"/>
                <a:sym typeface="+mn-lt"/>
              </a:rPr>
              <a:t>04</a:t>
            </a:r>
            <a:endParaRPr lang="zh-CN" altLang="en-US" sz="4267" dirty="0">
              <a:solidFill>
                <a:schemeClr val="bg1"/>
              </a:solidFill>
              <a:latin typeface="Impact" panose="020B0806030902050204" pitchFamily="34" charset="0"/>
              <a:cs typeface="+mn-ea"/>
              <a:sym typeface="+mn-lt"/>
            </a:endParaRP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68727" y="982623"/>
            <a:ext cx="1988023" cy="1988023"/>
          </a:xfrm>
          <a:prstGeom prst="rect">
            <a:avLst/>
          </a:prstGeom>
        </p:spPr>
      </p:pic>
      <p:pic>
        <p:nvPicPr>
          <p:cNvPr id="71" name="图片 7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251" y="4411300"/>
            <a:ext cx="12192000" cy="2102668"/>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70886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circle(in)">
                                      <p:cBhvr>
                                        <p:cTn id="14" dur="20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80">
                                          <p:stCondLst>
                                            <p:cond delay="0"/>
                                          </p:stCondLst>
                                        </p:cTn>
                                        <p:tgtEl>
                                          <p:spTgt spid="38"/>
                                        </p:tgtEl>
                                      </p:cBhvr>
                                    </p:animEffect>
                                    <p:anim calcmode="lin" valueType="num">
                                      <p:cBhvr>
                                        <p:cTn id="20"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25" dur="26">
                                          <p:stCondLst>
                                            <p:cond delay="650"/>
                                          </p:stCondLst>
                                        </p:cTn>
                                        <p:tgtEl>
                                          <p:spTgt spid="38"/>
                                        </p:tgtEl>
                                      </p:cBhvr>
                                      <p:to x="100000" y="60000"/>
                                    </p:animScale>
                                    <p:animScale>
                                      <p:cBhvr>
                                        <p:cTn id="26" dur="166" decel="50000">
                                          <p:stCondLst>
                                            <p:cond delay="676"/>
                                          </p:stCondLst>
                                        </p:cTn>
                                        <p:tgtEl>
                                          <p:spTgt spid="38"/>
                                        </p:tgtEl>
                                      </p:cBhvr>
                                      <p:to x="100000" y="100000"/>
                                    </p:animScale>
                                    <p:animScale>
                                      <p:cBhvr>
                                        <p:cTn id="27" dur="26">
                                          <p:stCondLst>
                                            <p:cond delay="1312"/>
                                          </p:stCondLst>
                                        </p:cTn>
                                        <p:tgtEl>
                                          <p:spTgt spid="38"/>
                                        </p:tgtEl>
                                      </p:cBhvr>
                                      <p:to x="100000" y="80000"/>
                                    </p:animScale>
                                    <p:animScale>
                                      <p:cBhvr>
                                        <p:cTn id="28" dur="166" decel="50000">
                                          <p:stCondLst>
                                            <p:cond delay="1338"/>
                                          </p:stCondLst>
                                        </p:cTn>
                                        <p:tgtEl>
                                          <p:spTgt spid="38"/>
                                        </p:tgtEl>
                                      </p:cBhvr>
                                      <p:to x="100000" y="100000"/>
                                    </p:animScale>
                                    <p:animScale>
                                      <p:cBhvr>
                                        <p:cTn id="29" dur="26">
                                          <p:stCondLst>
                                            <p:cond delay="1642"/>
                                          </p:stCondLst>
                                        </p:cTn>
                                        <p:tgtEl>
                                          <p:spTgt spid="38"/>
                                        </p:tgtEl>
                                      </p:cBhvr>
                                      <p:to x="100000" y="90000"/>
                                    </p:animScale>
                                    <p:animScale>
                                      <p:cBhvr>
                                        <p:cTn id="30" dur="166" decel="50000">
                                          <p:stCondLst>
                                            <p:cond delay="1668"/>
                                          </p:stCondLst>
                                        </p:cTn>
                                        <p:tgtEl>
                                          <p:spTgt spid="38"/>
                                        </p:tgtEl>
                                      </p:cBhvr>
                                      <p:to x="100000" y="100000"/>
                                    </p:animScale>
                                    <p:animScale>
                                      <p:cBhvr>
                                        <p:cTn id="31" dur="26">
                                          <p:stCondLst>
                                            <p:cond delay="1808"/>
                                          </p:stCondLst>
                                        </p:cTn>
                                        <p:tgtEl>
                                          <p:spTgt spid="38"/>
                                        </p:tgtEl>
                                      </p:cBhvr>
                                      <p:to x="100000" y="95000"/>
                                    </p:animScale>
                                    <p:animScale>
                                      <p:cBhvr>
                                        <p:cTn id="32" dur="166" decel="50000">
                                          <p:stCondLst>
                                            <p:cond delay="1834"/>
                                          </p:stCondLst>
                                        </p:cTn>
                                        <p:tgtEl>
                                          <p:spTgt spid="38"/>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circle(in)">
                                      <p:cBhvr>
                                        <p:cTn id="37" dur="20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down)">
                                      <p:cBhvr>
                                        <p:cTn id="42" dur="580">
                                          <p:stCondLst>
                                            <p:cond delay="0"/>
                                          </p:stCondLst>
                                        </p:cTn>
                                        <p:tgtEl>
                                          <p:spTgt spid="43"/>
                                        </p:tgtEl>
                                      </p:cBhvr>
                                    </p:animEffect>
                                    <p:anim calcmode="lin" valueType="num">
                                      <p:cBhvr>
                                        <p:cTn id="43"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48" dur="26">
                                          <p:stCondLst>
                                            <p:cond delay="650"/>
                                          </p:stCondLst>
                                        </p:cTn>
                                        <p:tgtEl>
                                          <p:spTgt spid="43"/>
                                        </p:tgtEl>
                                      </p:cBhvr>
                                      <p:to x="100000" y="60000"/>
                                    </p:animScale>
                                    <p:animScale>
                                      <p:cBhvr>
                                        <p:cTn id="49" dur="166" decel="50000">
                                          <p:stCondLst>
                                            <p:cond delay="676"/>
                                          </p:stCondLst>
                                        </p:cTn>
                                        <p:tgtEl>
                                          <p:spTgt spid="43"/>
                                        </p:tgtEl>
                                      </p:cBhvr>
                                      <p:to x="100000" y="100000"/>
                                    </p:animScale>
                                    <p:animScale>
                                      <p:cBhvr>
                                        <p:cTn id="50" dur="26">
                                          <p:stCondLst>
                                            <p:cond delay="1312"/>
                                          </p:stCondLst>
                                        </p:cTn>
                                        <p:tgtEl>
                                          <p:spTgt spid="43"/>
                                        </p:tgtEl>
                                      </p:cBhvr>
                                      <p:to x="100000" y="80000"/>
                                    </p:animScale>
                                    <p:animScale>
                                      <p:cBhvr>
                                        <p:cTn id="51" dur="166" decel="50000">
                                          <p:stCondLst>
                                            <p:cond delay="1338"/>
                                          </p:stCondLst>
                                        </p:cTn>
                                        <p:tgtEl>
                                          <p:spTgt spid="43"/>
                                        </p:tgtEl>
                                      </p:cBhvr>
                                      <p:to x="100000" y="100000"/>
                                    </p:animScale>
                                    <p:animScale>
                                      <p:cBhvr>
                                        <p:cTn id="52" dur="26">
                                          <p:stCondLst>
                                            <p:cond delay="1642"/>
                                          </p:stCondLst>
                                        </p:cTn>
                                        <p:tgtEl>
                                          <p:spTgt spid="43"/>
                                        </p:tgtEl>
                                      </p:cBhvr>
                                      <p:to x="100000" y="90000"/>
                                    </p:animScale>
                                    <p:animScale>
                                      <p:cBhvr>
                                        <p:cTn id="53" dur="166" decel="50000">
                                          <p:stCondLst>
                                            <p:cond delay="1668"/>
                                          </p:stCondLst>
                                        </p:cTn>
                                        <p:tgtEl>
                                          <p:spTgt spid="43"/>
                                        </p:tgtEl>
                                      </p:cBhvr>
                                      <p:to x="100000" y="100000"/>
                                    </p:animScale>
                                    <p:animScale>
                                      <p:cBhvr>
                                        <p:cTn id="54" dur="26">
                                          <p:stCondLst>
                                            <p:cond delay="1808"/>
                                          </p:stCondLst>
                                        </p:cTn>
                                        <p:tgtEl>
                                          <p:spTgt spid="43"/>
                                        </p:tgtEl>
                                      </p:cBhvr>
                                      <p:to x="100000" y="95000"/>
                                    </p:animScale>
                                    <p:animScale>
                                      <p:cBhvr>
                                        <p:cTn id="55" dur="166" decel="50000">
                                          <p:stCondLst>
                                            <p:cond delay="1834"/>
                                          </p:stCondLst>
                                        </p:cTn>
                                        <p:tgtEl>
                                          <p:spTgt spid="43"/>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circle(in)">
                                      <p:cBhvr>
                                        <p:cTn id="60" dur="2000"/>
                                        <p:tgtEl>
                                          <p:spTgt spid="42"/>
                                        </p:tgtEl>
                                      </p:cBhvr>
                                    </p:animEffect>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wipe(down)">
                                      <p:cBhvr>
                                        <p:cTn id="65" dur="580">
                                          <p:stCondLst>
                                            <p:cond delay="0"/>
                                          </p:stCondLst>
                                        </p:cTn>
                                        <p:tgtEl>
                                          <p:spTgt spid="62"/>
                                        </p:tgtEl>
                                      </p:cBhvr>
                                    </p:animEffect>
                                    <p:anim calcmode="lin" valueType="num">
                                      <p:cBhvr>
                                        <p:cTn id="66"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71" dur="26">
                                          <p:stCondLst>
                                            <p:cond delay="650"/>
                                          </p:stCondLst>
                                        </p:cTn>
                                        <p:tgtEl>
                                          <p:spTgt spid="62"/>
                                        </p:tgtEl>
                                      </p:cBhvr>
                                      <p:to x="100000" y="60000"/>
                                    </p:animScale>
                                    <p:animScale>
                                      <p:cBhvr>
                                        <p:cTn id="72" dur="166" decel="50000">
                                          <p:stCondLst>
                                            <p:cond delay="676"/>
                                          </p:stCondLst>
                                        </p:cTn>
                                        <p:tgtEl>
                                          <p:spTgt spid="62"/>
                                        </p:tgtEl>
                                      </p:cBhvr>
                                      <p:to x="100000" y="100000"/>
                                    </p:animScale>
                                    <p:animScale>
                                      <p:cBhvr>
                                        <p:cTn id="73" dur="26">
                                          <p:stCondLst>
                                            <p:cond delay="1312"/>
                                          </p:stCondLst>
                                        </p:cTn>
                                        <p:tgtEl>
                                          <p:spTgt spid="62"/>
                                        </p:tgtEl>
                                      </p:cBhvr>
                                      <p:to x="100000" y="80000"/>
                                    </p:animScale>
                                    <p:animScale>
                                      <p:cBhvr>
                                        <p:cTn id="74" dur="166" decel="50000">
                                          <p:stCondLst>
                                            <p:cond delay="1338"/>
                                          </p:stCondLst>
                                        </p:cTn>
                                        <p:tgtEl>
                                          <p:spTgt spid="62"/>
                                        </p:tgtEl>
                                      </p:cBhvr>
                                      <p:to x="100000" y="100000"/>
                                    </p:animScale>
                                    <p:animScale>
                                      <p:cBhvr>
                                        <p:cTn id="75" dur="26">
                                          <p:stCondLst>
                                            <p:cond delay="1642"/>
                                          </p:stCondLst>
                                        </p:cTn>
                                        <p:tgtEl>
                                          <p:spTgt spid="62"/>
                                        </p:tgtEl>
                                      </p:cBhvr>
                                      <p:to x="100000" y="90000"/>
                                    </p:animScale>
                                    <p:animScale>
                                      <p:cBhvr>
                                        <p:cTn id="76" dur="166" decel="50000">
                                          <p:stCondLst>
                                            <p:cond delay="1668"/>
                                          </p:stCondLst>
                                        </p:cTn>
                                        <p:tgtEl>
                                          <p:spTgt spid="62"/>
                                        </p:tgtEl>
                                      </p:cBhvr>
                                      <p:to x="100000" y="100000"/>
                                    </p:animScale>
                                    <p:animScale>
                                      <p:cBhvr>
                                        <p:cTn id="77" dur="26">
                                          <p:stCondLst>
                                            <p:cond delay="1808"/>
                                          </p:stCondLst>
                                        </p:cTn>
                                        <p:tgtEl>
                                          <p:spTgt spid="62"/>
                                        </p:tgtEl>
                                      </p:cBhvr>
                                      <p:to x="100000" y="95000"/>
                                    </p:animScale>
                                    <p:animScale>
                                      <p:cBhvr>
                                        <p:cTn id="78" dur="166" decel="50000">
                                          <p:stCondLst>
                                            <p:cond delay="1834"/>
                                          </p:stCondLst>
                                        </p:cTn>
                                        <p:tgtEl>
                                          <p:spTgt spid="62"/>
                                        </p:tgtEl>
                                      </p:cBhvr>
                                      <p:to x="100000" y="100000"/>
                                    </p:animScale>
                                  </p:childTnLst>
                                </p:cTn>
                              </p:par>
                            </p:childTnLst>
                          </p:cTn>
                        </p:par>
                      </p:childTnLst>
                    </p:cTn>
                  </p:par>
                  <p:par>
                    <p:cTn id="79" fill="hold">
                      <p:stCondLst>
                        <p:cond delay="indefinite"/>
                      </p:stCondLst>
                      <p:childTnLst>
                        <p:par>
                          <p:cTn id="80" fill="hold">
                            <p:stCondLst>
                              <p:cond delay="0"/>
                            </p:stCondLst>
                            <p:childTnLst>
                              <p:par>
                                <p:cTn id="81" presetID="6" presetClass="entr" presetSubtype="16" fill="hold" grpId="0" nodeType="click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circle(in)">
                                      <p:cBhvr>
                                        <p:cTn id="83" dur="2000"/>
                                        <p:tgtEl>
                                          <p:spTgt spid="57"/>
                                        </p:tgtEl>
                                      </p:cBhvr>
                                    </p:animEffect>
                                  </p:childTnLst>
                                </p:cTn>
                              </p:par>
                            </p:childTnLst>
                          </p:cTn>
                        </p:par>
                      </p:childTnLst>
                    </p:cTn>
                  </p:par>
                  <p:par>
                    <p:cTn id="84" fill="hold">
                      <p:stCondLst>
                        <p:cond delay="indefinite"/>
                      </p:stCondLst>
                      <p:childTnLst>
                        <p:par>
                          <p:cTn id="85" fill="hold">
                            <p:stCondLst>
                              <p:cond delay="0"/>
                            </p:stCondLst>
                            <p:childTnLst>
                              <p:par>
                                <p:cTn id="86" presetID="26" presetClass="entr" presetSubtype="0" fill="hold" grpId="0" nodeType="clickEffect">
                                  <p:stCondLst>
                                    <p:cond delay="0"/>
                                  </p:stCondLst>
                                  <p:childTnLst>
                                    <p:set>
                                      <p:cBhvr>
                                        <p:cTn id="87" dur="1" fill="hold">
                                          <p:stCondLst>
                                            <p:cond delay="0"/>
                                          </p:stCondLst>
                                        </p:cTn>
                                        <p:tgtEl>
                                          <p:spTgt spid="69"/>
                                        </p:tgtEl>
                                        <p:attrNameLst>
                                          <p:attrName>style.visibility</p:attrName>
                                        </p:attrNameLst>
                                      </p:cBhvr>
                                      <p:to>
                                        <p:strVal val="visible"/>
                                      </p:to>
                                    </p:set>
                                    <p:animEffect transition="in" filter="wipe(down)">
                                      <p:cBhvr>
                                        <p:cTn id="88" dur="580">
                                          <p:stCondLst>
                                            <p:cond delay="0"/>
                                          </p:stCondLst>
                                        </p:cTn>
                                        <p:tgtEl>
                                          <p:spTgt spid="69"/>
                                        </p:tgtEl>
                                      </p:cBhvr>
                                    </p:animEffect>
                                    <p:anim calcmode="lin" valueType="num">
                                      <p:cBhvr>
                                        <p:cTn id="89"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94" dur="26">
                                          <p:stCondLst>
                                            <p:cond delay="650"/>
                                          </p:stCondLst>
                                        </p:cTn>
                                        <p:tgtEl>
                                          <p:spTgt spid="69"/>
                                        </p:tgtEl>
                                      </p:cBhvr>
                                      <p:to x="100000" y="60000"/>
                                    </p:animScale>
                                    <p:animScale>
                                      <p:cBhvr>
                                        <p:cTn id="95" dur="166" decel="50000">
                                          <p:stCondLst>
                                            <p:cond delay="676"/>
                                          </p:stCondLst>
                                        </p:cTn>
                                        <p:tgtEl>
                                          <p:spTgt spid="69"/>
                                        </p:tgtEl>
                                      </p:cBhvr>
                                      <p:to x="100000" y="100000"/>
                                    </p:animScale>
                                    <p:animScale>
                                      <p:cBhvr>
                                        <p:cTn id="96" dur="26">
                                          <p:stCondLst>
                                            <p:cond delay="1312"/>
                                          </p:stCondLst>
                                        </p:cTn>
                                        <p:tgtEl>
                                          <p:spTgt spid="69"/>
                                        </p:tgtEl>
                                      </p:cBhvr>
                                      <p:to x="100000" y="80000"/>
                                    </p:animScale>
                                    <p:animScale>
                                      <p:cBhvr>
                                        <p:cTn id="97" dur="166" decel="50000">
                                          <p:stCondLst>
                                            <p:cond delay="1338"/>
                                          </p:stCondLst>
                                        </p:cTn>
                                        <p:tgtEl>
                                          <p:spTgt spid="69"/>
                                        </p:tgtEl>
                                      </p:cBhvr>
                                      <p:to x="100000" y="100000"/>
                                    </p:animScale>
                                    <p:animScale>
                                      <p:cBhvr>
                                        <p:cTn id="98" dur="26">
                                          <p:stCondLst>
                                            <p:cond delay="1642"/>
                                          </p:stCondLst>
                                        </p:cTn>
                                        <p:tgtEl>
                                          <p:spTgt spid="69"/>
                                        </p:tgtEl>
                                      </p:cBhvr>
                                      <p:to x="100000" y="90000"/>
                                    </p:animScale>
                                    <p:animScale>
                                      <p:cBhvr>
                                        <p:cTn id="99" dur="166" decel="50000">
                                          <p:stCondLst>
                                            <p:cond delay="1668"/>
                                          </p:stCondLst>
                                        </p:cTn>
                                        <p:tgtEl>
                                          <p:spTgt spid="69"/>
                                        </p:tgtEl>
                                      </p:cBhvr>
                                      <p:to x="100000" y="100000"/>
                                    </p:animScale>
                                    <p:animScale>
                                      <p:cBhvr>
                                        <p:cTn id="100" dur="26">
                                          <p:stCondLst>
                                            <p:cond delay="1808"/>
                                          </p:stCondLst>
                                        </p:cTn>
                                        <p:tgtEl>
                                          <p:spTgt spid="69"/>
                                        </p:tgtEl>
                                      </p:cBhvr>
                                      <p:to x="100000" y="95000"/>
                                    </p:animScale>
                                    <p:animScale>
                                      <p:cBhvr>
                                        <p:cTn id="101" dur="166" decel="50000">
                                          <p:stCondLst>
                                            <p:cond delay="1834"/>
                                          </p:stCondLst>
                                        </p:cTn>
                                        <p:tgtEl>
                                          <p:spTgt spid="69"/>
                                        </p:tgtEl>
                                      </p:cBhvr>
                                      <p:to x="100000" y="100000"/>
                                    </p:animScale>
                                  </p:childTnLst>
                                </p:cTn>
                              </p:par>
                            </p:childTnLst>
                          </p:cTn>
                        </p:par>
                      </p:childTnLst>
                    </p:cTn>
                  </p:par>
                  <p:par>
                    <p:cTn id="102" fill="hold">
                      <p:stCondLst>
                        <p:cond delay="indefinite"/>
                      </p:stCondLst>
                      <p:childTnLst>
                        <p:par>
                          <p:cTn id="103" fill="hold">
                            <p:stCondLst>
                              <p:cond delay="0"/>
                            </p:stCondLst>
                            <p:childTnLst>
                              <p:par>
                                <p:cTn id="104" presetID="6" presetClass="entr" presetSubtype="16" fill="hold" grpId="0" nodeType="clickEffect">
                                  <p:stCondLst>
                                    <p:cond delay="0"/>
                                  </p:stCondLst>
                                  <p:childTnLst>
                                    <p:set>
                                      <p:cBhvr>
                                        <p:cTn id="105" dur="1" fill="hold">
                                          <p:stCondLst>
                                            <p:cond delay="0"/>
                                          </p:stCondLst>
                                        </p:cTn>
                                        <p:tgtEl>
                                          <p:spTgt spid="68"/>
                                        </p:tgtEl>
                                        <p:attrNameLst>
                                          <p:attrName>style.visibility</p:attrName>
                                        </p:attrNameLst>
                                      </p:cBhvr>
                                      <p:to>
                                        <p:strVal val="visible"/>
                                      </p:to>
                                    </p:set>
                                    <p:animEffect transition="in" filter="circle(in)">
                                      <p:cBhvr>
                                        <p:cTn id="106" dur="2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7" grpId="0"/>
      <p:bldP spid="38" grpId="0"/>
      <p:bldP spid="42" grpId="0"/>
      <p:bldP spid="43" grpId="0"/>
      <p:bldP spid="57" grpId="0"/>
      <p:bldP spid="62" grpId="0"/>
      <p:bldP spid="68" grpId="0"/>
      <p:bldP spid="6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xmlns="" id="{86A24294-0D23-477D-8B1C-B4CDB4E51A74}"/>
              </a:ext>
            </a:extLst>
          </p:cNvPr>
          <p:cNvSpPr txBox="1">
            <a:spLocks/>
          </p:cNvSpPr>
          <p:nvPr/>
        </p:nvSpPr>
        <p:spPr>
          <a:xfrm>
            <a:off x="827807" y="1061011"/>
            <a:ext cx="6945287" cy="505969"/>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r>
              <a:rPr lang="en-US" altLang="en-US" sz="2400" b="1" u="sng" dirty="0">
                <a:solidFill>
                  <a:schemeClr val="tx1"/>
                </a:solidFill>
                <a:latin typeface="Arial" panose="020B0604020202020204" pitchFamily="34" charset="0"/>
                <a:cs typeface="Arial" panose="020B0604020202020204" pitchFamily="34" charset="0"/>
              </a:rPr>
              <a:t>1. </a:t>
            </a:r>
            <a:r>
              <a:rPr lang="en-US" altLang="en-US" sz="2400" b="1" u="sng" dirty="0" err="1">
                <a:solidFill>
                  <a:schemeClr val="tx1"/>
                </a:solidFill>
                <a:latin typeface="Arial" panose="020B0604020202020204" pitchFamily="34" charset="0"/>
                <a:cs typeface="Arial" panose="020B0604020202020204" pitchFamily="34" charset="0"/>
              </a:rPr>
              <a:t>Cấu</a:t>
            </a:r>
            <a:r>
              <a:rPr lang="en-US" altLang="en-US" sz="2400" b="1" u="sng" dirty="0">
                <a:solidFill>
                  <a:schemeClr val="tx1"/>
                </a:solidFill>
                <a:latin typeface="Arial" panose="020B0604020202020204" pitchFamily="34" charset="0"/>
                <a:cs typeface="Arial" panose="020B0604020202020204" pitchFamily="34" charset="0"/>
              </a:rPr>
              <a:t> </a:t>
            </a:r>
            <a:r>
              <a:rPr lang="en-US" altLang="en-US" sz="2400" b="1" u="sng" dirty="0" err="1">
                <a:solidFill>
                  <a:schemeClr val="tx1"/>
                </a:solidFill>
                <a:latin typeface="Arial" panose="020B0604020202020204" pitchFamily="34" charset="0"/>
                <a:cs typeface="Arial" panose="020B0604020202020204" pitchFamily="34" charset="0"/>
              </a:rPr>
              <a:t>tạo</a:t>
            </a:r>
            <a:r>
              <a:rPr lang="en-US" altLang="en-US" sz="2400" b="1" u="sng" dirty="0">
                <a:solidFill>
                  <a:schemeClr val="tx1"/>
                </a:solidFill>
                <a:latin typeface="Arial" panose="020B0604020202020204" pitchFamily="34" charset="0"/>
                <a:cs typeface="Arial" panose="020B0604020202020204" pitchFamily="34" charset="0"/>
              </a:rPr>
              <a:t> </a:t>
            </a:r>
            <a:r>
              <a:rPr lang="en-US" altLang="en-US" sz="2400" b="1" u="sng" dirty="0" err="1">
                <a:solidFill>
                  <a:schemeClr val="tx1"/>
                </a:solidFill>
                <a:latin typeface="Arial" panose="020B0604020202020204" pitchFamily="34" charset="0"/>
                <a:cs typeface="Arial" panose="020B0604020202020204" pitchFamily="34" charset="0"/>
              </a:rPr>
              <a:t>nguyên</a:t>
            </a:r>
            <a:r>
              <a:rPr lang="en-US" altLang="en-US" sz="2400" b="1" u="sng" dirty="0">
                <a:solidFill>
                  <a:schemeClr val="tx1"/>
                </a:solidFill>
                <a:latin typeface="Arial" panose="020B0604020202020204" pitchFamily="34" charset="0"/>
                <a:cs typeface="Arial" panose="020B0604020202020204" pitchFamily="34" charset="0"/>
              </a:rPr>
              <a:t> </a:t>
            </a:r>
            <a:r>
              <a:rPr lang="en-US" altLang="en-US" sz="2400" b="1" u="sng" dirty="0" err="1">
                <a:solidFill>
                  <a:schemeClr val="tx1"/>
                </a:solidFill>
                <a:latin typeface="Arial" panose="020B0604020202020204" pitchFamily="34" charset="0"/>
                <a:cs typeface="Arial" panose="020B0604020202020204" pitchFamily="34" charset="0"/>
              </a:rPr>
              <a:t>tử</a:t>
            </a:r>
            <a:r>
              <a:rPr lang="en-US" altLang="en-US" sz="2400" b="1" u="sng" dirty="0">
                <a:solidFill>
                  <a:schemeClr val="tx1"/>
                </a:solidFill>
                <a:latin typeface="Arial" panose="020B0604020202020204" pitchFamily="34" charset="0"/>
                <a:cs typeface="Arial" panose="020B0604020202020204" pitchFamily="34" charset="0"/>
              </a:rPr>
              <a:t> </a:t>
            </a:r>
            <a:r>
              <a:rPr lang="en-US" altLang="en-US" sz="2400" b="1" u="sng" dirty="0" err="1">
                <a:solidFill>
                  <a:schemeClr val="tx1"/>
                </a:solidFill>
                <a:latin typeface="Arial" panose="020B0604020202020204" pitchFamily="34" charset="0"/>
                <a:cs typeface="Arial" panose="020B0604020202020204" pitchFamily="34" charset="0"/>
              </a:rPr>
              <a:t>về</a:t>
            </a:r>
            <a:r>
              <a:rPr lang="en-US" altLang="en-US" sz="2400" b="1" u="sng" dirty="0">
                <a:solidFill>
                  <a:schemeClr val="tx1"/>
                </a:solidFill>
                <a:latin typeface="Arial" panose="020B0604020202020204" pitchFamily="34" charset="0"/>
                <a:cs typeface="Arial" panose="020B0604020202020204" pitchFamily="34" charset="0"/>
              </a:rPr>
              <a:t> </a:t>
            </a:r>
            <a:r>
              <a:rPr lang="en-US" altLang="en-US" sz="2400" b="1" u="sng" dirty="0" err="1">
                <a:solidFill>
                  <a:schemeClr val="tx1"/>
                </a:solidFill>
                <a:latin typeface="Arial" panose="020B0604020202020204" pitchFamily="34" charset="0"/>
                <a:cs typeface="Arial" panose="020B0604020202020204" pitchFamily="34" charset="0"/>
              </a:rPr>
              <a:t>phương</a:t>
            </a:r>
            <a:r>
              <a:rPr lang="en-US" altLang="en-US" sz="2400" b="1" u="sng" dirty="0">
                <a:solidFill>
                  <a:schemeClr val="tx1"/>
                </a:solidFill>
                <a:latin typeface="Arial" panose="020B0604020202020204" pitchFamily="34" charset="0"/>
                <a:cs typeface="Arial" panose="020B0604020202020204" pitchFamily="34" charset="0"/>
              </a:rPr>
              <a:t> </a:t>
            </a:r>
            <a:r>
              <a:rPr lang="en-US" altLang="en-US" sz="2400" b="1" u="sng" dirty="0" err="1">
                <a:solidFill>
                  <a:schemeClr val="tx1"/>
                </a:solidFill>
                <a:latin typeface="Arial" panose="020B0604020202020204" pitchFamily="34" charset="0"/>
                <a:cs typeface="Arial" panose="020B0604020202020204" pitchFamily="34" charset="0"/>
              </a:rPr>
              <a:t>diện</a:t>
            </a:r>
            <a:r>
              <a:rPr lang="en-US" altLang="en-US" sz="2400" b="1" u="sng" dirty="0">
                <a:solidFill>
                  <a:schemeClr val="tx1"/>
                </a:solidFill>
                <a:latin typeface="Arial" panose="020B0604020202020204" pitchFamily="34" charset="0"/>
                <a:cs typeface="Arial" panose="020B0604020202020204" pitchFamily="34" charset="0"/>
              </a:rPr>
              <a:t> </a:t>
            </a:r>
            <a:r>
              <a:rPr lang="en-US" altLang="en-US" sz="2400" b="1" u="sng" dirty="0" err="1">
                <a:solidFill>
                  <a:schemeClr val="tx1"/>
                </a:solidFill>
                <a:latin typeface="Arial" panose="020B0604020202020204" pitchFamily="34" charset="0"/>
                <a:cs typeface="Arial" panose="020B0604020202020204" pitchFamily="34" charset="0"/>
              </a:rPr>
              <a:t>điện</a:t>
            </a:r>
            <a:endParaRPr lang="zh-HK" altLang="en-US" sz="2400" b="1" u="sng" dirty="0">
              <a:solidFill>
                <a:schemeClr val="tx1"/>
              </a:solidFill>
              <a:latin typeface="微软雅黑" panose="020B0503020204020204" pitchFamily="34" charset="-122"/>
              <a:ea typeface="微软雅黑" panose="020B0503020204020204" pitchFamily="34" charset="-122"/>
            </a:endParaRPr>
          </a:p>
        </p:txBody>
      </p:sp>
      <p:sp>
        <p:nvSpPr>
          <p:cNvPr id="2" name="Rounded Rectangle 1"/>
          <p:cNvSpPr/>
          <p:nvPr/>
        </p:nvSpPr>
        <p:spPr>
          <a:xfrm>
            <a:off x="719139" y="341194"/>
            <a:ext cx="3948395" cy="719816"/>
          </a:xfrm>
          <a:prstGeom prst="roundRect">
            <a:avLst/>
          </a:prstGeom>
          <a:ln w="57150">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u="sng" dirty="0" smtClean="0">
                <a:solidFill>
                  <a:srgbClr val="002060"/>
                </a:solidFill>
                <a:latin typeface="Arial" panose="020B0604020202020204" pitchFamily="34" charset="0"/>
                <a:cs typeface="Arial" panose="020B0604020202020204" pitchFamily="34" charset="0"/>
              </a:rPr>
              <a:t>I. THUYẾT ELECTRON</a:t>
            </a:r>
            <a:endParaRPr lang="en-US" sz="2400" b="1" u="sng" dirty="0">
              <a:solidFill>
                <a:srgbClr val="002060"/>
              </a:solidFill>
              <a:latin typeface="Arial" panose="020B0604020202020204" pitchFamily="34" charset="0"/>
              <a:cs typeface="Arial" panose="020B0604020202020204" pitchFamily="34" charset="0"/>
            </a:endParaRPr>
          </a:p>
        </p:txBody>
      </p:sp>
      <p:pic>
        <p:nvPicPr>
          <p:cNvPr id="44" name="Picture 43">
            <a:extLst>
              <a:ext uri="{FF2B5EF4-FFF2-40B4-BE49-F238E27FC236}">
                <a16:creationId xmlns="" xmlns:a16="http://schemas.microsoft.com/office/drawing/2014/main" xmlns:lc="http://schemas.openxmlformats.org/drawingml/2006/lockedCanvas" id="{99C041CE-81FF-4142-8F6D-91FA1756590D}"/>
              </a:ext>
            </a:extLst>
          </p:cNvPr>
          <p:cNvPicPr>
            <a:picLocks noChangeAspect="1"/>
          </p:cNvPicPr>
          <p:nvPr/>
        </p:nvPicPr>
        <p:blipFill rotWithShape="1">
          <a:blip r:embed="rId2"/>
          <a:srcRect l="34166" t="26296" r="30834" b="10000"/>
          <a:stretch/>
        </p:blipFill>
        <p:spPr>
          <a:xfrm>
            <a:off x="0" y="2400887"/>
            <a:ext cx="3171709" cy="3247226"/>
          </a:xfrm>
          <a:prstGeom prst="rect">
            <a:avLst/>
          </a:prstGeom>
          <a:ln>
            <a:noFill/>
          </a:ln>
          <a:effectLst>
            <a:softEdge rad="112500"/>
          </a:effectLst>
        </p:spPr>
      </p:pic>
      <p:sp>
        <p:nvSpPr>
          <p:cNvPr id="45" name="AutoShape 9">
            <a:extLst>
              <a:ext uri="{FF2B5EF4-FFF2-40B4-BE49-F238E27FC236}">
                <a16:creationId xmlns="" xmlns:a16="http://schemas.microsoft.com/office/drawing/2014/main" xmlns:lc="http://schemas.openxmlformats.org/drawingml/2006/lockedCanvas" id="{5E8DE612-06DE-4AC1-B48D-4C3ACB3262A8}"/>
              </a:ext>
            </a:extLst>
          </p:cNvPr>
          <p:cNvSpPr>
            <a:spLocks/>
          </p:cNvSpPr>
          <p:nvPr/>
        </p:nvSpPr>
        <p:spPr bwMode="auto">
          <a:xfrm>
            <a:off x="4125606" y="2446923"/>
            <a:ext cx="381000" cy="2209800"/>
          </a:xfrm>
          <a:prstGeom prst="leftBrace">
            <a:avLst>
              <a:gd name="adj1" fmla="val 4833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ClrTx/>
              <a:buSzTx/>
              <a:buFontTx/>
              <a:buNone/>
            </a:pPr>
            <a:endParaRPr lang="en-US" altLang="en-US" sz="2400">
              <a:latin typeface="Arial" panose="020B0604020202020204" pitchFamily="34" charset="0"/>
              <a:cs typeface="Arial" panose="020B0604020202020204" pitchFamily="34" charset="0"/>
            </a:endParaRPr>
          </a:p>
        </p:txBody>
      </p:sp>
      <p:sp>
        <p:nvSpPr>
          <p:cNvPr id="46" name="Rectangle 45">
            <a:extLst>
              <a:ext uri="{FF2B5EF4-FFF2-40B4-BE49-F238E27FC236}">
                <a16:creationId xmlns="" xmlns:a16="http://schemas.microsoft.com/office/drawing/2014/main" xmlns:lc="http://schemas.openxmlformats.org/drawingml/2006/lockedCanvas" id="{422B8112-757B-409D-A087-E95A07E6F519}"/>
              </a:ext>
            </a:extLst>
          </p:cNvPr>
          <p:cNvSpPr>
            <a:spLocks noChangeArrowheads="1"/>
          </p:cNvSpPr>
          <p:nvPr/>
        </p:nvSpPr>
        <p:spPr bwMode="auto">
          <a:xfrm>
            <a:off x="4506606" y="1761123"/>
            <a:ext cx="2819400" cy="1196975"/>
          </a:xfrm>
          <a:prstGeom prst="rect">
            <a:avLst/>
          </a:prstGeom>
          <a:noFill/>
          <a:ln w="9525">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Bef>
                <a:spcPct val="0"/>
              </a:spcBef>
              <a:buClrTx/>
              <a:buSzTx/>
              <a:buFontTx/>
              <a:buNone/>
            </a:pPr>
            <a:r>
              <a:rPr lang="en-US" altLang="en-US" sz="2400">
                <a:latin typeface="Arial" panose="020B0604020202020204" pitchFamily="34" charset="0"/>
                <a:cs typeface="Arial" panose="020B0604020202020204" pitchFamily="34" charset="0"/>
              </a:rPr>
              <a:t>1 hạt nhân mang điện tích dương nằm ở trung tâm. </a:t>
            </a:r>
          </a:p>
        </p:txBody>
      </p:sp>
      <p:sp>
        <p:nvSpPr>
          <p:cNvPr id="47" name="Rectangle 46">
            <a:extLst>
              <a:ext uri="{FF2B5EF4-FFF2-40B4-BE49-F238E27FC236}">
                <a16:creationId xmlns="" xmlns:a16="http://schemas.microsoft.com/office/drawing/2014/main" xmlns:lc="http://schemas.openxmlformats.org/drawingml/2006/lockedCanvas" id="{EFE18523-E2FF-4BB4-9A25-F06032C406A9}"/>
              </a:ext>
            </a:extLst>
          </p:cNvPr>
          <p:cNvSpPr>
            <a:spLocks noChangeArrowheads="1"/>
          </p:cNvSpPr>
          <p:nvPr/>
        </p:nvSpPr>
        <p:spPr bwMode="auto">
          <a:xfrm>
            <a:off x="4506606" y="3959811"/>
            <a:ext cx="2819400" cy="1196975"/>
          </a:xfrm>
          <a:prstGeom prst="rect">
            <a:avLst/>
          </a:prstGeom>
          <a:noFill/>
          <a:ln w="9525">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Bef>
                <a:spcPct val="0"/>
              </a:spcBef>
              <a:buClrTx/>
              <a:buSzTx/>
              <a:buFontTx/>
              <a:buNone/>
            </a:pPr>
            <a:r>
              <a:rPr lang="en-US" altLang="en-US" sz="2400">
                <a:latin typeface="Arial" panose="020B0604020202020204" pitchFamily="34" charset="0"/>
                <a:cs typeface="Arial" panose="020B0604020202020204" pitchFamily="34" charset="0"/>
              </a:rPr>
              <a:t>các êlectron mang điện âm chuyển động xung quanh</a:t>
            </a:r>
          </a:p>
        </p:txBody>
      </p:sp>
      <p:sp>
        <p:nvSpPr>
          <p:cNvPr id="48" name="AutoShape 13">
            <a:extLst>
              <a:ext uri="{FF2B5EF4-FFF2-40B4-BE49-F238E27FC236}">
                <a16:creationId xmlns="" xmlns:a16="http://schemas.microsoft.com/office/drawing/2014/main" xmlns:lc="http://schemas.openxmlformats.org/drawingml/2006/lockedCanvas" id="{2ACB6364-AB29-49D0-B264-9C3D5D734366}"/>
              </a:ext>
            </a:extLst>
          </p:cNvPr>
          <p:cNvSpPr>
            <a:spLocks/>
          </p:cNvSpPr>
          <p:nvPr/>
        </p:nvSpPr>
        <p:spPr bwMode="auto">
          <a:xfrm>
            <a:off x="7326006" y="1837323"/>
            <a:ext cx="304800" cy="1371600"/>
          </a:xfrm>
          <a:prstGeom prst="leftBrace">
            <a:avLst>
              <a:gd name="adj1" fmla="val 375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ClrTx/>
              <a:buSzTx/>
              <a:buFontTx/>
              <a:buNone/>
            </a:pPr>
            <a:endParaRPr lang="en-US" altLang="en-US" sz="2400">
              <a:latin typeface="Arial" panose="020B0604020202020204" pitchFamily="34" charset="0"/>
              <a:cs typeface="Arial" panose="020B0604020202020204" pitchFamily="34" charset="0"/>
            </a:endParaRPr>
          </a:p>
        </p:txBody>
      </p:sp>
      <p:sp>
        <p:nvSpPr>
          <p:cNvPr id="49" name="Text Box 14">
            <a:extLst>
              <a:ext uri="{FF2B5EF4-FFF2-40B4-BE49-F238E27FC236}">
                <a16:creationId xmlns="" xmlns:a16="http://schemas.microsoft.com/office/drawing/2014/main" xmlns:lc="http://schemas.openxmlformats.org/drawingml/2006/lockedCanvas" id="{28B20385-8B93-41BF-81BD-B65B52AF057A}"/>
              </a:ext>
            </a:extLst>
          </p:cNvPr>
          <p:cNvSpPr txBox="1">
            <a:spLocks noChangeArrowheads="1"/>
          </p:cNvSpPr>
          <p:nvPr/>
        </p:nvSpPr>
        <p:spPr bwMode="auto">
          <a:xfrm>
            <a:off x="7630806" y="1456323"/>
            <a:ext cx="2057400" cy="831850"/>
          </a:xfrm>
          <a:prstGeom prst="rect">
            <a:avLst/>
          </a:prstGeom>
          <a:noFill/>
          <a:ln w="9525">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Bef>
                <a:spcPct val="50000"/>
              </a:spcBef>
              <a:buClrTx/>
              <a:buSzTx/>
              <a:buFontTx/>
              <a:buNone/>
            </a:pPr>
            <a:r>
              <a:rPr lang="en-US" altLang="en-US" sz="2400">
                <a:latin typeface="Arial" panose="020B0604020202020204" pitchFamily="34" charset="0"/>
                <a:cs typeface="Arial" panose="020B0604020202020204" pitchFamily="34" charset="0"/>
              </a:rPr>
              <a:t>Proton mang điện dương</a:t>
            </a:r>
          </a:p>
        </p:txBody>
      </p:sp>
      <p:sp>
        <p:nvSpPr>
          <p:cNvPr id="50" name="Text Box 15">
            <a:extLst>
              <a:ext uri="{FF2B5EF4-FFF2-40B4-BE49-F238E27FC236}">
                <a16:creationId xmlns="" xmlns:a16="http://schemas.microsoft.com/office/drawing/2014/main" xmlns:lc="http://schemas.openxmlformats.org/drawingml/2006/lockedCanvas" id="{01B46F2C-4C2D-4106-A917-2AD656FA3CE6}"/>
              </a:ext>
            </a:extLst>
          </p:cNvPr>
          <p:cNvSpPr txBox="1">
            <a:spLocks noChangeArrowheads="1"/>
          </p:cNvSpPr>
          <p:nvPr/>
        </p:nvSpPr>
        <p:spPr bwMode="auto">
          <a:xfrm>
            <a:off x="7630806" y="2751723"/>
            <a:ext cx="2057400" cy="831850"/>
          </a:xfrm>
          <a:prstGeom prst="rect">
            <a:avLst/>
          </a:prstGeom>
          <a:noFill/>
          <a:ln w="9525">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Bef>
                <a:spcPct val="50000"/>
              </a:spcBef>
              <a:buClrTx/>
              <a:buSzTx/>
              <a:buFontTx/>
              <a:buNone/>
            </a:pPr>
            <a:r>
              <a:rPr lang="en-US" altLang="en-US" sz="2400">
                <a:latin typeface="Arial" panose="020B0604020202020204" pitchFamily="34" charset="0"/>
                <a:cs typeface="Arial" panose="020B0604020202020204" pitchFamily="34" charset="0"/>
              </a:rPr>
              <a:t>notron không mang điện.</a:t>
            </a:r>
          </a:p>
        </p:txBody>
      </p:sp>
      <p:sp>
        <p:nvSpPr>
          <p:cNvPr id="51" name="Text Box 16">
            <a:extLst>
              <a:ext uri="{FF2B5EF4-FFF2-40B4-BE49-F238E27FC236}">
                <a16:creationId xmlns="" xmlns:a16="http://schemas.microsoft.com/office/drawing/2014/main" xmlns:lc="http://schemas.openxmlformats.org/drawingml/2006/lockedCanvas" id="{0A825DEB-0889-4A5A-A169-1532E98E0C2E}"/>
              </a:ext>
            </a:extLst>
          </p:cNvPr>
          <p:cNvSpPr txBox="1">
            <a:spLocks noChangeArrowheads="1"/>
          </p:cNvSpPr>
          <p:nvPr/>
        </p:nvSpPr>
        <p:spPr bwMode="auto">
          <a:xfrm>
            <a:off x="9688205" y="1456323"/>
            <a:ext cx="251288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ClrTx/>
              <a:buSzTx/>
              <a:buFontTx/>
              <a:buNone/>
            </a:pPr>
            <a:r>
              <a:rPr lang="en-US" altLang="en-US" sz="2400" dirty="0">
                <a:latin typeface="Arial" panose="020B0604020202020204" pitchFamily="34" charset="0"/>
                <a:cs typeface="Arial" panose="020B0604020202020204" pitchFamily="34" charset="0"/>
              </a:rPr>
              <a:t>q = +1,6.10</a:t>
            </a:r>
            <a:r>
              <a:rPr lang="en-US" altLang="en-US" sz="2400" baseline="30000" dirty="0">
                <a:latin typeface="Arial" panose="020B0604020202020204" pitchFamily="34" charset="0"/>
                <a:cs typeface="Arial" panose="020B0604020202020204" pitchFamily="34" charset="0"/>
              </a:rPr>
              <a:t>-19</a:t>
            </a:r>
            <a:r>
              <a:rPr lang="en-US" altLang="en-US" sz="2400" dirty="0">
                <a:latin typeface="Arial" panose="020B0604020202020204" pitchFamily="34" charset="0"/>
                <a:cs typeface="Arial" panose="020B0604020202020204" pitchFamily="34" charset="0"/>
              </a:rPr>
              <a:t>C</a:t>
            </a:r>
          </a:p>
          <a:p>
            <a:pPr>
              <a:spcBef>
                <a:spcPct val="0"/>
              </a:spcBef>
              <a:buClrTx/>
              <a:buSzTx/>
              <a:buFontTx/>
              <a:buNone/>
            </a:pPr>
            <a:r>
              <a:rPr lang="en-US" altLang="en-US" sz="2400" dirty="0">
                <a:latin typeface="Arial" panose="020B0604020202020204" pitchFamily="34" charset="0"/>
                <a:cs typeface="Arial" panose="020B0604020202020204" pitchFamily="34" charset="0"/>
              </a:rPr>
              <a:t>m = 1,67.10</a:t>
            </a:r>
            <a:r>
              <a:rPr lang="en-US" altLang="en-US" sz="2400" baseline="30000" dirty="0">
                <a:latin typeface="Arial" panose="020B0604020202020204" pitchFamily="34" charset="0"/>
                <a:cs typeface="Arial" panose="020B0604020202020204" pitchFamily="34" charset="0"/>
              </a:rPr>
              <a:t>-27</a:t>
            </a:r>
            <a:r>
              <a:rPr lang="en-US" altLang="en-US" sz="2400" dirty="0">
                <a:latin typeface="Arial" panose="020B0604020202020204" pitchFamily="34" charset="0"/>
                <a:cs typeface="Arial" panose="020B0604020202020204" pitchFamily="34" charset="0"/>
              </a:rPr>
              <a:t>kg</a:t>
            </a:r>
          </a:p>
        </p:txBody>
      </p:sp>
      <p:sp>
        <p:nvSpPr>
          <p:cNvPr id="52" name="Text Box 17">
            <a:extLst>
              <a:ext uri="{FF2B5EF4-FFF2-40B4-BE49-F238E27FC236}">
                <a16:creationId xmlns="" xmlns:a16="http://schemas.microsoft.com/office/drawing/2014/main" xmlns:lc="http://schemas.openxmlformats.org/drawingml/2006/lockedCanvas" id="{6F57EA42-DB3B-4E4E-AD2C-08D0499E2420}"/>
              </a:ext>
            </a:extLst>
          </p:cNvPr>
          <p:cNvSpPr txBox="1">
            <a:spLocks noChangeArrowheads="1"/>
          </p:cNvSpPr>
          <p:nvPr/>
        </p:nvSpPr>
        <p:spPr bwMode="auto">
          <a:xfrm>
            <a:off x="10145406" y="2980323"/>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ClrTx/>
              <a:buSzTx/>
              <a:buFontTx/>
              <a:buNone/>
            </a:pPr>
            <a:r>
              <a:rPr lang="en-US" altLang="en-US" sz="2400">
                <a:latin typeface="Arial" panose="020B0604020202020204" pitchFamily="34" charset="0"/>
                <a:cs typeface="Arial" panose="020B0604020202020204" pitchFamily="34" charset="0"/>
              </a:rPr>
              <a:t>m</a:t>
            </a:r>
            <a:r>
              <a:rPr lang="en-US" altLang="en-US" sz="2400" baseline="-25000">
                <a:latin typeface="Arial" panose="020B0604020202020204" pitchFamily="34" charset="0"/>
                <a:cs typeface="Arial" panose="020B0604020202020204" pitchFamily="34" charset="0"/>
              </a:rPr>
              <a:t>n</a:t>
            </a:r>
            <a:r>
              <a:rPr lang="en-US" altLang="en-US" sz="2400">
                <a:latin typeface="Arial" panose="020B0604020202020204" pitchFamily="34" charset="0"/>
                <a:cs typeface="Arial" panose="020B0604020202020204" pitchFamily="34" charset="0"/>
              </a:rPr>
              <a:t> </a:t>
            </a:r>
            <a:r>
              <a:rPr lang="en-US" altLang="en-US" sz="2400">
                <a:latin typeface="Arial" panose="020B0604020202020204" pitchFamily="34" charset="0"/>
                <a:cs typeface="Arial" panose="020B0604020202020204" pitchFamily="34" charset="0"/>
                <a:sym typeface="Symbol" panose="05050102010706020507" pitchFamily="18" charset="2"/>
              </a:rPr>
              <a:t> m</a:t>
            </a:r>
            <a:r>
              <a:rPr lang="en-US" altLang="en-US" sz="2400" baseline="-25000">
                <a:latin typeface="Arial" panose="020B0604020202020204" pitchFamily="34" charset="0"/>
                <a:cs typeface="Arial" panose="020B0604020202020204" pitchFamily="34" charset="0"/>
                <a:sym typeface="Symbol" panose="05050102010706020507" pitchFamily="18" charset="2"/>
              </a:rPr>
              <a:t>p</a:t>
            </a:r>
            <a:endParaRPr lang="en-US" altLang="en-US" sz="2400">
              <a:latin typeface="Arial" panose="020B0604020202020204" pitchFamily="34" charset="0"/>
              <a:cs typeface="Arial" panose="020B0604020202020204" pitchFamily="34" charset="0"/>
              <a:sym typeface="Symbol" panose="05050102010706020507" pitchFamily="18" charset="2"/>
            </a:endParaRPr>
          </a:p>
        </p:txBody>
      </p:sp>
      <p:sp>
        <p:nvSpPr>
          <p:cNvPr id="53" name="Text Box 18">
            <a:extLst>
              <a:ext uri="{FF2B5EF4-FFF2-40B4-BE49-F238E27FC236}">
                <a16:creationId xmlns="" xmlns:a16="http://schemas.microsoft.com/office/drawing/2014/main" xmlns:lc="http://schemas.openxmlformats.org/drawingml/2006/lockedCanvas" id="{9671FAED-F2A7-4BF0-9601-ACB61A36BFAF}"/>
              </a:ext>
            </a:extLst>
          </p:cNvPr>
          <p:cNvSpPr txBox="1">
            <a:spLocks noChangeArrowheads="1"/>
          </p:cNvSpPr>
          <p:nvPr/>
        </p:nvSpPr>
        <p:spPr bwMode="auto">
          <a:xfrm>
            <a:off x="7478406" y="4199523"/>
            <a:ext cx="2667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ClrTx/>
              <a:buSzTx/>
              <a:buFontTx/>
              <a:buNone/>
            </a:pPr>
            <a:r>
              <a:rPr lang="en-US" altLang="en-US" sz="2400">
                <a:latin typeface="Arial" panose="020B0604020202020204" pitchFamily="34" charset="0"/>
                <a:cs typeface="Arial" panose="020B0604020202020204" pitchFamily="34" charset="0"/>
              </a:rPr>
              <a:t>q = -1,6.10</a:t>
            </a:r>
            <a:r>
              <a:rPr lang="en-US" altLang="en-US" sz="2400" baseline="30000">
                <a:latin typeface="Arial" panose="020B0604020202020204" pitchFamily="34" charset="0"/>
                <a:cs typeface="Arial" panose="020B0604020202020204" pitchFamily="34" charset="0"/>
              </a:rPr>
              <a:t>-19</a:t>
            </a:r>
            <a:r>
              <a:rPr lang="en-US" altLang="en-US" sz="2400">
                <a:latin typeface="Arial" panose="020B0604020202020204" pitchFamily="34" charset="0"/>
                <a:cs typeface="Arial" panose="020B0604020202020204" pitchFamily="34" charset="0"/>
              </a:rPr>
              <a:t>C</a:t>
            </a:r>
          </a:p>
          <a:p>
            <a:pPr>
              <a:spcBef>
                <a:spcPct val="0"/>
              </a:spcBef>
              <a:buClrTx/>
              <a:buSzTx/>
              <a:buFontTx/>
              <a:buNone/>
            </a:pPr>
            <a:r>
              <a:rPr lang="en-US" altLang="en-US" sz="2400">
                <a:latin typeface="Arial" panose="020B0604020202020204" pitchFamily="34" charset="0"/>
                <a:cs typeface="Arial" panose="020B0604020202020204" pitchFamily="34" charset="0"/>
              </a:rPr>
              <a:t>m = 9,1.10</a:t>
            </a:r>
            <a:r>
              <a:rPr lang="en-US" altLang="en-US" sz="2400" baseline="30000">
                <a:latin typeface="Arial" panose="020B0604020202020204" pitchFamily="34" charset="0"/>
                <a:cs typeface="Arial" panose="020B0604020202020204" pitchFamily="34" charset="0"/>
              </a:rPr>
              <a:t>-31</a:t>
            </a:r>
            <a:r>
              <a:rPr lang="en-US" altLang="en-US" sz="2400">
                <a:latin typeface="Arial" panose="020B0604020202020204" pitchFamily="34" charset="0"/>
                <a:cs typeface="Arial" panose="020B0604020202020204" pitchFamily="34" charset="0"/>
              </a:rPr>
              <a:t>kg</a:t>
            </a:r>
          </a:p>
        </p:txBody>
      </p:sp>
      <p:sp>
        <p:nvSpPr>
          <p:cNvPr id="54" name="Text Box 19">
            <a:extLst>
              <a:ext uri="{FF2B5EF4-FFF2-40B4-BE49-F238E27FC236}">
                <a16:creationId xmlns="" xmlns:a16="http://schemas.microsoft.com/office/drawing/2014/main" xmlns:lc="http://schemas.openxmlformats.org/drawingml/2006/lockedCanvas" id="{0863F76E-E035-4C61-9817-6B227C23B5D8}"/>
              </a:ext>
            </a:extLst>
          </p:cNvPr>
          <p:cNvSpPr txBox="1">
            <a:spLocks noChangeArrowheads="1"/>
          </p:cNvSpPr>
          <p:nvPr/>
        </p:nvSpPr>
        <p:spPr bwMode="auto">
          <a:xfrm>
            <a:off x="3658174" y="5190123"/>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buClrTx/>
              <a:buSzTx/>
              <a:buFontTx/>
              <a:buNone/>
            </a:pPr>
            <a:r>
              <a:rPr lang="en-US" altLang="en-US" sz="2400">
                <a:latin typeface="Arial" panose="020B0604020202020204" pitchFamily="34" charset="0"/>
                <a:cs typeface="Arial" panose="020B0604020202020204" pitchFamily="34" charset="0"/>
                <a:sym typeface="Symbol" panose="05050102010706020507" pitchFamily="18" charset="2"/>
              </a:rPr>
              <a:t> q</a:t>
            </a:r>
            <a:r>
              <a:rPr lang="en-US" altLang="en-US" sz="2400" baseline="-25000">
                <a:latin typeface="Arial" panose="020B0604020202020204" pitchFamily="34" charset="0"/>
                <a:cs typeface="Arial" panose="020B0604020202020204" pitchFamily="34" charset="0"/>
                <a:sym typeface="Symbol" panose="05050102010706020507" pitchFamily="18" charset="2"/>
              </a:rPr>
              <a:t>p</a:t>
            </a:r>
            <a:r>
              <a:rPr lang="en-US" altLang="en-US" sz="2400">
                <a:latin typeface="Arial" panose="020B0604020202020204" pitchFamily="34" charset="0"/>
                <a:cs typeface="Arial" panose="020B0604020202020204" pitchFamily="34" charset="0"/>
                <a:sym typeface="Symbol" panose="05050102010706020507" pitchFamily="18" charset="2"/>
              </a:rPr>
              <a:t>= q</a:t>
            </a:r>
            <a:r>
              <a:rPr lang="en-US" altLang="en-US" sz="2400" baseline="-25000">
                <a:latin typeface="Arial" panose="020B0604020202020204" pitchFamily="34" charset="0"/>
                <a:cs typeface="Arial" panose="020B0604020202020204" pitchFamily="34" charset="0"/>
                <a:sym typeface="Symbol" panose="05050102010706020507" pitchFamily="18" charset="2"/>
              </a:rPr>
              <a:t>e</a:t>
            </a:r>
            <a:r>
              <a:rPr lang="en-US" altLang="en-US" sz="2400">
                <a:latin typeface="Arial" panose="020B0604020202020204" pitchFamily="34" charset="0"/>
                <a:cs typeface="Arial" panose="020B0604020202020204" pitchFamily="34" charset="0"/>
                <a:sym typeface="Symbol" panose="05050102010706020507" pitchFamily="18" charset="2"/>
              </a:rPr>
              <a:t>= e = 1,6.10</a:t>
            </a:r>
            <a:r>
              <a:rPr lang="en-US" altLang="en-US" sz="2400" baseline="30000">
                <a:latin typeface="Arial" panose="020B0604020202020204" pitchFamily="34" charset="0"/>
                <a:cs typeface="Arial" panose="020B0604020202020204" pitchFamily="34" charset="0"/>
                <a:sym typeface="Symbol" panose="05050102010706020507" pitchFamily="18" charset="2"/>
              </a:rPr>
              <a:t>-19</a:t>
            </a:r>
            <a:r>
              <a:rPr lang="en-US" altLang="en-US" sz="2400">
                <a:latin typeface="Arial" panose="020B0604020202020204" pitchFamily="34" charset="0"/>
                <a:cs typeface="Arial" panose="020B0604020202020204" pitchFamily="34" charset="0"/>
                <a:sym typeface="Symbol" panose="05050102010706020507" pitchFamily="18" charset="2"/>
              </a:rPr>
              <a:t>C: gọi là điện tích nguyên tố</a:t>
            </a:r>
          </a:p>
        </p:txBody>
      </p:sp>
      <p:sp>
        <p:nvSpPr>
          <p:cNvPr id="55" name="Rectangle 5">
            <a:extLst>
              <a:ext uri="{FF2B5EF4-FFF2-40B4-BE49-F238E27FC236}">
                <a16:creationId xmlns:a16="http://schemas.microsoft.com/office/drawing/2014/main" xmlns="" id="{159FDD33-996E-43B0-8F03-F4DB6D5EF12A}"/>
              </a:ext>
            </a:extLst>
          </p:cNvPr>
          <p:cNvSpPr>
            <a:spLocks noChangeArrowheads="1"/>
          </p:cNvSpPr>
          <p:nvPr/>
        </p:nvSpPr>
        <p:spPr bwMode="auto">
          <a:xfrm>
            <a:off x="2983184" y="3286835"/>
            <a:ext cx="1219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4950" indent="-23495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buClr>
                <a:srgbClr val="FF6600"/>
              </a:buClr>
            </a:pPr>
            <a:r>
              <a:rPr lang="en-US" altLang="en-US" sz="2400" dirty="0" err="1">
                <a:latin typeface="Arial" panose="020B0604020202020204" pitchFamily="34" charset="0"/>
                <a:cs typeface="Arial" panose="020B0604020202020204" pitchFamily="34" charset="0"/>
              </a:rPr>
              <a:t>Gồm</a:t>
            </a:r>
            <a:r>
              <a:rPr lang="en-US" altLang="en-US" sz="2400" dirty="0">
                <a:latin typeface="Arial" panose="020B0604020202020204" pitchFamily="34" charset="0"/>
                <a:cs typeface="Arial" panose="020B0604020202020204" pitchFamily="34" charset="0"/>
              </a:rPr>
              <a:t>:</a:t>
            </a:r>
          </a:p>
        </p:txBody>
      </p:sp>
      <p:sp>
        <p:nvSpPr>
          <p:cNvPr id="56" name="Rectangle 20">
            <a:extLst>
              <a:ext uri="{FF2B5EF4-FFF2-40B4-BE49-F238E27FC236}">
                <a16:creationId xmlns:a16="http://schemas.microsoft.com/office/drawing/2014/main" xmlns="" id="{0FF49C1A-E848-45D0-AFB0-2DBBEB0DF185}"/>
              </a:ext>
            </a:extLst>
          </p:cNvPr>
          <p:cNvSpPr>
            <a:spLocks noChangeArrowheads="1"/>
          </p:cNvSpPr>
          <p:nvPr/>
        </p:nvSpPr>
        <p:spPr bwMode="auto">
          <a:xfrm>
            <a:off x="212680" y="5875360"/>
            <a:ext cx="119884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eaLnBrk="1" hangingPunct="1">
              <a:lnSpc>
                <a:spcPct val="90000"/>
              </a:lnSpc>
              <a:buClr>
                <a:srgbClr val="FF6600"/>
              </a:buClr>
            </a:pPr>
            <a:r>
              <a:rPr lang="en-US" altLang="en-US" sz="2400" b="1" dirty="0" err="1">
                <a:latin typeface="Arial" panose="020B0604020202020204" pitchFamily="34" charset="0"/>
                <a:cs typeface="Arial" panose="020B0604020202020204" pitchFamily="34" charset="0"/>
              </a:rPr>
              <a:t>Trong</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nguyên</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tử</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số</a:t>
            </a:r>
            <a:r>
              <a:rPr lang="en-US" altLang="en-US" sz="2400" dirty="0">
                <a:latin typeface="Arial" panose="020B0604020202020204" pitchFamily="34" charset="0"/>
                <a:cs typeface="Arial" panose="020B0604020202020204" pitchFamily="34" charset="0"/>
              </a:rPr>
              <a:t> proton = </a:t>
            </a:r>
            <a:r>
              <a:rPr lang="en-US" altLang="en-US" sz="2400" dirty="0" err="1">
                <a:latin typeface="Arial" panose="020B0604020202020204" pitchFamily="34" charset="0"/>
                <a:cs typeface="Arial" panose="020B0604020202020204" pitchFamily="34" charset="0"/>
              </a:rPr>
              <a:t>số</a:t>
            </a:r>
            <a:r>
              <a:rPr lang="en-US" altLang="en-US" sz="2400" dirty="0">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electron    </a:t>
            </a:r>
            <a:r>
              <a:rPr lang="en-US" altLang="en-US" sz="2400" dirty="0" smtClean="0">
                <a:latin typeface="Arial" panose="020B0604020202020204" pitchFamily="34" charset="0"/>
                <a:cs typeface="Arial" panose="020B0604020202020204" pitchFamily="34" charset="0"/>
                <a:sym typeface="Symbol" panose="05050102010706020507" pitchFamily="18" charset="2"/>
              </a:rPr>
              <a:t> </a:t>
            </a:r>
            <a:r>
              <a:rPr lang="en-US" altLang="en-US" sz="2400" dirty="0" err="1">
                <a:latin typeface="Arial" panose="020B0604020202020204" pitchFamily="34" charset="0"/>
                <a:cs typeface="Arial" panose="020B0604020202020204" pitchFamily="34" charset="0"/>
              </a:rPr>
              <a:t>nguyên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tử</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trung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hoà</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về</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điện</a:t>
            </a:r>
            <a:r>
              <a:rPr lang="en-US" alt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98003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linds(horizontal)">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6">
                                            <p:txEl>
                                              <p:pRg st="0" end="0"/>
                                            </p:txEl>
                                          </p:spTgt>
                                        </p:tgtEl>
                                        <p:attrNameLst>
                                          <p:attrName>style.visibility</p:attrName>
                                        </p:attrNameLst>
                                      </p:cBhvr>
                                      <p:to>
                                        <p:strVal val="visible"/>
                                      </p:to>
                                    </p:set>
                                    <p:animEffect transition="in" filter="blinds(horizontal)">
                                      <p:cBhvr>
                                        <p:cTn id="12" dur="500"/>
                                        <p:tgtEl>
                                          <p:spTgt spid="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4"/>
          <p:cNvSpPr/>
          <p:nvPr/>
        </p:nvSpPr>
        <p:spPr>
          <a:xfrm>
            <a:off x="1" y="9100"/>
            <a:ext cx="12191999" cy="6858000"/>
          </a:xfrm>
          <a:prstGeom prst="rect">
            <a:avLst/>
          </a:prstGeom>
          <a:solidFill>
            <a:srgbClr val="13445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4020" name="Rectangle 4">
            <a:extLst>
              <a:ext uri="{FF2B5EF4-FFF2-40B4-BE49-F238E27FC236}">
                <a16:creationId xmlns:a16="http://schemas.microsoft.com/office/drawing/2014/main" xmlns="" id="{5C2B3735-68F0-4C50-9E45-09D0B2EBCE55}"/>
              </a:ext>
            </a:extLst>
          </p:cNvPr>
          <p:cNvSpPr>
            <a:spLocks noChangeArrowheads="1"/>
          </p:cNvSpPr>
          <p:nvPr/>
        </p:nvSpPr>
        <p:spPr bwMode="auto">
          <a:xfrm>
            <a:off x="2438400" y="6858001"/>
            <a:ext cx="8229600" cy="148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rgbClr val="FF6600"/>
              </a:buClr>
              <a:buSzPct val="65000"/>
              <a:buFont typeface="Wingdings" pitchFamily="2" charset="2"/>
              <a:buChar char="n"/>
              <a:defRPr/>
            </a:pPr>
            <a:endParaRPr lang="en-US" sz="3200">
              <a:effectLst>
                <a:outerShdw blurRad="38100" dist="38100" dir="2700000" algn="tl">
                  <a:srgbClr val="FFFFFF"/>
                </a:outerShdw>
              </a:effectLst>
              <a:latin typeface="Tahoma" charset="0"/>
            </a:endParaRPr>
          </a:p>
        </p:txBody>
      </p:sp>
      <p:pic>
        <p:nvPicPr>
          <p:cNvPr id="19" name="Picture 18">
            <a:extLst>
              <a:ext uri="{FF2B5EF4-FFF2-40B4-BE49-F238E27FC236}">
                <a16:creationId xmlns:a16="http://schemas.microsoft.com/office/drawing/2014/main" xmlns="" id="{BD7E500E-67DA-4A0A-BAE2-0CAD71DD83A1}"/>
              </a:ext>
            </a:extLst>
          </p:cNvPr>
          <p:cNvPicPr>
            <a:picLocks noChangeAspect="1"/>
          </p:cNvPicPr>
          <p:nvPr/>
        </p:nvPicPr>
        <p:blipFill rotWithShape="1">
          <a:blip r:embed="rId2"/>
          <a:srcRect l="34166" t="26296" r="30834" b="10000"/>
          <a:stretch/>
        </p:blipFill>
        <p:spPr>
          <a:xfrm>
            <a:off x="8101956" y="1061010"/>
            <a:ext cx="2972356" cy="3043127"/>
          </a:xfrm>
          <a:prstGeom prst="rect">
            <a:avLst/>
          </a:prstGeom>
          <a:ln>
            <a:noFill/>
          </a:ln>
          <a:effectLst>
            <a:softEdge rad="112500"/>
          </a:effectLst>
        </p:spPr>
      </p:pic>
      <p:sp>
        <p:nvSpPr>
          <p:cNvPr id="214024" name="Rectangle 8">
            <a:extLst>
              <a:ext uri="{FF2B5EF4-FFF2-40B4-BE49-F238E27FC236}">
                <a16:creationId xmlns:a16="http://schemas.microsoft.com/office/drawing/2014/main" xmlns="" id="{F6528560-9C65-45A5-888D-DD69253A0836}"/>
              </a:ext>
            </a:extLst>
          </p:cNvPr>
          <p:cNvSpPr>
            <a:spLocks noChangeArrowheads="1"/>
          </p:cNvSpPr>
          <p:nvPr/>
        </p:nvSpPr>
        <p:spPr bwMode="auto">
          <a:xfrm>
            <a:off x="1230568" y="1194594"/>
            <a:ext cx="383275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80000"/>
              </a:lnSpc>
              <a:buClr>
                <a:srgbClr val="FF6600"/>
              </a:buClr>
              <a:buFont typeface="Wingdings" panose="05000000000000000000" pitchFamily="2" charset="2"/>
              <a:buNone/>
            </a:pPr>
            <a:r>
              <a:rPr lang="en-US" altLang="en-US" sz="2800" b="1" u="sng" dirty="0">
                <a:solidFill>
                  <a:schemeClr val="bg1"/>
                </a:solidFill>
                <a:latin typeface="Arial" panose="020B0604020202020204" pitchFamily="34" charset="0"/>
                <a:cs typeface="Arial" panose="020B0604020202020204" pitchFamily="34" charset="0"/>
              </a:rPr>
              <a:t>2. </a:t>
            </a:r>
            <a:r>
              <a:rPr lang="en-US" altLang="en-US" sz="2800" b="1" u="sng" dirty="0" err="1">
                <a:solidFill>
                  <a:schemeClr val="bg1"/>
                </a:solidFill>
                <a:latin typeface="Arial" panose="020B0604020202020204" pitchFamily="34" charset="0"/>
                <a:cs typeface="Arial" panose="020B0604020202020204" pitchFamily="34" charset="0"/>
              </a:rPr>
              <a:t>Thuyết</a:t>
            </a:r>
            <a:r>
              <a:rPr lang="en-US" altLang="en-US" sz="2800" b="1" u="sng" dirty="0">
                <a:solidFill>
                  <a:schemeClr val="bg1"/>
                </a:solidFill>
                <a:latin typeface="Arial" panose="020B0604020202020204" pitchFamily="34" charset="0"/>
                <a:cs typeface="Arial" panose="020B0604020202020204" pitchFamily="34" charset="0"/>
              </a:rPr>
              <a:t> electron:</a:t>
            </a:r>
          </a:p>
        </p:txBody>
      </p:sp>
      <p:sp>
        <p:nvSpPr>
          <p:cNvPr id="23" name="TextBox 22">
            <a:extLst>
              <a:ext uri="{FF2B5EF4-FFF2-40B4-BE49-F238E27FC236}">
                <a16:creationId xmlns:a16="http://schemas.microsoft.com/office/drawing/2014/main" xmlns="" id="{DFDB4720-D750-4708-95B3-A00A37DAECF8}"/>
              </a:ext>
            </a:extLst>
          </p:cNvPr>
          <p:cNvSpPr txBox="1"/>
          <p:nvPr/>
        </p:nvSpPr>
        <p:spPr>
          <a:xfrm>
            <a:off x="1735538" y="1614559"/>
            <a:ext cx="2590800" cy="477054"/>
          </a:xfrm>
          <a:prstGeom prst="rect">
            <a:avLst/>
          </a:prstGeom>
          <a:noFill/>
        </p:spPr>
        <p:txBody>
          <a:bodyPr wrap="square">
            <a:spAutoFit/>
          </a:bodyPr>
          <a:lstStyle/>
          <a:p>
            <a:pPr algn="just">
              <a:buClrTx/>
              <a:buSzTx/>
              <a:buFontTx/>
              <a:buNone/>
            </a:pPr>
            <a:r>
              <a:rPr lang="en-US" altLang="en-US" sz="2500" b="1" u="sng" dirty="0">
                <a:solidFill>
                  <a:srgbClr val="FF6600"/>
                </a:solidFill>
                <a:latin typeface="Arial" panose="020B0604020202020204" pitchFamily="34" charset="0"/>
                <a:cs typeface="Arial" panose="020B0604020202020204" pitchFamily="34" charset="0"/>
              </a:rPr>
              <a:t>a. </a:t>
            </a:r>
            <a:r>
              <a:rPr lang="en-US" altLang="en-US" sz="2500" b="1" u="sng" dirty="0" err="1">
                <a:solidFill>
                  <a:srgbClr val="FF6600"/>
                </a:solidFill>
                <a:latin typeface="Arial" panose="020B0604020202020204" pitchFamily="34" charset="0"/>
                <a:cs typeface="Arial" panose="020B0604020202020204" pitchFamily="34" charset="0"/>
              </a:rPr>
              <a:t>Định</a:t>
            </a:r>
            <a:r>
              <a:rPr lang="en-US" altLang="en-US" sz="2500" b="1" u="sng" dirty="0">
                <a:solidFill>
                  <a:srgbClr val="FF6600"/>
                </a:solidFill>
                <a:latin typeface="Arial" panose="020B0604020202020204" pitchFamily="34" charset="0"/>
                <a:cs typeface="Arial" panose="020B0604020202020204" pitchFamily="34" charset="0"/>
              </a:rPr>
              <a:t> </a:t>
            </a:r>
            <a:r>
              <a:rPr lang="en-US" altLang="en-US" sz="2500" b="1" u="sng" dirty="0" err="1">
                <a:solidFill>
                  <a:srgbClr val="FF6600"/>
                </a:solidFill>
                <a:latin typeface="Arial" panose="020B0604020202020204" pitchFamily="34" charset="0"/>
                <a:cs typeface="Arial" panose="020B0604020202020204" pitchFamily="34" charset="0"/>
              </a:rPr>
              <a:t>nghĩa</a:t>
            </a:r>
            <a:r>
              <a:rPr lang="en-US" altLang="en-US" sz="2500" b="1" u="sng" dirty="0">
                <a:solidFill>
                  <a:srgbClr val="FF6600"/>
                </a:solidFill>
                <a:latin typeface="Arial" panose="020B0604020202020204" pitchFamily="34" charset="0"/>
                <a:cs typeface="Arial" panose="020B0604020202020204" pitchFamily="34" charset="0"/>
              </a:rPr>
              <a:t>:</a:t>
            </a:r>
            <a:endParaRPr lang="en-US" altLang="en-US" sz="2500" b="1" u="sng" dirty="0">
              <a:latin typeface="Arial" panose="020B0604020202020204" pitchFamily="34" charset="0"/>
              <a:cs typeface="Arial" panose="020B0604020202020204" pitchFamily="34" charset="0"/>
            </a:endParaRPr>
          </a:p>
        </p:txBody>
      </p:sp>
      <p:sp>
        <p:nvSpPr>
          <p:cNvPr id="20" name="Rounded Rectangle 19"/>
          <p:cNvSpPr/>
          <p:nvPr/>
        </p:nvSpPr>
        <p:spPr>
          <a:xfrm>
            <a:off x="719139" y="341194"/>
            <a:ext cx="3948395" cy="719816"/>
          </a:xfrm>
          <a:prstGeom prst="roundRect">
            <a:avLst/>
          </a:prstGeom>
          <a:ln w="57150">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u="sng" dirty="0" smtClean="0">
                <a:solidFill>
                  <a:srgbClr val="002060"/>
                </a:solidFill>
                <a:latin typeface="Arial" panose="020B0604020202020204" pitchFamily="34" charset="0"/>
                <a:cs typeface="Arial" panose="020B0604020202020204" pitchFamily="34" charset="0"/>
              </a:rPr>
              <a:t>I. THUYẾT ELECTRON</a:t>
            </a:r>
            <a:endParaRPr lang="en-US" sz="2400" b="1" u="sng" dirty="0">
              <a:solidFill>
                <a:srgbClr val="002060"/>
              </a:solidFill>
              <a:latin typeface="Arial" panose="020B0604020202020204" pitchFamily="34" charset="0"/>
              <a:cs typeface="Arial" panose="020B0604020202020204" pitchFamily="34" charset="0"/>
            </a:endParaRPr>
          </a:p>
        </p:txBody>
      </p:sp>
      <p:sp>
        <p:nvSpPr>
          <p:cNvPr id="26" name="Freeform 5"/>
          <p:cNvSpPr>
            <a:spLocks/>
          </p:cNvSpPr>
          <p:nvPr/>
        </p:nvSpPr>
        <p:spPr bwMode="auto">
          <a:xfrm>
            <a:off x="9316177" y="1028733"/>
            <a:ext cx="3847935" cy="3955270"/>
          </a:xfrm>
          <a:custGeom>
            <a:avLst/>
            <a:gdLst>
              <a:gd name="T0" fmla="*/ 417 w 1073"/>
              <a:gd name="T1" fmla="*/ 185 h 1102"/>
              <a:gd name="T2" fmla="*/ 216 w 1073"/>
              <a:gd name="T3" fmla="*/ 333 h 1102"/>
              <a:gd name="T4" fmla="*/ 17 w 1073"/>
              <a:gd name="T5" fmla="*/ 552 h 1102"/>
              <a:gd name="T6" fmla="*/ 338 w 1073"/>
              <a:gd name="T7" fmla="*/ 728 h 1102"/>
              <a:gd name="T8" fmla="*/ 467 w 1073"/>
              <a:gd name="T9" fmla="*/ 819 h 1102"/>
              <a:gd name="T10" fmla="*/ 466 w 1073"/>
              <a:gd name="T11" fmla="*/ 819 h 1102"/>
              <a:gd name="T12" fmla="*/ 871 w 1073"/>
              <a:gd name="T13" fmla="*/ 662 h 1102"/>
              <a:gd name="T14" fmla="*/ 1049 w 1073"/>
              <a:gd name="T15" fmla="*/ 566 h 1102"/>
              <a:gd name="T16" fmla="*/ 947 w 1073"/>
              <a:gd name="T17" fmla="*/ 409 h 1102"/>
              <a:gd name="T18" fmla="*/ 1055 w 1073"/>
              <a:gd name="T19" fmla="*/ 289 h 1102"/>
              <a:gd name="T20" fmla="*/ 984 w 1073"/>
              <a:gd name="T21" fmla="*/ 114 h 1102"/>
              <a:gd name="T22" fmla="*/ 656 w 1073"/>
              <a:gd name="T23" fmla="*/ 153 h 1102"/>
              <a:gd name="T24" fmla="*/ 535 w 1073"/>
              <a:gd name="T25" fmla="*/ 52 h 1102"/>
              <a:gd name="T26" fmla="*/ 412 w 1073"/>
              <a:gd name="T27" fmla="*/ 177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3" h="1102">
                <a:moveTo>
                  <a:pt x="417" y="185"/>
                </a:moveTo>
                <a:cubicBezTo>
                  <a:pt x="330" y="93"/>
                  <a:pt x="108" y="265"/>
                  <a:pt x="216" y="333"/>
                </a:cubicBezTo>
                <a:cubicBezTo>
                  <a:pt x="114" y="248"/>
                  <a:pt x="0" y="456"/>
                  <a:pt x="17" y="552"/>
                </a:cubicBezTo>
                <a:cubicBezTo>
                  <a:pt x="42" y="693"/>
                  <a:pt x="221" y="781"/>
                  <a:pt x="338" y="728"/>
                </a:cubicBezTo>
                <a:cubicBezTo>
                  <a:pt x="260" y="816"/>
                  <a:pt x="416" y="935"/>
                  <a:pt x="467" y="819"/>
                </a:cubicBezTo>
                <a:cubicBezTo>
                  <a:pt x="467" y="816"/>
                  <a:pt x="467" y="816"/>
                  <a:pt x="466" y="819"/>
                </a:cubicBezTo>
                <a:cubicBezTo>
                  <a:pt x="525" y="1102"/>
                  <a:pt x="982" y="875"/>
                  <a:pt x="871" y="662"/>
                </a:cubicBezTo>
                <a:cubicBezTo>
                  <a:pt x="914" y="724"/>
                  <a:pt x="1035" y="618"/>
                  <a:pt x="1049" y="566"/>
                </a:cubicBezTo>
                <a:cubicBezTo>
                  <a:pt x="1073" y="476"/>
                  <a:pt x="1023" y="416"/>
                  <a:pt x="947" y="409"/>
                </a:cubicBezTo>
                <a:cubicBezTo>
                  <a:pt x="993" y="436"/>
                  <a:pt x="1048" y="334"/>
                  <a:pt x="1055" y="289"/>
                </a:cubicBezTo>
                <a:cubicBezTo>
                  <a:pt x="1066" y="217"/>
                  <a:pt x="1031" y="157"/>
                  <a:pt x="984" y="114"/>
                </a:cubicBezTo>
                <a:cubicBezTo>
                  <a:pt x="896" y="33"/>
                  <a:pt x="705" y="0"/>
                  <a:pt x="656" y="153"/>
                </a:cubicBezTo>
                <a:cubicBezTo>
                  <a:pt x="686" y="79"/>
                  <a:pt x="584" y="40"/>
                  <a:pt x="535" y="52"/>
                </a:cubicBezTo>
                <a:cubicBezTo>
                  <a:pt x="487" y="64"/>
                  <a:pt x="422" y="121"/>
                  <a:pt x="412" y="177"/>
                </a:cubicBezTo>
              </a:path>
            </a:pathLst>
          </a:custGeom>
          <a:solidFill>
            <a:srgbClr val="FFFFFF">
              <a:alpha val="16000"/>
            </a:srgbClr>
          </a:solidFill>
          <a:ln>
            <a:noFill/>
          </a:ln>
        </p:spPr>
        <p:txBody>
          <a:bodyPr vert="horz" wrap="square" lIns="121920" tIns="60960" rIns="121920" bIns="60960" numCol="1" anchor="t" anchorCtr="0" compatLnSpc="1">
            <a:prstTxWarp prst="textNoShape">
              <a:avLst/>
            </a:prstTxWarp>
          </a:bodyPr>
          <a:lstStyle/>
          <a:p>
            <a:endParaRPr lang="zh-CN" altLang="en-US" sz="2400"/>
          </a:p>
        </p:txBody>
      </p:sp>
      <p:sp>
        <p:nvSpPr>
          <p:cNvPr id="2" name="Rounded Rectangle 1"/>
          <p:cNvSpPr/>
          <p:nvPr/>
        </p:nvSpPr>
        <p:spPr>
          <a:xfrm>
            <a:off x="586859" y="2187150"/>
            <a:ext cx="7154270" cy="1402211"/>
          </a:xfrm>
          <a:prstGeom prst="roundRect">
            <a:avLst/>
          </a:prstGeom>
          <a:ln w="28575">
            <a:solidFill>
              <a:schemeClr val="bg1"/>
            </a:solidFill>
            <a:prstDash val="sysDash"/>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en-US" sz="2400" dirty="0" err="1">
                <a:solidFill>
                  <a:srgbClr val="002060"/>
                </a:solidFill>
                <a:latin typeface="Arial" panose="020B0604020202020204" pitchFamily="34" charset="0"/>
                <a:cs typeface="Arial" panose="020B0604020202020204" pitchFamily="34" charset="0"/>
              </a:rPr>
              <a:t>Thuyết</a:t>
            </a:r>
            <a:r>
              <a:rPr lang="en-US" altLang="en-US" sz="2400" dirty="0">
                <a:solidFill>
                  <a:srgbClr val="002060"/>
                </a:solidFill>
                <a:latin typeface="Arial" panose="020B0604020202020204" pitchFamily="34" charset="0"/>
                <a:cs typeface="Arial" panose="020B0604020202020204" pitchFamily="34" charset="0"/>
              </a:rPr>
              <a:t> electron </a:t>
            </a:r>
            <a:r>
              <a:rPr lang="en-US" altLang="en-US" sz="2400" dirty="0" err="1">
                <a:solidFill>
                  <a:srgbClr val="002060"/>
                </a:solidFill>
                <a:latin typeface="Arial" panose="020B0604020202020204" pitchFamily="34" charset="0"/>
                <a:cs typeface="Arial" panose="020B0604020202020204" pitchFamily="34" charset="0"/>
              </a:rPr>
              <a:t>là</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thuyết</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dựa</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vào</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sự</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cư</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trú</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và</a:t>
            </a:r>
            <a:r>
              <a:rPr lang="en-US" altLang="en-US" sz="2400" dirty="0">
                <a:solidFill>
                  <a:srgbClr val="002060"/>
                </a:solidFill>
                <a:latin typeface="Arial" panose="020B0604020202020204" pitchFamily="34" charset="0"/>
                <a:cs typeface="Arial" panose="020B0604020202020204" pitchFamily="34" charset="0"/>
              </a:rPr>
              <a:t> di </a:t>
            </a:r>
            <a:r>
              <a:rPr lang="en-US" altLang="en-US" sz="2400" dirty="0" err="1">
                <a:solidFill>
                  <a:srgbClr val="002060"/>
                </a:solidFill>
                <a:latin typeface="Arial" panose="020B0604020202020204" pitchFamily="34" charset="0"/>
                <a:cs typeface="Arial" panose="020B0604020202020204" pitchFamily="34" charset="0"/>
              </a:rPr>
              <a:t>chuyển</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của</a:t>
            </a:r>
            <a:r>
              <a:rPr lang="en-US" altLang="en-US" sz="2400" dirty="0">
                <a:solidFill>
                  <a:srgbClr val="002060"/>
                </a:solidFill>
                <a:latin typeface="Arial" panose="020B0604020202020204" pitchFamily="34" charset="0"/>
                <a:cs typeface="Arial" panose="020B0604020202020204" pitchFamily="34" charset="0"/>
              </a:rPr>
              <a:t> electron </a:t>
            </a:r>
            <a:r>
              <a:rPr lang="en-US" altLang="en-US" sz="2400" dirty="0" err="1">
                <a:solidFill>
                  <a:srgbClr val="002060"/>
                </a:solidFill>
                <a:latin typeface="Arial" panose="020B0604020202020204" pitchFamily="34" charset="0"/>
                <a:cs typeface="Arial" panose="020B0604020202020204" pitchFamily="34" charset="0"/>
              </a:rPr>
              <a:t>để</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giải</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thích</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các</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hiện</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tượng</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điện</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và</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các</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tính</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chất</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điện</a:t>
            </a:r>
            <a:endParaRPr lang="en-US" sz="2400" dirty="0">
              <a:solidFill>
                <a:srgbClr val="002060"/>
              </a:solidFill>
            </a:endParaRPr>
          </a:p>
        </p:txBody>
      </p:sp>
      <p:sp>
        <p:nvSpPr>
          <p:cNvPr id="27" name="Text Box 8">
            <a:extLst>
              <a:ext uri="{FF2B5EF4-FFF2-40B4-BE49-F238E27FC236}">
                <a16:creationId xmlns:a16="http://schemas.microsoft.com/office/drawing/2014/main" xmlns="" id="{48BC4985-7589-4DF7-9141-635CFBF28C03}"/>
              </a:ext>
            </a:extLst>
          </p:cNvPr>
          <p:cNvSpPr txBox="1">
            <a:spLocks noChangeArrowheads="1"/>
          </p:cNvSpPr>
          <p:nvPr/>
        </p:nvSpPr>
        <p:spPr bwMode="auto">
          <a:xfrm>
            <a:off x="1619756" y="3759651"/>
            <a:ext cx="3581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spcBef>
                <a:spcPct val="50000"/>
              </a:spcBef>
              <a:buClrTx/>
              <a:buSzTx/>
              <a:buFontTx/>
              <a:buNone/>
            </a:pPr>
            <a:r>
              <a:rPr lang="en-US" altLang="en-US" sz="2400" b="1" u="sng" dirty="0">
                <a:solidFill>
                  <a:srgbClr val="FF6600"/>
                </a:solidFill>
                <a:latin typeface="Arial" panose="020B0604020202020204" pitchFamily="34" charset="0"/>
                <a:cs typeface="Arial" panose="020B0604020202020204" pitchFamily="34" charset="0"/>
              </a:rPr>
              <a:t>b. </a:t>
            </a:r>
            <a:r>
              <a:rPr lang="en-US" altLang="en-US" sz="2400" b="1" u="sng" dirty="0" err="1">
                <a:solidFill>
                  <a:srgbClr val="FF6600"/>
                </a:solidFill>
                <a:latin typeface="Arial" panose="020B0604020202020204" pitchFamily="34" charset="0"/>
                <a:cs typeface="Arial" panose="020B0604020202020204" pitchFamily="34" charset="0"/>
              </a:rPr>
              <a:t>Thuyết</a:t>
            </a:r>
            <a:r>
              <a:rPr lang="en-US" altLang="en-US" sz="2400" b="1" u="sng" dirty="0">
                <a:solidFill>
                  <a:srgbClr val="FF6600"/>
                </a:solidFill>
                <a:latin typeface="Arial" panose="020B0604020202020204" pitchFamily="34" charset="0"/>
                <a:cs typeface="Arial" panose="020B0604020202020204" pitchFamily="34" charset="0"/>
              </a:rPr>
              <a:t> electron:</a:t>
            </a:r>
          </a:p>
        </p:txBody>
      </p:sp>
      <p:sp>
        <p:nvSpPr>
          <p:cNvPr id="4" name="Cloud Callout 3"/>
          <p:cNvSpPr/>
          <p:nvPr/>
        </p:nvSpPr>
        <p:spPr>
          <a:xfrm>
            <a:off x="491321" y="4301609"/>
            <a:ext cx="4435522" cy="2023544"/>
          </a:xfrm>
          <a:prstGeom prst="cloudCallout">
            <a:avLst/>
          </a:prstGeom>
          <a:ln w="38100"/>
        </p:spPr>
        <p:style>
          <a:lnRef idx="3">
            <a:schemeClr val="lt1"/>
          </a:lnRef>
          <a:fillRef idx="1">
            <a:schemeClr val="accent4"/>
          </a:fillRef>
          <a:effectRef idx="1">
            <a:schemeClr val="accent4"/>
          </a:effectRef>
          <a:fontRef idx="minor">
            <a:schemeClr val="lt1"/>
          </a:fontRef>
        </p:style>
        <p:txBody>
          <a:bodyPr rtlCol="0" anchor="ctr"/>
          <a:lstStyle/>
          <a:p>
            <a:pPr algn="ctr">
              <a:lnSpc>
                <a:spcPct val="90000"/>
              </a:lnSpc>
              <a:spcBef>
                <a:spcPct val="20000"/>
              </a:spcBef>
              <a:buClr>
                <a:srgbClr val="FF6600"/>
              </a:buClr>
              <a:buSzPct val="65000"/>
              <a:defRPr/>
            </a:pPr>
            <a:r>
              <a:rPr lang="en-US" sz="2000" dirty="0" err="1">
                <a:solidFill>
                  <a:srgbClr val="002060"/>
                </a:solidFill>
                <a:latin typeface="Arial" panose="020B0604020202020204" pitchFamily="34" charset="0"/>
                <a:cs typeface="Arial" panose="020B0604020202020204" pitchFamily="34" charset="0"/>
              </a:rPr>
              <a:t>Nguyên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tử</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hiđrô</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vì</a:t>
            </a:r>
            <a:r>
              <a:rPr lang="en-US" sz="2000" dirty="0">
                <a:solidFill>
                  <a:srgbClr val="002060"/>
                </a:solidFill>
                <a:latin typeface="Arial" panose="020B0604020202020204" pitchFamily="34" charset="0"/>
                <a:cs typeface="Arial" panose="020B0604020202020204" pitchFamily="34" charset="0"/>
              </a:rPr>
              <a:t> 1 </a:t>
            </a:r>
            <a:r>
              <a:rPr lang="en-US" sz="2000" dirty="0" err="1">
                <a:solidFill>
                  <a:srgbClr val="002060"/>
                </a:solidFill>
                <a:latin typeface="Arial" panose="020B0604020202020204" pitchFamily="34" charset="0"/>
                <a:cs typeface="Arial" panose="020B0604020202020204" pitchFamily="34" charset="0"/>
              </a:rPr>
              <a:t>lí</a:t>
            </a:r>
            <a:r>
              <a:rPr lang="en-US" sz="2000" dirty="0">
                <a:solidFill>
                  <a:srgbClr val="002060"/>
                </a:solidFill>
                <a:latin typeface="Arial" panose="020B0604020202020204" pitchFamily="34" charset="0"/>
                <a:cs typeface="Arial" panose="020B0604020202020204" pitchFamily="34" charset="0"/>
              </a:rPr>
              <a:t> do </a:t>
            </a:r>
            <a:r>
              <a:rPr lang="en-US" sz="2000" dirty="0" err="1">
                <a:solidFill>
                  <a:srgbClr val="002060"/>
                </a:solidFill>
                <a:latin typeface="Arial" panose="020B0604020202020204" pitchFamily="34" charset="0"/>
                <a:cs typeface="Arial" panose="020B0604020202020204" pitchFamily="34" charset="0"/>
              </a:rPr>
              <a:t>nào</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đó</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mất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đi</a:t>
            </a:r>
            <a:r>
              <a:rPr lang="en-US" sz="2000" dirty="0">
                <a:solidFill>
                  <a:srgbClr val="002060"/>
                </a:solidFill>
                <a:latin typeface="Arial" panose="020B0604020202020204" pitchFamily="34" charset="0"/>
                <a:cs typeface="Arial" panose="020B0604020202020204" pitchFamily="34" charset="0"/>
              </a:rPr>
              <a:t> 1 e </a:t>
            </a:r>
            <a:r>
              <a:rPr lang="en-US" sz="2000" dirty="0" err="1">
                <a:solidFill>
                  <a:srgbClr val="002060"/>
                </a:solidFill>
                <a:latin typeface="Arial" panose="020B0604020202020204" pitchFamily="34" charset="0"/>
                <a:cs typeface="Arial" panose="020B0604020202020204" pitchFamily="34" charset="0"/>
              </a:rPr>
              <a:t>nó</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sẽ</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trở</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thành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hạt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gì</a:t>
            </a:r>
            <a:r>
              <a:rPr lang="en-US" sz="2000" dirty="0">
                <a:solidFill>
                  <a:srgbClr val="002060"/>
                </a:solidFill>
                <a:latin typeface="Arial" panose="020B0604020202020204" pitchFamily="34" charset="0"/>
                <a:cs typeface="Arial" panose="020B0604020202020204" pitchFamily="34" charset="0"/>
              </a:rPr>
              <a:t>?</a:t>
            </a:r>
            <a:endParaRPr lang="en-US" sz="2000" dirty="0">
              <a:solidFill>
                <a:srgbClr val="002060"/>
              </a:solidFill>
              <a:latin typeface="Arial" panose="020B0604020202020204" pitchFamily="34" charset="0"/>
              <a:cs typeface="Arial" panose="020B0604020202020204" pitchFamily="34" charset="0"/>
            </a:endParaRPr>
          </a:p>
        </p:txBody>
      </p:sp>
      <p:sp>
        <p:nvSpPr>
          <p:cNvPr id="38" name="Oval 10">
            <a:extLst>
              <a:ext uri="{FF2B5EF4-FFF2-40B4-BE49-F238E27FC236}">
                <a16:creationId xmlns:a16="http://schemas.microsoft.com/office/drawing/2014/main" xmlns="" id="{C6AC6175-A341-4D4E-886B-F0E470D45587}"/>
              </a:ext>
            </a:extLst>
          </p:cNvPr>
          <p:cNvSpPr>
            <a:spLocks noChangeArrowheads="1"/>
          </p:cNvSpPr>
          <p:nvPr/>
        </p:nvSpPr>
        <p:spPr bwMode="auto">
          <a:xfrm>
            <a:off x="7569072" y="5269706"/>
            <a:ext cx="495042" cy="393700"/>
          </a:xfrm>
          <a:prstGeom prst="ellipse">
            <a:avLst/>
          </a:prstGeom>
          <a:solidFill>
            <a:srgbClr val="FF0000"/>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400"/>
              <a:t>+</a:t>
            </a:r>
          </a:p>
        </p:txBody>
      </p:sp>
      <p:sp>
        <p:nvSpPr>
          <p:cNvPr id="39" name="Oval 11">
            <a:extLst>
              <a:ext uri="{FF2B5EF4-FFF2-40B4-BE49-F238E27FC236}">
                <a16:creationId xmlns:a16="http://schemas.microsoft.com/office/drawing/2014/main" xmlns="" id="{A6F9B06A-3C99-4AED-B255-B25F8CFCB60E}"/>
              </a:ext>
            </a:extLst>
          </p:cNvPr>
          <p:cNvSpPr>
            <a:spLocks noChangeArrowheads="1"/>
          </p:cNvSpPr>
          <p:nvPr/>
        </p:nvSpPr>
        <p:spPr bwMode="auto">
          <a:xfrm>
            <a:off x="7693136" y="4191000"/>
            <a:ext cx="267482" cy="194700"/>
          </a:xfrm>
          <a:prstGeom prst="ellipse">
            <a:avLst/>
          </a:prstGeom>
          <a:solidFill>
            <a:srgbClr val="FFFF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400"/>
              <a:t>-</a:t>
            </a:r>
          </a:p>
        </p:txBody>
      </p:sp>
      <p:sp>
        <p:nvSpPr>
          <p:cNvPr id="40" name="Oval 12">
            <a:extLst>
              <a:ext uri="{FF2B5EF4-FFF2-40B4-BE49-F238E27FC236}">
                <a16:creationId xmlns:a16="http://schemas.microsoft.com/office/drawing/2014/main" xmlns="" id="{271B28F6-19E8-4E59-A5ED-FECD5DFE770F}"/>
              </a:ext>
            </a:extLst>
          </p:cNvPr>
          <p:cNvSpPr>
            <a:spLocks noChangeArrowheads="1"/>
          </p:cNvSpPr>
          <p:nvPr/>
        </p:nvSpPr>
        <p:spPr bwMode="auto">
          <a:xfrm>
            <a:off x="6441743" y="4267200"/>
            <a:ext cx="2874434" cy="2286000"/>
          </a:xfrm>
          <a:prstGeom prst="ellipse">
            <a:avLst/>
          </a:prstGeom>
          <a:noFill/>
          <a:ln w="38100">
            <a:solidFill>
              <a:srgbClr val="FFC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2400"/>
          </a:p>
        </p:txBody>
      </p:sp>
    </p:spTree>
    <p:extLst>
      <p:ext uri="{BB962C8B-B14F-4D97-AF65-F5344CB8AC3E}">
        <p14:creationId xmlns:p14="http://schemas.microsoft.com/office/powerpoint/2010/main" val="34182253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4024"/>
                                        </p:tgtEl>
                                        <p:attrNameLst>
                                          <p:attrName>style.visibility</p:attrName>
                                        </p:attrNameLst>
                                      </p:cBhvr>
                                      <p:to>
                                        <p:strVal val="visible"/>
                                      </p:to>
                                    </p:set>
                                    <p:anim calcmode="lin" valueType="num">
                                      <p:cBhvr additive="base">
                                        <p:cTn id="7" dur="500" fill="hold"/>
                                        <p:tgtEl>
                                          <p:spTgt spid="214024"/>
                                        </p:tgtEl>
                                        <p:attrNameLst>
                                          <p:attrName>ppt_x</p:attrName>
                                        </p:attrNameLst>
                                      </p:cBhvr>
                                      <p:tavLst>
                                        <p:tav tm="0">
                                          <p:val>
                                            <p:strVal val="#ppt_x"/>
                                          </p:val>
                                        </p:tav>
                                        <p:tav tm="100000">
                                          <p:val>
                                            <p:strVal val="#ppt_x"/>
                                          </p:val>
                                        </p:tav>
                                      </p:tavLst>
                                    </p:anim>
                                    <p:anim calcmode="lin" valueType="num">
                                      <p:cBhvr additive="base">
                                        <p:cTn id="8" dur="500" fill="hold"/>
                                        <p:tgtEl>
                                          <p:spTgt spid="2140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80">
                                          <p:stCondLst>
                                            <p:cond delay="0"/>
                                          </p:stCondLst>
                                        </p:cTn>
                                        <p:tgtEl>
                                          <p:spTgt spid="2"/>
                                        </p:tgtEl>
                                      </p:cBhvr>
                                    </p:animEffect>
                                    <p:anim calcmode="lin" valueType="num">
                                      <p:cBhvr>
                                        <p:cTn id="2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gtEl>
                                      </p:cBhvr>
                                      <p:to x="100000" y="60000"/>
                                    </p:animScale>
                                    <p:animScale>
                                      <p:cBhvr>
                                        <p:cTn id="32" dur="166" decel="50000">
                                          <p:stCondLst>
                                            <p:cond delay="676"/>
                                          </p:stCondLst>
                                        </p:cTn>
                                        <p:tgtEl>
                                          <p:spTgt spid="2"/>
                                        </p:tgtEl>
                                      </p:cBhvr>
                                      <p:to x="100000" y="100000"/>
                                    </p:animScale>
                                    <p:animScale>
                                      <p:cBhvr>
                                        <p:cTn id="33" dur="26">
                                          <p:stCondLst>
                                            <p:cond delay="1312"/>
                                          </p:stCondLst>
                                        </p:cTn>
                                        <p:tgtEl>
                                          <p:spTgt spid="2"/>
                                        </p:tgtEl>
                                      </p:cBhvr>
                                      <p:to x="100000" y="80000"/>
                                    </p:animScale>
                                    <p:animScale>
                                      <p:cBhvr>
                                        <p:cTn id="34" dur="166" decel="50000">
                                          <p:stCondLst>
                                            <p:cond delay="1338"/>
                                          </p:stCondLst>
                                        </p:cTn>
                                        <p:tgtEl>
                                          <p:spTgt spid="2"/>
                                        </p:tgtEl>
                                      </p:cBhvr>
                                      <p:to x="100000" y="100000"/>
                                    </p:animScale>
                                    <p:animScale>
                                      <p:cBhvr>
                                        <p:cTn id="35" dur="26">
                                          <p:stCondLst>
                                            <p:cond delay="1642"/>
                                          </p:stCondLst>
                                        </p:cTn>
                                        <p:tgtEl>
                                          <p:spTgt spid="2"/>
                                        </p:tgtEl>
                                      </p:cBhvr>
                                      <p:to x="100000" y="90000"/>
                                    </p:animScale>
                                    <p:animScale>
                                      <p:cBhvr>
                                        <p:cTn id="36" dur="166" decel="50000">
                                          <p:stCondLst>
                                            <p:cond delay="1668"/>
                                          </p:stCondLst>
                                        </p:cTn>
                                        <p:tgtEl>
                                          <p:spTgt spid="2"/>
                                        </p:tgtEl>
                                      </p:cBhvr>
                                      <p:to x="100000" y="100000"/>
                                    </p:animScale>
                                    <p:animScale>
                                      <p:cBhvr>
                                        <p:cTn id="37" dur="26">
                                          <p:stCondLst>
                                            <p:cond delay="1808"/>
                                          </p:stCondLst>
                                        </p:cTn>
                                        <p:tgtEl>
                                          <p:spTgt spid="2"/>
                                        </p:tgtEl>
                                      </p:cBhvr>
                                      <p:to x="100000" y="95000"/>
                                    </p:animScale>
                                    <p:animScale>
                                      <p:cBhvr>
                                        <p:cTn id="38" dur="166" decel="50000">
                                          <p:stCondLst>
                                            <p:cond delay="1834"/>
                                          </p:stCondLst>
                                        </p:cTn>
                                        <p:tgtEl>
                                          <p:spTgt spid="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circle(in)">
                                      <p:cBhvr>
                                        <p:cTn id="49" dur="2000"/>
                                        <p:tgtEl>
                                          <p:spTgt spid="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2000"/>
                                        <p:tgtEl>
                                          <p:spTgt spid="38"/>
                                        </p:tgtEl>
                                      </p:cBhvr>
                                    </p:animEffect>
                                  </p:childTnLst>
                                </p:cTn>
                              </p:par>
                              <p:par>
                                <p:cTn id="53" presetID="10" presetClass="entr" presetSubtype="0" fill="hold" grpId="2" nodeType="with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2000"/>
                                        <p:tgtEl>
                                          <p:spTgt spid="3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2000"/>
                                        <p:tgtEl>
                                          <p:spTgt spid="40"/>
                                        </p:tgtEl>
                                      </p:cBhvr>
                                    </p:animEffect>
                                  </p:childTnLst>
                                </p:cTn>
                              </p:par>
                              <p:par>
                                <p:cTn id="59" presetID="1" presetClass="path" presetSubtype="0" accel="50000" fill="hold" grpId="0" nodeType="withEffect">
                                  <p:stCondLst>
                                    <p:cond delay="0"/>
                                  </p:stCondLst>
                                  <p:childTnLst>
                                    <p:animMotion origin="layout" path="M 3.77083E-5 -0.01713 C 0.06896 -0.01713 0.12504 0.05764 0.12504 0.14954 C 0.12504 0.24143 0.06896 0.3162 3.77083E-5 0.3162 C -0.06889 0.3162 -0.12496 0.24143 -0.12496 0.14954 C -0.12496 0.05764 -0.06889 -0.01713 3.77083E-5 -0.01713 Z " pathEditMode="fixed" rAng="0" ptsTypes="fffff">
                                      <p:cBhvr>
                                        <p:cTn id="60" dur="5000" fill="hold"/>
                                        <p:tgtEl>
                                          <p:spTgt spid="39"/>
                                        </p:tgtEl>
                                        <p:attrNameLst>
                                          <p:attrName>ppt_x</p:attrName>
                                          <p:attrName>ppt_y</p:attrName>
                                        </p:attrNameLst>
                                      </p:cBhvr>
                                      <p:rCtr x="0" y="16667"/>
                                    </p:animMotion>
                                  </p:childTnLst>
                                </p:cTn>
                              </p:par>
                            </p:childTnLst>
                          </p:cTn>
                        </p:par>
                        <p:par>
                          <p:cTn id="61" fill="hold">
                            <p:stCondLst>
                              <p:cond delay="5000"/>
                            </p:stCondLst>
                            <p:childTnLst>
                              <p:par>
                                <p:cTn id="62" presetID="63" presetClass="path" presetSubtype="0" accel="50000" decel="50000" fill="hold" grpId="1" nodeType="afterEffect">
                                  <p:stCondLst>
                                    <p:cond delay="0"/>
                                  </p:stCondLst>
                                  <p:childTnLst>
                                    <p:animMotion origin="layout" path="M 2.91667E-6 -1.48148E-6 L 0.34166 -1.48148E-6 " pathEditMode="relative" rAng="0" ptsTypes="AA">
                                      <p:cBhvr>
                                        <p:cTn id="63" dur="2000" fill="hold"/>
                                        <p:tgtEl>
                                          <p:spTgt spid="39"/>
                                        </p:tgtEl>
                                        <p:attrNameLst>
                                          <p:attrName>ppt_x</p:attrName>
                                          <p:attrName>ppt_y</p:attrName>
                                        </p:attrNameLst>
                                      </p:cBhvr>
                                      <p:rCtr x="1708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4" grpId="0"/>
      <p:bldP spid="23" grpId="0"/>
      <p:bldP spid="2" grpId="0" animBg="1"/>
      <p:bldP spid="27" grpId="0"/>
      <p:bldP spid="4" grpId="0" animBg="1"/>
      <p:bldP spid="38" grpId="0" animBg="1"/>
      <p:bldP spid="39" grpId="0" animBg="1"/>
      <p:bldP spid="39" grpId="1" animBg="1"/>
      <p:bldP spid="39" grpId="2" animBg="1"/>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01722" y="897571"/>
            <a:ext cx="5181600" cy="5202977"/>
          </a:xfrm>
        </p:spPr>
        <p:txBody>
          <a:bodyPr>
            <a:normAutofit/>
          </a:bodyPr>
          <a:lstStyle/>
          <a:p>
            <a:pPr algn="just">
              <a:spcBef>
                <a:spcPct val="0"/>
              </a:spcBef>
              <a:buClr>
                <a:srgbClr val="FF6600"/>
              </a:buClr>
              <a:buFont typeface="Wingdings" panose="05000000000000000000" pitchFamily="2" charset="2"/>
              <a:buChar char="ü"/>
            </a:pP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Nguyên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tử</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mất</a:t>
            </a:r>
            <a:r>
              <a:rPr lang="en-US" altLang="en-US" sz="2400" dirty="0">
                <a:latin typeface="Arial" panose="020B0604020202020204" pitchFamily="34" charset="0"/>
                <a:cs typeface="Arial" panose="020B0604020202020204" pitchFamily="34" charset="0"/>
              </a:rPr>
              <a:t> electron </a:t>
            </a:r>
            <a:r>
              <a:rPr lang="en-US" altLang="en-US" sz="2400" dirty="0">
                <a:latin typeface="Arial" panose="020B0604020202020204" pitchFamily="34" charset="0"/>
                <a:cs typeface="Arial" panose="020B0604020202020204" pitchFamily="34" charset="0"/>
                <a:sym typeface="Wingdings" panose="05000000000000000000" pitchFamily="2" charset="2"/>
              </a:rPr>
              <a:t> </a:t>
            </a:r>
            <a:r>
              <a:rPr lang="en-US" altLang="en-US" sz="2400" dirty="0" err="1">
                <a:latin typeface="Arial" panose="020B0604020202020204" pitchFamily="34" charset="0"/>
                <a:cs typeface="Arial" panose="020B0604020202020204" pitchFamily="34" charset="0"/>
                <a:sym typeface="Wingdings" panose="05000000000000000000" pitchFamily="2" charset="2"/>
              </a:rPr>
              <a:t>hạt</a:t>
            </a:r>
            <a:r>
              <a:rPr lang="en-US" altLang="en-US" sz="2400" dirty="0">
                <a:latin typeface="Arial" panose="020B0604020202020204" pitchFamily="34" charset="0"/>
                <a:cs typeface="Arial" panose="020B0604020202020204" pitchFamily="34" charset="0"/>
                <a:sym typeface="Wingdings" panose="05000000000000000000" pitchFamily="2" charset="2"/>
              </a:rPr>
              <a:t> </a:t>
            </a:r>
            <a:r>
              <a:rPr lang="en-US" altLang="en-US" sz="2400" dirty="0" err="1">
                <a:latin typeface="Arial" panose="020B0604020202020204" pitchFamily="34" charset="0"/>
                <a:cs typeface="Arial" panose="020B0604020202020204" pitchFamily="34" charset="0"/>
                <a:sym typeface="Wingdings" panose="05000000000000000000" pitchFamily="2" charset="2"/>
              </a:rPr>
              <a:t>mang</a:t>
            </a:r>
            <a:r>
              <a:rPr lang="en-US" altLang="en-US" sz="2400" dirty="0">
                <a:latin typeface="Arial" panose="020B0604020202020204" pitchFamily="34" charset="0"/>
                <a:cs typeface="Arial" panose="020B0604020202020204" pitchFamily="34" charset="0"/>
                <a:sym typeface="Wingdings" panose="05000000000000000000" pitchFamily="2" charset="2"/>
              </a:rPr>
              <a:t> </a:t>
            </a:r>
            <a:r>
              <a:rPr lang="en-US" altLang="en-US" sz="2400" dirty="0" err="1">
                <a:latin typeface="Arial" panose="020B0604020202020204" pitchFamily="34" charset="0"/>
                <a:cs typeface="Arial" panose="020B0604020202020204" pitchFamily="34" charset="0"/>
                <a:sym typeface="Wingdings" panose="05000000000000000000" pitchFamily="2" charset="2"/>
              </a:rPr>
              <a:t>điện</a:t>
            </a:r>
            <a:r>
              <a:rPr lang="en-US" altLang="en-US" sz="2400" dirty="0">
                <a:latin typeface="Arial" panose="020B0604020202020204" pitchFamily="34" charset="0"/>
                <a:cs typeface="Arial" panose="020B0604020202020204" pitchFamily="34" charset="0"/>
                <a:sym typeface="Wingdings" panose="05000000000000000000" pitchFamily="2" charset="2"/>
              </a:rPr>
              <a:t> </a:t>
            </a:r>
            <a:r>
              <a:rPr lang="en-US" altLang="en-US" sz="2400" dirty="0" err="1">
                <a:latin typeface="Arial" panose="020B0604020202020204" pitchFamily="34" charset="0"/>
                <a:cs typeface="Arial" panose="020B0604020202020204" pitchFamily="34" charset="0"/>
                <a:sym typeface="Wingdings" panose="05000000000000000000" pitchFamily="2" charset="2"/>
              </a:rPr>
              <a:t>dương</a:t>
            </a:r>
            <a:r>
              <a:rPr lang="en-US" altLang="en-US" sz="2400" dirty="0">
                <a:latin typeface="Arial" panose="020B0604020202020204" pitchFamily="34" charset="0"/>
                <a:cs typeface="Arial" panose="020B0604020202020204" pitchFamily="34" charset="0"/>
                <a:sym typeface="Wingdings" panose="05000000000000000000" pitchFamily="2" charset="2"/>
              </a:rPr>
              <a:t> </a:t>
            </a:r>
            <a:r>
              <a:rPr lang="en-US" altLang="en-US" sz="2400" dirty="0" err="1">
                <a:latin typeface="Arial" panose="020B0604020202020204" pitchFamily="34" charset="0"/>
                <a:cs typeface="Arial" panose="020B0604020202020204" pitchFamily="34" charset="0"/>
                <a:sym typeface="Wingdings" panose="05000000000000000000" pitchFamily="2" charset="2"/>
              </a:rPr>
              <a:t>gọi</a:t>
            </a:r>
            <a:r>
              <a:rPr lang="en-US" altLang="en-US" sz="2400" dirty="0">
                <a:latin typeface="Arial" panose="020B0604020202020204" pitchFamily="34" charset="0"/>
                <a:cs typeface="Arial" panose="020B0604020202020204" pitchFamily="34" charset="0"/>
                <a:sym typeface="Wingdings" panose="05000000000000000000" pitchFamily="2" charset="2"/>
              </a:rPr>
              <a:t> </a:t>
            </a:r>
            <a:r>
              <a:rPr lang="en-US" altLang="en-US" sz="2400" dirty="0" err="1">
                <a:latin typeface="Arial" panose="020B0604020202020204" pitchFamily="34" charset="0"/>
                <a:cs typeface="Arial" panose="020B0604020202020204" pitchFamily="34" charset="0"/>
                <a:sym typeface="Wingdings" panose="05000000000000000000" pitchFamily="2" charset="2"/>
              </a:rPr>
              <a:t>là</a:t>
            </a:r>
            <a:r>
              <a:rPr lang="en-US" altLang="en-US" sz="2400" dirty="0">
                <a:latin typeface="Arial" panose="020B0604020202020204" pitchFamily="34" charset="0"/>
                <a:cs typeface="Arial" panose="020B0604020202020204" pitchFamily="34" charset="0"/>
                <a:sym typeface="Wingdings" panose="05000000000000000000" pitchFamily="2" charset="2"/>
              </a:rPr>
              <a:t> ion </a:t>
            </a:r>
            <a:r>
              <a:rPr lang="en-US" altLang="en-US" sz="2400" dirty="0" err="1">
                <a:latin typeface="Arial" panose="020B0604020202020204" pitchFamily="34" charset="0"/>
                <a:cs typeface="Arial" panose="020B0604020202020204" pitchFamily="34" charset="0"/>
                <a:sym typeface="Wingdings" panose="05000000000000000000" pitchFamily="2" charset="2"/>
              </a:rPr>
              <a:t>dương</a:t>
            </a:r>
            <a:r>
              <a:rPr lang="en-US" altLang="en-US" sz="2400" dirty="0">
                <a:latin typeface="Arial" panose="020B0604020202020204" pitchFamily="34" charset="0"/>
                <a:cs typeface="Arial" panose="020B0604020202020204" pitchFamily="34" charset="0"/>
                <a:sym typeface="Wingdings" panose="05000000000000000000" pitchFamily="2" charset="2"/>
              </a:rPr>
              <a:t>.</a:t>
            </a:r>
          </a:p>
          <a:p>
            <a:pPr algn="just">
              <a:spcBef>
                <a:spcPct val="0"/>
              </a:spcBef>
              <a:buClr>
                <a:srgbClr val="FF6600"/>
              </a:buClr>
              <a:buFont typeface="Wingdings" panose="05000000000000000000" pitchFamily="2" charset="2"/>
              <a:buChar char="ü"/>
            </a:pP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Nguyên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tử</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nhận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thêm</a:t>
            </a:r>
            <a:r>
              <a:rPr lang="en-US" altLang="en-US" sz="2400" dirty="0">
                <a:latin typeface="Arial" panose="020B0604020202020204" pitchFamily="34" charset="0"/>
                <a:cs typeface="Arial" panose="020B0604020202020204" pitchFamily="34" charset="0"/>
              </a:rPr>
              <a:t> electron </a:t>
            </a:r>
            <a:r>
              <a:rPr lang="en-US" altLang="en-US" sz="2400" dirty="0">
                <a:latin typeface="Arial" panose="020B0604020202020204" pitchFamily="34" charset="0"/>
                <a:cs typeface="Arial" panose="020B0604020202020204" pitchFamily="34" charset="0"/>
                <a:sym typeface="Wingdings" panose="05000000000000000000" pitchFamily="2" charset="2"/>
              </a:rPr>
              <a:t> </a:t>
            </a:r>
            <a:r>
              <a:rPr lang="en-US" altLang="en-US" sz="2400" dirty="0" err="1">
                <a:latin typeface="Arial" panose="020B0604020202020204" pitchFamily="34" charset="0"/>
                <a:cs typeface="Arial" panose="020B0604020202020204" pitchFamily="34" charset="0"/>
                <a:sym typeface="Wingdings" panose="05000000000000000000" pitchFamily="2" charset="2"/>
              </a:rPr>
              <a:t>hạt</a:t>
            </a:r>
            <a:r>
              <a:rPr lang="en-US" altLang="en-US" sz="2400" dirty="0">
                <a:latin typeface="Arial" panose="020B0604020202020204" pitchFamily="34" charset="0"/>
                <a:cs typeface="Arial" panose="020B0604020202020204" pitchFamily="34" charset="0"/>
                <a:sym typeface="Wingdings" panose="05000000000000000000" pitchFamily="2" charset="2"/>
              </a:rPr>
              <a:t> </a:t>
            </a:r>
            <a:r>
              <a:rPr lang="en-US" altLang="en-US" sz="2400" dirty="0" err="1">
                <a:latin typeface="Arial" panose="020B0604020202020204" pitchFamily="34" charset="0"/>
                <a:cs typeface="Arial" panose="020B0604020202020204" pitchFamily="34" charset="0"/>
                <a:sym typeface="Wingdings" panose="05000000000000000000" pitchFamily="2" charset="2"/>
              </a:rPr>
              <a:t>mang</a:t>
            </a:r>
            <a:r>
              <a:rPr lang="en-US" altLang="en-US" sz="2400" dirty="0">
                <a:latin typeface="Arial" panose="020B0604020202020204" pitchFamily="34" charset="0"/>
                <a:cs typeface="Arial" panose="020B0604020202020204" pitchFamily="34" charset="0"/>
                <a:sym typeface="Wingdings" panose="05000000000000000000" pitchFamily="2" charset="2"/>
              </a:rPr>
              <a:t> </a:t>
            </a:r>
            <a:r>
              <a:rPr lang="en-US" altLang="en-US" sz="2400" dirty="0" err="1">
                <a:latin typeface="Arial" panose="020B0604020202020204" pitchFamily="34" charset="0"/>
                <a:cs typeface="Arial" panose="020B0604020202020204" pitchFamily="34" charset="0"/>
                <a:sym typeface="Wingdings" panose="05000000000000000000" pitchFamily="2" charset="2"/>
              </a:rPr>
              <a:t>điện</a:t>
            </a:r>
            <a:r>
              <a:rPr lang="en-US" altLang="en-US" sz="2400" dirty="0">
                <a:latin typeface="Arial" panose="020B0604020202020204" pitchFamily="34" charset="0"/>
                <a:cs typeface="Arial" panose="020B0604020202020204" pitchFamily="34" charset="0"/>
                <a:sym typeface="Wingdings" panose="05000000000000000000" pitchFamily="2" charset="2"/>
              </a:rPr>
              <a:t> </a:t>
            </a:r>
            <a:r>
              <a:rPr lang="en-US" altLang="en-US" sz="2400" dirty="0" err="1">
                <a:latin typeface="Arial" panose="020B0604020202020204" pitchFamily="34" charset="0"/>
                <a:cs typeface="Arial" panose="020B0604020202020204" pitchFamily="34" charset="0"/>
                <a:sym typeface="Wingdings" panose="05000000000000000000" pitchFamily="2" charset="2"/>
              </a:rPr>
              <a:t>âm</a:t>
            </a:r>
            <a:r>
              <a:rPr lang="en-US" altLang="en-US" sz="2400" dirty="0">
                <a:latin typeface="Arial" panose="020B0604020202020204" pitchFamily="34" charset="0"/>
                <a:cs typeface="Arial" panose="020B0604020202020204" pitchFamily="34" charset="0"/>
                <a:sym typeface="Wingdings" panose="05000000000000000000" pitchFamily="2" charset="2"/>
              </a:rPr>
              <a:t> </a:t>
            </a:r>
            <a:r>
              <a:rPr lang="en-US" altLang="en-US" sz="2400" dirty="0" err="1">
                <a:latin typeface="Arial" panose="020B0604020202020204" pitchFamily="34" charset="0"/>
                <a:cs typeface="Arial" panose="020B0604020202020204" pitchFamily="34" charset="0"/>
                <a:sym typeface="Wingdings" panose="05000000000000000000" pitchFamily="2" charset="2"/>
              </a:rPr>
              <a:t>gọi</a:t>
            </a:r>
            <a:r>
              <a:rPr lang="en-US" altLang="en-US" sz="2400" dirty="0">
                <a:latin typeface="Arial" panose="020B0604020202020204" pitchFamily="34" charset="0"/>
                <a:cs typeface="Arial" panose="020B0604020202020204" pitchFamily="34" charset="0"/>
                <a:sym typeface="Wingdings" panose="05000000000000000000" pitchFamily="2" charset="2"/>
              </a:rPr>
              <a:t> </a:t>
            </a:r>
            <a:r>
              <a:rPr lang="en-US" altLang="en-US" sz="2400" dirty="0" err="1">
                <a:latin typeface="Arial" panose="020B0604020202020204" pitchFamily="34" charset="0"/>
                <a:cs typeface="Arial" panose="020B0604020202020204" pitchFamily="34" charset="0"/>
                <a:sym typeface="Wingdings" panose="05000000000000000000" pitchFamily="2" charset="2"/>
              </a:rPr>
              <a:t>là</a:t>
            </a:r>
            <a:r>
              <a:rPr lang="en-US" altLang="en-US" sz="2400" dirty="0">
                <a:latin typeface="Arial" panose="020B0604020202020204" pitchFamily="34" charset="0"/>
                <a:cs typeface="Arial" panose="020B0604020202020204" pitchFamily="34" charset="0"/>
                <a:sym typeface="Wingdings" panose="05000000000000000000" pitchFamily="2" charset="2"/>
              </a:rPr>
              <a:t> ion </a:t>
            </a:r>
            <a:r>
              <a:rPr lang="en-US" altLang="en-US" sz="2400" dirty="0" err="1">
                <a:latin typeface="Arial" panose="020B0604020202020204" pitchFamily="34" charset="0"/>
                <a:cs typeface="Arial" panose="020B0604020202020204" pitchFamily="34" charset="0"/>
                <a:sym typeface="Wingdings" panose="05000000000000000000" pitchFamily="2" charset="2"/>
              </a:rPr>
              <a:t>âm</a:t>
            </a:r>
            <a:r>
              <a:rPr lang="en-US" altLang="en-US" sz="2400" dirty="0">
                <a:latin typeface="Arial" panose="020B0604020202020204" pitchFamily="34" charset="0"/>
                <a:cs typeface="Arial" panose="020B0604020202020204" pitchFamily="34" charset="0"/>
                <a:sym typeface="Wingdings" panose="05000000000000000000" pitchFamily="2" charset="2"/>
              </a:rPr>
              <a:t>.</a:t>
            </a:r>
          </a:p>
          <a:p>
            <a:pPr marL="0" indent="0">
              <a:buNone/>
            </a:pPr>
            <a:endParaRPr lang="en-US" dirty="0" smtClean="0"/>
          </a:p>
          <a:p>
            <a:pPr marL="0" indent="0">
              <a:buNone/>
            </a:pPr>
            <a:endParaRPr lang="en-US" dirty="0"/>
          </a:p>
          <a:p>
            <a:pPr marL="0" indent="0">
              <a:buNone/>
            </a:pPr>
            <a:endParaRPr lang="en-US" dirty="0" smtClean="0"/>
          </a:p>
          <a:p>
            <a:pPr algn="just">
              <a:spcBef>
                <a:spcPct val="0"/>
              </a:spcBef>
              <a:buClr>
                <a:srgbClr val="FF6600"/>
              </a:buClr>
              <a:buFont typeface="Wingdings" panose="05000000000000000000" pitchFamily="2" charset="2"/>
              <a:buChar char="ü"/>
            </a:pPr>
            <a:r>
              <a:rPr lang="en-US" altLang="en-US" sz="2400" dirty="0" err="1">
                <a:latin typeface="Arial" panose="020B0604020202020204" pitchFamily="34" charset="0"/>
                <a:cs typeface="Arial" panose="020B0604020202020204" pitchFamily="34" charset="0"/>
                <a:sym typeface="Wingdings" panose="05000000000000000000" pitchFamily="2" charset="2"/>
              </a:rPr>
              <a:t>Vật</a:t>
            </a:r>
            <a:r>
              <a:rPr lang="en-US" altLang="en-US" sz="2400" dirty="0">
                <a:latin typeface="Arial" panose="020B0604020202020204" pitchFamily="34" charset="0"/>
                <a:cs typeface="Arial" panose="020B0604020202020204" pitchFamily="34" charset="0"/>
                <a:sym typeface="Wingdings" panose="05000000000000000000" pitchFamily="2" charset="2"/>
              </a:rPr>
              <a:t> </a:t>
            </a:r>
            <a:r>
              <a:rPr lang="en-US" altLang="en-US" sz="2400" dirty="0" err="1">
                <a:latin typeface="Arial" panose="020B0604020202020204" pitchFamily="34" charset="0"/>
                <a:cs typeface="Arial" panose="020B0604020202020204" pitchFamily="34" charset="0"/>
                <a:sym typeface="Wingdings" panose="05000000000000000000" pitchFamily="2" charset="2"/>
              </a:rPr>
              <a:t>nhiễm</a:t>
            </a:r>
            <a:r>
              <a:rPr lang="en-US" altLang="en-US" sz="2400" dirty="0">
                <a:latin typeface="Arial" panose="020B0604020202020204" pitchFamily="34" charset="0"/>
                <a:cs typeface="Arial" panose="020B0604020202020204" pitchFamily="34" charset="0"/>
                <a:sym typeface="Wingdings" panose="05000000000000000000" pitchFamily="2" charset="2"/>
              </a:rPr>
              <a:t> </a:t>
            </a:r>
            <a:r>
              <a:rPr lang="en-US" altLang="en-US" sz="2400" dirty="0" err="1">
                <a:latin typeface="Arial" panose="020B0604020202020204" pitchFamily="34" charset="0"/>
                <a:cs typeface="Arial" panose="020B0604020202020204" pitchFamily="34" charset="0"/>
                <a:sym typeface="Wingdings" panose="05000000000000000000" pitchFamily="2" charset="2"/>
              </a:rPr>
              <a:t>điện</a:t>
            </a:r>
            <a:r>
              <a:rPr lang="en-US" altLang="en-US" sz="2400" dirty="0">
                <a:latin typeface="Arial" panose="020B0604020202020204" pitchFamily="34" charset="0"/>
                <a:cs typeface="Arial" panose="020B0604020202020204" pitchFamily="34" charset="0"/>
                <a:sym typeface="Wingdings" panose="05000000000000000000" pitchFamily="2" charset="2"/>
              </a:rPr>
              <a:t> </a:t>
            </a:r>
            <a:r>
              <a:rPr lang="en-US" altLang="en-US" sz="2400" dirty="0" err="1">
                <a:latin typeface="Arial" panose="020B0604020202020204" pitchFamily="34" charset="0"/>
                <a:cs typeface="Arial" panose="020B0604020202020204" pitchFamily="34" charset="0"/>
                <a:sym typeface="Wingdings" panose="05000000000000000000" pitchFamily="2" charset="2"/>
              </a:rPr>
              <a:t>âm</a:t>
            </a:r>
            <a:r>
              <a:rPr lang="en-US" altLang="en-US" sz="2400" dirty="0">
                <a:latin typeface="Arial" panose="020B0604020202020204" pitchFamily="34" charset="0"/>
                <a:cs typeface="Arial" panose="020B0604020202020204" pitchFamily="34" charset="0"/>
                <a:sym typeface="Wingdings" panose="05000000000000000000" pitchFamily="2" charset="2"/>
              </a:rPr>
              <a:t> </a:t>
            </a:r>
            <a:r>
              <a:rPr lang="en-US" altLang="en-US" sz="2400" dirty="0" err="1">
                <a:latin typeface="Arial" panose="020B0604020202020204" pitchFamily="34" charset="0"/>
                <a:cs typeface="Arial" panose="020B0604020202020204" pitchFamily="34" charset="0"/>
                <a:sym typeface="Wingdings" panose="05000000000000000000" pitchFamily="2" charset="2"/>
              </a:rPr>
              <a:t>khi</a:t>
            </a:r>
            <a:r>
              <a:rPr lang="en-US" altLang="en-US" sz="2400" dirty="0">
                <a:latin typeface="Arial" panose="020B0604020202020204" pitchFamily="34" charset="0"/>
                <a:cs typeface="Arial" panose="020B0604020202020204" pitchFamily="34" charset="0"/>
                <a:sym typeface="Wingdings" panose="05000000000000000000" pitchFamily="2" charset="2"/>
              </a:rPr>
              <a:t> </a:t>
            </a:r>
            <a:r>
              <a:rPr lang="en-US" altLang="en-US" sz="2400" dirty="0" err="1">
                <a:latin typeface="Arial" panose="020B0604020202020204" pitchFamily="34" charset="0"/>
                <a:cs typeface="Arial" panose="020B0604020202020204" pitchFamily="34" charset="0"/>
                <a:sym typeface="Wingdings" panose="05000000000000000000" pitchFamily="2" charset="2"/>
              </a:rPr>
              <a:t>số</a:t>
            </a:r>
            <a:r>
              <a:rPr lang="en-US" altLang="en-US" sz="2400" dirty="0">
                <a:latin typeface="Arial" panose="020B0604020202020204" pitchFamily="34" charset="0"/>
                <a:cs typeface="Arial" panose="020B0604020202020204" pitchFamily="34" charset="0"/>
                <a:sym typeface="Wingdings" panose="05000000000000000000" pitchFamily="2" charset="2"/>
              </a:rPr>
              <a:t> electron </a:t>
            </a:r>
            <a:r>
              <a:rPr lang="en-US" altLang="en-US" sz="2400" dirty="0" err="1">
                <a:latin typeface="Arial" panose="020B0604020202020204" pitchFamily="34" charset="0"/>
                <a:cs typeface="Arial" panose="020B0604020202020204" pitchFamily="34" charset="0"/>
                <a:sym typeface="Wingdings" panose="05000000000000000000" pitchFamily="2" charset="2"/>
              </a:rPr>
              <a:t>lớn</a:t>
            </a:r>
            <a:r>
              <a:rPr lang="en-US" altLang="en-US" sz="2400" dirty="0">
                <a:latin typeface="Arial" panose="020B0604020202020204" pitchFamily="34" charset="0"/>
                <a:cs typeface="Arial" panose="020B0604020202020204" pitchFamily="34" charset="0"/>
                <a:sym typeface="Wingdings" panose="05000000000000000000" pitchFamily="2" charset="2"/>
              </a:rPr>
              <a:t> </a:t>
            </a:r>
            <a:r>
              <a:rPr lang="en-US" altLang="en-US" sz="2400" dirty="0" err="1">
                <a:latin typeface="Arial" panose="020B0604020202020204" pitchFamily="34" charset="0"/>
                <a:cs typeface="Arial" panose="020B0604020202020204" pitchFamily="34" charset="0"/>
                <a:sym typeface="Wingdings" panose="05000000000000000000" pitchFamily="2" charset="2"/>
              </a:rPr>
              <a:t>hơn</a:t>
            </a:r>
            <a:r>
              <a:rPr lang="en-US" altLang="en-US" sz="2400" dirty="0">
                <a:latin typeface="Arial" panose="020B0604020202020204" pitchFamily="34" charset="0"/>
                <a:cs typeface="Arial" panose="020B0604020202020204" pitchFamily="34" charset="0"/>
                <a:sym typeface="Wingdings" panose="05000000000000000000" pitchFamily="2" charset="2"/>
              </a:rPr>
              <a:t> </a:t>
            </a:r>
            <a:r>
              <a:rPr lang="en-US" altLang="en-US" sz="2400" dirty="0" err="1">
                <a:latin typeface="Arial" panose="020B0604020202020204" pitchFamily="34" charset="0"/>
                <a:cs typeface="Arial" panose="020B0604020202020204" pitchFamily="34" charset="0"/>
                <a:sym typeface="Wingdings" panose="05000000000000000000" pitchFamily="2" charset="2"/>
              </a:rPr>
              <a:t>số</a:t>
            </a:r>
            <a:r>
              <a:rPr lang="en-US" altLang="en-US" sz="2400" dirty="0">
                <a:latin typeface="Arial" panose="020B0604020202020204" pitchFamily="34" charset="0"/>
                <a:cs typeface="Arial" panose="020B0604020202020204" pitchFamily="34" charset="0"/>
                <a:sym typeface="Wingdings" panose="05000000000000000000" pitchFamily="2" charset="2"/>
              </a:rPr>
              <a:t> proton</a:t>
            </a:r>
          </a:p>
          <a:p>
            <a:pPr algn="just">
              <a:spcBef>
                <a:spcPct val="0"/>
              </a:spcBef>
              <a:buClr>
                <a:srgbClr val="FF6600"/>
              </a:buClr>
              <a:buFont typeface="Wingdings" panose="05000000000000000000" pitchFamily="2" charset="2"/>
              <a:buChar char="ü"/>
            </a:pPr>
            <a:r>
              <a:rPr lang="en-US" altLang="en-US" sz="2400" dirty="0">
                <a:latin typeface="Arial" panose="020B0604020202020204" pitchFamily="34" charset="0"/>
                <a:cs typeface="Arial" panose="020B0604020202020204" pitchFamily="34" charset="0"/>
                <a:sym typeface="Wingdings" panose="05000000000000000000" pitchFamily="2" charset="2"/>
              </a:rPr>
              <a:t> </a:t>
            </a:r>
            <a:r>
              <a:rPr lang="en-US" altLang="en-US" sz="2400" dirty="0" err="1">
                <a:latin typeface="Arial" panose="020B0604020202020204" pitchFamily="34" charset="0"/>
                <a:cs typeface="Arial" panose="020B0604020202020204" pitchFamily="34" charset="0"/>
                <a:sym typeface="Wingdings" panose="05000000000000000000" pitchFamily="2" charset="2"/>
              </a:rPr>
              <a:t>Vật</a:t>
            </a:r>
            <a:r>
              <a:rPr lang="en-US" altLang="en-US" sz="2400" dirty="0">
                <a:latin typeface="Arial" panose="020B0604020202020204" pitchFamily="34" charset="0"/>
                <a:cs typeface="Arial" panose="020B0604020202020204" pitchFamily="34" charset="0"/>
                <a:sym typeface="Wingdings" panose="05000000000000000000" pitchFamily="2" charset="2"/>
              </a:rPr>
              <a:t> </a:t>
            </a:r>
            <a:r>
              <a:rPr lang="en-US" altLang="en-US" sz="2400" dirty="0" err="1">
                <a:latin typeface="Arial" panose="020B0604020202020204" pitchFamily="34" charset="0"/>
                <a:cs typeface="Arial" panose="020B0604020202020204" pitchFamily="34" charset="0"/>
                <a:sym typeface="Wingdings" panose="05000000000000000000" pitchFamily="2" charset="2"/>
              </a:rPr>
              <a:t>nhiễm</a:t>
            </a:r>
            <a:r>
              <a:rPr lang="en-US" altLang="en-US" sz="2400" dirty="0">
                <a:latin typeface="Arial" panose="020B0604020202020204" pitchFamily="34" charset="0"/>
                <a:cs typeface="Arial" panose="020B0604020202020204" pitchFamily="34" charset="0"/>
                <a:sym typeface="Wingdings" panose="05000000000000000000" pitchFamily="2" charset="2"/>
              </a:rPr>
              <a:t> </a:t>
            </a:r>
            <a:r>
              <a:rPr lang="en-US" altLang="en-US" sz="2400" dirty="0" err="1">
                <a:latin typeface="Arial" panose="020B0604020202020204" pitchFamily="34" charset="0"/>
                <a:cs typeface="Arial" panose="020B0604020202020204" pitchFamily="34" charset="0"/>
                <a:sym typeface="Wingdings" panose="05000000000000000000" pitchFamily="2" charset="2"/>
              </a:rPr>
              <a:t>điện</a:t>
            </a:r>
            <a:r>
              <a:rPr lang="en-US" altLang="en-US" sz="2400" dirty="0">
                <a:latin typeface="Arial" panose="020B0604020202020204" pitchFamily="34" charset="0"/>
                <a:cs typeface="Arial" panose="020B0604020202020204" pitchFamily="34" charset="0"/>
                <a:sym typeface="Wingdings" panose="05000000000000000000" pitchFamily="2" charset="2"/>
              </a:rPr>
              <a:t> </a:t>
            </a:r>
            <a:r>
              <a:rPr lang="en-US" altLang="en-US" sz="2400" dirty="0" err="1">
                <a:latin typeface="Arial" panose="020B0604020202020204" pitchFamily="34" charset="0"/>
                <a:cs typeface="Arial" panose="020B0604020202020204" pitchFamily="34" charset="0"/>
                <a:sym typeface="Wingdings" panose="05000000000000000000" pitchFamily="2" charset="2"/>
              </a:rPr>
              <a:t>dương</a:t>
            </a:r>
            <a:r>
              <a:rPr lang="en-US" altLang="en-US" sz="2400" dirty="0">
                <a:latin typeface="Arial" panose="020B0604020202020204" pitchFamily="34" charset="0"/>
                <a:cs typeface="Arial" panose="020B0604020202020204" pitchFamily="34" charset="0"/>
                <a:sym typeface="Wingdings" panose="05000000000000000000" pitchFamily="2" charset="2"/>
              </a:rPr>
              <a:t> </a:t>
            </a:r>
            <a:r>
              <a:rPr lang="en-US" altLang="en-US" sz="2400" dirty="0" err="1">
                <a:latin typeface="Arial" panose="020B0604020202020204" pitchFamily="34" charset="0"/>
                <a:cs typeface="Arial" panose="020B0604020202020204" pitchFamily="34" charset="0"/>
                <a:sym typeface="Wingdings" panose="05000000000000000000" pitchFamily="2" charset="2"/>
              </a:rPr>
              <a:t>khi</a:t>
            </a:r>
            <a:r>
              <a:rPr lang="en-US" altLang="en-US" sz="2400" dirty="0">
                <a:latin typeface="Arial" panose="020B0604020202020204" pitchFamily="34" charset="0"/>
                <a:cs typeface="Arial" panose="020B0604020202020204" pitchFamily="34" charset="0"/>
                <a:sym typeface="Wingdings" panose="05000000000000000000" pitchFamily="2" charset="2"/>
              </a:rPr>
              <a:t> </a:t>
            </a:r>
            <a:r>
              <a:rPr lang="en-US" altLang="en-US" sz="2400" dirty="0" err="1">
                <a:latin typeface="Arial" panose="020B0604020202020204" pitchFamily="34" charset="0"/>
                <a:cs typeface="Arial" panose="020B0604020202020204" pitchFamily="34" charset="0"/>
                <a:sym typeface="Wingdings" panose="05000000000000000000" pitchFamily="2" charset="2"/>
              </a:rPr>
              <a:t>số</a:t>
            </a:r>
            <a:r>
              <a:rPr lang="en-US" altLang="en-US" sz="2400" dirty="0">
                <a:latin typeface="Arial" panose="020B0604020202020204" pitchFamily="34" charset="0"/>
                <a:cs typeface="Arial" panose="020B0604020202020204" pitchFamily="34" charset="0"/>
                <a:sym typeface="Wingdings" panose="05000000000000000000" pitchFamily="2" charset="2"/>
              </a:rPr>
              <a:t> </a:t>
            </a:r>
            <a:r>
              <a:rPr lang="en-US" altLang="en-US" sz="2400" dirty="0" err="1">
                <a:latin typeface="Arial" panose="020B0604020202020204" pitchFamily="34" charset="0"/>
                <a:cs typeface="Arial" panose="020B0604020202020204" pitchFamily="34" charset="0"/>
                <a:sym typeface="Wingdings" panose="05000000000000000000" pitchFamily="2" charset="2"/>
              </a:rPr>
              <a:t>prôton</a:t>
            </a:r>
            <a:r>
              <a:rPr lang="en-US" altLang="en-US" sz="2400" dirty="0">
                <a:latin typeface="Arial" panose="020B0604020202020204" pitchFamily="34" charset="0"/>
                <a:cs typeface="Arial" panose="020B0604020202020204" pitchFamily="34" charset="0"/>
                <a:sym typeface="Wingdings" panose="05000000000000000000" pitchFamily="2" charset="2"/>
              </a:rPr>
              <a:t> </a:t>
            </a:r>
            <a:r>
              <a:rPr lang="en-US" altLang="en-US" sz="2400" dirty="0" err="1">
                <a:latin typeface="Arial" panose="020B0604020202020204" pitchFamily="34" charset="0"/>
                <a:cs typeface="Arial" panose="020B0604020202020204" pitchFamily="34" charset="0"/>
                <a:sym typeface="Wingdings" panose="05000000000000000000" pitchFamily="2" charset="2"/>
              </a:rPr>
              <a:t>lớn</a:t>
            </a:r>
            <a:r>
              <a:rPr lang="en-US" altLang="en-US" sz="2400" dirty="0">
                <a:latin typeface="Arial" panose="020B0604020202020204" pitchFamily="34" charset="0"/>
                <a:cs typeface="Arial" panose="020B0604020202020204" pitchFamily="34" charset="0"/>
                <a:sym typeface="Wingdings" panose="05000000000000000000" pitchFamily="2" charset="2"/>
              </a:rPr>
              <a:t> </a:t>
            </a:r>
            <a:r>
              <a:rPr lang="en-US" altLang="en-US" sz="2400" dirty="0" err="1">
                <a:latin typeface="Arial" panose="020B0604020202020204" pitchFamily="34" charset="0"/>
                <a:cs typeface="Arial" panose="020B0604020202020204" pitchFamily="34" charset="0"/>
                <a:sym typeface="Wingdings" panose="05000000000000000000" pitchFamily="2" charset="2"/>
              </a:rPr>
              <a:t>hơn</a:t>
            </a:r>
            <a:r>
              <a:rPr lang="en-US" altLang="en-US" sz="2400" dirty="0">
                <a:latin typeface="Arial" panose="020B0604020202020204" pitchFamily="34" charset="0"/>
                <a:cs typeface="Arial" panose="020B0604020202020204" pitchFamily="34" charset="0"/>
                <a:sym typeface="Wingdings" panose="05000000000000000000" pitchFamily="2" charset="2"/>
              </a:rPr>
              <a:t> </a:t>
            </a:r>
            <a:r>
              <a:rPr lang="en-US" altLang="en-US" sz="2400" dirty="0" err="1">
                <a:latin typeface="Arial" panose="020B0604020202020204" pitchFamily="34" charset="0"/>
                <a:cs typeface="Arial" panose="020B0604020202020204" pitchFamily="34" charset="0"/>
                <a:sym typeface="Wingdings" panose="05000000000000000000" pitchFamily="2" charset="2"/>
              </a:rPr>
              <a:t>số</a:t>
            </a:r>
            <a:r>
              <a:rPr lang="en-US" altLang="en-US" sz="2400" dirty="0">
                <a:latin typeface="Arial" panose="020B0604020202020204" pitchFamily="34" charset="0"/>
                <a:cs typeface="Arial" panose="020B0604020202020204" pitchFamily="34" charset="0"/>
                <a:sym typeface="Wingdings" panose="05000000000000000000" pitchFamily="2" charset="2"/>
              </a:rPr>
              <a:t> electron.</a:t>
            </a:r>
            <a:endParaRPr lang="en-US" altLang="en-US" sz="2400" dirty="0">
              <a:latin typeface="Arial" panose="020B0604020202020204" pitchFamily="34" charset="0"/>
              <a:cs typeface="Arial" panose="020B0604020202020204" pitchFamily="34" charset="0"/>
            </a:endParaRPr>
          </a:p>
          <a:p>
            <a:pPr marL="0" indent="0">
              <a:buNone/>
            </a:pPr>
            <a:endParaRPr lang="en-US" dirty="0"/>
          </a:p>
        </p:txBody>
      </p:sp>
      <p:sp>
        <p:nvSpPr>
          <p:cNvPr id="4" name="Content Placeholder 3"/>
          <p:cNvSpPr>
            <a:spLocks noGrp="1"/>
          </p:cNvSpPr>
          <p:nvPr>
            <p:ph sz="half" idx="2"/>
          </p:nvPr>
        </p:nvSpPr>
        <p:spPr>
          <a:xfrm>
            <a:off x="6172200" y="856637"/>
            <a:ext cx="5851478" cy="4351338"/>
          </a:xfrm>
        </p:spPr>
        <p:txBody>
          <a:bodyPr>
            <a:normAutofit/>
          </a:bodyPr>
          <a:lstStyle/>
          <a:p>
            <a:pPr>
              <a:spcBef>
                <a:spcPct val="0"/>
              </a:spcBef>
              <a:buClrTx/>
              <a:buSzTx/>
              <a:buFontTx/>
              <a:buNone/>
            </a:pPr>
            <a:r>
              <a:rPr lang="en-US" altLang="en-US" sz="2400" b="1" dirty="0" err="1">
                <a:latin typeface="Arial" panose="020B0604020202020204" pitchFamily="34" charset="0"/>
                <a:cs typeface="Arial" panose="020B0604020202020204" pitchFamily="34" charset="0"/>
              </a:rPr>
              <a:t>Ví</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dụ</a:t>
            </a:r>
            <a:r>
              <a:rPr lang="en-US" altLang="en-US" sz="2400" b="1" dirty="0">
                <a:latin typeface="Arial" panose="020B0604020202020204" pitchFamily="34" charset="0"/>
                <a:cs typeface="Arial" panose="020B0604020202020204" pitchFamily="34" charset="0"/>
              </a:rPr>
              <a: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Trong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phân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tử</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muối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NaCl</a:t>
            </a:r>
            <a:r>
              <a:rPr lang="en-US" altLang="en-US" sz="2400" dirty="0">
                <a:latin typeface="Arial" panose="020B0604020202020204" pitchFamily="34" charset="0"/>
                <a:cs typeface="Arial" panose="020B0604020202020204" pitchFamily="34" charset="0"/>
              </a:rPr>
              <a:t>: </a:t>
            </a:r>
            <a:endParaRPr lang="en-US" altLang="en-US" sz="2400" dirty="0" smtClean="0">
              <a:latin typeface="Arial" panose="020B0604020202020204" pitchFamily="34" charset="0"/>
              <a:cs typeface="Arial" panose="020B0604020202020204" pitchFamily="34" charset="0"/>
            </a:endParaRPr>
          </a:p>
          <a:p>
            <a:pPr algn="ctr">
              <a:spcBef>
                <a:spcPct val="0"/>
              </a:spcBef>
              <a:buClrTx/>
              <a:buSzTx/>
              <a:buFontTx/>
              <a:buNone/>
            </a:pPr>
            <a:r>
              <a:rPr lang="en-US" altLang="en-US" sz="2400" dirty="0">
                <a:latin typeface="Arial" panose="020B0604020202020204" pitchFamily="34" charset="0"/>
                <a:cs typeface="Arial" panose="020B0604020202020204" pitchFamily="34" charset="0"/>
              </a:rPr>
              <a:t>	Na – 1e </a:t>
            </a:r>
            <a:r>
              <a:rPr lang="en-US" altLang="en-US" sz="2400" dirty="0">
                <a:latin typeface="Arial" panose="020B0604020202020204" pitchFamily="34" charset="0"/>
                <a:cs typeface="Arial" panose="020B0604020202020204" pitchFamily="34" charset="0"/>
                <a:sym typeface="Symbol" panose="05050102010706020507" pitchFamily="18" charset="2"/>
              </a:rPr>
              <a:t> Na</a:t>
            </a:r>
            <a:r>
              <a:rPr lang="en-US" altLang="en-US" sz="2400" baseline="30000" dirty="0">
                <a:latin typeface="Arial" panose="020B0604020202020204" pitchFamily="34" charset="0"/>
                <a:cs typeface="Arial" panose="020B0604020202020204" pitchFamily="34" charset="0"/>
                <a:sym typeface="Symbol" panose="05050102010706020507" pitchFamily="18" charset="2"/>
              </a:rPr>
              <a:t>+</a:t>
            </a:r>
            <a:r>
              <a:rPr lang="en-US" altLang="en-US" sz="2400" dirty="0">
                <a:latin typeface="Arial" panose="020B0604020202020204" pitchFamily="34" charset="0"/>
                <a:cs typeface="Arial" panose="020B0604020202020204" pitchFamily="34" charset="0"/>
                <a:sym typeface="Symbol" panose="05050102010706020507" pitchFamily="18" charset="2"/>
              </a:rPr>
              <a:t>.</a:t>
            </a:r>
          </a:p>
          <a:p>
            <a:pPr algn="just">
              <a:spcBef>
                <a:spcPct val="0"/>
              </a:spcBef>
              <a:buClrTx/>
              <a:buSzTx/>
              <a:buFontTx/>
              <a:buNone/>
            </a:pPr>
            <a:r>
              <a:rPr lang="en-US" altLang="en-US" sz="2400" dirty="0">
                <a:latin typeface="Arial" panose="020B0604020202020204" pitchFamily="34" charset="0"/>
                <a:cs typeface="Arial" panose="020B0604020202020204" pitchFamily="34" charset="0"/>
                <a:sym typeface="Symbol" panose="05050102010706020507" pitchFamily="18" charset="2"/>
              </a:rPr>
              <a:t>			</a:t>
            </a:r>
            <a:r>
              <a:rPr lang="en-US" altLang="en-US" sz="2400" dirty="0" smtClean="0">
                <a:latin typeface="Arial" panose="020B0604020202020204" pitchFamily="34" charset="0"/>
                <a:cs typeface="Arial" panose="020B0604020202020204" pitchFamily="34" charset="0"/>
                <a:sym typeface="Symbol" panose="05050102010706020507" pitchFamily="18" charset="2"/>
              </a:rPr>
              <a:t>Cl </a:t>
            </a:r>
            <a:r>
              <a:rPr lang="en-US" altLang="en-US" sz="2400" dirty="0">
                <a:latin typeface="Arial" panose="020B0604020202020204" pitchFamily="34" charset="0"/>
                <a:cs typeface="Arial" panose="020B0604020202020204" pitchFamily="34" charset="0"/>
                <a:sym typeface="Symbol" panose="05050102010706020507" pitchFamily="18" charset="2"/>
              </a:rPr>
              <a:t>+ 1e  Cl</a:t>
            </a:r>
            <a:r>
              <a:rPr lang="en-US" altLang="en-US" sz="2400" baseline="30000" dirty="0">
                <a:latin typeface="Arial" panose="020B0604020202020204" pitchFamily="34" charset="0"/>
                <a:cs typeface="Arial" panose="020B0604020202020204" pitchFamily="34" charset="0"/>
                <a:sym typeface="Symbol" panose="05050102010706020507" pitchFamily="18" charset="2"/>
              </a:rPr>
              <a:t>–</a:t>
            </a:r>
            <a:endParaRPr lang="en-US" altLang="en-US" sz="2400" dirty="0">
              <a:latin typeface="Arial" panose="020B0604020202020204" pitchFamily="34" charset="0"/>
              <a:cs typeface="Arial" panose="020B0604020202020204" pitchFamily="34" charset="0"/>
              <a:sym typeface="Symbol" panose="05050102010706020507" pitchFamily="18" charset="2"/>
            </a:endParaRPr>
          </a:p>
          <a:p>
            <a:pPr marL="0" indent="0">
              <a:buNone/>
            </a:pPr>
            <a:endParaRPr lang="en-US" dirty="0"/>
          </a:p>
        </p:txBody>
      </p:sp>
      <p:sp>
        <p:nvSpPr>
          <p:cNvPr id="5" name="Text Box 8">
            <a:extLst>
              <a:ext uri="{FF2B5EF4-FFF2-40B4-BE49-F238E27FC236}">
                <a16:creationId xmlns:a16="http://schemas.microsoft.com/office/drawing/2014/main" xmlns="" id="{48BC4985-7589-4DF7-9141-635CFBF28C03}"/>
              </a:ext>
            </a:extLst>
          </p:cNvPr>
          <p:cNvSpPr txBox="1">
            <a:spLocks noChangeArrowheads="1"/>
          </p:cNvSpPr>
          <p:nvPr/>
        </p:nvSpPr>
        <p:spPr bwMode="auto">
          <a:xfrm>
            <a:off x="759947" y="334059"/>
            <a:ext cx="3581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spcBef>
                <a:spcPct val="50000"/>
              </a:spcBef>
              <a:buClrTx/>
              <a:buSzTx/>
              <a:buFontTx/>
              <a:buNone/>
            </a:pPr>
            <a:r>
              <a:rPr lang="en-US" altLang="en-US" sz="2400" b="1" u="sng" dirty="0">
                <a:solidFill>
                  <a:srgbClr val="FF6600"/>
                </a:solidFill>
                <a:latin typeface="Arial" panose="020B0604020202020204" pitchFamily="34" charset="0"/>
                <a:cs typeface="Arial" panose="020B0604020202020204" pitchFamily="34" charset="0"/>
              </a:rPr>
              <a:t>b. </a:t>
            </a:r>
            <a:r>
              <a:rPr lang="en-US" altLang="en-US" sz="2400" b="1" u="sng" dirty="0" err="1">
                <a:solidFill>
                  <a:srgbClr val="FF6600"/>
                </a:solidFill>
                <a:latin typeface="Arial" panose="020B0604020202020204" pitchFamily="34" charset="0"/>
                <a:cs typeface="Arial" panose="020B0604020202020204" pitchFamily="34" charset="0"/>
              </a:rPr>
              <a:t>Thuyết</a:t>
            </a:r>
            <a:r>
              <a:rPr lang="en-US" altLang="en-US" sz="2400" b="1" u="sng" dirty="0">
                <a:solidFill>
                  <a:srgbClr val="FF6600"/>
                </a:solidFill>
                <a:latin typeface="Arial" panose="020B0604020202020204" pitchFamily="34" charset="0"/>
                <a:cs typeface="Arial" panose="020B0604020202020204" pitchFamily="34" charset="0"/>
              </a:rPr>
              <a:t> electron:</a:t>
            </a:r>
          </a:p>
        </p:txBody>
      </p:sp>
      <p:pic>
        <p:nvPicPr>
          <p:cNvPr id="6" name="图片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115" y="334059"/>
            <a:ext cx="365832" cy="491294"/>
          </a:xfrm>
          <a:prstGeom prst="rect">
            <a:avLst/>
          </a:prstGeom>
        </p:spPr>
      </p:pic>
      <p:sp>
        <p:nvSpPr>
          <p:cNvPr id="9" name="Line 20">
            <a:extLst>
              <a:ext uri="{FF2B5EF4-FFF2-40B4-BE49-F238E27FC236}">
                <a16:creationId xmlns:a16="http://schemas.microsoft.com/office/drawing/2014/main" xmlns="" id="{5B2FBEDB-D75E-4395-89FA-37DC719F341D}"/>
              </a:ext>
            </a:extLst>
          </p:cNvPr>
          <p:cNvSpPr>
            <a:spLocks noChangeShapeType="1"/>
          </p:cNvSpPr>
          <p:nvPr/>
        </p:nvSpPr>
        <p:spPr bwMode="auto">
          <a:xfrm flipV="1">
            <a:off x="4953000" y="3047996"/>
            <a:ext cx="609600" cy="381000"/>
          </a:xfrm>
          <a:prstGeom prst="line">
            <a:avLst/>
          </a:prstGeom>
          <a:noFill/>
          <a:ln w="9525">
            <a:no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cs typeface="Arial" panose="020B0604020202020204" pitchFamily="34" charset="0"/>
            </a:endParaRPr>
          </a:p>
        </p:txBody>
      </p:sp>
      <p:grpSp>
        <p:nvGrpSpPr>
          <p:cNvPr id="19" name="Group 18"/>
          <p:cNvGrpSpPr/>
          <p:nvPr/>
        </p:nvGrpSpPr>
        <p:grpSpPr>
          <a:xfrm>
            <a:off x="2115243" y="2744995"/>
            <a:ext cx="2881545" cy="1182477"/>
            <a:chOff x="545747" y="2744995"/>
            <a:chExt cx="2881545" cy="1182477"/>
          </a:xfrm>
        </p:grpSpPr>
        <p:sp>
          <p:nvSpPr>
            <p:cNvPr id="8" name="Text Box 19">
              <a:extLst>
                <a:ext uri="{FF2B5EF4-FFF2-40B4-BE49-F238E27FC236}">
                  <a16:creationId xmlns:a16="http://schemas.microsoft.com/office/drawing/2014/main" xmlns="" id="{B0F2E04A-9F65-4C61-8601-58C59E4DF32D}"/>
                </a:ext>
              </a:extLst>
            </p:cNvPr>
            <p:cNvSpPr txBox="1">
              <a:spLocks noChangeArrowheads="1"/>
            </p:cNvSpPr>
            <p:nvPr/>
          </p:nvSpPr>
          <p:spPr bwMode="auto">
            <a:xfrm>
              <a:off x="602774" y="2889909"/>
              <a:ext cx="2824518" cy="9556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2800" dirty="0" err="1">
                  <a:latin typeface="Arial" panose="020B0604020202020204" pitchFamily="34" charset="0"/>
                  <a:cs typeface="Arial" panose="020B0604020202020204" pitchFamily="34" charset="0"/>
                </a:rPr>
                <a:t>Nguyên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tử</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trung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hòa</a:t>
              </a:r>
              <a:r>
                <a:rPr lang="en-US" altLang="en-US" sz="2800" dirty="0">
                  <a:latin typeface="Arial" panose="020B0604020202020204" pitchFamily="34" charset="0"/>
                  <a:cs typeface="Arial" panose="020B0604020202020204" pitchFamily="34" charset="0"/>
                </a:rPr>
                <a:t>: n</a:t>
              </a:r>
              <a:r>
                <a:rPr lang="en-US" altLang="en-US" sz="2800" baseline="-25000" dirty="0">
                  <a:latin typeface="Arial" panose="020B0604020202020204" pitchFamily="34" charset="0"/>
                  <a:cs typeface="Arial" panose="020B0604020202020204" pitchFamily="34" charset="0"/>
                </a:rPr>
                <a:t>e</a:t>
              </a:r>
              <a:r>
                <a:rPr lang="en-US" altLang="en-US" sz="2800" dirty="0">
                  <a:latin typeface="Arial" panose="020B0604020202020204" pitchFamily="34" charset="0"/>
                  <a:cs typeface="Arial" panose="020B0604020202020204" pitchFamily="34" charset="0"/>
                </a:rPr>
                <a:t> = n</a:t>
              </a:r>
              <a:r>
                <a:rPr lang="en-US" altLang="en-US" sz="2800" baseline="-25000" dirty="0">
                  <a:latin typeface="Arial" panose="020B0604020202020204" pitchFamily="34" charset="0"/>
                  <a:cs typeface="Arial" panose="020B0604020202020204" pitchFamily="34" charset="0"/>
                </a:rPr>
                <a:t>p</a:t>
              </a:r>
              <a:r>
                <a:rPr lang="en-US" altLang="en-US" sz="2800" dirty="0">
                  <a:latin typeface="Arial" panose="020B0604020202020204" pitchFamily="34" charset="0"/>
                  <a:cs typeface="Arial" panose="020B0604020202020204" pitchFamily="34" charset="0"/>
                </a:rPr>
                <a:t>.</a:t>
              </a:r>
            </a:p>
          </p:txBody>
        </p:sp>
        <p:pic>
          <p:nvPicPr>
            <p:cNvPr id="10" name="Picture 5" descr="empty-blue-rectangle">
              <a:extLst>
                <a:ext uri="{FF2B5EF4-FFF2-40B4-BE49-F238E27FC236}">
                  <a16:creationId xmlns:a16="http://schemas.microsoft.com/office/drawing/2014/main" xmlns="" id="{5111BC5E-8FAC-4955-8682-B725F29A74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747" y="2744995"/>
              <a:ext cx="2881545" cy="1182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 19"/>
          <p:cNvGrpSpPr/>
          <p:nvPr/>
        </p:nvGrpSpPr>
        <p:grpSpPr>
          <a:xfrm>
            <a:off x="5181601" y="2727606"/>
            <a:ext cx="5386065" cy="558516"/>
            <a:chOff x="5181601" y="2727606"/>
            <a:chExt cx="5386065" cy="558516"/>
          </a:xfrm>
        </p:grpSpPr>
        <p:pic>
          <p:nvPicPr>
            <p:cNvPr id="11" name="Picture 12" descr="empty-red-rectangle">
              <a:extLst>
                <a:ext uri="{FF2B5EF4-FFF2-40B4-BE49-F238E27FC236}">
                  <a16:creationId xmlns:a16="http://schemas.microsoft.com/office/drawing/2014/main" xmlns="" id="{08E7185C-62AB-472D-B15E-C7820BA187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1" y="2727606"/>
              <a:ext cx="5386065" cy="547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21">
              <a:extLst>
                <a:ext uri="{FF2B5EF4-FFF2-40B4-BE49-F238E27FC236}">
                  <a16:creationId xmlns:a16="http://schemas.microsoft.com/office/drawing/2014/main" xmlns="" id="{7E3E7530-F030-49C1-8777-4AB3CDA02794}"/>
                </a:ext>
              </a:extLst>
            </p:cNvPr>
            <p:cNvSpPr txBox="1">
              <a:spLocks noChangeArrowheads="1"/>
            </p:cNvSpPr>
            <p:nvPr/>
          </p:nvSpPr>
          <p:spPr bwMode="auto">
            <a:xfrm>
              <a:off x="5562600" y="2819397"/>
              <a:ext cx="4800600" cy="466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a:latin typeface="Arial" panose="020B0604020202020204" pitchFamily="34" charset="0"/>
                  <a:cs typeface="Arial" panose="020B0604020202020204" pitchFamily="34" charset="0"/>
                </a:rPr>
                <a:t>Mất e: n</a:t>
              </a:r>
              <a:r>
                <a:rPr lang="en-US" altLang="en-US" sz="2400" baseline="-25000">
                  <a:latin typeface="Arial" panose="020B0604020202020204" pitchFamily="34" charset="0"/>
                  <a:cs typeface="Arial" panose="020B0604020202020204" pitchFamily="34" charset="0"/>
                </a:rPr>
                <a:t>e</a:t>
              </a:r>
              <a:r>
                <a:rPr lang="en-US" altLang="en-US" sz="2400">
                  <a:latin typeface="Arial" panose="020B0604020202020204" pitchFamily="34" charset="0"/>
                  <a:cs typeface="Arial" panose="020B0604020202020204" pitchFamily="34" charset="0"/>
                </a:rPr>
                <a:t> &lt; n</a:t>
              </a:r>
              <a:r>
                <a:rPr lang="en-US" altLang="en-US" sz="2400" baseline="-25000">
                  <a:latin typeface="Arial" panose="020B0604020202020204" pitchFamily="34" charset="0"/>
                  <a:cs typeface="Arial" panose="020B0604020202020204" pitchFamily="34" charset="0"/>
                </a:rPr>
                <a:t>p</a:t>
              </a:r>
              <a:r>
                <a:rPr lang="en-US" altLang="en-US" sz="2400">
                  <a:latin typeface="Arial" panose="020B0604020202020204" pitchFamily="34" charset="0"/>
                  <a:cs typeface="Arial" panose="020B0604020202020204" pitchFamily="34" charset="0"/>
                </a:rPr>
                <a:t>: mang điện dương</a:t>
              </a:r>
            </a:p>
          </p:txBody>
        </p:sp>
      </p:grpSp>
      <p:grpSp>
        <p:nvGrpSpPr>
          <p:cNvPr id="21" name="Group 20"/>
          <p:cNvGrpSpPr/>
          <p:nvPr/>
        </p:nvGrpSpPr>
        <p:grpSpPr>
          <a:xfrm>
            <a:off x="4953000" y="3423309"/>
            <a:ext cx="5614665" cy="639070"/>
            <a:chOff x="4953000" y="3423309"/>
            <a:chExt cx="5614665" cy="639070"/>
          </a:xfrm>
        </p:grpSpPr>
        <p:pic>
          <p:nvPicPr>
            <p:cNvPr id="13" name="Picture 12" descr="empty-red-rectangle">
              <a:extLst>
                <a:ext uri="{FF2B5EF4-FFF2-40B4-BE49-F238E27FC236}">
                  <a16:creationId xmlns:a16="http://schemas.microsoft.com/office/drawing/2014/main" xmlns="" id="{4B2DFE93-2474-417D-B263-8A5249D93A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514722"/>
              <a:ext cx="5386065" cy="547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25">
              <a:extLst>
                <a:ext uri="{FF2B5EF4-FFF2-40B4-BE49-F238E27FC236}">
                  <a16:creationId xmlns:a16="http://schemas.microsoft.com/office/drawing/2014/main" xmlns="" id="{6BDC1090-3B08-4B02-B23C-587DD157D679}"/>
                </a:ext>
              </a:extLst>
            </p:cNvPr>
            <p:cNvGrpSpPr>
              <a:grpSpLocks/>
            </p:cNvGrpSpPr>
            <p:nvPr/>
          </p:nvGrpSpPr>
          <p:grpSpPr bwMode="auto">
            <a:xfrm>
              <a:off x="4953000" y="3423309"/>
              <a:ext cx="5410200" cy="538163"/>
              <a:chOff x="2160" y="3936"/>
              <a:chExt cx="3408" cy="339"/>
            </a:xfrm>
          </p:grpSpPr>
          <p:sp>
            <p:nvSpPr>
              <p:cNvPr id="15" name="Line 22">
                <a:extLst>
                  <a:ext uri="{FF2B5EF4-FFF2-40B4-BE49-F238E27FC236}">
                    <a16:creationId xmlns:a16="http://schemas.microsoft.com/office/drawing/2014/main" xmlns="" id="{B9776141-2E69-441A-ADE5-2E46D5CAD246}"/>
                  </a:ext>
                </a:extLst>
              </p:cNvPr>
              <p:cNvSpPr>
                <a:spLocks noChangeShapeType="1"/>
              </p:cNvSpPr>
              <p:nvPr/>
            </p:nvSpPr>
            <p:spPr bwMode="auto">
              <a:xfrm>
                <a:off x="2160" y="3936"/>
                <a:ext cx="384" cy="192"/>
              </a:xfrm>
              <a:prstGeom prst="line">
                <a:avLst/>
              </a:prstGeom>
              <a:noFill/>
              <a:ln w="9525">
                <a:no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Arial" panose="020B0604020202020204" pitchFamily="34" charset="0"/>
                  <a:cs typeface="Arial" panose="020B0604020202020204" pitchFamily="34" charset="0"/>
                </a:endParaRPr>
              </a:p>
            </p:txBody>
          </p:sp>
          <p:sp>
            <p:nvSpPr>
              <p:cNvPr id="16" name="Text Box 23">
                <a:extLst>
                  <a:ext uri="{FF2B5EF4-FFF2-40B4-BE49-F238E27FC236}">
                    <a16:creationId xmlns:a16="http://schemas.microsoft.com/office/drawing/2014/main" xmlns="" id="{6F4C7662-6963-4FA9-96A6-EFC501F0B9E5}"/>
                  </a:ext>
                </a:extLst>
              </p:cNvPr>
              <p:cNvSpPr txBox="1">
                <a:spLocks noChangeArrowheads="1"/>
              </p:cNvSpPr>
              <p:nvPr/>
            </p:nvSpPr>
            <p:spPr bwMode="auto">
              <a:xfrm>
                <a:off x="2544" y="3981"/>
                <a:ext cx="3024" cy="29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a:latin typeface="Arial" panose="020B0604020202020204" pitchFamily="34" charset="0"/>
                    <a:cs typeface="Arial" panose="020B0604020202020204" pitchFamily="34" charset="0"/>
                  </a:rPr>
                  <a:t>Nhận e: n</a:t>
                </a:r>
                <a:r>
                  <a:rPr lang="en-US" altLang="en-US" sz="2400" baseline="-25000">
                    <a:latin typeface="Arial" panose="020B0604020202020204" pitchFamily="34" charset="0"/>
                    <a:cs typeface="Arial" panose="020B0604020202020204" pitchFamily="34" charset="0"/>
                  </a:rPr>
                  <a:t>e</a:t>
                </a:r>
                <a:r>
                  <a:rPr lang="en-US" altLang="en-US" sz="2400">
                    <a:latin typeface="Arial" panose="020B0604020202020204" pitchFamily="34" charset="0"/>
                    <a:cs typeface="Arial" panose="020B0604020202020204" pitchFamily="34" charset="0"/>
                  </a:rPr>
                  <a:t> &gt; n</a:t>
                </a:r>
                <a:r>
                  <a:rPr lang="en-US" altLang="en-US" sz="2400" baseline="-25000">
                    <a:latin typeface="Arial" panose="020B0604020202020204" pitchFamily="34" charset="0"/>
                    <a:cs typeface="Arial" panose="020B0604020202020204" pitchFamily="34" charset="0"/>
                  </a:rPr>
                  <a:t>p</a:t>
                </a:r>
                <a:r>
                  <a:rPr lang="en-US" altLang="en-US" sz="2400">
                    <a:latin typeface="Arial" panose="020B0604020202020204" pitchFamily="34" charset="0"/>
                    <a:cs typeface="Arial" panose="020B0604020202020204" pitchFamily="34" charset="0"/>
                  </a:rPr>
                  <a:t>: mang điện âm</a:t>
                </a:r>
              </a:p>
            </p:txBody>
          </p:sp>
        </p:grpSp>
      </p:grpSp>
      <p:pic>
        <p:nvPicPr>
          <p:cNvPr id="18" name="图片 7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288178"/>
            <a:ext cx="12192000" cy="1577001"/>
          </a:xfrm>
          <a:prstGeom prst="rect">
            <a:avLst/>
          </a:prstGeom>
          <a:effectLst>
            <a:outerShdw blurRad="50800" dist="38100" dir="5400000" algn="t" rotWithShape="0">
              <a:prstClr val="black">
                <a:alpha val="40000"/>
              </a:prstClr>
            </a:outerShdw>
          </a:effectLst>
        </p:spPr>
      </p:pic>
      <p:sp>
        <p:nvSpPr>
          <p:cNvPr id="22" name="Rectangle 9">
            <a:extLst>
              <a:ext uri="{FF2B5EF4-FFF2-40B4-BE49-F238E27FC236}">
                <a16:creationId xmlns:a16="http://schemas.microsoft.com/office/drawing/2014/main" xmlns="" id="{10BF0BB8-7A1B-4469-B86C-D085F8783729}"/>
              </a:ext>
            </a:extLst>
          </p:cNvPr>
          <p:cNvSpPr>
            <a:spLocks noChangeArrowheads="1"/>
          </p:cNvSpPr>
          <p:nvPr/>
        </p:nvSpPr>
        <p:spPr bwMode="auto">
          <a:xfrm>
            <a:off x="6049416" y="4745506"/>
            <a:ext cx="4724400" cy="519112"/>
          </a:xfrm>
          <a:prstGeom prst="rect">
            <a:avLst/>
          </a:prstGeom>
          <a:solidFill>
            <a:srgbClr val="002060"/>
          </a:solidFill>
          <a:ln w="9525">
            <a:solidFill>
              <a:schemeClr val="tx1"/>
            </a:solidFill>
            <a:miter lim="800000"/>
            <a:headEnd/>
            <a:tailEnd/>
          </a:ln>
          <a:effectLst/>
        </p:spPr>
        <p:txBody>
          <a:bodyPr wrap="none" anchor="ctr"/>
          <a:lstStyle/>
          <a:p>
            <a:pPr algn="ctr">
              <a:defRPr/>
            </a:pPr>
            <a:r>
              <a:rPr lang="en-US" sz="2200" b="1">
                <a:solidFill>
                  <a:schemeClr val="bg1"/>
                </a:solidFill>
                <a:latin typeface="Arial" panose="020B0604020202020204" pitchFamily="34" charset="0"/>
                <a:cs typeface="Arial" panose="020B0604020202020204" pitchFamily="34" charset="0"/>
              </a:rPr>
              <a:t>Hoàn thành yêu cầu C1</a:t>
            </a:r>
          </a:p>
        </p:txBody>
      </p:sp>
    </p:spTree>
    <p:extLst>
      <p:ext uri="{BB962C8B-B14F-4D97-AF65-F5344CB8AC3E}">
        <p14:creationId xmlns:p14="http://schemas.microsoft.com/office/powerpoint/2010/main" val="374621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barn(inVertical)">
                                      <p:cBhvr>
                                        <p:cTn id="28" dur="500"/>
                                        <p:tgtEl>
                                          <p:spTgt spid="4">
                                            <p:txEl>
                                              <p:pRg st="0" end="0"/>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barn(inVertical)">
                                      <p:cBhvr>
                                        <p:cTn id="31" dur="500"/>
                                        <p:tgtEl>
                                          <p:spTgt spid="4">
                                            <p:txEl>
                                              <p:pRg st="1" end="1"/>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barn(inVertical)">
                                      <p:cBhvr>
                                        <p:cTn id="34" dur="500"/>
                                        <p:tgtEl>
                                          <p:spTgt spid="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arn(inVertical)">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arn(inVertical)">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 calcmode="lin" valueType="num">
                                      <p:cBhvr>
                                        <p:cTn id="5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6" dur="500"/>
                                        <p:tgtEl>
                                          <p:spTgt spid="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p:cTn id="6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63" dur="500"/>
                                        <p:tgtEl>
                                          <p:spTgt spid="3">
                                            <p:txEl>
                                              <p:pRg st="6" end="6"/>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down)">
                                      <p:cBhvr>
                                        <p:cTn id="68" dur="580">
                                          <p:stCondLst>
                                            <p:cond delay="0"/>
                                          </p:stCondLst>
                                        </p:cTn>
                                        <p:tgtEl>
                                          <p:spTgt spid="22"/>
                                        </p:tgtEl>
                                      </p:cBhvr>
                                    </p:animEffect>
                                    <p:anim calcmode="lin" valueType="num">
                                      <p:cBhvr>
                                        <p:cTn id="69"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74" dur="26">
                                          <p:stCondLst>
                                            <p:cond delay="650"/>
                                          </p:stCondLst>
                                        </p:cTn>
                                        <p:tgtEl>
                                          <p:spTgt spid="22"/>
                                        </p:tgtEl>
                                      </p:cBhvr>
                                      <p:to x="100000" y="60000"/>
                                    </p:animScale>
                                    <p:animScale>
                                      <p:cBhvr>
                                        <p:cTn id="75" dur="166" decel="50000">
                                          <p:stCondLst>
                                            <p:cond delay="676"/>
                                          </p:stCondLst>
                                        </p:cTn>
                                        <p:tgtEl>
                                          <p:spTgt spid="22"/>
                                        </p:tgtEl>
                                      </p:cBhvr>
                                      <p:to x="100000" y="100000"/>
                                    </p:animScale>
                                    <p:animScale>
                                      <p:cBhvr>
                                        <p:cTn id="76" dur="26">
                                          <p:stCondLst>
                                            <p:cond delay="1312"/>
                                          </p:stCondLst>
                                        </p:cTn>
                                        <p:tgtEl>
                                          <p:spTgt spid="22"/>
                                        </p:tgtEl>
                                      </p:cBhvr>
                                      <p:to x="100000" y="80000"/>
                                    </p:animScale>
                                    <p:animScale>
                                      <p:cBhvr>
                                        <p:cTn id="77" dur="166" decel="50000">
                                          <p:stCondLst>
                                            <p:cond delay="1338"/>
                                          </p:stCondLst>
                                        </p:cTn>
                                        <p:tgtEl>
                                          <p:spTgt spid="22"/>
                                        </p:tgtEl>
                                      </p:cBhvr>
                                      <p:to x="100000" y="100000"/>
                                    </p:animScale>
                                    <p:animScale>
                                      <p:cBhvr>
                                        <p:cTn id="78" dur="26">
                                          <p:stCondLst>
                                            <p:cond delay="1642"/>
                                          </p:stCondLst>
                                        </p:cTn>
                                        <p:tgtEl>
                                          <p:spTgt spid="22"/>
                                        </p:tgtEl>
                                      </p:cBhvr>
                                      <p:to x="100000" y="90000"/>
                                    </p:animScale>
                                    <p:animScale>
                                      <p:cBhvr>
                                        <p:cTn id="79" dur="166" decel="50000">
                                          <p:stCondLst>
                                            <p:cond delay="1668"/>
                                          </p:stCondLst>
                                        </p:cTn>
                                        <p:tgtEl>
                                          <p:spTgt spid="22"/>
                                        </p:tgtEl>
                                      </p:cBhvr>
                                      <p:to x="100000" y="100000"/>
                                    </p:animScale>
                                    <p:animScale>
                                      <p:cBhvr>
                                        <p:cTn id="80" dur="26">
                                          <p:stCondLst>
                                            <p:cond delay="1808"/>
                                          </p:stCondLst>
                                        </p:cTn>
                                        <p:tgtEl>
                                          <p:spTgt spid="22"/>
                                        </p:tgtEl>
                                      </p:cBhvr>
                                      <p:to x="100000" y="95000"/>
                                    </p:animScale>
                                    <p:animScale>
                                      <p:cBhvr>
                                        <p:cTn id="81"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549" y="-503737"/>
            <a:ext cx="13184352" cy="6738048"/>
            <a:chOff x="-15180" y="-236562"/>
            <a:chExt cx="9888264" cy="5053536"/>
          </a:xfrm>
        </p:grpSpPr>
        <p:sp>
          <p:nvSpPr>
            <p:cNvPr id="6" name="矩形 5"/>
            <p:cNvSpPr/>
            <p:nvPr/>
          </p:nvSpPr>
          <p:spPr>
            <a:xfrm>
              <a:off x="323528" y="411510"/>
              <a:ext cx="8496944" cy="4176464"/>
            </a:xfrm>
            <a:prstGeom prst="rect">
              <a:avLst/>
            </a:prstGeom>
            <a:solidFill>
              <a:srgbClr val="13445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Freeform 5"/>
            <p:cNvSpPr>
              <a:spLocks/>
            </p:cNvSpPr>
            <p:nvPr/>
          </p:nvSpPr>
          <p:spPr bwMode="auto">
            <a:xfrm>
              <a:off x="-15180" y="-236562"/>
              <a:ext cx="2885951" cy="2966452"/>
            </a:xfrm>
            <a:custGeom>
              <a:avLst/>
              <a:gdLst>
                <a:gd name="T0" fmla="*/ 417 w 1073"/>
                <a:gd name="T1" fmla="*/ 185 h 1102"/>
                <a:gd name="T2" fmla="*/ 216 w 1073"/>
                <a:gd name="T3" fmla="*/ 333 h 1102"/>
                <a:gd name="T4" fmla="*/ 17 w 1073"/>
                <a:gd name="T5" fmla="*/ 552 h 1102"/>
                <a:gd name="T6" fmla="*/ 338 w 1073"/>
                <a:gd name="T7" fmla="*/ 728 h 1102"/>
                <a:gd name="T8" fmla="*/ 467 w 1073"/>
                <a:gd name="T9" fmla="*/ 819 h 1102"/>
                <a:gd name="T10" fmla="*/ 466 w 1073"/>
                <a:gd name="T11" fmla="*/ 819 h 1102"/>
                <a:gd name="T12" fmla="*/ 871 w 1073"/>
                <a:gd name="T13" fmla="*/ 662 h 1102"/>
                <a:gd name="T14" fmla="*/ 1049 w 1073"/>
                <a:gd name="T15" fmla="*/ 566 h 1102"/>
                <a:gd name="T16" fmla="*/ 947 w 1073"/>
                <a:gd name="T17" fmla="*/ 409 h 1102"/>
                <a:gd name="T18" fmla="*/ 1055 w 1073"/>
                <a:gd name="T19" fmla="*/ 289 h 1102"/>
                <a:gd name="T20" fmla="*/ 984 w 1073"/>
                <a:gd name="T21" fmla="*/ 114 h 1102"/>
                <a:gd name="T22" fmla="*/ 656 w 1073"/>
                <a:gd name="T23" fmla="*/ 153 h 1102"/>
                <a:gd name="T24" fmla="*/ 535 w 1073"/>
                <a:gd name="T25" fmla="*/ 52 h 1102"/>
                <a:gd name="T26" fmla="*/ 412 w 1073"/>
                <a:gd name="T27" fmla="*/ 177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3" h="1102">
                  <a:moveTo>
                    <a:pt x="417" y="185"/>
                  </a:moveTo>
                  <a:cubicBezTo>
                    <a:pt x="330" y="93"/>
                    <a:pt x="108" y="265"/>
                    <a:pt x="216" y="333"/>
                  </a:cubicBezTo>
                  <a:cubicBezTo>
                    <a:pt x="114" y="248"/>
                    <a:pt x="0" y="456"/>
                    <a:pt x="17" y="552"/>
                  </a:cubicBezTo>
                  <a:cubicBezTo>
                    <a:pt x="42" y="693"/>
                    <a:pt x="221" y="781"/>
                    <a:pt x="338" y="728"/>
                  </a:cubicBezTo>
                  <a:cubicBezTo>
                    <a:pt x="260" y="816"/>
                    <a:pt x="416" y="935"/>
                    <a:pt x="467" y="819"/>
                  </a:cubicBezTo>
                  <a:cubicBezTo>
                    <a:pt x="467" y="816"/>
                    <a:pt x="467" y="816"/>
                    <a:pt x="466" y="819"/>
                  </a:cubicBezTo>
                  <a:cubicBezTo>
                    <a:pt x="525" y="1102"/>
                    <a:pt x="982" y="875"/>
                    <a:pt x="871" y="662"/>
                  </a:cubicBezTo>
                  <a:cubicBezTo>
                    <a:pt x="914" y="724"/>
                    <a:pt x="1035" y="618"/>
                    <a:pt x="1049" y="566"/>
                  </a:cubicBezTo>
                  <a:cubicBezTo>
                    <a:pt x="1073" y="476"/>
                    <a:pt x="1023" y="416"/>
                    <a:pt x="947" y="409"/>
                  </a:cubicBezTo>
                  <a:cubicBezTo>
                    <a:pt x="993" y="436"/>
                    <a:pt x="1048" y="334"/>
                    <a:pt x="1055" y="289"/>
                  </a:cubicBezTo>
                  <a:cubicBezTo>
                    <a:pt x="1066" y="217"/>
                    <a:pt x="1031" y="157"/>
                    <a:pt x="984" y="114"/>
                  </a:cubicBezTo>
                  <a:cubicBezTo>
                    <a:pt x="896" y="33"/>
                    <a:pt x="705" y="0"/>
                    <a:pt x="656" y="153"/>
                  </a:cubicBezTo>
                  <a:cubicBezTo>
                    <a:pt x="686" y="79"/>
                    <a:pt x="584" y="40"/>
                    <a:pt x="535" y="52"/>
                  </a:cubicBezTo>
                  <a:cubicBezTo>
                    <a:pt x="487" y="64"/>
                    <a:pt x="422" y="121"/>
                    <a:pt x="412" y="177"/>
                  </a:cubicBezTo>
                </a:path>
              </a:pathLst>
            </a:custGeom>
            <a:solidFill>
              <a:srgbClr val="FFFFFF">
                <a:alpha val="16000"/>
              </a:srgbClr>
            </a:solidFill>
            <a:ln>
              <a:noFill/>
            </a:ln>
          </p:spPr>
          <p:txBody>
            <a:bodyPr vert="horz" wrap="square" lIns="121920" tIns="60960" rIns="121920" bIns="60960" numCol="1" anchor="t" anchorCtr="0" compatLnSpc="1">
              <a:prstTxWarp prst="textNoShape">
                <a:avLst/>
              </a:prstTxWarp>
            </a:bodyPr>
            <a:lstStyle/>
            <a:p>
              <a:endParaRPr lang="zh-CN" altLang="en-US" sz="2400"/>
            </a:p>
          </p:txBody>
        </p:sp>
        <p:sp>
          <p:nvSpPr>
            <p:cNvPr id="15" name="Freeform 5"/>
            <p:cNvSpPr>
              <a:spLocks/>
            </p:cNvSpPr>
            <p:nvPr/>
          </p:nvSpPr>
          <p:spPr bwMode="auto">
            <a:xfrm>
              <a:off x="6987133" y="771550"/>
              <a:ext cx="2885951" cy="2966452"/>
            </a:xfrm>
            <a:custGeom>
              <a:avLst/>
              <a:gdLst>
                <a:gd name="T0" fmla="*/ 417 w 1073"/>
                <a:gd name="T1" fmla="*/ 185 h 1102"/>
                <a:gd name="T2" fmla="*/ 216 w 1073"/>
                <a:gd name="T3" fmla="*/ 333 h 1102"/>
                <a:gd name="T4" fmla="*/ 17 w 1073"/>
                <a:gd name="T5" fmla="*/ 552 h 1102"/>
                <a:gd name="T6" fmla="*/ 338 w 1073"/>
                <a:gd name="T7" fmla="*/ 728 h 1102"/>
                <a:gd name="T8" fmla="*/ 467 w 1073"/>
                <a:gd name="T9" fmla="*/ 819 h 1102"/>
                <a:gd name="T10" fmla="*/ 466 w 1073"/>
                <a:gd name="T11" fmla="*/ 819 h 1102"/>
                <a:gd name="T12" fmla="*/ 871 w 1073"/>
                <a:gd name="T13" fmla="*/ 662 h 1102"/>
                <a:gd name="T14" fmla="*/ 1049 w 1073"/>
                <a:gd name="T15" fmla="*/ 566 h 1102"/>
                <a:gd name="T16" fmla="*/ 947 w 1073"/>
                <a:gd name="T17" fmla="*/ 409 h 1102"/>
                <a:gd name="T18" fmla="*/ 1055 w 1073"/>
                <a:gd name="T19" fmla="*/ 289 h 1102"/>
                <a:gd name="T20" fmla="*/ 984 w 1073"/>
                <a:gd name="T21" fmla="*/ 114 h 1102"/>
                <a:gd name="T22" fmla="*/ 656 w 1073"/>
                <a:gd name="T23" fmla="*/ 153 h 1102"/>
                <a:gd name="T24" fmla="*/ 535 w 1073"/>
                <a:gd name="T25" fmla="*/ 52 h 1102"/>
                <a:gd name="T26" fmla="*/ 412 w 1073"/>
                <a:gd name="T27" fmla="*/ 177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3" h="1102">
                  <a:moveTo>
                    <a:pt x="417" y="185"/>
                  </a:moveTo>
                  <a:cubicBezTo>
                    <a:pt x="330" y="93"/>
                    <a:pt x="108" y="265"/>
                    <a:pt x="216" y="333"/>
                  </a:cubicBezTo>
                  <a:cubicBezTo>
                    <a:pt x="114" y="248"/>
                    <a:pt x="0" y="456"/>
                    <a:pt x="17" y="552"/>
                  </a:cubicBezTo>
                  <a:cubicBezTo>
                    <a:pt x="42" y="693"/>
                    <a:pt x="221" y="781"/>
                    <a:pt x="338" y="728"/>
                  </a:cubicBezTo>
                  <a:cubicBezTo>
                    <a:pt x="260" y="816"/>
                    <a:pt x="416" y="935"/>
                    <a:pt x="467" y="819"/>
                  </a:cubicBezTo>
                  <a:cubicBezTo>
                    <a:pt x="467" y="816"/>
                    <a:pt x="467" y="816"/>
                    <a:pt x="466" y="819"/>
                  </a:cubicBezTo>
                  <a:cubicBezTo>
                    <a:pt x="525" y="1102"/>
                    <a:pt x="982" y="875"/>
                    <a:pt x="871" y="662"/>
                  </a:cubicBezTo>
                  <a:cubicBezTo>
                    <a:pt x="914" y="724"/>
                    <a:pt x="1035" y="618"/>
                    <a:pt x="1049" y="566"/>
                  </a:cubicBezTo>
                  <a:cubicBezTo>
                    <a:pt x="1073" y="476"/>
                    <a:pt x="1023" y="416"/>
                    <a:pt x="947" y="409"/>
                  </a:cubicBezTo>
                  <a:cubicBezTo>
                    <a:pt x="993" y="436"/>
                    <a:pt x="1048" y="334"/>
                    <a:pt x="1055" y="289"/>
                  </a:cubicBezTo>
                  <a:cubicBezTo>
                    <a:pt x="1066" y="217"/>
                    <a:pt x="1031" y="157"/>
                    <a:pt x="984" y="114"/>
                  </a:cubicBezTo>
                  <a:cubicBezTo>
                    <a:pt x="896" y="33"/>
                    <a:pt x="705" y="0"/>
                    <a:pt x="656" y="153"/>
                  </a:cubicBezTo>
                  <a:cubicBezTo>
                    <a:pt x="686" y="79"/>
                    <a:pt x="584" y="40"/>
                    <a:pt x="535" y="52"/>
                  </a:cubicBezTo>
                  <a:cubicBezTo>
                    <a:pt x="487" y="64"/>
                    <a:pt x="422" y="121"/>
                    <a:pt x="412" y="177"/>
                  </a:cubicBezTo>
                </a:path>
              </a:pathLst>
            </a:custGeom>
            <a:solidFill>
              <a:srgbClr val="FFFFFF">
                <a:alpha val="16000"/>
              </a:srgbClr>
            </a:solidFill>
            <a:ln>
              <a:noFill/>
            </a:ln>
          </p:spPr>
          <p:txBody>
            <a:bodyPr vert="horz" wrap="square" lIns="121920" tIns="60960" rIns="121920" bIns="60960" numCol="1" anchor="t" anchorCtr="0" compatLnSpc="1">
              <a:prstTxWarp prst="textNoShape">
                <a:avLst/>
              </a:prstTxWarp>
            </a:bodyPr>
            <a:lstStyle/>
            <a:p>
              <a:endParaRPr lang="zh-CN" altLang="en-US" sz="2400"/>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624594"/>
              <a:ext cx="2652469" cy="2192380"/>
            </a:xfrm>
            <a:prstGeom prst="rect">
              <a:avLst/>
            </a:prstGeom>
          </p:spPr>
        </p:pic>
      </p:gr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485118"/>
            <a:ext cx="12192000" cy="2102668"/>
          </a:xfrm>
          <a:prstGeom prst="rect">
            <a:avLst/>
          </a:prstGeom>
          <a:effectLst>
            <a:outerShdw blurRad="50800" dist="38100" dir="5400000" algn="t" rotWithShape="0">
              <a:prstClr val="black">
                <a:alpha val="40000"/>
              </a:prstClr>
            </a:outerShdw>
          </a:effectLst>
        </p:spPr>
      </p:pic>
      <p:sp>
        <p:nvSpPr>
          <p:cNvPr id="11" name="Rounded Rectangle 10"/>
          <p:cNvSpPr/>
          <p:nvPr/>
        </p:nvSpPr>
        <p:spPr>
          <a:xfrm>
            <a:off x="1201000" y="40941"/>
            <a:ext cx="9949218" cy="1510208"/>
          </a:xfrm>
          <a:prstGeom prst="roundRect">
            <a:avLst/>
          </a:prstGeom>
          <a:ln w="57150"/>
        </p:spPr>
        <p:style>
          <a:lnRef idx="3">
            <a:schemeClr val="lt1"/>
          </a:lnRef>
          <a:fillRef idx="1">
            <a:schemeClr val="accent4"/>
          </a:fillRef>
          <a:effectRef idx="1">
            <a:schemeClr val="accent4"/>
          </a:effectRef>
          <a:fontRef idx="minor">
            <a:schemeClr val="lt1"/>
          </a:fontRef>
        </p:style>
        <p:txBody>
          <a:bodyPr rtlCol="0" anchor="ctr"/>
          <a:lstStyle/>
          <a:p>
            <a:pPr algn="just">
              <a:buClr>
                <a:srgbClr val="FF6600"/>
              </a:buClr>
            </a:pPr>
            <a:r>
              <a:rPr lang="en-US" altLang="en-US" sz="2000" b="1" u="sng" dirty="0">
                <a:solidFill>
                  <a:srgbClr val="002060"/>
                </a:solidFill>
                <a:latin typeface="Arial" panose="020B0604020202020204" pitchFamily="34" charset="0"/>
                <a:cs typeface="Arial" panose="020B0604020202020204" pitchFamily="34" charset="0"/>
              </a:rPr>
              <a:t>C1:</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Hãy</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vận</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dụng</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thuyết</a:t>
            </a:r>
            <a:r>
              <a:rPr lang="en-US" altLang="en-US" sz="2000" dirty="0">
                <a:solidFill>
                  <a:srgbClr val="002060"/>
                </a:solidFill>
                <a:latin typeface="Arial" panose="020B0604020202020204" pitchFamily="34" charset="0"/>
                <a:cs typeface="Arial" panose="020B0604020202020204" pitchFamily="34" charset="0"/>
              </a:rPr>
              <a:t> electron </a:t>
            </a:r>
            <a:r>
              <a:rPr lang="en-US" altLang="en-US" sz="2000" dirty="0" err="1">
                <a:solidFill>
                  <a:srgbClr val="002060"/>
                </a:solidFill>
                <a:latin typeface="Arial" panose="020B0604020202020204" pitchFamily="34" charset="0"/>
                <a:cs typeface="Arial" panose="020B0604020202020204" pitchFamily="34" charset="0"/>
              </a:rPr>
              <a:t>để</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giải</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thích</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hiện</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tượng</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nhiễm</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điện</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của</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thanh</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thủy</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tinh</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khi</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cọ</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xát</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vào</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dạ</a:t>
            </a:r>
            <a:r>
              <a:rPr lang="en-US" altLang="en-US" sz="2000" dirty="0">
                <a:solidFill>
                  <a:srgbClr val="002060"/>
                </a:solidFill>
                <a:latin typeface="Arial" panose="020B0604020202020204" pitchFamily="34" charset="0"/>
                <a:cs typeface="Arial" panose="020B0604020202020204" pitchFamily="34" charset="0"/>
              </a:rPr>
              <a:t>. Cho </a:t>
            </a:r>
            <a:r>
              <a:rPr lang="en-US" altLang="en-US" sz="2000" dirty="0" err="1">
                <a:solidFill>
                  <a:srgbClr val="002060"/>
                </a:solidFill>
                <a:latin typeface="Arial" panose="020B0604020202020204" pitchFamily="34" charset="0"/>
                <a:cs typeface="Arial" panose="020B0604020202020204" pitchFamily="34" charset="0"/>
              </a:rPr>
              <a:t>rằng</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trong</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hiện</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tượng</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này</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thủy</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tinh</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bị</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nhiễm</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điện</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dương</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và</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chỉ</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có</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các</a:t>
            </a:r>
            <a:r>
              <a:rPr lang="en-US" altLang="en-US" sz="2000" dirty="0">
                <a:solidFill>
                  <a:srgbClr val="002060"/>
                </a:solidFill>
                <a:latin typeface="Arial" panose="020B0604020202020204" pitchFamily="34" charset="0"/>
                <a:cs typeface="Arial" panose="020B0604020202020204" pitchFamily="34" charset="0"/>
              </a:rPr>
              <a:t> electron di </a:t>
            </a:r>
            <a:r>
              <a:rPr lang="en-US" altLang="en-US" sz="2000" dirty="0" err="1">
                <a:solidFill>
                  <a:srgbClr val="002060"/>
                </a:solidFill>
                <a:latin typeface="Arial" panose="020B0604020202020204" pitchFamily="34" charset="0"/>
                <a:cs typeface="Arial" panose="020B0604020202020204" pitchFamily="34" charset="0"/>
              </a:rPr>
              <a:t>chuyển</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từ</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vật</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nọ</a:t>
            </a:r>
            <a:r>
              <a:rPr lang="en-US" altLang="en-US" sz="2000" dirty="0">
                <a:solidFill>
                  <a:srgbClr val="002060"/>
                </a:solidFill>
                <a:latin typeface="Arial" panose="020B0604020202020204" pitchFamily="34" charset="0"/>
                <a:cs typeface="Arial" panose="020B0604020202020204" pitchFamily="34" charset="0"/>
              </a:rPr>
              <a:t> sang </a:t>
            </a:r>
            <a:r>
              <a:rPr lang="en-US" altLang="en-US" sz="2000" dirty="0" err="1">
                <a:solidFill>
                  <a:srgbClr val="002060"/>
                </a:solidFill>
                <a:latin typeface="Arial" panose="020B0604020202020204" pitchFamily="34" charset="0"/>
                <a:cs typeface="Arial" panose="020B0604020202020204" pitchFamily="34" charset="0"/>
              </a:rPr>
              <a:t>vật</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kia</a:t>
            </a:r>
            <a:r>
              <a:rPr lang="en-US" altLang="en-US" sz="2000" dirty="0">
                <a:solidFill>
                  <a:srgbClr val="002060"/>
                </a:solidFill>
                <a:latin typeface="Arial" panose="020B0604020202020204" pitchFamily="34" charset="0"/>
                <a:cs typeface="Arial" panose="020B0604020202020204" pitchFamily="34" charset="0"/>
              </a:rPr>
              <a:t>.</a:t>
            </a:r>
            <a:endParaRPr lang="en-US" altLang="en-US" sz="2000" dirty="0">
              <a:solidFill>
                <a:srgbClr val="002060"/>
              </a:solidFill>
              <a:latin typeface="Arial" panose="020B0604020202020204" pitchFamily="34" charset="0"/>
              <a:cs typeface="Arial" panose="020B0604020202020204" pitchFamily="34" charset="0"/>
            </a:endParaRPr>
          </a:p>
        </p:txBody>
      </p:sp>
      <p:pic>
        <p:nvPicPr>
          <p:cNvPr id="44" name="Content Placeholder 4" descr="Graphical user interface&#10;&#10;Description automatically generated">
            <a:extLst>
              <a:ext uri="{FF2B5EF4-FFF2-40B4-BE49-F238E27FC236}">
                <a16:creationId xmlns:a16="http://schemas.microsoft.com/office/drawing/2014/main" xmlns="" id="{B0AA34C0-2DF1-4891-8393-B5E741B73F52}"/>
              </a:ext>
            </a:extLst>
          </p:cNvPr>
          <p:cNvPicPr>
            <a:picLocks noChangeAspect="1"/>
          </p:cNvPicPr>
          <p:nvPr/>
        </p:nvPicPr>
        <p:blipFill rotWithShape="1">
          <a:blip r:embed="rId5">
            <a:extLst>
              <a:ext uri="{28A0092B-C50C-407E-A947-70E740481C1C}">
                <a14:useLocalDpi xmlns:a14="http://schemas.microsoft.com/office/drawing/2010/main" val="0"/>
              </a:ext>
            </a:extLst>
          </a:blip>
          <a:srcRect l="1" t="3942" r="-162" b="-1531"/>
          <a:stretch/>
        </p:blipFill>
        <p:spPr>
          <a:xfrm>
            <a:off x="2183638" y="2434011"/>
            <a:ext cx="7504850" cy="3099896"/>
          </a:xfrm>
          <a:prstGeom prst="rect">
            <a:avLst/>
          </a:prstGeom>
          <a:ln>
            <a:noFill/>
          </a:ln>
          <a:effectLst>
            <a:softEdge rad="112500"/>
          </a:effectLst>
        </p:spPr>
      </p:pic>
      <p:grpSp>
        <p:nvGrpSpPr>
          <p:cNvPr id="45" name="Group 2"/>
          <p:cNvGrpSpPr/>
          <p:nvPr/>
        </p:nvGrpSpPr>
        <p:grpSpPr>
          <a:xfrm>
            <a:off x="5070247" y="1375703"/>
            <a:ext cx="1590148" cy="1505950"/>
            <a:chOff x="4372036" y="1665129"/>
            <a:chExt cx="3533331" cy="3944727"/>
          </a:xfrm>
        </p:grpSpPr>
        <p:sp>
          <p:nvSpPr>
            <p:cNvPr id="46" name="Freeform: Shape 40"/>
            <p:cNvSpPr/>
            <p:nvPr/>
          </p:nvSpPr>
          <p:spPr>
            <a:xfrm>
              <a:off x="5567936" y="1665129"/>
              <a:ext cx="543435" cy="893330"/>
            </a:xfrm>
            <a:custGeom>
              <a:avLst/>
              <a:gdLst/>
              <a:ahLst/>
              <a:cxnLst>
                <a:cxn ang="0">
                  <a:pos x="wd2" y="hd2"/>
                </a:cxn>
                <a:cxn ang="5400000">
                  <a:pos x="wd2" y="hd2"/>
                </a:cxn>
                <a:cxn ang="10800000">
                  <a:pos x="wd2" y="hd2"/>
                </a:cxn>
                <a:cxn ang="16200000">
                  <a:pos x="wd2" y="hd2"/>
                </a:cxn>
              </a:cxnLst>
              <a:rect l="0" t="0" r="r" b="b"/>
              <a:pathLst>
                <a:path w="21593" h="21186" extrusionOk="0">
                  <a:moveTo>
                    <a:pt x="19619" y="155"/>
                  </a:moveTo>
                  <a:lnTo>
                    <a:pt x="1903" y="6261"/>
                  </a:lnTo>
                  <a:cubicBezTo>
                    <a:pt x="851" y="6623"/>
                    <a:pt x="-4" y="7507"/>
                    <a:pt x="0" y="8228"/>
                  </a:cubicBezTo>
                  <a:lnTo>
                    <a:pt x="57" y="20379"/>
                  </a:lnTo>
                  <a:cubicBezTo>
                    <a:pt x="61" y="21100"/>
                    <a:pt x="921" y="21393"/>
                    <a:pt x="1973" y="21031"/>
                  </a:cubicBezTo>
                  <a:lnTo>
                    <a:pt x="19689" y="14925"/>
                  </a:lnTo>
                  <a:cubicBezTo>
                    <a:pt x="20741" y="14563"/>
                    <a:pt x="21596" y="13679"/>
                    <a:pt x="21593" y="12958"/>
                  </a:cubicBezTo>
                  <a:lnTo>
                    <a:pt x="21535" y="807"/>
                  </a:lnTo>
                  <a:cubicBezTo>
                    <a:pt x="21532" y="86"/>
                    <a:pt x="20671" y="-207"/>
                    <a:pt x="19619" y="155"/>
                  </a:cubicBezTo>
                </a:path>
              </a:pathLst>
            </a:custGeom>
            <a:solidFill>
              <a:schemeClr val="tx2">
                <a:lumMod val="20000"/>
                <a:lumOff val="80000"/>
              </a:schemeClr>
            </a:solidFill>
            <a:ln w="12700" cap="flat">
              <a:noFill/>
              <a:miter lim="400000"/>
            </a:ln>
            <a:effectLst/>
          </p:spPr>
          <p:txBody>
            <a:bodyPr anchor="ctr"/>
            <a:lstStyle/>
            <a:p>
              <a:pPr algn="ctr"/>
              <a:endParaRPr/>
            </a:p>
          </p:txBody>
        </p:sp>
        <p:sp>
          <p:nvSpPr>
            <p:cNvPr id="47" name="Freeform: Shape 41"/>
            <p:cNvSpPr/>
            <p:nvPr/>
          </p:nvSpPr>
          <p:spPr>
            <a:xfrm>
              <a:off x="5567936" y="2366172"/>
              <a:ext cx="543435" cy="893413"/>
            </a:xfrm>
            <a:custGeom>
              <a:avLst/>
              <a:gdLst/>
              <a:ahLst/>
              <a:cxnLst>
                <a:cxn ang="0">
                  <a:pos x="wd2" y="hd2"/>
                </a:cxn>
                <a:cxn ang="5400000">
                  <a:pos x="wd2" y="hd2"/>
                </a:cxn>
                <a:cxn ang="10800000">
                  <a:pos x="wd2" y="hd2"/>
                </a:cxn>
                <a:cxn ang="16200000">
                  <a:pos x="wd2" y="hd2"/>
                </a:cxn>
              </a:cxnLst>
              <a:rect l="0" t="0" r="r" b="b"/>
              <a:pathLst>
                <a:path w="21593" h="21185" extrusionOk="0">
                  <a:moveTo>
                    <a:pt x="19620" y="154"/>
                  </a:moveTo>
                  <a:lnTo>
                    <a:pt x="1904" y="6259"/>
                  </a:lnTo>
                  <a:cubicBezTo>
                    <a:pt x="852" y="6621"/>
                    <a:pt x="-3" y="7508"/>
                    <a:pt x="0" y="8226"/>
                  </a:cubicBezTo>
                  <a:lnTo>
                    <a:pt x="58" y="20378"/>
                  </a:lnTo>
                  <a:cubicBezTo>
                    <a:pt x="61" y="21096"/>
                    <a:pt x="922" y="21392"/>
                    <a:pt x="1974" y="21030"/>
                  </a:cubicBezTo>
                  <a:lnTo>
                    <a:pt x="19690" y="14926"/>
                  </a:lnTo>
                  <a:cubicBezTo>
                    <a:pt x="20742" y="14563"/>
                    <a:pt x="21597" y="13676"/>
                    <a:pt x="21593" y="12958"/>
                  </a:cubicBezTo>
                  <a:lnTo>
                    <a:pt x="21536" y="806"/>
                  </a:lnTo>
                  <a:cubicBezTo>
                    <a:pt x="21532" y="88"/>
                    <a:pt x="20672" y="-208"/>
                    <a:pt x="19620" y="154"/>
                  </a:cubicBezTo>
                </a:path>
              </a:pathLst>
            </a:custGeom>
            <a:solidFill>
              <a:schemeClr val="accent3">
                <a:lumMod val="100000"/>
              </a:schemeClr>
            </a:solidFill>
            <a:ln w="12700" cap="flat">
              <a:noFill/>
              <a:miter lim="400000"/>
            </a:ln>
            <a:effectLst/>
          </p:spPr>
          <p:txBody>
            <a:bodyPr anchor="ctr"/>
            <a:lstStyle/>
            <a:p>
              <a:pPr algn="ctr"/>
              <a:endParaRPr/>
            </a:p>
          </p:txBody>
        </p:sp>
        <p:sp>
          <p:nvSpPr>
            <p:cNvPr id="48" name="Freeform: Shape 42"/>
            <p:cNvSpPr/>
            <p:nvPr/>
          </p:nvSpPr>
          <p:spPr>
            <a:xfrm>
              <a:off x="5567936" y="3046598"/>
              <a:ext cx="543435" cy="893407"/>
            </a:xfrm>
            <a:custGeom>
              <a:avLst/>
              <a:gdLst/>
              <a:ahLst/>
              <a:cxnLst>
                <a:cxn ang="0">
                  <a:pos x="wd2" y="hd2"/>
                </a:cxn>
                <a:cxn ang="5400000">
                  <a:pos x="wd2" y="hd2"/>
                </a:cxn>
                <a:cxn ang="10800000">
                  <a:pos x="wd2" y="hd2"/>
                </a:cxn>
                <a:cxn ang="16200000">
                  <a:pos x="wd2" y="hd2"/>
                </a:cxn>
              </a:cxnLst>
              <a:rect l="0" t="0" r="r" b="b"/>
              <a:pathLst>
                <a:path w="21593" h="21185" extrusionOk="0">
                  <a:moveTo>
                    <a:pt x="19620" y="154"/>
                  </a:moveTo>
                  <a:lnTo>
                    <a:pt x="1904" y="6259"/>
                  </a:lnTo>
                  <a:cubicBezTo>
                    <a:pt x="852" y="6621"/>
                    <a:pt x="-3" y="7508"/>
                    <a:pt x="0" y="8229"/>
                  </a:cubicBezTo>
                  <a:lnTo>
                    <a:pt x="58" y="20379"/>
                  </a:lnTo>
                  <a:cubicBezTo>
                    <a:pt x="61" y="21096"/>
                    <a:pt x="922" y="21392"/>
                    <a:pt x="1974" y="21030"/>
                  </a:cubicBezTo>
                  <a:lnTo>
                    <a:pt x="19690" y="14925"/>
                  </a:lnTo>
                  <a:cubicBezTo>
                    <a:pt x="20742" y="14563"/>
                    <a:pt x="21597" y="13676"/>
                    <a:pt x="21593" y="12959"/>
                  </a:cubicBezTo>
                  <a:lnTo>
                    <a:pt x="21536" y="809"/>
                  </a:lnTo>
                  <a:cubicBezTo>
                    <a:pt x="21532" y="88"/>
                    <a:pt x="20672" y="-208"/>
                    <a:pt x="19620" y="154"/>
                  </a:cubicBezTo>
                </a:path>
              </a:pathLst>
            </a:custGeom>
            <a:solidFill>
              <a:schemeClr val="tx2">
                <a:lumMod val="40000"/>
                <a:lumOff val="60000"/>
              </a:schemeClr>
            </a:solidFill>
            <a:ln w="12700" cap="flat">
              <a:noFill/>
              <a:miter lim="400000"/>
            </a:ln>
            <a:effectLst/>
          </p:spPr>
          <p:txBody>
            <a:bodyPr anchor="ctr"/>
            <a:lstStyle/>
            <a:p>
              <a:pPr algn="ctr"/>
              <a:endParaRPr/>
            </a:p>
          </p:txBody>
        </p:sp>
        <p:sp>
          <p:nvSpPr>
            <p:cNvPr id="49" name="Freeform: Shape 43"/>
            <p:cNvSpPr/>
            <p:nvPr/>
          </p:nvSpPr>
          <p:spPr>
            <a:xfrm>
              <a:off x="4969986" y="2015651"/>
              <a:ext cx="543564" cy="893334"/>
            </a:xfrm>
            <a:custGeom>
              <a:avLst/>
              <a:gdLst/>
              <a:ahLst/>
              <a:cxnLst>
                <a:cxn ang="0">
                  <a:pos x="wd2" y="hd2"/>
                </a:cxn>
                <a:cxn ang="5400000">
                  <a:pos x="wd2" y="hd2"/>
                </a:cxn>
                <a:cxn ang="10800000">
                  <a:pos x="wd2" y="hd2"/>
                </a:cxn>
                <a:cxn ang="16200000">
                  <a:pos x="wd2" y="hd2"/>
                </a:cxn>
              </a:cxnLst>
              <a:rect l="0" t="0" r="r" b="b"/>
              <a:pathLst>
                <a:path w="21593" h="21188" extrusionOk="0">
                  <a:moveTo>
                    <a:pt x="19620" y="155"/>
                  </a:moveTo>
                  <a:lnTo>
                    <a:pt x="1902" y="6262"/>
                  </a:lnTo>
                  <a:cubicBezTo>
                    <a:pt x="856" y="6623"/>
                    <a:pt x="-4" y="7509"/>
                    <a:pt x="0" y="8230"/>
                  </a:cubicBezTo>
                  <a:lnTo>
                    <a:pt x="57" y="20382"/>
                  </a:lnTo>
                  <a:cubicBezTo>
                    <a:pt x="61" y="21103"/>
                    <a:pt x="926" y="21394"/>
                    <a:pt x="1972" y="21033"/>
                  </a:cubicBezTo>
                  <a:lnTo>
                    <a:pt x="19690" y="14926"/>
                  </a:lnTo>
                  <a:cubicBezTo>
                    <a:pt x="20736" y="14565"/>
                    <a:pt x="21596" y="13679"/>
                    <a:pt x="21592" y="12958"/>
                  </a:cubicBezTo>
                  <a:lnTo>
                    <a:pt x="21535" y="806"/>
                  </a:lnTo>
                  <a:cubicBezTo>
                    <a:pt x="21531" y="85"/>
                    <a:pt x="20666" y="-206"/>
                    <a:pt x="19620" y="155"/>
                  </a:cubicBezTo>
                </a:path>
              </a:pathLst>
            </a:custGeom>
            <a:solidFill>
              <a:schemeClr val="accent1">
                <a:lumMod val="100000"/>
              </a:schemeClr>
            </a:solidFill>
            <a:ln w="12700" cap="flat">
              <a:noFill/>
              <a:miter lim="400000"/>
            </a:ln>
            <a:effectLst/>
          </p:spPr>
          <p:txBody>
            <a:bodyPr anchor="ctr"/>
            <a:lstStyle/>
            <a:p>
              <a:pPr algn="ctr"/>
              <a:endParaRPr/>
            </a:p>
          </p:txBody>
        </p:sp>
        <p:sp>
          <p:nvSpPr>
            <p:cNvPr id="50" name="Freeform: Shape 44"/>
            <p:cNvSpPr/>
            <p:nvPr/>
          </p:nvSpPr>
          <p:spPr>
            <a:xfrm>
              <a:off x="4969986" y="2696075"/>
              <a:ext cx="543564" cy="893430"/>
            </a:xfrm>
            <a:custGeom>
              <a:avLst/>
              <a:gdLst/>
              <a:ahLst/>
              <a:cxnLst>
                <a:cxn ang="0">
                  <a:pos x="wd2" y="hd2"/>
                </a:cxn>
                <a:cxn ang="5400000">
                  <a:pos x="wd2" y="hd2"/>
                </a:cxn>
                <a:cxn ang="10800000">
                  <a:pos x="wd2" y="hd2"/>
                </a:cxn>
                <a:cxn ang="16200000">
                  <a:pos x="wd2" y="hd2"/>
                </a:cxn>
              </a:cxnLst>
              <a:rect l="0" t="0" r="r" b="b"/>
              <a:pathLst>
                <a:path w="21593" h="21187" extrusionOk="0">
                  <a:moveTo>
                    <a:pt x="19620" y="154"/>
                  </a:moveTo>
                  <a:lnTo>
                    <a:pt x="1902" y="6260"/>
                  </a:lnTo>
                  <a:cubicBezTo>
                    <a:pt x="856" y="6621"/>
                    <a:pt x="-4" y="7510"/>
                    <a:pt x="0" y="8227"/>
                  </a:cubicBezTo>
                  <a:lnTo>
                    <a:pt x="57" y="20381"/>
                  </a:lnTo>
                  <a:cubicBezTo>
                    <a:pt x="60" y="21098"/>
                    <a:pt x="926" y="21393"/>
                    <a:pt x="1972" y="21032"/>
                  </a:cubicBezTo>
                  <a:lnTo>
                    <a:pt x="19690" y="14926"/>
                  </a:lnTo>
                  <a:cubicBezTo>
                    <a:pt x="20736" y="14565"/>
                    <a:pt x="21596" y="13676"/>
                    <a:pt x="21593" y="12959"/>
                  </a:cubicBezTo>
                  <a:lnTo>
                    <a:pt x="21535" y="805"/>
                  </a:lnTo>
                  <a:cubicBezTo>
                    <a:pt x="21532" y="88"/>
                    <a:pt x="20666" y="-207"/>
                    <a:pt x="19620" y="154"/>
                  </a:cubicBezTo>
                </a:path>
              </a:pathLst>
            </a:custGeom>
            <a:solidFill>
              <a:schemeClr val="tx2">
                <a:lumMod val="40000"/>
                <a:lumOff val="60000"/>
              </a:schemeClr>
            </a:solidFill>
            <a:ln w="12700" cap="flat">
              <a:noFill/>
              <a:miter lim="400000"/>
            </a:ln>
            <a:effectLst/>
          </p:spPr>
          <p:txBody>
            <a:bodyPr anchor="ctr"/>
            <a:lstStyle/>
            <a:p>
              <a:pPr algn="ctr"/>
              <a:endParaRPr/>
            </a:p>
          </p:txBody>
        </p:sp>
        <p:sp>
          <p:nvSpPr>
            <p:cNvPr id="51" name="Freeform: Shape 45"/>
            <p:cNvSpPr/>
            <p:nvPr/>
          </p:nvSpPr>
          <p:spPr>
            <a:xfrm>
              <a:off x="4969986" y="3397120"/>
              <a:ext cx="543574" cy="893415"/>
            </a:xfrm>
            <a:custGeom>
              <a:avLst/>
              <a:gdLst/>
              <a:ahLst/>
              <a:cxnLst>
                <a:cxn ang="0">
                  <a:pos x="wd2" y="hd2"/>
                </a:cxn>
                <a:cxn ang="5400000">
                  <a:pos x="wd2" y="hd2"/>
                </a:cxn>
                <a:cxn ang="10800000">
                  <a:pos x="wd2" y="hd2"/>
                </a:cxn>
                <a:cxn ang="16200000">
                  <a:pos x="wd2" y="hd2"/>
                </a:cxn>
              </a:cxnLst>
              <a:rect l="0" t="0" r="r" b="b"/>
              <a:pathLst>
                <a:path w="21594" h="21187" extrusionOk="0">
                  <a:moveTo>
                    <a:pt x="19621" y="154"/>
                  </a:moveTo>
                  <a:lnTo>
                    <a:pt x="1903" y="6260"/>
                  </a:lnTo>
                  <a:cubicBezTo>
                    <a:pt x="857" y="6620"/>
                    <a:pt x="-3" y="7510"/>
                    <a:pt x="0" y="8231"/>
                  </a:cubicBezTo>
                  <a:lnTo>
                    <a:pt x="58" y="20381"/>
                  </a:lnTo>
                  <a:cubicBezTo>
                    <a:pt x="61" y="21098"/>
                    <a:pt x="927" y="21393"/>
                    <a:pt x="1973" y="21032"/>
                  </a:cubicBezTo>
                  <a:lnTo>
                    <a:pt x="19691" y="14926"/>
                  </a:lnTo>
                  <a:cubicBezTo>
                    <a:pt x="20737" y="14565"/>
                    <a:pt x="21597" y="13676"/>
                    <a:pt x="21594" y="12959"/>
                  </a:cubicBezTo>
                  <a:lnTo>
                    <a:pt x="21536" y="808"/>
                  </a:lnTo>
                  <a:cubicBezTo>
                    <a:pt x="21533" y="87"/>
                    <a:pt x="20667" y="-207"/>
                    <a:pt x="19621" y="154"/>
                  </a:cubicBezTo>
                </a:path>
              </a:pathLst>
            </a:custGeom>
            <a:solidFill>
              <a:schemeClr val="accent3">
                <a:lumMod val="100000"/>
              </a:schemeClr>
            </a:solidFill>
            <a:ln w="12700" cap="flat">
              <a:noFill/>
              <a:miter lim="400000"/>
            </a:ln>
            <a:effectLst/>
          </p:spPr>
          <p:txBody>
            <a:bodyPr anchor="ctr"/>
            <a:lstStyle/>
            <a:p>
              <a:pPr algn="ctr"/>
              <a:endParaRPr/>
            </a:p>
          </p:txBody>
        </p:sp>
        <p:sp>
          <p:nvSpPr>
            <p:cNvPr id="52" name="Freeform: Shape 46"/>
            <p:cNvSpPr/>
            <p:nvPr/>
          </p:nvSpPr>
          <p:spPr>
            <a:xfrm>
              <a:off x="4372036" y="2366172"/>
              <a:ext cx="543565" cy="893330"/>
            </a:xfrm>
            <a:custGeom>
              <a:avLst/>
              <a:gdLst/>
              <a:ahLst/>
              <a:cxnLst>
                <a:cxn ang="0">
                  <a:pos x="wd2" y="hd2"/>
                </a:cxn>
                <a:cxn ang="5400000">
                  <a:pos x="wd2" y="hd2"/>
                </a:cxn>
                <a:cxn ang="10800000">
                  <a:pos x="wd2" y="hd2"/>
                </a:cxn>
                <a:cxn ang="16200000">
                  <a:pos x="wd2" y="hd2"/>
                </a:cxn>
              </a:cxnLst>
              <a:rect l="0" t="0" r="r" b="b"/>
              <a:pathLst>
                <a:path w="21593" h="21188" extrusionOk="0">
                  <a:moveTo>
                    <a:pt x="19620" y="155"/>
                  </a:moveTo>
                  <a:lnTo>
                    <a:pt x="1902" y="6262"/>
                  </a:lnTo>
                  <a:cubicBezTo>
                    <a:pt x="856" y="6623"/>
                    <a:pt x="-4" y="7508"/>
                    <a:pt x="0" y="8230"/>
                  </a:cubicBezTo>
                  <a:lnTo>
                    <a:pt x="57" y="20382"/>
                  </a:lnTo>
                  <a:cubicBezTo>
                    <a:pt x="61" y="21103"/>
                    <a:pt x="926" y="21394"/>
                    <a:pt x="1973" y="21033"/>
                  </a:cubicBezTo>
                  <a:lnTo>
                    <a:pt x="19690" y="14926"/>
                  </a:lnTo>
                  <a:cubicBezTo>
                    <a:pt x="20736" y="14565"/>
                    <a:pt x="21596" y="13679"/>
                    <a:pt x="21592" y="12958"/>
                  </a:cubicBezTo>
                  <a:lnTo>
                    <a:pt x="21535" y="806"/>
                  </a:lnTo>
                  <a:cubicBezTo>
                    <a:pt x="21531" y="85"/>
                    <a:pt x="20666" y="-206"/>
                    <a:pt x="19620" y="155"/>
                  </a:cubicBezTo>
                </a:path>
              </a:pathLst>
            </a:custGeom>
            <a:solidFill>
              <a:schemeClr val="tx2">
                <a:lumMod val="40000"/>
                <a:lumOff val="60000"/>
              </a:schemeClr>
            </a:solidFill>
            <a:ln w="12700" cap="flat">
              <a:noFill/>
              <a:miter lim="400000"/>
            </a:ln>
            <a:effectLst/>
          </p:spPr>
          <p:txBody>
            <a:bodyPr anchor="ctr"/>
            <a:lstStyle/>
            <a:p>
              <a:pPr algn="ctr"/>
              <a:endParaRPr/>
            </a:p>
          </p:txBody>
        </p:sp>
        <p:sp>
          <p:nvSpPr>
            <p:cNvPr id="53" name="Freeform: Shape 47"/>
            <p:cNvSpPr/>
            <p:nvPr/>
          </p:nvSpPr>
          <p:spPr>
            <a:xfrm>
              <a:off x="4372036" y="3046598"/>
              <a:ext cx="543565" cy="893425"/>
            </a:xfrm>
            <a:custGeom>
              <a:avLst/>
              <a:gdLst/>
              <a:ahLst/>
              <a:cxnLst>
                <a:cxn ang="0">
                  <a:pos x="wd2" y="hd2"/>
                </a:cxn>
                <a:cxn ang="5400000">
                  <a:pos x="wd2" y="hd2"/>
                </a:cxn>
                <a:cxn ang="10800000">
                  <a:pos x="wd2" y="hd2"/>
                </a:cxn>
                <a:cxn ang="16200000">
                  <a:pos x="wd2" y="hd2"/>
                </a:cxn>
              </a:cxnLst>
              <a:rect l="0" t="0" r="r" b="b"/>
              <a:pathLst>
                <a:path w="21593" h="21187" extrusionOk="0">
                  <a:moveTo>
                    <a:pt x="19619" y="155"/>
                  </a:moveTo>
                  <a:lnTo>
                    <a:pt x="1902" y="6261"/>
                  </a:lnTo>
                  <a:cubicBezTo>
                    <a:pt x="856" y="6622"/>
                    <a:pt x="-4" y="7511"/>
                    <a:pt x="0" y="8228"/>
                  </a:cubicBezTo>
                  <a:lnTo>
                    <a:pt x="57" y="20382"/>
                  </a:lnTo>
                  <a:cubicBezTo>
                    <a:pt x="61" y="21099"/>
                    <a:pt x="926" y="21394"/>
                    <a:pt x="1972" y="21033"/>
                  </a:cubicBezTo>
                  <a:lnTo>
                    <a:pt x="19690" y="14927"/>
                  </a:lnTo>
                  <a:cubicBezTo>
                    <a:pt x="20736" y="14566"/>
                    <a:pt x="21596" y="13677"/>
                    <a:pt x="21592" y="12960"/>
                  </a:cubicBezTo>
                  <a:lnTo>
                    <a:pt x="21535" y="806"/>
                  </a:lnTo>
                  <a:cubicBezTo>
                    <a:pt x="21531" y="88"/>
                    <a:pt x="20666" y="-206"/>
                    <a:pt x="19619" y="155"/>
                  </a:cubicBezTo>
                </a:path>
              </a:pathLst>
            </a:custGeom>
            <a:solidFill>
              <a:schemeClr val="accent1">
                <a:lumMod val="100000"/>
              </a:schemeClr>
            </a:solidFill>
            <a:ln w="12700" cap="flat">
              <a:noFill/>
              <a:miter lim="400000"/>
            </a:ln>
            <a:effectLst/>
          </p:spPr>
          <p:txBody>
            <a:bodyPr anchor="ctr"/>
            <a:lstStyle/>
            <a:p>
              <a:pPr algn="ctr"/>
              <a:endParaRPr/>
            </a:p>
          </p:txBody>
        </p:sp>
        <p:sp>
          <p:nvSpPr>
            <p:cNvPr id="54" name="Freeform: Shape 48"/>
            <p:cNvSpPr/>
            <p:nvPr/>
          </p:nvSpPr>
          <p:spPr>
            <a:xfrm>
              <a:off x="4372036" y="3747642"/>
              <a:ext cx="543575" cy="893420"/>
            </a:xfrm>
            <a:custGeom>
              <a:avLst/>
              <a:gdLst/>
              <a:ahLst/>
              <a:cxnLst>
                <a:cxn ang="0">
                  <a:pos x="wd2" y="hd2"/>
                </a:cxn>
                <a:cxn ang="5400000">
                  <a:pos x="wd2" y="hd2"/>
                </a:cxn>
                <a:cxn ang="10800000">
                  <a:pos x="wd2" y="hd2"/>
                </a:cxn>
                <a:cxn ang="16200000">
                  <a:pos x="wd2" y="hd2"/>
                </a:cxn>
              </a:cxnLst>
              <a:rect l="0" t="0" r="r" b="b"/>
              <a:pathLst>
                <a:path w="21594" h="21187" extrusionOk="0">
                  <a:moveTo>
                    <a:pt x="19621" y="154"/>
                  </a:moveTo>
                  <a:lnTo>
                    <a:pt x="1903" y="6260"/>
                  </a:lnTo>
                  <a:cubicBezTo>
                    <a:pt x="857" y="6620"/>
                    <a:pt x="-3" y="7510"/>
                    <a:pt x="0" y="8231"/>
                  </a:cubicBezTo>
                  <a:lnTo>
                    <a:pt x="58" y="20381"/>
                  </a:lnTo>
                  <a:cubicBezTo>
                    <a:pt x="61" y="21098"/>
                    <a:pt x="927" y="21393"/>
                    <a:pt x="1973" y="21032"/>
                  </a:cubicBezTo>
                  <a:lnTo>
                    <a:pt x="19691" y="14926"/>
                  </a:lnTo>
                  <a:cubicBezTo>
                    <a:pt x="20737" y="14565"/>
                    <a:pt x="21597" y="13676"/>
                    <a:pt x="21594" y="12959"/>
                  </a:cubicBezTo>
                  <a:lnTo>
                    <a:pt x="21536" y="809"/>
                  </a:lnTo>
                  <a:cubicBezTo>
                    <a:pt x="21533" y="88"/>
                    <a:pt x="20667" y="-207"/>
                    <a:pt x="19621" y="154"/>
                  </a:cubicBezTo>
                </a:path>
              </a:pathLst>
            </a:custGeom>
            <a:solidFill>
              <a:schemeClr val="tx2">
                <a:lumMod val="20000"/>
                <a:lumOff val="80000"/>
              </a:schemeClr>
            </a:solidFill>
            <a:ln w="12700" cap="flat">
              <a:noFill/>
              <a:miter lim="400000"/>
            </a:ln>
            <a:effectLst/>
          </p:spPr>
          <p:txBody>
            <a:bodyPr anchor="ctr"/>
            <a:lstStyle/>
            <a:p>
              <a:pPr algn="ctr"/>
              <a:endParaRPr/>
            </a:p>
          </p:txBody>
        </p:sp>
        <p:sp>
          <p:nvSpPr>
            <p:cNvPr id="55" name="Freeform: Shape 31"/>
            <p:cNvSpPr/>
            <p:nvPr/>
          </p:nvSpPr>
          <p:spPr>
            <a:xfrm>
              <a:off x="6165883" y="1665129"/>
              <a:ext cx="543425" cy="893330"/>
            </a:xfrm>
            <a:custGeom>
              <a:avLst/>
              <a:gdLst/>
              <a:ahLst/>
              <a:cxnLst>
                <a:cxn ang="0">
                  <a:pos x="wd2" y="hd2"/>
                </a:cxn>
                <a:cxn ang="5400000">
                  <a:pos x="wd2" y="hd2"/>
                </a:cxn>
                <a:cxn ang="10800000">
                  <a:pos x="wd2" y="hd2"/>
                </a:cxn>
                <a:cxn ang="16200000">
                  <a:pos x="wd2" y="hd2"/>
                </a:cxn>
              </a:cxnLst>
              <a:rect l="0" t="0" r="r" b="b"/>
              <a:pathLst>
                <a:path w="21594" h="21186" extrusionOk="0">
                  <a:moveTo>
                    <a:pt x="1973" y="155"/>
                  </a:moveTo>
                  <a:lnTo>
                    <a:pt x="19691" y="6261"/>
                  </a:lnTo>
                  <a:cubicBezTo>
                    <a:pt x="20742" y="6623"/>
                    <a:pt x="21597" y="7507"/>
                    <a:pt x="21594" y="8228"/>
                  </a:cubicBezTo>
                  <a:lnTo>
                    <a:pt x="21536" y="20379"/>
                  </a:lnTo>
                  <a:cubicBezTo>
                    <a:pt x="21533" y="21100"/>
                    <a:pt x="20672" y="21393"/>
                    <a:pt x="19621" y="21031"/>
                  </a:cubicBezTo>
                  <a:lnTo>
                    <a:pt x="1903" y="14925"/>
                  </a:lnTo>
                  <a:cubicBezTo>
                    <a:pt x="852" y="14563"/>
                    <a:pt x="-3" y="13679"/>
                    <a:pt x="0" y="12958"/>
                  </a:cubicBezTo>
                  <a:lnTo>
                    <a:pt x="58" y="807"/>
                  </a:lnTo>
                  <a:cubicBezTo>
                    <a:pt x="61" y="86"/>
                    <a:pt x="922" y="-207"/>
                    <a:pt x="1973" y="155"/>
                  </a:cubicBezTo>
                </a:path>
              </a:pathLst>
            </a:custGeom>
            <a:solidFill>
              <a:schemeClr val="tx2">
                <a:lumMod val="40000"/>
                <a:lumOff val="60000"/>
              </a:schemeClr>
            </a:solidFill>
            <a:ln w="12700" cap="flat">
              <a:noFill/>
              <a:miter lim="400000"/>
            </a:ln>
            <a:effectLst/>
          </p:spPr>
          <p:txBody>
            <a:bodyPr anchor="ctr"/>
            <a:lstStyle/>
            <a:p>
              <a:pPr algn="ctr"/>
              <a:endParaRPr/>
            </a:p>
          </p:txBody>
        </p:sp>
        <p:sp>
          <p:nvSpPr>
            <p:cNvPr id="56" name="Freeform: Shape 32"/>
            <p:cNvSpPr/>
            <p:nvPr/>
          </p:nvSpPr>
          <p:spPr>
            <a:xfrm>
              <a:off x="6165884" y="2366172"/>
              <a:ext cx="543443" cy="893413"/>
            </a:xfrm>
            <a:custGeom>
              <a:avLst/>
              <a:gdLst/>
              <a:ahLst/>
              <a:cxnLst>
                <a:cxn ang="0">
                  <a:pos x="wd2" y="hd2"/>
                </a:cxn>
                <a:cxn ang="5400000">
                  <a:pos x="wd2" y="hd2"/>
                </a:cxn>
                <a:cxn ang="10800000">
                  <a:pos x="wd2" y="hd2"/>
                </a:cxn>
                <a:cxn ang="16200000">
                  <a:pos x="wd2" y="hd2"/>
                </a:cxn>
              </a:cxnLst>
              <a:rect l="0" t="0" r="r" b="b"/>
              <a:pathLst>
                <a:path w="21593" h="21185" extrusionOk="0">
                  <a:moveTo>
                    <a:pt x="1973" y="154"/>
                  </a:moveTo>
                  <a:lnTo>
                    <a:pt x="19689" y="6259"/>
                  </a:lnTo>
                  <a:cubicBezTo>
                    <a:pt x="20740" y="6621"/>
                    <a:pt x="21596" y="7508"/>
                    <a:pt x="21593" y="8226"/>
                  </a:cubicBezTo>
                  <a:lnTo>
                    <a:pt x="21534" y="20378"/>
                  </a:lnTo>
                  <a:cubicBezTo>
                    <a:pt x="21531" y="21096"/>
                    <a:pt x="20670" y="21392"/>
                    <a:pt x="19619" y="21030"/>
                  </a:cubicBezTo>
                  <a:lnTo>
                    <a:pt x="1903" y="14926"/>
                  </a:lnTo>
                  <a:cubicBezTo>
                    <a:pt x="851" y="14563"/>
                    <a:pt x="-4" y="13676"/>
                    <a:pt x="0" y="12958"/>
                  </a:cubicBezTo>
                  <a:lnTo>
                    <a:pt x="58" y="806"/>
                  </a:lnTo>
                  <a:cubicBezTo>
                    <a:pt x="62" y="88"/>
                    <a:pt x="921" y="-208"/>
                    <a:pt x="1973" y="154"/>
                  </a:cubicBezTo>
                </a:path>
              </a:pathLst>
            </a:custGeom>
            <a:solidFill>
              <a:schemeClr val="accent2">
                <a:lumMod val="100000"/>
              </a:schemeClr>
            </a:solidFill>
            <a:ln w="12700" cap="flat">
              <a:noFill/>
              <a:miter lim="400000"/>
            </a:ln>
            <a:effectLst/>
          </p:spPr>
          <p:txBody>
            <a:bodyPr anchor="ctr"/>
            <a:lstStyle/>
            <a:p>
              <a:pPr algn="ctr"/>
              <a:endParaRPr/>
            </a:p>
          </p:txBody>
        </p:sp>
        <p:sp>
          <p:nvSpPr>
            <p:cNvPr id="57" name="Freeform: Shape 33"/>
            <p:cNvSpPr/>
            <p:nvPr/>
          </p:nvSpPr>
          <p:spPr>
            <a:xfrm>
              <a:off x="6165883" y="3046598"/>
              <a:ext cx="543425" cy="893407"/>
            </a:xfrm>
            <a:custGeom>
              <a:avLst/>
              <a:gdLst/>
              <a:ahLst/>
              <a:cxnLst>
                <a:cxn ang="0">
                  <a:pos x="wd2" y="hd2"/>
                </a:cxn>
                <a:cxn ang="5400000">
                  <a:pos x="wd2" y="hd2"/>
                </a:cxn>
                <a:cxn ang="10800000">
                  <a:pos x="wd2" y="hd2"/>
                </a:cxn>
                <a:cxn ang="16200000">
                  <a:pos x="wd2" y="hd2"/>
                </a:cxn>
              </a:cxnLst>
              <a:rect l="0" t="0" r="r" b="b"/>
              <a:pathLst>
                <a:path w="21594" h="21185" extrusionOk="0">
                  <a:moveTo>
                    <a:pt x="1973" y="154"/>
                  </a:moveTo>
                  <a:lnTo>
                    <a:pt x="19691" y="6259"/>
                  </a:lnTo>
                  <a:cubicBezTo>
                    <a:pt x="20742" y="6621"/>
                    <a:pt x="21597" y="7508"/>
                    <a:pt x="21594" y="8229"/>
                  </a:cubicBezTo>
                  <a:lnTo>
                    <a:pt x="21536" y="20379"/>
                  </a:lnTo>
                  <a:cubicBezTo>
                    <a:pt x="21533" y="21096"/>
                    <a:pt x="20672" y="21392"/>
                    <a:pt x="19621" y="21030"/>
                  </a:cubicBezTo>
                  <a:lnTo>
                    <a:pt x="1903" y="14925"/>
                  </a:lnTo>
                  <a:cubicBezTo>
                    <a:pt x="852" y="14563"/>
                    <a:pt x="-3" y="13676"/>
                    <a:pt x="0" y="12959"/>
                  </a:cubicBezTo>
                  <a:lnTo>
                    <a:pt x="58" y="809"/>
                  </a:lnTo>
                  <a:cubicBezTo>
                    <a:pt x="61" y="88"/>
                    <a:pt x="922" y="-208"/>
                    <a:pt x="1973" y="154"/>
                  </a:cubicBezTo>
                </a:path>
              </a:pathLst>
            </a:custGeom>
            <a:solidFill>
              <a:schemeClr val="tx2">
                <a:lumMod val="40000"/>
                <a:lumOff val="60000"/>
              </a:schemeClr>
            </a:solidFill>
            <a:ln w="12700" cap="flat">
              <a:noFill/>
              <a:miter lim="400000"/>
            </a:ln>
            <a:effectLst/>
          </p:spPr>
          <p:txBody>
            <a:bodyPr anchor="ctr"/>
            <a:lstStyle/>
            <a:p>
              <a:pPr algn="ctr"/>
              <a:endParaRPr/>
            </a:p>
          </p:txBody>
        </p:sp>
        <p:sp>
          <p:nvSpPr>
            <p:cNvPr id="58" name="Freeform: Shape 34"/>
            <p:cNvSpPr/>
            <p:nvPr/>
          </p:nvSpPr>
          <p:spPr>
            <a:xfrm>
              <a:off x="6763833" y="2015651"/>
              <a:ext cx="543584" cy="893334"/>
            </a:xfrm>
            <a:custGeom>
              <a:avLst/>
              <a:gdLst/>
              <a:ahLst/>
              <a:cxnLst>
                <a:cxn ang="0">
                  <a:pos x="wd2" y="hd2"/>
                </a:cxn>
                <a:cxn ang="5400000">
                  <a:pos x="wd2" y="hd2"/>
                </a:cxn>
                <a:cxn ang="10800000">
                  <a:pos x="wd2" y="hd2"/>
                </a:cxn>
                <a:cxn ang="16200000">
                  <a:pos x="wd2" y="hd2"/>
                </a:cxn>
              </a:cxnLst>
              <a:rect l="0" t="0" r="r" b="b"/>
              <a:pathLst>
                <a:path w="21594" h="21188" extrusionOk="0">
                  <a:moveTo>
                    <a:pt x="1973" y="155"/>
                  </a:moveTo>
                  <a:lnTo>
                    <a:pt x="19691" y="6262"/>
                  </a:lnTo>
                  <a:cubicBezTo>
                    <a:pt x="20736" y="6623"/>
                    <a:pt x="21597" y="7509"/>
                    <a:pt x="21594" y="8230"/>
                  </a:cubicBezTo>
                  <a:lnTo>
                    <a:pt x="21536" y="20382"/>
                  </a:lnTo>
                  <a:cubicBezTo>
                    <a:pt x="21532" y="21103"/>
                    <a:pt x="20667" y="21394"/>
                    <a:pt x="19621" y="21033"/>
                  </a:cubicBezTo>
                  <a:lnTo>
                    <a:pt x="1903" y="14926"/>
                  </a:lnTo>
                  <a:cubicBezTo>
                    <a:pt x="858" y="14565"/>
                    <a:pt x="-3" y="13679"/>
                    <a:pt x="0" y="12958"/>
                  </a:cubicBezTo>
                  <a:lnTo>
                    <a:pt x="58" y="806"/>
                  </a:lnTo>
                  <a:cubicBezTo>
                    <a:pt x="62" y="85"/>
                    <a:pt x="927" y="-206"/>
                    <a:pt x="1973" y="155"/>
                  </a:cubicBezTo>
                </a:path>
              </a:pathLst>
            </a:custGeom>
            <a:solidFill>
              <a:schemeClr val="accent3">
                <a:lumMod val="100000"/>
              </a:schemeClr>
            </a:solidFill>
            <a:ln w="12700" cap="flat">
              <a:noFill/>
              <a:miter lim="400000"/>
            </a:ln>
            <a:effectLst/>
          </p:spPr>
          <p:txBody>
            <a:bodyPr anchor="ctr"/>
            <a:lstStyle/>
            <a:p>
              <a:pPr algn="ctr"/>
              <a:endParaRPr/>
            </a:p>
          </p:txBody>
        </p:sp>
        <p:sp>
          <p:nvSpPr>
            <p:cNvPr id="59" name="Freeform: Shape 35"/>
            <p:cNvSpPr/>
            <p:nvPr/>
          </p:nvSpPr>
          <p:spPr>
            <a:xfrm>
              <a:off x="6763833" y="2696075"/>
              <a:ext cx="543543" cy="893430"/>
            </a:xfrm>
            <a:custGeom>
              <a:avLst/>
              <a:gdLst/>
              <a:ahLst/>
              <a:cxnLst>
                <a:cxn ang="0">
                  <a:pos x="wd2" y="hd2"/>
                </a:cxn>
                <a:cxn ang="5400000">
                  <a:pos x="wd2" y="hd2"/>
                </a:cxn>
                <a:cxn ang="10800000">
                  <a:pos x="wd2" y="hd2"/>
                </a:cxn>
                <a:cxn ang="16200000">
                  <a:pos x="wd2" y="hd2"/>
                </a:cxn>
              </a:cxnLst>
              <a:rect l="0" t="0" r="r" b="b"/>
              <a:pathLst>
                <a:path w="21593" h="21187" extrusionOk="0">
                  <a:moveTo>
                    <a:pt x="1973" y="154"/>
                  </a:moveTo>
                  <a:lnTo>
                    <a:pt x="19691" y="6260"/>
                  </a:lnTo>
                  <a:cubicBezTo>
                    <a:pt x="20737" y="6621"/>
                    <a:pt x="21597" y="7510"/>
                    <a:pt x="21593" y="8227"/>
                  </a:cubicBezTo>
                  <a:lnTo>
                    <a:pt x="21535" y="20381"/>
                  </a:lnTo>
                  <a:cubicBezTo>
                    <a:pt x="21532" y="21098"/>
                    <a:pt x="20667" y="21393"/>
                    <a:pt x="19620" y="21032"/>
                  </a:cubicBezTo>
                  <a:lnTo>
                    <a:pt x="1902" y="14926"/>
                  </a:lnTo>
                  <a:cubicBezTo>
                    <a:pt x="856" y="14565"/>
                    <a:pt x="-3" y="13676"/>
                    <a:pt x="0" y="12959"/>
                  </a:cubicBezTo>
                  <a:lnTo>
                    <a:pt x="58" y="805"/>
                  </a:lnTo>
                  <a:cubicBezTo>
                    <a:pt x="61" y="88"/>
                    <a:pt x="926" y="-207"/>
                    <a:pt x="1973" y="154"/>
                  </a:cubicBezTo>
                </a:path>
              </a:pathLst>
            </a:custGeom>
            <a:solidFill>
              <a:schemeClr val="tx2">
                <a:lumMod val="40000"/>
                <a:lumOff val="60000"/>
              </a:schemeClr>
            </a:solidFill>
            <a:ln w="12700" cap="flat">
              <a:noFill/>
              <a:miter lim="400000"/>
            </a:ln>
            <a:effectLst/>
          </p:spPr>
          <p:txBody>
            <a:bodyPr anchor="ctr"/>
            <a:lstStyle/>
            <a:p>
              <a:pPr algn="ctr"/>
              <a:endParaRPr/>
            </a:p>
          </p:txBody>
        </p:sp>
        <p:sp>
          <p:nvSpPr>
            <p:cNvPr id="60" name="Freeform: Shape 36"/>
            <p:cNvSpPr/>
            <p:nvPr/>
          </p:nvSpPr>
          <p:spPr>
            <a:xfrm>
              <a:off x="6763833" y="3397120"/>
              <a:ext cx="543584" cy="893415"/>
            </a:xfrm>
            <a:custGeom>
              <a:avLst/>
              <a:gdLst/>
              <a:ahLst/>
              <a:cxnLst>
                <a:cxn ang="0">
                  <a:pos x="wd2" y="hd2"/>
                </a:cxn>
                <a:cxn ang="5400000">
                  <a:pos x="wd2" y="hd2"/>
                </a:cxn>
                <a:cxn ang="10800000">
                  <a:pos x="wd2" y="hd2"/>
                </a:cxn>
                <a:cxn ang="16200000">
                  <a:pos x="wd2" y="hd2"/>
                </a:cxn>
              </a:cxnLst>
              <a:rect l="0" t="0" r="r" b="b"/>
              <a:pathLst>
                <a:path w="21594" h="21187" extrusionOk="0">
                  <a:moveTo>
                    <a:pt x="1974" y="154"/>
                  </a:moveTo>
                  <a:lnTo>
                    <a:pt x="19691" y="6260"/>
                  </a:lnTo>
                  <a:cubicBezTo>
                    <a:pt x="20737" y="6620"/>
                    <a:pt x="21597" y="7510"/>
                    <a:pt x="21594" y="8231"/>
                  </a:cubicBezTo>
                  <a:lnTo>
                    <a:pt x="21536" y="20381"/>
                  </a:lnTo>
                  <a:cubicBezTo>
                    <a:pt x="21533" y="21098"/>
                    <a:pt x="20668" y="21393"/>
                    <a:pt x="19621" y="21032"/>
                  </a:cubicBezTo>
                  <a:lnTo>
                    <a:pt x="1904" y="14926"/>
                  </a:lnTo>
                  <a:cubicBezTo>
                    <a:pt x="858" y="14565"/>
                    <a:pt x="-3" y="13676"/>
                    <a:pt x="0" y="12959"/>
                  </a:cubicBezTo>
                  <a:lnTo>
                    <a:pt x="59" y="808"/>
                  </a:lnTo>
                  <a:cubicBezTo>
                    <a:pt x="62" y="87"/>
                    <a:pt x="928" y="-207"/>
                    <a:pt x="1974" y="154"/>
                  </a:cubicBezTo>
                </a:path>
              </a:pathLst>
            </a:custGeom>
            <a:solidFill>
              <a:schemeClr val="accent3">
                <a:lumMod val="100000"/>
              </a:schemeClr>
            </a:solidFill>
            <a:ln w="12700" cap="flat">
              <a:noFill/>
              <a:miter lim="400000"/>
            </a:ln>
            <a:effectLst/>
          </p:spPr>
          <p:txBody>
            <a:bodyPr anchor="ctr"/>
            <a:lstStyle/>
            <a:p>
              <a:pPr algn="ctr"/>
              <a:endParaRPr/>
            </a:p>
          </p:txBody>
        </p:sp>
        <p:sp>
          <p:nvSpPr>
            <p:cNvPr id="61" name="Freeform: Shape 37"/>
            <p:cNvSpPr/>
            <p:nvPr/>
          </p:nvSpPr>
          <p:spPr>
            <a:xfrm>
              <a:off x="7358708" y="2366172"/>
              <a:ext cx="543564" cy="893330"/>
            </a:xfrm>
            <a:custGeom>
              <a:avLst/>
              <a:gdLst/>
              <a:ahLst/>
              <a:cxnLst>
                <a:cxn ang="0">
                  <a:pos x="wd2" y="hd2"/>
                </a:cxn>
                <a:cxn ang="5400000">
                  <a:pos x="wd2" y="hd2"/>
                </a:cxn>
                <a:cxn ang="10800000">
                  <a:pos x="wd2" y="hd2"/>
                </a:cxn>
                <a:cxn ang="16200000">
                  <a:pos x="wd2" y="hd2"/>
                </a:cxn>
              </a:cxnLst>
              <a:rect l="0" t="0" r="r" b="b"/>
              <a:pathLst>
                <a:path w="21593" h="21188" extrusionOk="0">
                  <a:moveTo>
                    <a:pt x="1973" y="155"/>
                  </a:moveTo>
                  <a:lnTo>
                    <a:pt x="19690" y="6262"/>
                  </a:lnTo>
                  <a:cubicBezTo>
                    <a:pt x="20736" y="6623"/>
                    <a:pt x="21597" y="7508"/>
                    <a:pt x="21593" y="8230"/>
                  </a:cubicBezTo>
                  <a:lnTo>
                    <a:pt x="21535" y="20382"/>
                  </a:lnTo>
                  <a:cubicBezTo>
                    <a:pt x="21531" y="21103"/>
                    <a:pt x="20666" y="21394"/>
                    <a:pt x="19620" y="21033"/>
                  </a:cubicBezTo>
                  <a:lnTo>
                    <a:pt x="1902" y="14926"/>
                  </a:lnTo>
                  <a:cubicBezTo>
                    <a:pt x="856" y="14565"/>
                    <a:pt x="-3" y="13679"/>
                    <a:pt x="0" y="12958"/>
                  </a:cubicBezTo>
                  <a:lnTo>
                    <a:pt x="58" y="806"/>
                  </a:lnTo>
                  <a:cubicBezTo>
                    <a:pt x="61" y="85"/>
                    <a:pt x="926" y="-206"/>
                    <a:pt x="1973" y="155"/>
                  </a:cubicBezTo>
                </a:path>
              </a:pathLst>
            </a:custGeom>
            <a:solidFill>
              <a:schemeClr val="tx2">
                <a:lumMod val="20000"/>
                <a:lumOff val="80000"/>
              </a:schemeClr>
            </a:solidFill>
            <a:ln w="12700" cap="flat">
              <a:noFill/>
              <a:miter lim="400000"/>
            </a:ln>
            <a:effectLst/>
          </p:spPr>
          <p:txBody>
            <a:bodyPr anchor="ctr"/>
            <a:lstStyle/>
            <a:p>
              <a:pPr algn="ctr"/>
              <a:endParaRPr/>
            </a:p>
          </p:txBody>
        </p:sp>
        <p:sp>
          <p:nvSpPr>
            <p:cNvPr id="62" name="Freeform: Shape 38"/>
            <p:cNvSpPr/>
            <p:nvPr/>
          </p:nvSpPr>
          <p:spPr>
            <a:xfrm>
              <a:off x="7361782" y="3046598"/>
              <a:ext cx="543565" cy="893425"/>
            </a:xfrm>
            <a:custGeom>
              <a:avLst/>
              <a:gdLst/>
              <a:ahLst/>
              <a:cxnLst>
                <a:cxn ang="0">
                  <a:pos x="wd2" y="hd2"/>
                </a:cxn>
                <a:cxn ang="5400000">
                  <a:pos x="wd2" y="hd2"/>
                </a:cxn>
                <a:cxn ang="10800000">
                  <a:pos x="wd2" y="hd2"/>
                </a:cxn>
                <a:cxn ang="16200000">
                  <a:pos x="wd2" y="hd2"/>
                </a:cxn>
              </a:cxnLst>
              <a:rect l="0" t="0" r="r" b="b"/>
              <a:pathLst>
                <a:path w="21593" h="21187" extrusionOk="0">
                  <a:moveTo>
                    <a:pt x="1973" y="155"/>
                  </a:moveTo>
                  <a:lnTo>
                    <a:pt x="19691" y="6261"/>
                  </a:lnTo>
                  <a:cubicBezTo>
                    <a:pt x="20737" y="6622"/>
                    <a:pt x="21596" y="7511"/>
                    <a:pt x="21593" y="8228"/>
                  </a:cubicBezTo>
                  <a:lnTo>
                    <a:pt x="21535" y="20382"/>
                  </a:lnTo>
                  <a:cubicBezTo>
                    <a:pt x="21532" y="21099"/>
                    <a:pt x="20667" y="21394"/>
                    <a:pt x="19620" y="21033"/>
                  </a:cubicBezTo>
                  <a:lnTo>
                    <a:pt x="1903" y="14927"/>
                  </a:lnTo>
                  <a:cubicBezTo>
                    <a:pt x="857" y="14566"/>
                    <a:pt x="-4" y="13677"/>
                    <a:pt x="0" y="12960"/>
                  </a:cubicBezTo>
                  <a:lnTo>
                    <a:pt x="58" y="806"/>
                  </a:lnTo>
                  <a:cubicBezTo>
                    <a:pt x="62" y="88"/>
                    <a:pt x="927" y="-206"/>
                    <a:pt x="1973" y="155"/>
                  </a:cubicBezTo>
                </a:path>
              </a:pathLst>
            </a:custGeom>
            <a:solidFill>
              <a:schemeClr val="accent1">
                <a:lumMod val="100000"/>
              </a:schemeClr>
            </a:solidFill>
            <a:ln w="12700" cap="flat">
              <a:noFill/>
              <a:miter lim="400000"/>
            </a:ln>
            <a:effectLst/>
          </p:spPr>
          <p:txBody>
            <a:bodyPr anchor="ctr"/>
            <a:lstStyle/>
            <a:p>
              <a:pPr algn="ctr"/>
              <a:endParaRPr/>
            </a:p>
          </p:txBody>
        </p:sp>
        <p:sp>
          <p:nvSpPr>
            <p:cNvPr id="63" name="Freeform: Shape 39"/>
            <p:cNvSpPr/>
            <p:nvPr/>
          </p:nvSpPr>
          <p:spPr>
            <a:xfrm>
              <a:off x="7361782" y="3747642"/>
              <a:ext cx="543585" cy="893420"/>
            </a:xfrm>
            <a:custGeom>
              <a:avLst/>
              <a:gdLst/>
              <a:ahLst/>
              <a:cxnLst>
                <a:cxn ang="0">
                  <a:pos x="wd2" y="hd2"/>
                </a:cxn>
                <a:cxn ang="5400000">
                  <a:pos x="wd2" y="hd2"/>
                </a:cxn>
                <a:cxn ang="10800000">
                  <a:pos x="wd2" y="hd2"/>
                </a:cxn>
                <a:cxn ang="16200000">
                  <a:pos x="wd2" y="hd2"/>
                </a:cxn>
              </a:cxnLst>
              <a:rect l="0" t="0" r="r" b="b"/>
              <a:pathLst>
                <a:path w="21594" h="21187" extrusionOk="0">
                  <a:moveTo>
                    <a:pt x="1973" y="154"/>
                  </a:moveTo>
                  <a:lnTo>
                    <a:pt x="19690" y="6260"/>
                  </a:lnTo>
                  <a:cubicBezTo>
                    <a:pt x="20736" y="6620"/>
                    <a:pt x="21597" y="7510"/>
                    <a:pt x="21594" y="8231"/>
                  </a:cubicBezTo>
                  <a:lnTo>
                    <a:pt x="21535" y="20381"/>
                  </a:lnTo>
                  <a:cubicBezTo>
                    <a:pt x="21532" y="21098"/>
                    <a:pt x="20666" y="21393"/>
                    <a:pt x="19620" y="21032"/>
                  </a:cubicBezTo>
                  <a:lnTo>
                    <a:pt x="1902" y="14926"/>
                  </a:lnTo>
                  <a:cubicBezTo>
                    <a:pt x="857" y="14565"/>
                    <a:pt x="-3" y="13676"/>
                    <a:pt x="0" y="12959"/>
                  </a:cubicBezTo>
                  <a:lnTo>
                    <a:pt x="58" y="809"/>
                  </a:lnTo>
                  <a:cubicBezTo>
                    <a:pt x="61" y="88"/>
                    <a:pt x="926" y="-207"/>
                    <a:pt x="1973" y="154"/>
                  </a:cubicBezTo>
                </a:path>
              </a:pathLst>
            </a:custGeom>
            <a:solidFill>
              <a:schemeClr val="tx2">
                <a:lumMod val="40000"/>
                <a:lumOff val="60000"/>
              </a:schemeClr>
            </a:solidFill>
            <a:ln w="12700" cap="flat">
              <a:noFill/>
              <a:miter lim="400000"/>
            </a:ln>
            <a:effectLst/>
          </p:spPr>
          <p:txBody>
            <a:bodyPr anchor="ctr"/>
            <a:lstStyle/>
            <a:p>
              <a:pPr algn="ctr"/>
              <a:endParaRPr/>
            </a:p>
          </p:txBody>
        </p:sp>
        <p:sp>
          <p:nvSpPr>
            <p:cNvPr id="64" name="Freeform: Shape 22"/>
            <p:cNvSpPr/>
            <p:nvPr/>
          </p:nvSpPr>
          <p:spPr>
            <a:xfrm>
              <a:off x="6825691" y="4383754"/>
              <a:ext cx="1043476" cy="586835"/>
            </a:xfrm>
            <a:custGeom>
              <a:avLst/>
              <a:gdLst/>
              <a:ahLst/>
              <a:cxnLst>
                <a:cxn ang="0">
                  <a:pos x="wd2" y="hd2"/>
                </a:cxn>
                <a:cxn ang="5400000">
                  <a:pos x="wd2" y="hd2"/>
                </a:cxn>
                <a:cxn ang="10800000">
                  <a:pos x="wd2" y="hd2"/>
                </a:cxn>
                <a:cxn ang="16200000">
                  <a:pos x="wd2" y="hd2"/>
                </a:cxn>
              </a:cxnLst>
              <a:rect l="0" t="0" r="r" b="b"/>
              <a:pathLst>
                <a:path w="21324" h="21597" extrusionOk="0">
                  <a:moveTo>
                    <a:pt x="10654" y="0"/>
                  </a:moveTo>
                  <a:cubicBezTo>
                    <a:pt x="10290" y="-1"/>
                    <a:pt x="9927" y="136"/>
                    <a:pt x="9650" y="415"/>
                  </a:cubicBezTo>
                  <a:lnTo>
                    <a:pt x="409" y="9788"/>
                  </a:lnTo>
                  <a:cubicBezTo>
                    <a:pt x="-139" y="10343"/>
                    <a:pt x="-136" y="11252"/>
                    <a:pt x="414" y="11811"/>
                  </a:cubicBezTo>
                  <a:lnTo>
                    <a:pt x="9676" y="21182"/>
                  </a:lnTo>
                  <a:cubicBezTo>
                    <a:pt x="9951" y="21457"/>
                    <a:pt x="10309" y="21596"/>
                    <a:pt x="10668" y="21598"/>
                  </a:cubicBezTo>
                  <a:cubicBezTo>
                    <a:pt x="11031" y="21599"/>
                    <a:pt x="11394" y="21459"/>
                    <a:pt x="11670" y="21177"/>
                  </a:cubicBezTo>
                  <a:lnTo>
                    <a:pt x="20914" y="11805"/>
                  </a:lnTo>
                  <a:cubicBezTo>
                    <a:pt x="21461" y="11251"/>
                    <a:pt x="21460" y="10351"/>
                    <a:pt x="20916" y="9792"/>
                  </a:cubicBezTo>
                  <a:lnTo>
                    <a:pt x="11719" y="490"/>
                  </a:lnTo>
                  <a:lnTo>
                    <a:pt x="11647" y="415"/>
                  </a:lnTo>
                  <a:cubicBezTo>
                    <a:pt x="11374" y="140"/>
                    <a:pt x="11014" y="2"/>
                    <a:pt x="10654" y="0"/>
                  </a:cubicBezTo>
                </a:path>
              </a:pathLst>
            </a:custGeom>
            <a:solidFill>
              <a:schemeClr val="tx2">
                <a:lumMod val="20000"/>
                <a:lumOff val="80000"/>
              </a:schemeClr>
            </a:solidFill>
            <a:ln w="12700" cap="flat">
              <a:noFill/>
              <a:miter lim="400000"/>
            </a:ln>
            <a:effectLst/>
          </p:spPr>
          <p:txBody>
            <a:bodyPr anchor="ctr"/>
            <a:lstStyle/>
            <a:p>
              <a:pPr algn="ctr"/>
              <a:endParaRPr/>
            </a:p>
          </p:txBody>
        </p:sp>
        <p:sp>
          <p:nvSpPr>
            <p:cNvPr id="65" name="Freeform: Shape 23"/>
            <p:cNvSpPr/>
            <p:nvPr/>
          </p:nvSpPr>
          <p:spPr>
            <a:xfrm>
              <a:off x="6227742" y="4693038"/>
              <a:ext cx="1043546" cy="586855"/>
            </a:xfrm>
            <a:custGeom>
              <a:avLst/>
              <a:gdLst/>
              <a:ahLst/>
              <a:cxnLst>
                <a:cxn ang="0">
                  <a:pos x="wd2" y="hd2"/>
                </a:cxn>
                <a:cxn ang="5400000">
                  <a:pos x="wd2" y="hd2"/>
                </a:cxn>
                <a:cxn ang="10800000">
                  <a:pos x="wd2" y="hd2"/>
                </a:cxn>
                <a:cxn ang="16200000">
                  <a:pos x="wd2" y="hd2"/>
                </a:cxn>
              </a:cxnLst>
              <a:rect l="0" t="0" r="r" b="b"/>
              <a:pathLst>
                <a:path w="21324" h="21597" extrusionOk="0">
                  <a:moveTo>
                    <a:pt x="10653" y="0"/>
                  </a:moveTo>
                  <a:cubicBezTo>
                    <a:pt x="10291" y="-1"/>
                    <a:pt x="9928" y="138"/>
                    <a:pt x="9653" y="419"/>
                  </a:cubicBezTo>
                  <a:lnTo>
                    <a:pt x="409" y="9792"/>
                  </a:lnTo>
                  <a:cubicBezTo>
                    <a:pt x="-139" y="10347"/>
                    <a:pt x="-136" y="11256"/>
                    <a:pt x="414" y="11809"/>
                  </a:cubicBezTo>
                  <a:lnTo>
                    <a:pt x="9676" y="21180"/>
                  </a:lnTo>
                  <a:cubicBezTo>
                    <a:pt x="9950" y="21458"/>
                    <a:pt x="10310" y="21597"/>
                    <a:pt x="10670" y="21598"/>
                  </a:cubicBezTo>
                  <a:cubicBezTo>
                    <a:pt x="11009" y="21599"/>
                    <a:pt x="11348" y="21477"/>
                    <a:pt x="11616" y="21235"/>
                  </a:cubicBezTo>
                  <a:lnTo>
                    <a:pt x="20920" y="11801"/>
                  </a:lnTo>
                  <a:cubicBezTo>
                    <a:pt x="21461" y="11245"/>
                    <a:pt x="21459" y="10341"/>
                    <a:pt x="20911" y="9792"/>
                  </a:cubicBezTo>
                  <a:lnTo>
                    <a:pt x="11650" y="421"/>
                  </a:lnTo>
                  <a:cubicBezTo>
                    <a:pt x="11376" y="142"/>
                    <a:pt x="11014" y="2"/>
                    <a:pt x="10653" y="0"/>
                  </a:cubicBezTo>
                </a:path>
              </a:pathLst>
            </a:custGeom>
            <a:solidFill>
              <a:schemeClr val="accent2">
                <a:lumMod val="100000"/>
              </a:schemeClr>
            </a:solidFill>
            <a:ln w="12700" cap="flat">
              <a:noFill/>
              <a:miter lim="400000"/>
            </a:ln>
            <a:effectLst/>
          </p:spPr>
          <p:txBody>
            <a:bodyPr anchor="ctr"/>
            <a:lstStyle/>
            <a:p>
              <a:pPr algn="ctr"/>
              <a:endParaRPr/>
            </a:p>
          </p:txBody>
        </p:sp>
        <p:sp>
          <p:nvSpPr>
            <p:cNvPr id="66" name="Freeform: Shape 24"/>
            <p:cNvSpPr/>
            <p:nvPr/>
          </p:nvSpPr>
          <p:spPr>
            <a:xfrm>
              <a:off x="5629793" y="5022941"/>
              <a:ext cx="1043601" cy="586915"/>
            </a:xfrm>
            <a:custGeom>
              <a:avLst/>
              <a:gdLst/>
              <a:ahLst/>
              <a:cxnLst>
                <a:cxn ang="0">
                  <a:pos x="wd2" y="hd2"/>
                </a:cxn>
                <a:cxn ang="5400000">
                  <a:pos x="wd2" y="hd2"/>
                </a:cxn>
                <a:cxn ang="10800000">
                  <a:pos x="wd2" y="hd2"/>
                </a:cxn>
                <a:cxn ang="16200000">
                  <a:pos x="wd2" y="hd2"/>
                </a:cxn>
              </a:cxnLst>
              <a:rect l="0" t="0" r="r" b="b"/>
              <a:pathLst>
                <a:path w="21324" h="21597" extrusionOk="0">
                  <a:moveTo>
                    <a:pt x="10655" y="0"/>
                  </a:moveTo>
                  <a:cubicBezTo>
                    <a:pt x="10293" y="-1"/>
                    <a:pt x="9930" y="138"/>
                    <a:pt x="9656" y="415"/>
                  </a:cubicBezTo>
                  <a:lnTo>
                    <a:pt x="408" y="9787"/>
                  </a:lnTo>
                  <a:cubicBezTo>
                    <a:pt x="-136" y="10342"/>
                    <a:pt x="-137" y="11257"/>
                    <a:pt x="414" y="11809"/>
                  </a:cubicBezTo>
                  <a:lnTo>
                    <a:pt x="9675" y="21180"/>
                  </a:lnTo>
                  <a:cubicBezTo>
                    <a:pt x="9948" y="21457"/>
                    <a:pt x="10309" y="21597"/>
                    <a:pt x="10668" y="21598"/>
                  </a:cubicBezTo>
                  <a:cubicBezTo>
                    <a:pt x="11017" y="21599"/>
                    <a:pt x="11365" y="21471"/>
                    <a:pt x="11634" y="21213"/>
                  </a:cubicBezTo>
                  <a:lnTo>
                    <a:pt x="20920" y="11799"/>
                  </a:lnTo>
                  <a:cubicBezTo>
                    <a:pt x="21463" y="11243"/>
                    <a:pt x="21458" y="10344"/>
                    <a:pt x="20914" y="9786"/>
                  </a:cubicBezTo>
                  <a:lnTo>
                    <a:pt x="11648" y="416"/>
                  </a:lnTo>
                  <a:cubicBezTo>
                    <a:pt x="11376" y="141"/>
                    <a:pt x="11016" y="2"/>
                    <a:pt x="10655" y="0"/>
                  </a:cubicBezTo>
                </a:path>
              </a:pathLst>
            </a:custGeom>
            <a:solidFill>
              <a:schemeClr val="accent1">
                <a:lumMod val="100000"/>
              </a:schemeClr>
            </a:solidFill>
            <a:ln w="12700" cap="flat">
              <a:noFill/>
              <a:miter lim="400000"/>
            </a:ln>
            <a:effectLst/>
          </p:spPr>
          <p:txBody>
            <a:bodyPr anchor="ctr"/>
            <a:lstStyle/>
            <a:p>
              <a:pPr algn="ctr"/>
              <a:endParaRPr/>
            </a:p>
          </p:txBody>
        </p:sp>
        <p:sp>
          <p:nvSpPr>
            <p:cNvPr id="67" name="Freeform: Shape 25"/>
            <p:cNvSpPr/>
            <p:nvPr/>
          </p:nvSpPr>
          <p:spPr>
            <a:xfrm>
              <a:off x="6227742" y="4053851"/>
              <a:ext cx="1043497" cy="586915"/>
            </a:xfrm>
            <a:custGeom>
              <a:avLst/>
              <a:gdLst/>
              <a:ahLst/>
              <a:cxnLst>
                <a:cxn ang="0">
                  <a:pos x="wd2" y="hd2"/>
                </a:cxn>
                <a:cxn ang="5400000">
                  <a:pos x="wd2" y="hd2"/>
                </a:cxn>
                <a:cxn ang="10800000">
                  <a:pos x="wd2" y="hd2"/>
                </a:cxn>
                <a:cxn ang="16200000">
                  <a:pos x="wd2" y="hd2"/>
                </a:cxn>
              </a:cxnLst>
              <a:rect l="0" t="0" r="r" b="b"/>
              <a:pathLst>
                <a:path w="21322" h="21598" extrusionOk="0">
                  <a:moveTo>
                    <a:pt x="10651" y="0"/>
                  </a:moveTo>
                  <a:cubicBezTo>
                    <a:pt x="10289" y="-1"/>
                    <a:pt x="9926" y="138"/>
                    <a:pt x="9651" y="419"/>
                  </a:cubicBezTo>
                  <a:lnTo>
                    <a:pt x="408" y="9791"/>
                  </a:lnTo>
                  <a:cubicBezTo>
                    <a:pt x="-140" y="10346"/>
                    <a:pt x="-134" y="11255"/>
                    <a:pt x="413" y="11808"/>
                  </a:cubicBezTo>
                  <a:lnTo>
                    <a:pt x="9674" y="21179"/>
                  </a:lnTo>
                  <a:cubicBezTo>
                    <a:pt x="9948" y="21456"/>
                    <a:pt x="10308" y="21596"/>
                    <a:pt x="10668" y="21598"/>
                  </a:cubicBezTo>
                  <a:cubicBezTo>
                    <a:pt x="11031" y="21599"/>
                    <a:pt x="11395" y="21458"/>
                    <a:pt x="11671" y="21180"/>
                  </a:cubicBezTo>
                  <a:lnTo>
                    <a:pt x="20911" y="11808"/>
                  </a:lnTo>
                  <a:cubicBezTo>
                    <a:pt x="21459" y="11253"/>
                    <a:pt x="21460" y="10344"/>
                    <a:pt x="20909" y="9792"/>
                  </a:cubicBezTo>
                  <a:lnTo>
                    <a:pt x="13439" y="2233"/>
                  </a:lnTo>
                  <a:lnTo>
                    <a:pt x="11634" y="408"/>
                  </a:lnTo>
                  <a:cubicBezTo>
                    <a:pt x="11361" y="138"/>
                    <a:pt x="11006" y="1"/>
                    <a:pt x="10651" y="0"/>
                  </a:cubicBezTo>
                </a:path>
              </a:pathLst>
            </a:custGeom>
            <a:solidFill>
              <a:schemeClr val="accent2">
                <a:lumMod val="100000"/>
              </a:schemeClr>
            </a:solidFill>
            <a:ln w="12700" cap="flat">
              <a:noFill/>
              <a:miter lim="400000"/>
            </a:ln>
            <a:effectLst/>
          </p:spPr>
          <p:txBody>
            <a:bodyPr anchor="ctr"/>
            <a:lstStyle/>
            <a:p>
              <a:pPr algn="ctr"/>
              <a:endParaRPr/>
            </a:p>
          </p:txBody>
        </p:sp>
        <p:sp>
          <p:nvSpPr>
            <p:cNvPr id="68" name="Freeform: Shape 26"/>
            <p:cNvSpPr/>
            <p:nvPr/>
          </p:nvSpPr>
          <p:spPr>
            <a:xfrm>
              <a:off x="5629793" y="4383754"/>
              <a:ext cx="1043489" cy="586816"/>
            </a:xfrm>
            <a:custGeom>
              <a:avLst/>
              <a:gdLst/>
              <a:ahLst/>
              <a:cxnLst>
                <a:cxn ang="0">
                  <a:pos x="wd2" y="hd2"/>
                </a:cxn>
                <a:cxn ang="5400000">
                  <a:pos x="wd2" y="hd2"/>
                </a:cxn>
                <a:cxn ang="10800000">
                  <a:pos x="wd2" y="hd2"/>
                </a:cxn>
                <a:cxn ang="16200000">
                  <a:pos x="wd2" y="hd2"/>
                </a:cxn>
              </a:cxnLst>
              <a:rect l="0" t="0" r="r" b="b"/>
              <a:pathLst>
                <a:path w="21323" h="21597" extrusionOk="0">
                  <a:moveTo>
                    <a:pt x="10653" y="0"/>
                  </a:moveTo>
                  <a:cubicBezTo>
                    <a:pt x="10290" y="-1"/>
                    <a:pt x="9928" y="137"/>
                    <a:pt x="9653" y="415"/>
                  </a:cubicBezTo>
                  <a:lnTo>
                    <a:pt x="409" y="9789"/>
                  </a:lnTo>
                  <a:cubicBezTo>
                    <a:pt x="-139" y="10343"/>
                    <a:pt x="-136" y="11252"/>
                    <a:pt x="414" y="11810"/>
                  </a:cubicBezTo>
                  <a:lnTo>
                    <a:pt x="9676" y="21183"/>
                  </a:lnTo>
                  <a:cubicBezTo>
                    <a:pt x="9949" y="21458"/>
                    <a:pt x="10309" y="21596"/>
                    <a:pt x="10668" y="21598"/>
                  </a:cubicBezTo>
                  <a:cubicBezTo>
                    <a:pt x="11031" y="21599"/>
                    <a:pt x="11393" y="21460"/>
                    <a:pt x="11669" y="21178"/>
                  </a:cubicBezTo>
                  <a:lnTo>
                    <a:pt x="20913" y="11805"/>
                  </a:lnTo>
                  <a:cubicBezTo>
                    <a:pt x="21461" y="11251"/>
                    <a:pt x="21459" y="10347"/>
                    <a:pt x="20911" y="9789"/>
                  </a:cubicBezTo>
                  <a:lnTo>
                    <a:pt x="11646" y="416"/>
                  </a:lnTo>
                  <a:cubicBezTo>
                    <a:pt x="11374" y="141"/>
                    <a:pt x="11013" y="2"/>
                    <a:pt x="10653" y="0"/>
                  </a:cubicBezTo>
                </a:path>
              </a:pathLst>
            </a:custGeom>
            <a:solidFill>
              <a:schemeClr val="tx2">
                <a:lumMod val="40000"/>
                <a:lumOff val="60000"/>
              </a:schemeClr>
            </a:solidFill>
            <a:ln w="12700" cap="flat">
              <a:noFill/>
              <a:miter lim="400000"/>
            </a:ln>
            <a:effectLst/>
          </p:spPr>
          <p:txBody>
            <a:bodyPr anchor="ctr"/>
            <a:lstStyle/>
            <a:p>
              <a:pPr algn="ctr"/>
              <a:endParaRPr/>
            </a:p>
          </p:txBody>
        </p:sp>
        <p:sp>
          <p:nvSpPr>
            <p:cNvPr id="69" name="Freeform: Shape 27"/>
            <p:cNvSpPr/>
            <p:nvPr/>
          </p:nvSpPr>
          <p:spPr>
            <a:xfrm>
              <a:off x="5031843" y="4693038"/>
              <a:ext cx="1043549" cy="586935"/>
            </a:xfrm>
            <a:custGeom>
              <a:avLst/>
              <a:gdLst/>
              <a:ahLst/>
              <a:cxnLst>
                <a:cxn ang="0">
                  <a:pos x="wd2" y="hd2"/>
                </a:cxn>
                <a:cxn ang="5400000">
                  <a:pos x="wd2" y="hd2"/>
                </a:cxn>
                <a:cxn ang="10800000">
                  <a:pos x="wd2" y="hd2"/>
                </a:cxn>
                <a:cxn ang="16200000">
                  <a:pos x="wd2" y="hd2"/>
                </a:cxn>
              </a:cxnLst>
              <a:rect l="0" t="0" r="r" b="b"/>
              <a:pathLst>
                <a:path w="21324" h="21599" extrusionOk="0">
                  <a:moveTo>
                    <a:pt x="10654" y="0"/>
                  </a:moveTo>
                  <a:cubicBezTo>
                    <a:pt x="10291" y="-1"/>
                    <a:pt x="9928" y="139"/>
                    <a:pt x="9654" y="420"/>
                  </a:cubicBezTo>
                  <a:lnTo>
                    <a:pt x="410" y="9792"/>
                  </a:lnTo>
                  <a:cubicBezTo>
                    <a:pt x="-138" y="10347"/>
                    <a:pt x="-136" y="11255"/>
                    <a:pt x="415" y="11814"/>
                  </a:cubicBezTo>
                  <a:lnTo>
                    <a:pt x="7911" y="19398"/>
                  </a:lnTo>
                  <a:lnTo>
                    <a:pt x="9684" y="21192"/>
                  </a:lnTo>
                  <a:cubicBezTo>
                    <a:pt x="9957" y="21461"/>
                    <a:pt x="10311" y="21597"/>
                    <a:pt x="10667" y="21598"/>
                  </a:cubicBezTo>
                  <a:cubicBezTo>
                    <a:pt x="11031" y="21599"/>
                    <a:pt x="11395" y="21460"/>
                    <a:pt x="11669" y="21180"/>
                  </a:cubicBezTo>
                  <a:lnTo>
                    <a:pt x="20913" y="11809"/>
                  </a:lnTo>
                  <a:cubicBezTo>
                    <a:pt x="21461" y="11254"/>
                    <a:pt x="21462" y="10345"/>
                    <a:pt x="20911" y="9786"/>
                  </a:cubicBezTo>
                  <a:lnTo>
                    <a:pt x="11650" y="421"/>
                  </a:lnTo>
                  <a:cubicBezTo>
                    <a:pt x="11375" y="143"/>
                    <a:pt x="11015" y="1"/>
                    <a:pt x="10654" y="0"/>
                  </a:cubicBezTo>
                </a:path>
              </a:pathLst>
            </a:custGeom>
            <a:solidFill>
              <a:schemeClr val="tx2">
                <a:lumMod val="20000"/>
                <a:lumOff val="80000"/>
              </a:schemeClr>
            </a:solidFill>
            <a:ln w="12700" cap="flat">
              <a:noFill/>
              <a:miter lim="400000"/>
            </a:ln>
            <a:effectLst/>
          </p:spPr>
          <p:txBody>
            <a:bodyPr anchor="ctr"/>
            <a:lstStyle/>
            <a:p>
              <a:pPr algn="ctr"/>
              <a:endParaRPr/>
            </a:p>
          </p:txBody>
        </p:sp>
        <p:sp>
          <p:nvSpPr>
            <p:cNvPr id="70" name="Freeform: Shape 28"/>
            <p:cNvSpPr/>
            <p:nvPr/>
          </p:nvSpPr>
          <p:spPr>
            <a:xfrm>
              <a:off x="5609174" y="3723947"/>
              <a:ext cx="1043484" cy="586877"/>
            </a:xfrm>
            <a:custGeom>
              <a:avLst/>
              <a:gdLst/>
              <a:ahLst/>
              <a:cxnLst>
                <a:cxn ang="0">
                  <a:pos x="wd2" y="hd2"/>
                </a:cxn>
                <a:cxn ang="5400000">
                  <a:pos x="wd2" y="hd2"/>
                </a:cxn>
                <a:cxn ang="10800000">
                  <a:pos x="wd2" y="hd2"/>
                </a:cxn>
                <a:cxn ang="16200000">
                  <a:pos x="wd2" y="hd2"/>
                </a:cxn>
              </a:cxnLst>
              <a:rect l="0" t="0" r="r" b="b"/>
              <a:pathLst>
                <a:path w="21326" h="21597" extrusionOk="0">
                  <a:moveTo>
                    <a:pt x="10654" y="0"/>
                  </a:moveTo>
                  <a:cubicBezTo>
                    <a:pt x="10304" y="-1"/>
                    <a:pt x="9953" y="129"/>
                    <a:pt x="9680" y="387"/>
                  </a:cubicBezTo>
                  <a:lnTo>
                    <a:pt x="1838" y="8339"/>
                  </a:lnTo>
                  <a:lnTo>
                    <a:pt x="409" y="9788"/>
                  </a:lnTo>
                  <a:cubicBezTo>
                    <a:pt x="-139" y="10342"/>
                    <a:pt x="-136" y="11251"/>
                    <a:pt x="414" y="11810"/>
                  </a:cubicBezTo>
                  <a:lnTo>
                    <a:pt x="9677" y="21181"/>
                  </a:lnTo>
                  <a:cubicBezTo>
                    <a:pt x="9952" y="21456"/>
                    <a:pt x="10312" y="21596"/>
                    <a:pt x="10672" y="21598"/>
                  </a:cubicBezTo>
                  <a:cubicBezTo>
                    <a:pt x="11034" y="21599"/>
                    <a:pt x="11396" y="21460"/>
                    <a:pt x="11671" y="21182"/>
                  </a:cubicBezTo>
                  <a:lnTo>
                    <a:pt x="20916" y="11810"/>
                  </a:lnTo>
                  <a:cubicBezTo>
                    <a:pt x="21446" y="11268"/>
                    <a:pt x="21461" y="10406"/>
                    <a:pt x="20967" y="9845"/>
                  </a:cubicBezTo>
                  <a:lnTo>
                    <a:pt x="11591" y="362"/>
                  </a:lnTo>
                  <a:cubicBezTo>
                    <a:pt x="11326" y="122"/>
                    <a:pt x="10990" y="2"/>
                    <a:pt x="10654" y="0"/>
                  </a:cubicBezTo>
                </a:path>
              </a:pathLst>
            </a:custGeom>
            <a:solidFill>
              <a:schemeClr val="accent2">
                <a:lumMod val="100000"/>
              </a:schemeClr>
            </a:solidFill>
            <a:ln w="12700" cap="flat">
              <a:noFill/>
              <a:miter lim="400000"/>
            </a:ln>
            <a:effectLst/>
          </p:spPr>
          <p:txBody>
            <a:bodyPr anchor="ctr"/>
            <a:lstStyle/>
            <a:p>
              <a:pPr algn="ctr"/>
              <a:endParaRPr/>
            </a:p>
          </p:txBody>
        </p:sp>
        <p:sp>
          <p:nvSpPr>
            <p:cNvPr id="71" name="Freeform: Shape 29"/>
            <p:cNvSpPr/>
            <p:nvPr/>
          </p:nvSpPr>
          <p:spPr>
            <a:xfrm>
              <a:off x="5031843" y="4053851"/>
              <a:ext cx="1043489" cy="586856"/>
            </a:xfrm>
            <a:custGeom>
              <a:avLst/>
              <a:gdLst/>
              <a:ahLst/>
              <a:cxnLst>
                <a:cxn ang="0">
                  <a:pos x="wd2" y="hd2"/>
                </a:cxn>
                <a:cxn ang="5400000">
                  <a:pos x="wd2" y="hd2"/>
                </a:cxn>
                <a:cxn ang="10800000">
                  <a:pos x="wd2" y="hd2"/>
                </a:cxn>
                <a:cxn ang="16200000">
                  <a:pos x="wd2" y="hd2"/>
                </a:cxn>
              </a:cxnLst>
              <a:rect l="0" t="0" r="r" b="b"/>
              <a:pathLst>
                <a:path w="21322" h="21597" extrusionOk="0">
                  <a:moveTo>
                    <a:pt x="10652" y="0"/>
                  </a:moveTo>
                  <a:cubicBezTo>
                    <a:pt x="10289" y="-1"/>
                    <a:pt x="9926" y="139"/>
                    <a:pt x="9652" y="419"/>
                  </a:cubicBezTo>
                  <a:lnTo>
                    <a:pt x="408" y="9792"/>
                  </a:lnTo>
                  <a:cubicBezTo>
                    <a:pt x="-140" y="10347"/>
                    <a:pt x="-134" y="11256"/>
                    <a:pt x="413" y="11809"/>
                  </a:cubicBezTo>
                  <a:lnTo>
                    <a:pt x="9678" y="21180"/>
                  </a:lnTo>
                  <a:cubicBezTo>
                    <a:pt x="9950" y="21458"/>
                    <a:pt x="10309" y="21596"/>
                    <a:pt x="10668" y="21598"/>
                  </a:cubicBezTo>
                  <a:cubicBezTo>
                    <a:pt x="11032" y="21599"/>
                    <a:pt x="11396" y="21460"/>
                    <a:pt x="11671" y="21180"/>
                  </a:cubicBezTo>
                  <a:lnTo>
                    <a:pt x="20911" y="11809"/>
                  </a:lnTo>
                  <a:cubicBezTo>
                    <a:pt x="21459" y="11254"/>
                    <a:pt x="21460" y="10345"/>
                    <a:pt x="20909" y="9792"/>
                  </a:cubicBezTo>
                  <a:lnTo>
                    <a:pt x="11648" y="421"/>
                  </a:lnTo>
                  <a:cubicBezTo>
                    <a:pt x="11374" y="142"/>
                    <a:pt x="11013" y="2"/>
                    <a:pt x="10652" y="0"/>
                  </a:cubicBezTo>
                </a:path>
              </a:pathLst>
            </a:custGeom>
            <a:solidFill>
              <a:schemeClr val="accent1">
                <a:lumMod val="100000"/>
              </a:schemeClr>
            </a:solidFill>
            <a:ln w="12700" cap="flat">
              <a:noFill/>
              <a:miter lim="400000"/>
            </a:ln>
            <a:effectLst/>
          </p:spPr>
          <p:txBody>
            <a:bodyPr anchor="ctr"/>
            <a:lstStyle/>
            <a:p>
              <a:pPr algn="ctr"/>
              <a:endParaRPr/>
            </a:p>
          </p:txBody>
        </p:sp>
        <p:sp>
          <p:nvSpPr>
            <p:cNvPr id="72" name="Freeform: Shape 30"/>
            <p:cNvSpPr/>
            <p:nvPr/>
          </p:nvSpPr>
          <p:spPr>
            <a:xfrm>
              <a:off x="4413276" y="4383754"/>
              <a:ext cx="1043592" cy="586896"/>
            </a:xfrm>
            <a:custGeom>
              <a:avLst/>
              <a:gdLst/>
              <a:ahLst/>
              <a:cxnLst>
                <a:cxn ang="0">
                  <a:pos x="wd2" y="hd2"/>
                </a:cxn>
                <a:cxn ang="5400000">
                  <a:pos x="wd2" y="hd2"/>
                </a:cxn>
                <a:cxn ang="10800000">
                  <a:pos x="wd2" y="hd2"/>
                </a:cxn>
                <a:cxn ang="16200000">
                  <a:pos x="wd2" y="hd2"/>
                </a:cxn>
              </a:cxnLst>
              <a:rect l="0" t="0" r="r" b="b"/>
              <a:pathLst>
                <a:path w="21326" h="21597" extrusionOk="0">
                  <a:moveTo>
                    <a:pt x="10656" y="0"/>
                  </a:moveTo>
                  <a:cubicBezTo>
                    <a:pt x="10293" y="-1"/>
                    <a:pt x="9930" y="137"/>
                    <a:pt x="9656" y="415"/>
                  </a:cubicBezTo>
                  <a:lnTo>
                    <a:pt x="7393" y="2709"/>
                  </a:lnTo>
                  <a:lnTo>
                    <a:pt x="352" y="9847"/>
                  </a:lnTo>
                  <a:cubicBezTo>
                    <a:pt x="-136" y="10407"/>
                    <a:pt x="-118" y="11276"/>
                    <a:pt x="413" y="11809"/>
                  </a:cubicBezTo>
                  <a:lnTo>
                    <a:pt x="9675" y="21180"/>
                  </a:lnTo>
                  <a:cubicBezTo>
                    <a:pt x="9949" y="21458"/>
                    <a:pt x="10308" y="21597"/>
                    <a:pt x="10669" y="21598"/>
                  </a:cubicBezTo>
                  <a:cubicBezTo>
                    <a:pt x="11032" y="21599"/>
                    <a:pt x="11396" y="21460"/>
                    <a:pt x="11671" y="21181"/>
                  </a:cubicBezTo>
                  <a:lnTo>
                    <a:pt x="20916" y="11803"/>
                  </a:lnTo>
                  <a:cubicBezTo>
                    <a:pt x="21464" y="11249"/>
                    <a:pt x="21461" y="10345"/>
                    <a:pt x="20914" y="9786"/>
                  </a:cubicBezTo>
                  <a:lnTo>
                    <a:pt x="11652" y="417"/>
                  </a:lnTo>
                  <a:cubicBezTo>
                    <a:pt x="11378" y="141"/>
                    <a:pt x="11017" y="2"/>
                    <a:pt x="10656" y="0"/>
                  </a:cubicBezTo>
                </a:path>
              </a:pathLst>
            </a:custGeom>
            <a:solidFill>
              <a:schemeClr val="accent3">
                <a:lumMod val="100000"/>
              </a:schemeClr>
            </a:solidFill>
            <a:ln w="12700" cap="flat">
              <a:noFill/>
              <a:miter lim="400000"/>
            </a:ln>
            <a:effectLst/>
          </p:spPr>
          <p:txBody>
            <a:bodyPr anchor="ctr"/>
            <a:lstStyle/>
            <a:p>
              <a:pPr algn="ctr"/>
              <a:endParaRPr/>
            </a:p>
          </p:txBody>
        </p:sp>
      </p:grpSp>
    </p:spTree>
    <p:extLst>
      <p:ext uri="{BB962C8B-B14F-4D97-AF65-F5344CB8AC3E}">
        <p14:creationId xmlns:p14="http://schemas.microsoft.com/office/powerpoint/2010/main" val="1689476506"/>
      </p:ext>
    </p:extLst>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80">
                                          <p:stCondLst>
                                            <p:cond delay="0"/>
                                          </p:stCondLst>
                                        </p:cTn>
                                        <p:tgtEl>
                                          <p:spTgt spid="11"/>
                                        </p:tgtEl>
                                      </p:cBhvr>
                                    </p:animEffect>
                                    <p:anim calcmode="lin" valueType="num">
                                      <p:cBhvr>
                                        <p:cTn id="1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8" dur="26">
                                          <p:stCondLst>
                                            <p:cond delay="650"/>
                                          </p:stCondLst>
                                        </p:cTn>
                                        <p:tgtEl>
                                          <p:spTgt spid="11"/>
                                        </p:tgtEl>
                                      </p:cBhvr>
                                      <p:to x="100000" y="60000"/>
                                    </p:animScale>
                                    <p:animScale>
                                      <p:cBhvr>
                                        <p:cTn id="19" dur="166" decel="50000">
                                          <p:stCondLst>
                                            <p:cond delay="676"/>
                                          </p:stCondLst>
                                        </p:cTn>
                                        <p:tgtEl>
                                          <p:spTgt spid="11"/>
                                        </p:tgtEl>
                                      </p:cBhvr>
                                      <p:to x="100000" y="100000"/>
                                    </p:animScale>
                                    <p:animScale>
                                      <p:cBhvr>
                                        <p:cTn id="20" dur="26">
                                          <p:stCondLst>
                                            <p:cond delay="1312"/>
                                          </p:stCondLst>
                                        </p:cTn>
                                        <p:tgtEl>
                                          <p:spTgt spid="11"/>
                                        </p:tgtEl>
                                      </p:cBhvr>
                                      <p:to x="100000" y="80000"/>
                                    </p:animScale>
                                    <p:animScale>
                                      <p:cBhvr>
                                        <p:cTn id="21" dur="166" decel="50000">
                                          <p:stCondLst>
                                            <p:cond delay="1338"/>
                                          </p:stCondLst>
                                        </p:cTn>
                                        <p:tgtEl>
                                          <p:spTgt spid="11"/>
                                        </p:tgtEl>
                                      </p:cBhvr>
                                      <p:to x="100000" y="100000"/>
                                    </p:animScale>
                                    <p:animScale>
                                      <p:cBhvr>
                                        <p:cTn id="22" dur="26">
                                          <p:stCondLst>
                                            <p:cond delay="1642"/>
                                          </p:stCondLst>
                                        </p:cTn>
                                        <p:tgtEl>
                                          <p:spTgt spid="11"/>
                                        </p:tgtEl>
                                      </p:cBhvr>
                                      <p:to x="100000" y="90000"/>
                                    </p:animScale>
                                    <p:animScale>
                                      <p:cBhvr>
                                        <p:cTn id="23" dur="166" decel="50000">
                                          <p:stCondLst>
                                            <p:cond delay="1668"/>
                                          </p:stCondLst>
                                        </p:cTn>
                                        <p:tgtEl>
                                          <p:spTgt spid="11"/>
                                        </p:tgtEl>
                                      </p:cBhvr>
                                      <p:to x="100000" y="100000"/>
                                    </p:animScale>
                                    <p:animScale>
                                      <p:cBhvr>
                                        <p:cTn id="24" dur="26">
                                          <p:stCondLst>
                                            <p:cond delay="1808"/>
                                          </p:stCondLst>
                                        </p:cTn>
                                        <p:tgtEl>
                                          <p:spTgt spid="11"/>
                                        </p:tgtEl>
                                      </p:cBhvr>
                                      <p:to x="100000" y="95000"/>
                                    </p:animScale>
                                    <p:animScale>
                                      <p:cBhvr>
                                        <p:cTn id="25" dur="166" decel="50000">
                                          <p:stCondLst>
                                            <p:cond delay="1834"/>
                                          </p:stCondLst>
                                        </p:cTn>
                                        <p:tgtEl>
                                          <p:spTgt spid="11"/>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45"/>
                                        </p:tgtEl>
                                        <p:attrNameLst>
                                          <p:attrName>style.visibility</p:attrName>
                                        </p:attrNameLst>
                                      </p:cBhvr>
                                      <p:to>
                                        <p:strVal val="visible"/>
                                      </p:to>
                                    </p:set>
                                    <p:anim calcmode="lin" valueType="num">
                                      <p:cBhvr>
                                        <p:cTn id="30" dur="500" fill="hold"/>
                                        <p:tgtEl>
                                          <p:spTgt spid="45"/>
                                        </p:tgtEl>
                                        <p:attrNameLst>
                                          <p:attrName>ppt_w</p:attrName>
                                        </p:attrNameLst>
                                      </p:cBhvr>
                                      <p:tavLst>
                                        <p:tav tm="0">
                                          <p:val>
                                            <p:fltVal val="0"/>
                                          </p:val>
                                        </p:tav>
                                        <p:tav tm="100000">
                                          <p:val>
                                            <p:strVal val="#ppt_w"/>
                                          </p:val>
                                        </p:tav>
                                      </p:tavLst>
                                    </p:anim>
                                    <p:anim calcmode="lin" valueType="num">
                                      <p:cBhvr>
                                        <p:cTn id="31" dur="500" fill="hold"/>
                                        <p:tgtEl>
                                          <p:spTgt spid="45"/>
                                        </p:tgtEl>
                                        <p:attrNameLst>
                                          <p:attrName>ppt_h</p:attrName>
                                        </p:attrNameLst>
                                      </p:cBhvr>
                                      <p:tavLst>
                                        <p:tav tm="0">
                                          <p:val>
                                            <p:fltVal val="0"/>
                                          </p:val>
                                        </p:tav>
                                        <p:tav tm="100000">
                                          <p:val>
                                            <p:strVal val="#ppt_h"/>
                                          </p:val>
                                        </p:tav>
                                      </p:tavLst>
                                    </p:anim>
                                    <p:animEffect transition="in" filter="fade">
                                      <p:cBhvr>
                                        <p:cTn id="32" dur="500"/>
                                        <p:tgtEl>
                                          <p:spTgt spid="45"/>
                                        </p:tgtEl>
                                      </p:cBhvr>
                                    </p:animEffect>
                                  </p:childTnLst>
                                </p:cTn>
                              </p:par>
                              <p:par>
                                <p:cTn id="33" presetID="53" presetClass="entr" presetSubtype="16" fill="hold" nodeType="with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p:cTn id="35" dur="500" fill="hold"/>
                                        <p:tgtEl>
                                          <p:spTgt spid="44"/>
                                        </p:tgtEl>
                                        <p:attrNameLst>
                                          <p:attrName>ppt_w</p:attrName>
                                        </p:attrNameLst>
                                      </p:cBhvr>
                                      <p:tavLst>
                                        <p:tav tm="0">
                                          <p:val>
                                            <p:fltVal val="0"/>
                                          </p:val>
                                        </p:tav>
                                        <p:tav tm="100000">
                                          <p:val>
                                            <p:strVal val="#ppt_w"/>
                                          </p:val>
                                        </p:tav>
                                      </p:tavLst>
                                    </p:anim>
                                    <p:anim calcmode="lin" valueType="num">
                                      <p:cBhvr>
                                        <p:cTn id="36" dur="500" fill="hold"/>
                                        <p:tgtEl>
                                          <p:spTgt spid="44"/>
                                        </p:tgtEl>
                                        <p:attrNameLst>
                                          <p:attrName>ppt_h</p:attrName>
                                        </p:attrNameLst>
                                      </p:cBhvr>
                                      <p:tavLst>
                                        <p:tav tm="0">
                                          <p:val>
                                            <p:fltVal val="0"/>
                                          </p:val>
                                        </p:tav>
                                        <p:tav tm="100000">
                                          <p:val>
                                            <p:strVal val="#ppt_h"/>
                                          </p:val>
                                        </p:tav>
                                      </p:tavLst>
                                    </p:anim>
                                    <p:animEffect transition="in" filter="fade">
                                      <p:cBhvr>
                                        <p:cTn id="3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11" name="Rectangle 7">
            <a:extLst>
              <a:ext uri="{FF2B5EF4-FFF2-40B4-BE49-F238E27FC236}">
                <a16:creationId xmlns:a16="http://schemas.microsoft.com/office/drawing/2014/main" xmlns="" id="{A26413D2-ACB7-4481-B164-3F3DB79A49E9}"/>
              </a:ext>
            </a:extLst>
          </p:cNvPr>
          <p:cNvSpPr>
            <a:spLocks noChangeArrowheads="1"/>
          </p:cNvSpPr>
          <p:nvPr/>
        </p:nvSpPr>
        <p:spPr bwMode="auto">
          <a:xfrm>
            <a:off x="1994694" y="3153170"/>
            <a:ext cx="81534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eaLnBrk="1" hangingPunct="1">
              <a:spcBef>
                <a:spcPct val="0"/>
              </a:spcBef>
              <a:buClrTx/>
              <a:buSzTx/>
              <a:buFontTx/>
              <a:buNone/>
            </a:pPr>
            <a:r>
              <a:rPr lang="en-US" altLang="en-US" sz="2600">
                <a:sym typeface="Symbol" panose="05050102010706020507" pitchFamily="18" charset="2"/>
              </a:rPr>
              <a:t> </a:t>
            </a:r>
            <a:r>
              <a:rPr lang="en-US" altLang="en-US" sz="2600">
                <a:latin typeface="Arial" panose="020B0604020202020204" pitchFamily="34" charset="0"/>
                <a:cs typeface="Arial" panose="020B0604020202020204" pitchFamily="34" charset="0"/>
              </a:rPr>
              <a:t>Trong hiện tượng nhiễm điện do cọ xát, các vật trong hệ nhiễm điện trái dấu </a:t>
            </a:r>
          </a:p>
        </p:txBody>
      </p:sp>
      <p:grpSp>
        <p:nvGrpSpPr>
          <p:cNvPr id="226348" name="Group 44">
            <a:extLst>
              <a:ext uri="{FF2B5EF4-FFF2-40B4-BE49-F238E27FC236}">
                <a16:creationId xmlns:a16="http://schemas.microsoft.com/office/drawing/2014/main" xmlns="" id="{82366E79-05D6-4E5A-A1A7-8D397FEABC6B}"/>
              </a:ext>
            </a:extLst>
          </p:cNvPr>
          <p:cNvGrpSpPr>
            <a:grpSpLocks/>
          </p:cNvGrpSpPr>
          <p:nvPr/>
        </p:nvGrpSpPr>
        <p:grpSpPr bwMode="auto">
          <a:xfrm>
            <a:off x="6942139" y="4846638"/>
            <a:ext cx="1925637" cy="1630362"/>
            <a:chOff x="3413" y="3053"/>
            <a:chExt cx="1213" cy="1027"/>
          </a:xfrm>
        </p:grpSpPr>
        <p:sp>
          <p:nvSpPr>
            <p:cNvPr id="11302" name="Freeform 9" descr="Denim">
              <a:extLst>
                <a:ext uri="{FF2B5EF4-FFF2-40B4-BE49-F238E27FC236}">
                  <a16:creationId xmlns:a16="http://schemas.microsoft.com/office/drawing/2014/main" xmlns="" id="{D4EBFB95-EAC3-480F-BFEA-CE655623AEC4}"/>
                </a:ext>
              </a:extLst>
            </p:cNvPr>
            <p:cNvSpPr>
              <a:spLocks/>
            </p:cNvSpPr>
            <p:nvPr/>
          </p:nvSpPr>
          <p:spPr bwMode="auto">
            <a:xfrm>
              <a:off x="3413" y="3053"/>
              <a:ext cx="1213" cy="748"/>
            </a:xfrm>
            <a:custGeom>
              <a:avLst/>
              <a:gdLst>
                <a:gd name="T0" fmla="*/ 103 w 1213"/>
                <a:gd name="T1" fmla="*/ 88 h 748"/>
                <a:gd name="T2" fmla="*/ 535 w 1213"/>
                <a:gd name="T3" fmla="*/ 4 h 748"/>
                <a:gd name="T4" fmla="*/ 799 w 1213"/>
                <a:gd name="T5" fmla="*/ 64 h 748"/>
                <a:gd name="T6" fmla="*/ 991 w 1213"/>
                <a:gd name="T7" fmla="*/ 148 h 748"/>
                <a:gd name="T8" fmla="*/ 1195 w 1213"/>
                <a:gd name="T9" fmla="*/ 196 h 748"/>
                <a:gd name="T10" fmla="*/ 1099 w 1213"/>
                <a:gd name="T11" fmla="*/ 472 h 748"/>
                <a:gd name="T12" fmla="*/ 1131 w 1213"/>
                <a:gd name="T13" fmla="*/ 705 h 748"/>
                <a:gd name="T14" fmla="*/ 790 w 1213"/>
                <a:gd name="T15" fmla="*/ 730 h 748"/>
                <a:gd name="T16" fmla="*/ 544 w 1213"/>
                <a:gd name="T17" fmla="*/ 686 h 748"/>
                <a:gd name="T18" fmla="*/ 84 w 1213"/>
                <a:gd name="T19" fmla="*/ 608 h 748"/>
                <a:gd name="T20" fmla="*/ 41 w 1213"/>
                <a:gd name="T21" fmla="*/ 413 h 748"/>
                <a:gd name="T22" fmla="*/ 151 w 1213"/>
                <a:gd name="T23" fmla="*/ 256 h 748"/>
                <a:gd name="T24" fmla="*/ 103 w 1213"/>
                <a:gd name="T25" fmla="*/ 88 h 7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13" h="748">
                  <a:moveTo>
                    <a:pt x="103" y="88"/>
                  </a:moveTo>
                  <a:cubicBezTo>
                    <a:pt x="208" y="48"/>
                    <a:pt x="419" y="8"/>
                    <a:pt x="535" y="4"/>
                  </a:cubicBezTo>
                  <a:cubicBezTo>
                    <a:pt x="651" y="0"/>
                    <a:pt x="723" y="40"/>
                    <a:pt x="799" y="64"/>
                  </a:cubicBezTo>
                  <a:cubicBezTo>
                    <a:pt x="875" y="88"/>
                    <a:pt x="925" y="126"/>
                    <a:pt x="991" y="148"/>
                  </a:cubicBezTo>
                  <a:cubicBezTo>
                    <a:pt x="1057" y="170"/>
                    <a:pt x="1177" y="142"/>
                    <a:pt x="1195" y="196"/>
                  </a:cubicBezTo>
                  <a:cubicBezTo>
                    <a:pt x="1213" y="250"/>
                    <a:pt x="1110" y="387"/>
                    <a:pt x="1099" y="472"/>
                  </a:cubicBezTo>
                  <a:cubicBezTo>
                    <a:pt x="1088" y="557"/>
                    <a:pt x="1182" y="662"/>
                    <a:pt x="1131" y="705"/>
                  </a:cubicBezTo>
                  <a:cubicBezTo>
                    <a:pt x="1080" y="748"/>
                    <a:pt x="888" y="733"/>
                    <a:pt x="790" y="730"/>
                  </a:cubicBezTo>
                  <a:cubicBezTo>
                    <a:pt x="693" y="727"/>
                    <a:pt x="661" y="706"/>
                    <a:pt x="544" y="686"/>
                  </a:cubicBezTo>
                  <a:cubicBezTo>
                    <a:pt x="426" y="666"/>
                    <a:pt x="168" y="653"/>
                    <a:pt x="84" y="608"/>
                  </a:cubicBezTo>
                  <a:cubicBezTo>
                    <a:pt x="0" y="562"/>
                    <a:pt x="30" y="472"/>
                    <a:pt x="41" y="413"/>
                  </a:cubicBezTo>
                  <a:cubicBezTo>
                    <a:pt x="52" y="354"/>
                    <a:pt x="141" y="310"/>
                    <a:pt x="151" y="256"/>
                  </a:cubicBezTo>
                  <a:cubicBezTo>
                    <a:pt x="161" y="202"/>
                    <a:pt x="113" y="123"/>
                    <a:pt x="103" y="88"/>
                  </a:cubicBezTo>
                  <a:close/>
                </a:path>
              </a:pathLst>
            </a:custGeom>
            <a:blipFill dpi="0" rotWithShape="1">
              <a:blip r:embed="rId2"/>
              <a:srcRect/>
              <a:tile tx="0" ty="0" sx="100000" sy="100000" flip="none" algn="tl"/>
            </a:blip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03" name="Text Box 27">
              <a:extLst>
                <a:ext uri="{FF2B5EF4-FFF2-40B4-BE49-F238E27FC236}">
                  <a16:creationId xmlns:a16="http://schemas.microsoft.com/office/drawing/2014/main" xmlns="" id="{30001806-FB03-48E1-A36C-413D98B966AA}"/>
                </a:ext>
              </a:extLst>
            </p:cNvPr>
            <p:cNvSpPr txBox="1">
              <a:spLocks noChangeArrowheads="1"/>
            </p:cNvSpPr>
            <p:nvPr/>
          </p:nvSpPr>
          <p:spPr bwMode="auto">
            <a:xfrm>
              <a:off x="3456" y="3849"/>
              <a:ext cx="10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US" altLang="en-US" sz="1800">
                  <a:latin typeface="Arial" panose="020B0604020202020204" pitchFamily="34" charset="0"/>
                </a:rPr>
                <a:t>Dạ</a:t>
              </a:r>
            </a:p>
          </p:txBody>
        </p:sp>
      </p:grpSp>
      <p:grpSp>
        <p:nvGrpSpPr>
          <p:cNvPr id="226349" name="Group 45">
            <a:extLst>
              <a:ext uri="{FF2B5EF4-FFF2-40B4-BE49-F238E27FC236}">
                <a16:creationId xmlns:a16="http://schemas.microsoft.com/office/drawing/2014/main" xmlns="" id="{241E2729-72A2-4CDC-8B01-D4E04F2C2EB5}"/>
              </a:ext>
            </a:extLst>
          </p:cNvPr>
          <p:cNvGrpSpPr>
            <a:grpSpLocks/>
          </p:cNvGrpSpPr>
          <p:nvPr/>
        </p:nvGrpSpPr>
        <p:grpSpPr bwMode="auto">
          <a:xfrm rot="382370">
            <a:off x="7951788" y="4722813"/>
            <a:ext cx="3937000" cy="1295400"/>
            <a:chOff x="1240" y="1692"/>
            <a:chExt cx="2480" cy="576"/>
          </a:xfrm>
        </p:grpSpPr>
        <p:grpSp>
          <p:nvGrpSpPr>
            <p:cNvPr id="11286" name="Group 46">
              <a:extLst>
                <a:ext uri="{FF2B5EF4-FFF2-40B4-BE49-F238E27FC236}">
                  <a16:creationId xmlns:a16="http://schemas.microsoft.com/office/drawing/2014/main" xmlns="" id="{83138F0F-BF30-4D17-A788-D1A6FB2CD9F5}"/>
                </a:ext>
              </a:extLst>
            </p:cNvPr>
            <p:cNvGrpSpPr>
              <a:grpSpLocks/>
            </p:cNvGrpSpPr>
            <p:nvPr/>
          </p:nvGrpSpPr>
          <p:grpSpPr bwMode="auto">
            <a:xfrm rot="-2002882">
              <a:off x="3047" y="1839"/>
              <a:ext cx="276" cy="148"/>
              <a:chOff x="2352" y="1488"/>
              <a:chExt cx="276" cy="148"/>
            </a:xfrm>
          </p:grpSpPr>
          <p:sp>
            <p:nvSpPr>
              <p:cNvPr id="11299" name="Freeform 47">
                <a:extLst>
                  <a:ext uri="{FF2B5EF4-FFF2-40B4-BE49-F238E27FC236}">
                    <a16:creationId xmlns:a16="http://schemas.microsoft.com/office/drawing/2014/main" xmlns="" id="{981E6F6B-237D-42CA-B09D-C18958846352}"/>
                  </a:ext>
                </a:extLst>
              </p:cNvPr>
              <p:cNvSpPr>
                <a:spLocks/>
              </p:cNvSpPr>
              <p:nvPr/>
            </p:nvSpPr>
            <p:spPr bwMode="auto">
              <a:xfrm rot="-487818">
                <a:off x="2406" y="1516"/>
                <a:ext cx="222" cy="120"/>
              </a:xfrm>
              <a:custGeom>
                <a:avLst/>
                <a:gdLst>
                  <a:gd name="T0" fmla="*/ 18 w 249"/>
                  <a:gd name="T1" fmla="*/ 75 h 141"/>
                  <a:gd name="T2" fmla="*/ 9 w 249"/>
                  <a:gd name="T3" fmla="*/ 84 h 141"/>
                  <a:gd name="T4" fmla="*/ 0 w 249"/>
                  <a:gd name="T5" fmla="*/ 87 h 141"/>
                  <a:gd name="T6" fmla="*/ 17 w 249"/>
                  <a:gd name="T7" fmla="*/ 99 h 141"/>
                  <a:gd name="T8" fmla="*/ 30 w 249"/>
                  <a:gd name="T9" fmla="*/ 102 h 141"/>
                  <a:gd name="T10" fmla="*/ 43 w 249"/>
                  <a:gd name="T11" fmla="*/ 100 h 141"/>
                  <a:gd name="T12" fmla="*/ 55 w 249"/>
                  <a:gd name="T13" fmla="*/ 98 h 141"/>
                  <a:gd name="T14" fmla="*/ 67 w 249"/>
                  <a:gd name="T15" fmla="*/ 91 h 141"/>
                  <a:gd name="T16" fmla="*/ 83 w 249"/>
                  <a:gd name="T17" fmla="*/ 83 h 141"/>
                  <a:gd name="T18" fmla="*/ 95 w 249"/>
                  <a:gd name="T19" fmla="*/ 83 h 141"/>
                  <a:gd name="T20" fmla="*/ 104 w 249"/>
                  <a:gd name="T21" fmla="*/ 80 h 141"/>
                  <a:gd name="T22" fmla="*/ 116 w 249"/>
                  <a:gd name="T23" fmla="*/ 74 h 141"/>
                  <a:gd name="T24" fmla="*/ 127 w 249"/>
                  <a:gd name="T25" fmla="*/ 67 h 141"/>
                  <a:gd name="T26" fmla="*/ 141 w 249"/>
                  <a:gd name="T27" fmla="*/ 63 h 141"/>
                  <a:gd name="T28" fmla="*/ 151 w 249"/>
                  <a:gd name="T29" fmla="*/ 65 h 141"/>
                  <a:gd name="T30" fmla="*/ 165 w 249"/>
                  <a:gd name="T31" fmla="*/ 66 h 141"/>
                  <a:gd name="T32" fmla="*/ 179 w 249"/>
                  <a:gd name="T33" fmla="*/ 69 h 141"/>
                  <a:gd name="T34" fmla="*/ 185 w 249"/>
                  <a:gd name="T35" fmla="*/ 85 h 141"/>
                  <a:gd name="T36" fmla="*/ 198 w 249"/>
                  <a:gd name="T37" fmla="*/ 94 h 141"/>
                  <a:gd name="T38" fmla="*/ 150 w 249"/>
                  <a:gd name="T39" fmla="*/ 0 h 141"/>
                  <a:gd name="T40" fmla="*/ 18 w 249"/>
                  <a:gd name="T41" fmla="*/ 75 h 1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9" h="141">
                    <a:moveTo>
                      <a:pt x="22" y="103"/>
                    </a:moveTo>
                    <a:lnTo>
                      <a:pt x="11" y="116"/>
                    </a:lnTo>
                    <a:lnTo>
                      <a:pt x="0" y="120"/>
                    </a:lnTo>
                    <a:lnTo>
                      <a:pt x="21" y="136"/>
                    </a:lnTo>
                    <a:lnTo>
                      <a:pt x="38" y="141"/>
                    </a:lnTo>
                    <a:lnTo>
                      <a:pt x="54" y="139"/>
                    </a:lnTo>
                    <a:lnTo>
                      <a:pt x="69" y="135"/>
                    </a:lnTo>
                    <a:lnTo>
                      <a:pt x="84" y="126"/>
                    </a:lnTo>
                    <a:lnTo>
                      <a:pt x="104" y="114"/>
                    </a:lnTo>
                    <a:lnTo>
                      <a:pt x="120" y="114"/>
                    </a:lnTo>
                    <a:lnTo>
                      <a:pt x="131" y="111"/>
                    </a:lnTo>
                    <a:lnTo>
                      <a:pt x="146" y="102"/>
                    </a:lnTo>
                    <a:lnTo>
                      <a:pt x="159" y="93"/>
                    </a:lnTo>
                    <a:lnTo>
                      <a:pt x="177" y="87"/>
                    </a:lnTo>
                    <a:lnTo>
                      <a:pt x="190" y="89"/>
                    </a:lnTo>
                    <a:lnTo>
                      <a:pt x="208" y="92"/>
                    </a:lnTo>
                    <a:lnTo>
                      <a:pt x="225" y="95"/>
                    </a:lnTo>
                    <a:lnTo>
                      <a:pt x="232" y="118"/>
                    </a:lnTo>
                    <a:lnTo>
                      <a:pt x="249" y="129"/>
                    </a:lnTo>
                    <a:lnTo>
                      <a:pt x="188" y="0"/>
                    </a:lnTo>
                    <a:lnTo>
                      <a:pt x="22" y="103"/>
                    </a:lnTo>
                    <a:close/>
                  </a:path>
                </a:pathLst>
              </a:custGeom>
              <a:solidFill>
                <a:srgbClr val="FFBFBF"/>
              </a:solidFill>
              <a:ln w="9525">
                <a:solidFill>
                  <a:srgbClr val="000000"/>
                </a:solidFill>
                <a:prstDash val="solid"/>
                <a:round/>
                <a:headEnd/>
                <a:tailEnd/>
              </a:ln>
            </p:spPr>
            <p:txBody>
              <a:bodyPr/>
              <a:lstStyle/>
              <a:p>
                <a:endParaRPr lang="en-US"/>
              </a:p>
            </p:txBody>
          </p:sp>
          <p:sp>
            <p:nvSpPr>
              <p:cNvPr id="11300" name="Freeform 48">
                <a:extLst>
                  <a:ext uri="{FF2B5EF4-FFF2-40B4-BE49-F238E27FC236}">
                    <a16:creationId xmlns:a16="http://schemas.microsoft.com/office/drawing/2014/main" xmlns="" id="{D75D8B81-A46D-4DBA-AFFD-6BFFE1194187}"/>
                  </a:ext>
                </a:extLst>
              </p:cNvPr>
              <p:cNvSpPr>
                <a:spLocks/>
              </p:cNvSpPr>
              <p:nvPr/>
            </p:nvSpPr>
            <p:spPr bwMode="auto">
              <a:xfrm rot="-949943">
                <a:off x="2352" y="1488"/>
                <a:ext cx="220" cy="138"/>
              </a:xfrm>
              <a:custGeom>
                <a:avLst/>
                <a:gdLst>
                  <a:gd name="T0" fmla="*/ 52 w 220"/>
                  <a:gd name="T1" fmla="*/ 68 h 138"/>
                  <a:gd name="T2" fmla="*/ 16 w 220"/>
                  <a:gd name="T3" fmla="*/ 106 h 138"/>
                  <a:gd name="T4" fmla="*/ 0 w 220"/>
                  <a:gd name="T5" fmla="*/ 125 h 138"/>
                  <a:gd name="T6" fmla="*/ 20 w 220"/>
                  <a:gd name="T7" fmla="*/ 136 h 138"/>
                  <a:gd name="T8" fmla="*/ 36 w 220"/>
                  <a:gd name="T9" fmla="*/ 138 h 138"/>
                  <a:gd name="T10" fmla="*/ 49 w 220"/>
                  <a:gd name="T11" fmla="*/ 134 h 138"/>
                  <a:gd name="T12" fmla="*/ 63 w 220"/>
                  <a:gd name="T13" fmla="*/ 129 h 138"/>
                  <a:gd name="T14" fmla="*/ 75 w 220"/>
                  <a:gd name="T15" fmla="*/ 119 h 138"/>
                  <a:gd name="T16" fmla="*/ 91 w 220"/>
                  <a:gd name="T17" fmla="*/ 107 h 138"/>
                  <a:gd name="T18" fmla="*/ 105 w 220"/>
                  <a:gd name="T19" fmla="*/ 105 h 138"/>
                  <a:gd name="T20" fmla="*/ 114 w 220"/>
                  <a:gd name="T21" fmla="*/ 100 h 138"/>
                  <a:gd name="T22" fmla="*/ 126 w 220"/>
                  <a:gd name="T23" fmla="*/ 92 h 138"/>
                  <a:gd name="T24" fmla="*/ 137 w 220"/>
                  <a:gd name="T25" fmla="*/ 82 h 138"/>
                  <a:gd name="T26" fmla="*/ 152 w 220"/>
                  <a:gd name="T27" fmla="*/ 75 h 138"/>
                  <a:gd name="T28" fmla="*/ 163 w 220"/>
                  <a:gd name="T29" fmla="*/ 75 h 138"/>
                  <a:gd name="T30" fmla="*/ 179 w 220"/>
                  <a:gd name="T31" fmla="*/ 75 h 138"/>
                  <a:gd name="T32" fmla="*/ 196 w 220"/>
                  <a:gd name="T33" fmla="*/ 76 h 138"/>
                  <a:gd name="T34" fmla="*/ 204 w 220"/>
                  <a:gd name="T35" fmla="*/ 94 h 138"/>
                  <a:gd name="T36" fmla="*/ 220 w 220"/>
                  <a:gd name="T37" fmla="*/ 101 h 138"/>
                  <a:gd name="T38" fmla="*/ 151 w 220"/>
                  <a:gd name="T39" fmla="*/ 0 h 138"/>
                  <a:gd name="T40" fmla="*/ 52 w 220"/>
                  <a:gd name="T41" fmla="*/ 68 h 1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0" h="138">
                    <a:moveTo>
                      <a:pt x="52" y="68"/>
                    </a:moveTo>
                    <a:lnTo>
                      <a:pt x="16" y="106"/>
                    </a:lnTo>
                    <a:lnTo>
                      <a:pt x="0" y="125"/>
                    </a:lnTo>
                    <a:lnTo>
                      <a:pt x="20" y="136"/>
                    </a:lnTo>
                    <a:lnTo>
                      <a:pt x="36" y="138"/>
                    </a:lnTo>
                    <a:lnTo>
                      <a:pt x="49" y="134"/>
                    </a:lnTo>
                    <a:lnTo>
                      <a:pt x="63" y="129"/>
                    </a:lnTo>
                    <a:lnTo>
                      <a:pt x="75" y="119"/>
                    </a:lnTo>
                    <a:lnTo>
                      <a:pt x="91" y="107"/>
                    </a:lnTo>
                    <a:lnTo>
                      <a:pt x="105" y="105"/>
                    </a:lnTo>
                    <a:lnTo>
                      <a:pt x="114" y="100"/>
                    </a:lnTo>
                    <a:lnTo>
                      <a:pt x="126" y="92"/>
                    </a:lnTo>
                    <a:lnTo>
                      <a:pt x="137" y="82"/>
                    </a:lnTo>
                    <a:lnTo>
                      <a:pt x="152" y="75"/>
                    </a:lnTo>
                    <a:lnTo>
                      <a:pt x="163" y="75"/>
                    </a:lnTo>
                    <a:lnTo>
                      <a:pt x="179" y="75"/>
                    </a:lnTo>
                    <a:lnTo>
                      <a:pt x="196" y="76"/>
                    </a:lnTo>
                    <a:lnTo>
                      <a:pt x="204" y="94"/>
                    </a:lnTo>
                    <a:lnTo>
                      <a:pt x="220" y="101"/>
                    </a:lnTo>
                    <a:lnTo>
                      <a:pt x="151" y="0"/>
                    </a:lnTo>
                    <a:lnTo>
                      <a:pt x="52" y="68"/>
                    </a:lnTo>
                    <a:close/>
                  </a:path>
                </a:pathLst>
              </a:custGeom>
              <a:solidFill>
                <a:srgbClr val="FFBFBF"/>
              </a:solidFill>
              <a:ln w="9525">
                <a:solidFill>
                  <a:srgbClr val="000000"/>
                </a:solidFill>
                <a:prstDash val="solid"/>
                <a:round/>
                <a:headEnd/>
                <a:tailEnd/>
              </a:ln>
            </p:spPr>
            <p:txBody>
              <a:bodyPr/>
              <a:lstStyle/>
              <a:p>
                <a:endParaRPr lang="en-US"/>
              </a:p>
            </p:txBody>
          </p:sp>
          <p:sp>
            <p:nvSpPr>
              <p:cNvPr id="11301" name="Freeform 49">
                <a:extLst>
                  <a:ext uri="{FF2B5EF4-FFF2-40B4-BE49-F238E27FC236}">
                    <a16:creationId xmlns:a16="http://schemas.microsoft.com/office/drawing/2014/main" xmlns="" id="{73B138D2-4D80-4A6C-B372-7A129B823D34}"/>
                  </a:ext>
                </a:extLst>
              </p:cNvPr>
              <p:cNvSpPr>
                <a:spLocks/>
              </p:cNvSpPr>
              <p:nvPr/>
            </p:nvSpPr>
            <p:spPr bwMode="auto">
              <a:xfrm rot="810451">
                <a:off x="2444" y="1586"/>
                <a:ext cx="13" cy="10"/>
              </a:xfrm>
              <a:custGeom>
                <a:avLst/>
                <a:gdLst>
                  <a:gd name="T0" fmla="*/ 3 w 55"/>
                  <a:gd name="T1" fmla="*/ 3 h 33"/>
                  <a:gd name="T2" fmla="*/ 1 w 55"/>
                  <a:gd name="T3" fmla="*/ 2 h 33"/>
                  <a:gd name="T4" fmla="*/ 0 w 55"/>
                  <a:gd name="T5" fmla="*/ 1 h 33"/>
                  <a:gd name="T6" fmla="*/ 0 w 55"/>
                  <a:gd name="T7" fmla="*/ 0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33">
                    <a:moveTo>
                      <a:pt x="55" y="33"/>
                    </a:moveTo>
                    <a:lnTo>
                      <a:pt x="26" y="22"/>
                    </a:lnTo>
                    <a:lnTo>
                      <a:pt x="7" y="8"/>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287" name="Rectangle 50">
              <a:extLst>
                <a:ext uri="{FF2B5EF4-FFF2-40B4-BE49-F238E27FC236}">
                  <a16:creationId xmlns:a16="http://schemas.microsoft.com/office/drawing/2014/main" xmlns="" id="{367C67FA-2D83-4C93-936C-347F86677164}"/>
                </a:ext>
              </a:extLst>
            </p:cNvPr>
            <p:cNvSpPr>
              <a:spLocks noChangeArrowheads="1"/>
            </p:cNvSpPr>
            <p:nvPr/>
          </p:nvSpPr>
          <p:spPr bwMode="auto">
            <a:xfrm rot="-161647">
              <a:off x="1240" y="2028"/>
              <a:ext cx="2088" cy="83"/>
            </a:xfrm>
            <a:prstGeom prst="rect">
              <a:avLst/>
            </a:prstGeom>
            <a:solidFill>
              <a:srgbClr val="0066FF"/>
            </a:solidFill>
            <a:ln w="9525" algn="ctr">
              <a:solidFill>
                <a:schemeClr val="bg2"/>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2400"/>
            </a:p>
          </p:txBody>
        </p:sp>
        <p:grpSp>
          <p:nvGrpSpPr>
            <p:cNvPr id="11288" name="Group 51">
              <a:extLst>
                <a:ext uri="{FF2B5EF4-FFF2-40B4-BE49-F238E27FC236}">
                  <a16:creationId xmlns:a16="http://schemas.microsoft.com/office/drawing/2014/main" xmlns="" id="{05CB66AF-858F-45FF-9DD1-DD4ACEE69AB9}"/>
                </a:ext>
              </a:extLst>
            </p:cNvPr>
            <p:cNvGrpSpPr>
              <a:grpSpLocks/>
            </p:cNvGrpSpPr>
            <p:nvPr/>
          </p:nvGrpSpPr>
          <p:grpSpPr bwMode="auto">
            <a:xfrm rot="-2002882">
              <a:off x="3048" y="1692"/>
              <a:ext cx="672" cy="576"/>
              <a:chOff x="4032" y="2160"/>
              <a:chExt cx="672" cy="576"/>
            </a:xfrm>
          </p:grpSpPr>
          <p:sp>
            <p:nvSpPr>
              <p:cNvPr id="11289" name="Freeform 52">
                <a:extLst>
                  <a:ext uri="{FF2B5EF4-FFF2-40B4-BE49-F238E27FC236}">
                    <a16:creationId xmlns:a16="http://schemas.microsoft.com/office/drawing/2014/main" xmlns="" id="{EB3E67BA-2415-40F2-96BB-0345D56C49EC}"/>
                  </a:ext>
                </a:extLst>
              </p:cNvPr>
              <p:cNvSpPr>
                <a:spLocks/>
              </p:cNvSpPr>
              <p:nvPr/>
            </p:nvSpPr>
            <p:spPr bwMode="auto">
              <a:xfrm rot="-487818">
                <a:off x="4032" y="2160"/>
                <a:ext cx="575" cy="536"/>
              </a:xfrm>
              <a:custGeom>
                <a:avLst/>
                <a:gdLst>
                  <a:gd name="T0" fmla="*/ 182 w 648"/>
                  <a:gd name="T1" fmla="*/ 229 h 631"/>
                  <a:gd name="T2" fmla="*/ 149 w 648"/>
                  <a:gd name="T3" fmla="*/ 217 h 631"/>
                  <a:gd name="T4" fmla="*/ 116 w 648"/>
                  <a:gd name="T5" fmla="*/ 200 h 631"/>
                  <a:gd name="T6" fmla="*/ 79 w 648"/>
                  <a:gd name="T7" fmla="*/ 168 h 631"/>
                  <a:gd name="T8" fmla="*/ 46 w 648"/>
                  <a:gd name="T9" fmla="*/ 168 h 631"/>
                  <a:gd name="T10" fmla="*/ 59 w 648"/>
                  <a:gd name="T11" fmla="*/ 199 h 631"/>
                  <a:gd name="T12" fmla="*/ 83 w 648"/>
                  <a:gd name="T13" fmla="*/ 247 h 631"/>
                  <a:gd name="T14" fmla="*/ 125 w 648"/>
                  <a:gd name="T15" fmla="*/ 279 h 631"/>
                  <a:gd name="T16" fmla="*/ 185 w 648"/>
                  <a:gd name="T17" fmla="*/ 324 h 631"/>
                  <a:gd name="T18" fmla="*/ 232 w 648"/>
                  <a:gd name="T19" fmla="*/ 342 h 631"/>
                  <a:gd name="T20" fmla="*/ 257 w 648"/>
                  <a:gd name="T21" fmla="*/ 356 h 631"/>
                  <a:gd name="T22" fmla="*/ 288 w 648"/>
                  <a:gd name="T23" fmla="*/ 369 h 631"/>
                  <a:gd name="T24" fmla="*/ 310 w 648"/>
                  <a:gd name="T25" fmla="*/ 382 h 631"/>
                  <a:gd name="T26" fmla="*/ 339 w 648"/>
                  <a:gd name="T27" fmla="*/ 409 h 631"/>
                  <a:gd name="T28" fmla="*/ 360 w 648"/>
                  <a:gd name="T29" fmla="*/ 432 h 631"/>
                  <a:gd name="T30" fmla="*/ 386 w 648"/>
                  <a:gd name="T31" fmla="*/ 450 h 631"/>
                  <a:gd name="T32" fmla="*/ 398 w 648"/>
                  <a:gd name="T33" fmla="*/ 443 h 631"/>
                  <a:gd name="T34" fmla="*/ 412 w 648"/>
                  <a:gd name="T35" fmla="*/ 409 h 631"/>
                  <a:gd name="T36" fmla="*/ 447 w 648"/>
                  <a:gd name="T37" fmla="*/ 376 h 631"/>
                  <a:gd name="T38" fmla="*/ 481 w 648"/>
                  <a:gd name="T39" fmla="*/ 338 h 631"/>
                  <a:gd name="T40" fmla="*/ 497 w 648"/>
                  <a:gd name="T41" fmla="*/ 315 h 631"/>
                  <a:gd name="T42" fmla="*/ 480 w 648"/>
                  <a:gd name="T43" fmla="*/ 295 h 631"/>
                  <a:gd name="T44" fmla="*/ 453 w 648"/>
                  <a:gd name="T45" fmla="*/ 280 h 631"/>
                  <a:gd name="T46" fmla="*/ 438 w 648"/>
                  <a:gd name="T47" fmla="*/ 267 h 631"/>
                  <a:gd name="T48" fmla="*/ 410 w 648"/>
                  <a:gd name="T49" fmla="*/ 188 h 631"/>
                  <a:gd name="T50" fmla="*/ 387 w 648"/>
                  <a:gd name="T51" fmla="*/ 128 h 631"/>
                  <a:gd name="T52" fmla="*/ 367 w 648"/>
                  <a:gd name="T53" fmla="*/ 97 h 631"/>
                  <a:gd name="T54" fmla="*/ 354 w 648"/>
                  <a:gd name="T55" fmla="*/ 64 h 631"/>
                  <a:gd name="T56" fmla="*/ 337 w 648"/>
                  <a:gd name="T57" fmla="*/ 48 h 631"/>
                  <a:gd name="T58" fmla="*/ 307 w 648"/>
                  <a:gd name="T59" fmla="*/ 33 h 631"/>
                  <a:gd name="T60" fmla="*/ 276 w 648"/>
                  <a:gd name="T61" fmla="*/ 20 h 631"/>
                  <a:gd name="T62" fmla="*/ 234 w 648"/>
                  <a:gd name="T63" fmla="*/ 14 h 631"/>
                  <a:gd name="T64" fmla="*/ 194 w 648"/>
                  <a:gd name="T65" fmla="*/ 4 h 631"/>
                  <a:gd name="T66" fmla="*/ 164 w 648"/>
                  <a:gd name="T67" fmla="*/ 3 h 631"/>
                  <a:gd name="T68" fmla="*/ 129 w 648"/>
                  <a:gd name="T69" fmla="*/ 8 h 631"/>
                  <a:gd name="T70" fmla="*/ 105 w 648"/>
                  <a:gd name="T71" fmla="*/ 14 h 631"/>
                  <a:gd name="T72" fmla="*/ 61 w 648"/>
                  <a:gd name="T73" fmla="*/ 27 h 631"/>
                  <a:gd name="T74" fmla="*/ 26 w 648"/>
                  <a:gd name="T75" fmla="*/ 55 h 631"/>
                  <a:gd name="T76" fmla="*/ 3 w 648"/>
                  <a:gd name="T77" fmla="*/ 78 h 631"/>
                  <a:gd name="T78" fmla="*/ 5 w 648"/>
                  <a:gd name="T79" fmla="*/ 94 h 631"/>
                  <a:gd name="T80" fmla="*/ 36 w 648"/>
                  <a:gd name="T81" fmla="*/ 97 h 631"/>
                  <a:gd name="T82" fmla="*/ 59 w 648"/>
                  <a:gd name="T83" fmla="*/ 84 h 631"/>
                  <a:gd name="T84" fmla="*/ 99 w 648"/>
                  <a:gd name="T85" fmla="*/ 74 h 631"/>
                  <a:gd name="T86" fmla="*/ 142 w 648"/>
                  <a:gd name="T87" fmla="*/ 70 h 631"/>
                  <a:gd name="T88" fmla="*/ 163 w 648"/>
                  <a:gd name="T89" fmla="*/ 77 h 631"/>
                  <a:gd name="T90" fmla="*/ 189 w 648"/>
                  <a:gd name="T91" fmla="*/ 94 h 631"/>
                  <a:gd name="T92" fmla="*/ 210 w 648"/>
                  <a:gd name="T93" fmla="*/ 110 h 631"/>
                  <a:gd name="T94" fmla="*/ 223 w 648"/>
                  <a:gd name="T95" fmla="*/ 134 h 631"/>
                  <a:gd name="T96" fmla="*/ 232 w 648"/>
                  <a:gd name="T97" fmla="*/ 161 h 631"/>
                  <a:gd name="T98" fmla="*/ 231 w 648"/>
                  <a:gd name="T99" fmla="*/ 187 h 631"/>
                  <a:gd name="T100" fmla="*/ 201 w 648"/>
                  <a:gd name="T101" fmla="*/ 223 h 6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48" h="631">
                    <a:moveTo>
                      <a:pt x="255" y="310"/>
                    </a:moveTo>
                    <a:lnTo>
                      <a:pt x="231" y="317"/>
                    </a:lnTo>
                    <a:lnTo>
                      <a:pt x="214" y="314"/>
                    </a:lnTo>
                    <a:lnTo>
                      <a:pt x="189" y="301"/>
                    </a:lnTo>
                    <a:lnTo>
                      <a:pt x="162" y="296"/>
                    </a:lnTo>
                    <a:lnTo>
                      <a:pt x="148" y="277"/>
                    </a:lnTo>
                    <a:lnTo>
                      <a:pt x="125" y="247"/>
                    </a:lnTo>
                    <a:lnTo>
                      <a:pt x="100" y="233"/>
                    </a:lnTo>
                    <a:lnTo>
                      <a:pt x="76" y="228"/>
                    </a:lnTo>
                    <a:lnTo>
                      <a:pt x="59" y="233"/>
                    </a:lnTo>
                    <a:lnTo>
                      <a:pt x="66" y="251"/>
                    </a:lnTo>
                    <a:lnTo>
                      <a:pt x="76" y="275"/>
                    </a:lnTo>
                    <a:lnTo>
                      <a:pt x="94" y="312"/>
                    </a:lnTo>
                    <a:lnTo>
                      <a:pt x="106" y="342"/>
                    </a:lnTo>
                    <a:lnTo>
                      <a:pt x="136" y="366"/>
                    </a:lnTo>
                    <a:lnTo>
                      <a:pt x="159" y="387"/>
                    </a:lnTo>
                    <a:lnTo>
                      <a:pt x="177" y="403"/>
                    </a:lnTo>
                    <a:lnTo>
                      <a:pt x="236" y="448"/>
                    </a:lnTo>
                    <a:lnTo>
                      <a:pt x="265" y="460"/>
                    </a:lnTo>
                    <a:lnTo>
                      <a:pt x="295" y="475"/>
                    </a:lnTo>
                    <a:lnTo>
                      <a:pt x="311" y="481"/>
                    </a:lnTo>
                    <a:lnTo>
                      <a:pt x="327" y="493"/>
                    </a:lnTo>
                    <a:lnTo>
                      <a:pt x="349" y="503"/>
                    </a:lnTo>
                    <a:lnTo>
                      <a:pt x="365" y="511"/>
                    </a:lnTo>
                    <a:lnTo>
                      <a:pt x="382" y="519"/>
                    </a:lnTo>
                    <a:lnTo>
                      <a:pt x="393" y="530"/>
                    </a:lnTo>
                    <a:lnTo>
                      <a:pt x="412" y="543"/>
                    </a:lnTo>
                    <a:lnTo>
                      <a:pt x="431" y="566"/>
                    </a:lnTo>
                    <a:lnTo>
                      <a:pt x="445" y="583"/>
                    </a:lnTo>
                    <a:lnTo>
                      <a:pt x="457" y="599"/>
                    </a:lnTo>
                    <a:lnTo>
                      <a:pt x="472" y="612"/>
                    </a:lnTo>
                    <a:lnTo>
                      <a:pt x="490" y="624"/>
                    </a:lnTo>
                    <a:lnTo>
                      <a:pt x="500" y="631"/>
                    </a:lnTo>
                    <a:lnTo>
                      <a:pt x="505" y="614"/>
                    </a:lnTo>
                    <a:lnTo>
                      <a:pt x="510" y="597"/>
                    </a:lnTo>
                    <a:lnTo>
                      <a:pt x="523" y="568"/>
                    </a:lnTo>
                    <a:lnTo>
                      <a:pt x="553" y="539"/>
                    </a:lnTo>
                    <a:lnTo>
                      <a:pt x="568" y="522"/>
                    </a:lnTo>
                    <a:lnTo>
                      <a:pt x="596" y="489"/>
                    </a:lnTo>
                    <a:lnTo>
                      <a:pt x="611" y="469"/>
                    </a:lnTo>
                    <a:lnTo>
                      <a:pt x="626" y="451"/>
                    </a:lnTo>
                    <a:lnTo>
                      <a:pt x="631" y="437"/>
                    </a:lnTo>
                    <a:lnTo>
                      <a:pt x="648" y="435"/>
                    </a:lnTo>
                    <a:lnTo>
                      <a:pt x="610" y="409"/>
                    </a:lnTo>
                    <a:lnTo>
                      <a:pt x="597" y="398"/>
                    </a:lnTo>
                    <a:lnTo>
                      <a:pt x="576" y="388"/>
                    </a:lnTo>
                    <a:lnTo>
                      <a:pt x="565" y="379"/>
                    </a:lnTo>
                    <a:lnTo>
                      <a:pt x="557" y="370"/>
                    </a:lnTo>
                    <a:lnTo>
                      <a:pt x="549" y="343"/>
                    </a:lnTo>
                    <a:lnTo>
                      <a:pt x="521" y="260"/>
                    </a:lnTo>
                    <a:lnTo>
                      <a:pt x="507" y="216"/>
                    </a:lnTo>
                    <a:lnTo>
                      <a:pt x="491" y="178"/>
                    </a:lnTo>
                    <a:lnTo>
                      <a:pt x="478" y="158"/>
                    </a:lnTo>
                    <a:lnTo>
                      <a:pt x="466" y="134"/>
                    </a:lnTo>
                    <a:lnTo>
                      <a:pt x="458" y="112"/>
                    </a:lnTo>
                    <a:lnTo>
                      <a:pt x="450" y="88"/>
                    </a:lnTo>
                    <a:lnTo>
                      <a:pt x="442" y="74"/>
                    </a:lnTo>
                    <a:lnTo>
                      <a:pt x="428" y="66"/>
                    </a:lnTo>
                    <a:lnTo>
                      <a:pt x="404" y="58"/>
                    </a:lnTo>
                    <a:lnTo>
                      <a:pt x="390" y="46"/>
                    </a:lnTo>
                    <a:lnTo>
                      <a:pt x="374" y="32"/>
                    </a:lnTo>
                    <a:lnTo>
                      <a:pt x="350" y="28"/>
                    </a:lnTo>
                    <a:lnTo>
                      <a:pt x="320" y="28"/>
                    </a:lnTo>
                    <a:lnTo>
                      <a:pt x="298" y="20"/>
                    </a:lnTo>
                    <a:lnTo>
                      <a:pt x="266" y="14"/>
                    </a:lnTo>
                    <a:lnTo>
                      <a:pt x="247" y="6"/>
                    </a:lnTo>
                    <a:lnTo>
                      <a:pt x="234" y="0"/>
                    </a:lnTo>
                    <a:lnTo>
                      <a:pt x="208" y="5"/>
                    </a:lnTo>
                    <a:lnTo>
                      <a:pt x="184" y="9"/>
                    </a:lnTo>
                    <a:lnTo>
                      <a:pt x="163" y="12"/>
                    </a:lnTo>
                    <a:lnTo>
                      <a:pt x="150" y="14"/>
                    </a:lnTo>
                    <a:lnTo>
                      <a:pt x="133" y="20"/>
                    </a:lnTo>
                    <a:lnTo>
                      <a:pt x="117" y="26"/>
                    </a:lnTo>
                    <a:lnTo>
                      <a:pt x="78" y="38"/>
                    </a:lnTo>
                    <a:lnTo>
                      <a:pt x="55" y="57"/>
                    </a:lnTo>
                    <a:lnTo>
                      <a:pt x="33" y="77"/>
                    </a:lnTo>
                    <a:lnTo>
                      <a:pt x="16" y="93"/>
                    </a:lnTo>
                    <a:lnTo>
                      <a:pt x="3" y="108"/>
                    </a:lnTo>
                    <a:lnTo>
                      <a:pt x="0" y="120"/>
                    </a:lnTo>
                    <a:lnTo>
                      <a:pt x="7" y="131"/>
                    </a:lnTo>
                    <a:lnTo>
                      <a:pt x="28" y="137"/>
                    </a:lnTo>
                    <a:lnTo>
                      <a:pt x="46" y="134"/>
                    </a:lnTo>
                    <a:lnTo>
                      <a:pt x="60" y="128"/>
                    </a:lnTo>
                    <a:lnTo>
                      <a:pt x="76" y="117"/>
                    </a:lnTo>
                    <a:lnTo>
                      <a:pt x="91" y="104"/>
                    </a:lnTo>
                    <a:lnTo>
                      <a:pt x="126" y="102"/>
                    </a:lnTo>
                    <a:lnTo>
                      <a:pt x="160" y="101"/>
                    </a:lnTo>
                    <a:lnTo>
                      <a:pt x="180" y="96"/>
                    </a:lnTo>
                    <a:lnTo>
                      <a:pt x="195" y="95"/>
                    </a:lnTo>
                    <a:lnTo>
                      <a:pt x="207" y="107"/>
                    </a:lnTo>
                    <a:lnTo>
                      <a:pt x="222" y="117"/>
                    </a:lnTo>
                    <a:lnTo>
                      <a:pt x="240" y="131"/>
                    </a:lnTo>
                    <a:lnTo>
                      <a:pt x="255" y="138"/>
                    </a:lnTo>
                    <a:lnTo>
                      <a:pt x="267" y="153"/>
                    </a:lnTo>
                    <a:lnTo>
                      <a:pt x="273" y="165"/>
                    </a:lnTo>
                    <a:lnTo>
                      <a:pt x="283" y="186"/>
                    </a:lnTo>
                    <a:lnTo>
                      <a:pt x="288" y="207"/>
                    </a:lnTo>
                    <a:lnTo>
                      <a:pt x="294" y="224"/>
                    </a:lnTo>
                    <a:lnTo>
                      <a:pt x="293" y="238"/>
                    </a:lnTo>
                    <a:lnTo>
                      <a:pt x="293" y="259"/>
                    </a:lnTo>
                    <a:lnTo>
                      <a:pt x="287" y="286"/>
                    </a:lnTo>
                    <a:lnTo>
                      <a:pt x="255" y="310"/>
                    </a:lnTo>
                    <a:close/>
                  </a:path>
                </a:pathLst>
              </a:custGeom>
              <a:solidFill>
                <a:srgbClr val="FFBFBF"/>
              </a:solidFill>
              <a:ln w="9525">
                <a:solidFill>
                  <a:srgbClr val="000000"/>
                </a:solidFill>
                <a:prstDash val="solid"/>
                <a:round/>
                <a:headEnd/>
                <a:tailEnd/>
              </a:ln>
            </p:spPr>
            <p:txBody>
              <a:bodyPr/>
              <a:lstStyle/>
              <a:p>
                <a:endParaRPr lang="en-US"/>
              </a:p>
            </p:txBody>
          </p:sp>
          <p:sp>
            <p:nvSpPr>
              <p:cNvPr id="11290" name="Freeform 53">
                <a:extLst>
                  <a:ext uri="{FF2B5EF4-FFF2-40B4-BE49-F238E27FC236}">
                    <a16:creationId xmlns:a16="http://schemas.microsoft.com/office/drawing/2014/main" xmlns="" id="{77E060C3-C3D5-4853-9115-BA6207020B5B}"/>
                  </a:ext>
                </a:extLst>
              </p:cNvPr>
              <p:cNvSpPr>
                <a:spLocks/>
              </p:cNvSpPr>
              <p:nvPr/>
            </p:nvSpPr>
            <p:spPr bwMode="auto">
              <a:xfrm>
                <a:off x="4202" y="2173"/>
                <a:ext cx="103" cy="46"/>
              </a:xfrm>
              <a:custGeom>
                <a:avLst/>
                <a:gdLst>
                  <a:gd name="T0" fmla="*/ 0 w 138"/>
                  <a:gd name="T1" fmla="*/ 0 h 66"/>
                  <a:gd name="T2" fmla="*/ 37 w 138"/>
                  <a:gd name="T3" fmla="*/ 13 h 66"/>
                  <a:gd name="T4" fmla="*/ 77 w 138"/>
                  <a:gd name="T5" fmla="*/ 32 h 66"/>
                  <a:gd name="T6" fmla="*/ 0 60000 65536"/>
                  <a:gd name="T7" fmla="*/ 0 60000 65536"/>
                  <a:gd name="T8" fmla="*/ 0 60000 65536"/>
                </a:gdLst>
                <a:ahLst/>
                <a:cxnLst>
                  <a:cxn ang="T6">
                    <a:pos x="T0" y="T1"/>
                  </a:cxn>
                  <a:cxn ang="T7">
                    <a:pos x="T2" y="T3"/>
                  </a:cxn>
                  <a:cxn ang="T8">
                    <a:pos x="T4" y="T5"/>
                  </a:cxn>
                </a:cxnLst>
                <a:rect l="0" t="0" r="r" b="b"/>
                <a:pathLst>
                  <a:path w="138" h="66">
                    <a:moveTo>
                      <a:pt x="0" y="0"/>
                    </a:moveTo>
                    <a:lnTo>
                      <a:pt x="66" y="27"/>
                    </a:lnTo>
                    <a:lnTo>
                      <a:pt x="138" y="6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91" name="Freeform 54">
                <a:extLst>
                  <a:ext uri="{FF2B5EF4-FFF2-40B4-BE49-F238E27FC236}">
                    <a16:creationId xmlns:a16="http://schemas.microsoft.com/office/drawing/2014/main" xmlns="" id="{ABA68AB8-4010-4FE7-BB4A-ABD3A7C7CABE}"/>
                  </a:ext>
                </a:extLst>
              </p:cNvPr>
              <p:cNvSpPr>
                <a:spLocks/>
              </p:cNvSpPr>
              <p:nvPr/>
            </p:nvSpPr>
            <p:spPr bwMode="auto">
              <a:xfrm rot="-1242821">
                <a:off x="4093" y="2384"/>
                <a:ext cx="15" cy="48"/>
              </a:xfrm>
              <a:custGeom>
                <a:avLst/>
                <a:gdLst>
                  <a:gd name="T0" fmla="*/ 1 w 70"/>
                  <a:gd name="T1" fmla="*/ 0 h 169"/>
                  <a:gd name="T2" fmla="*/ 2 w 70"/>
                  <a:gd name="T3" fmla="*/ 4 h 169"/>
                  <a:gd name="T4" fmla="*/ 3 w 70"/>
                  <a:gd name="T5" fmla="*/ 7 h 169"/>
                  <a:gd name="T6" fmla="*/ 3 w 70"/>
                  <a:gd name="T7" fmla="*/ 9 h 169"/>
                  <a:gd name="T8" fmla="*/ 3 w 70"/>
                  <a:gd name="T9" fmla="*/ 11 h 169"/>
                  <a:gd name="T10" fmla="*/ 1 w 70"/>
                  <a:gd name="T11" fmla="*/ 13 h 169"/>
                  <a:gd name="T12" fmla="*/ 0 w 70"/>
                  <a:gd name="T13" fmla="*/ 14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92" name="Freeform 55">
                <a:extLst>
                  <a:ext uri="{FF2B5EF4-FFF2-40B4-BE49-F238E27FC236}">
                    <a16:creationId xmlns:a16="http://schemas.microsoft.com/office/drawing/2014/main" xmlns="" id="{09853BC4-3D72-47BE-8368-38C3184CF571}"/>
                  </a:ext>
                </a:extLst>
              </p:cNvPr>
              <p:cNvSpPr>
                <a:spLocks/>
              </p:cNvSpPr>
              <p:nvPr/>
            </p:nvSpPr>
            <p:spPr bwMode="auto">
              <a:xfrm rot="-832342">
                <a:off x="4167" y="2231"/>
                <a:ext cx="12" cy="29"/>
              </a:xfrm>
              <a:custGeom>
                <a:avLst/>
                <a:gdLst>
                  <a:gd name="T0" fmla="*/ 0 w 50"/>
                  <a:gd name="T1" fmla="*/ 0 h 93"/>
                  <a:gd name="T2" fmla="*/ 0 w 50"/>
                  <a:gd name="T3" fmla="*/ 3 h 93"/>
                  <a:gd name="T4" fmla="*/ 0 w 50"/>
                  <a:gd name="T5" fmla="*/ 6 h 93"/>
                  <a:gd name="T6" fmla="*/ 1 w 50"/>
                  <a:gd name="T7" fmla="*/ 8 h 93"/>
                  <a:gd name="T8" fmla="*/ 3 w 50"/>
                  <a:gd name="T9" fmla="*/ 9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93">
                    <a:moveTo>
                      <a:pt x="0" y="0"/>
                    </a:moveTo>
                    <a:lnTo>
                      <a:pt x="0" y="32"/>
                    </a:lnTo>
                    <a:lnTo>
                      <a:pt x="6" y="57"/>
                    </a:lnTo>
                    <a:lnTo>
                      <a:pt x="25" y="82"/>
                    </a:lnTo>
                    <a:lnTo>
                      <a:pt x="50" y="93"/>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93" name="Freeform 56">
                <a:extLst>
                  <a:ext uri="{FF2B5EF4-FFF2-40B4-BE49-F238E27FC236}">
                    <a16:creationId xmlns:a16="http://schemas.microsoft.com/office/drawing/2014/main" xmlns="" id="{A66CC33B-81CB-4FAF-A7DD-DF0E904189D4}"/>
                  </a:ext>
                </a:extLst>
              </p:cNvPr>
              <p:cNvSpPr>
                <a:spLocks/>
              </p:cNvSpPr>
              <p:nvPr/>
            </p:nvSpPr>
            <p:spPr bwMode="auto">
              <a:xfrm rot="-1712274">
                <a:off x="4076" y="2259"/>
                <a:ext cx="9" cy="22"/>
              </a:xfrm>
              <a:custGeom>
                <a:avLst/>
                <a:gdLst>
                  <a:gd name="T0" fmla="*/ 0 w 19"/>
                  <a:gd name="T1" fmla="*/ 0 h 43"/>
                  <a:gd name="T2" fmla="*/ 0 w 19"/>
                  <a:gd name="T3" fmla="*/ 4 h 43"/>
                  <a:gd name="T4" fmla="*/ 1 w 19"/>
                  <a:gd name="T5" fmla="*/ 7 h 43"/>
                  <a:gd name="T6" fmla="*/ 4 w 19"/>
                  <a:gd name="T7" fmla="*/ 11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43">
                    <a:moveTo>
                      <a:pt x="0" y="0"/>
                    </a:moveTo>
                    <a:lnTo>
                      <a:pt x="0" y="14"/>
                    </a:lnTo>
                    <a:lnTo>
                      <a:pt x="4" y="28"/>
                    </a:lnTo>
                    <a:lnTo>
                      <a:pt x="19" y="43"/>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1294" name="Group 57">
                <a:extLst>
                  <a:ext uri="{FF2B5EF4-FFF2-40B4-BE49-F238E27FC236}">
                    <a16:creationId xmlns:a16="http://schemas.microsoft.com/office/drawing/2014/main" xmlns="" id="{5AD4487B-8EC3-4CAB-BC73-3F12F7E2734B}"/>
                  </a:ext>
                </a:extLst>
              </p:cNvPr>
              <p:cNvGrpSpPr>
                <a:grpSpLocks/>
              </p:cNvGrpSpPr>
              <p:nvPr/>
            </p:nvGrpSpPr>
            <p:grpSpPr bwMode="auto">
              <a:xfrm rot="-9224892">
                <a:off x="4462" y="2466"/>
                <a:ext cx="242" cy="270"/>
                <a:chOff x="2457" y="2549"/>
                <a:chExt cx="557" cy="547"/>
              </a:xfrm>
            </p:grpSpPr>
            <p:sp>
              <p:nvSpPr>
                <p:cNvPr id="11297" name="Freeform 58">
                  <a:extLst>
                    <a:ext uri="{FF2B5EF4-FFF2-40B4-BE49-F238E27FC236}">
                      <a16:creationId xmlns:a16="http://schemas.microsoft.com/office/drawing/2014/main" xmlns="" id="{DF1477EB-7118-4F73-94E2-597ED7F24710}"/>
                    </a:ext>
                  </a:extLst>
                </p:cNvPr>
                <p:cNvSpPr>
                  <a:spLocks/>
                </p:cNvSpPr>
                <p:nvPr/>
              </p:nvSpPr>
              <p:spPr bwMode="auto">
                <a:xfrm>
                  <a:off x="2457" y="2549"/>
                  <a:ext cx="557" cy="547"/>
                </a:xfrm>
                <a:custGeom>
                  <a:avLst/>
                  <a:gdLst>
                    <a:gd name="T0" fmla="*/ 279 w 1112"/>
                    <a:gd name="T1" fmla="*/ 35 h 1094"/>
                    <a:gd name="T2" fmla="*/ 265 w 1112"/>
                    <a:gd name="T3" fmla="*/ 68 h 1094"/>
                    <a:gd name="T4" fmla="*/ 255 w 1112"/>
                    <a:gd name="T5" fmla="*/ 94 h 1094"/>
                    <a:gd name="T6" fmla="*/ 243 w 1112"/>
                    <a:gd name="T7" fmla="*/ 119 h 1094"/>
                    <a:gd name="T8" fmla="*/ 236 w 1112"/>
                    <a:gd name="T9" fmla="*/ 147 h 1094"/>
                    <a:gd name="T10" fmla="*/ 232 w 1112"/>
                    <a:gd name="T11" fmla="*/ 176 h 1094"/>
                    <a:gd name="T12" fmla="*/ 227 w 1112"/>
                    <a:gd name="T13" fmla="*/ 204 h 1094"/>
                    <a:gd name="T14" fmla="*/ 227 w 1112"/>
                    <a:gd name="T15" fmla="*/ 229 h 1094"/>
                    <a:gd name="T16" fmla="*/ 227 w 1112"/>
                    <a:gd name="T17" fmla="*/ 251 h 1094"/>
                    <a:gd name="T18" fmla="*/ 227 w 1112"/>
                    <a:gd name="T19" fmla="*/ 260 h 1094"/>
                    <a:gd name="T20" fmla="*/ 61 w 1112"/>
                    <a:gd name="T21" fmla="*/ 274 h 1094"/>
                    <a:gd name="T22" fmla="*/ 33 w 1112"/>
                    <a:gd name="T23" fmla="*/ 112 h 1094"/>
                    <a:gd name="T24" fmla="*/ 7 w 1112"/>
                    <a:gd name="T25" fmla="*/ 17 h 1094"/>
                    <a:gd name="T26" fmla="*/ 0 w 1112"/>
                    <a:gd name="T27" fmla="*/ 0 h 1094"/>
                    <a:gd name="T28" fmla="*/ 105 w 1112"/>
                    <a:gd name="T29" fmla="*/ 19 h 1094"/>
                    <a:gd name="T30" fmla="*/ 192 w 1112"/>
                    <a:gd name="T31" fmla="*/ 26 h 1094"/>
                    <a:gd name="T32" fmla="*/ 248 w 1112"/>
                    <a:gd name="T33" fmla="*/ 26 h 1094"/>
                    <a:gd name="T34" fmla="*/ 279 w 1112"/>
                    <a:gd name="T35" fmla="*/ 35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prstDash val="solid"/>
                  <a:round/>
                  <a:headEnd/>
                  <a:tailEnd/>
                </a:ln>
              </p:spPr>
              <p:txBody>
                <a:bodyPr/>
                <a:lstStyle/>
                <a:p>
                  <a:endParaRPr lang="en-US"/>
                </a:p>
              </p:txBody>
            </p:sp>
            <p:sp>
              <p:nvSpPr>
                <p:cNvPr id="11298" name="Oval 59">
                  <a:extLst>
                    <a:ext uri="{FF2B5EF4-FFF2-40B4-BE49-F238E27FC236}">
                      <a16:creationId xmlns:a16="http://schemas.microsoft.com/office/drawing/2014/main" xmlns="" id="{B2D1C7C6-3F96-4B45-B0D8-C46CD80BCDEC}"/>
                    </a:ext>
                  </a:extLst>
                </p:cNvPr>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2400"/>
                </a:p>
              </p:txBody>
            </p:sp>
          </p:grpSp>
          <p:sp>
            <p:nvSpPr>
              <p:cNvPr id="11295" name="Freeform 60">
                <a:extLst>
                  <a:ext uri="{FF2B5EF4-FFF2-40B4-BE49-F238E27FC236}">
                    <a16:creationId xmlns:a16="http://schemas.microsoft.com/office/drawing/2014/main" xmlns="" id="{988EDB87-7098-481B-A5EB-5C0EB206784E}"/>
                  </a:ext>
                </a:extLst>
              </p:cNvPr>
              <p:cNvSpPr>
                <a:spLocks/>
              </p:cNvSpPr>
              <p:nvPr/>
            </p:nvSpPr>
            <p:spPr bwMode="auto">
              <a:xfrm rot="-5887819">
                <a:off x="4165" y="2435"/>
                <a:ext cx="13" cy="9"/>
              </a:xfrm>
              <a:custGeom>
                <a:avLst/>
                <a:gdLst>
                  <a:gd name="T0" fmla="*/ 3 w 55"/>
                  <a:gd name="T1" fmla="*/ 2 h 33"/>
                  <a:gd name="T2" fmla="*/ 1 w 55"/>
                  <a:gd name="T3" fmla="*/ 2 h 33"/>
                  <a:gd name="T4" fmla="*/ 0 w 55"/>
                  <a:gd name="T5" fmla="*/ 1 h 33"/>
                  <a:gd name="T6" fmla="*/ 0 w 55"/>
                  <a:gd name="T7" fmla="*/ 0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33">
                    <a:moveTo>
                      <a:pt x="55" y="33"/>
                    </a:moveTo>
                    <a:lnTo>
                      <a:pt x="26" y="22"/>
                    </a:lnTo>
                    <a:lnTo>
                      <a:pt x="7" y="8"/>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96" name="Freeform 61">
                <a:extLst>
                  <a:ext uri="{FF2B5EF4-FFF2-40B4-BE49-F238E27FC236}">
                    <a16:creationId xmlns:a16="http://schemas.microsoft.com/office/drawing/2014/main" xmlns="" id="{716B6AD7-5565-4AA5-A366-7533A41063FB}"/>
                  </a:ext>
                </a:extLst>
              </p:cNvPr>
              <p:cNvSpPr>
                <a:spLocks/>
              </p:cNvSpPr>
              <p:nvPr/>
            </p:nvSpPr>
            <p:spPr bwMode="auto">
              <a:xfrm rot="-487818">
                <a:off x="4282" y="2181"/>
                <a:ext cx="47" cy="29"/>
              </a:xfrm>
              <a:custGeom>
                <a:avLst/>
                <a:gdLst>
                  <a:gd name="T0" fmla="*/ 0 w 53"/>
                  <a:gd name="T1" fmla="*/ 0 h 34"/>
                  <a:gd name="T2" fmla="*/ 13 w 53"/>
                  <a:gd name="T3" fmla="*/ 6 h 34"/>
                  <a:gd name="T4" fmla="*/ 42 w 53"/>
                  <a:gd name="T5" fmla="*/ 25 h 34"/>
                  <a:gd name="T6" fmla="*/ 0 60000 65536"/>
                  <a:gd name="T7" fmla="*/ 0 60000 65536"/>
                  <a:gd name="T8" fmla="*/ 0 60000 65536"/>
                </a:gdLst>
                <a:ahLst/>
                <a:cxnLst>
                  <a:cxn ang="T6">
                    <a:pos x="T0" y="T1"/>
                  </a:cxn>
                  <a:cxn ang="T7">
                    <a:pos x="T2" y="T3"/>
                  </a:cxn>
                  <a:cxn ang="T8">
                    <a:pos x="T4" y="T5"/>
                  </a:cxn>
                </a:cxnLst>
                <a:rect l="0" t="0" r="r" b="b"/>
                <a:pathLst>
                  <a:path w="53" h="34">
                    <a:moveTo>
                      <a:pt x="0" y="0"/>
                    </a:moveTo>
                    <a:lnTo>
                      <a:pt x="17" y="8"/>
                    </a:lnTo>
                    <a:lnTo>
                      <a:pt x="53" y="3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226366" name="Group 62">
            <a:extLst>
              <a:ext uri="{FF2B5EF4-FFF2-40B4-BE49-F238E27FC236}">
                <a16:creationId xmlns:a16="http://schemas.microsoft.com/office/drawing/2014/main" xmlns="" id="{A880CD1F-1895-4219-BDDA-14D3F714B847}"/>
              </a:ext>
            </a:extLst>
          </p:cNvPr>
          <p:cNvGrpSpPr>
            <a:grpSpLocks/>
          </p:cNvGrpSpPr>
          <p:nvPr/>
        </p:nvGrpSpPr>
        <p:grpSpPr bwMode="auto">
          <a:xfrm>
            <a:off x="8077200" y="5410200"/>
            <a:ext cx="304800" cy="76200"/>
            <a:chOff x="4128" y="3408"/>
            <a:chExt cx="192" cy="48"/>
          </a:xfrm>
        </p:grpSpPr>
        <p:sp>
          <p:nvSpPr>
            <p:cNvPr id="11283" name="Line 63">
              <a:extLst>
                <a:ext uri="{FF2B5EF4-FFF2-40B4-BE49-F238E27FC236}">
                  <a16:creationId xmlns:a16="http://schemas.microsoft.com/office/drawing/2014/main" xmlns="" id="{D6A2F6FF-C871-4C37-98DD-0D5F26870C18}"/>
                </a:ext>
              </a:extLst>
            </p:cNvPr>
            <p:cNvSpPr>
              <a:spLocks noChangeShapeType="1"/>
            </p:cNvSpPr>
            <p:nvPr/>
          </p:nvSpPr>
          <p:spPr bwMode="auto">
            <a:xfrm>
              <a:off x="4128" y="340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4" name="Line 64">
              <a:extLst>
                <a:ext uri="{FF2B5EF4-FFF2-40B4-BE49-F238E27FC236}">
                  <a16:creationId xmlns:a16="http://schemas.microsoft.com/office/drawing/2014/main" xmlns="" id="{004C4DF0-AA10-4162-9997-A7CB6AE9C16B}"/>
                </a:ext>
              </a:extLst>
            </p:cNvPr>
            <p:cNvSpPr>
              <a:spLocks noChangeShapeType="1"/>
            </p:cNvSpPr>
            <p:nvPr/>
          </p:nvSpPr>
          <p:spPr bwMode="auto">
            <a:xfrm>
              <a:off x="4128" y="345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5" name="Line 65">
              <a:extLst>
                <a:ext uri="{FF2B5EF4-FFF2-40B4-BE49-F238E27FC236}">
                  <a16:creationId xmlns:a16="http://schemas.microsoft.com/office/drawing/2014/main" xmlns="" id="{EBBB18E9-02D4-40AE-B78C-E597BE54A9C7}"/>
                </a:ext>
              </a:extLst>
            </p:cNvPr>
            <p:cNvSpPr>
              <a:spLocks noChangeShapeType="1"/>
            </p:cNvSpPr>
            <p:nvPr/>
          </p:nvSpPr>
          <p:spPr bwMode="auto">
            <a:xfrm>
              <a:off x="4224" y="343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6370" name="Group 66">
            <a:extLst>
              <a:ext uri="{FF2B5EF4-FFF2-40B4-BE49-F238E27FC236}">
                <a16:creationId xmlns:a16="http://schemas.microsoft.com/office/drawing/2014/main" xmlns="" id="{8066328C-CEE7-48B9-AD10-8E8202A34A77}"/>
              </a:ext>
            </a:extLst>
          </p:cNvPr>
          <p:cNvGrpSpPr>
            <a:grpSpLocks/>
          </p:cNvGrpSpPr>
          <p:nvPr/>
        </p:nvGrpSpPr>
        <p:grpSpPr bwMode="auto">
          <a:xfrm rot="356812">
            <a:off x="7947025" y="5410200"/>
            <a:ext cx="609600" cy="152400"/>
            <a:chOff x="2112" y="4032"/>
            <a:chExt cx="384" cy="96"/>
          </a:xfrm>
        </p:grpSpPr>
        <p:grpSp>
          <p:nvGrpSpPr>
            <p:cNvPr id="11274" name="Group 67">
              <a:extLst>
                <a:ext uri="{FF2B5EF4-FFF2-40B4-BE49-F238E27FC236}">
                  <a16:creationId xmlns:a16="http://schemas.microsoft.com/office/drawing/2014/main" xmlns="" id="{04957D7F-2B9C-4254-968D-1BD08F73898D}"/>
                </a:ext>
              </a:extLst>
            </p:cNvPr>
            <p:cNvGrpSpPr>
              <a:grpSpLocks/>
            </p:cNvGrpSpPr>
            <p:nvPr/>
          </p:nvGrpSpPr>
          <p:grpSpPr bwMode="auto">
            <a:xfrm>
              <a:off x="2112" y="4032"/>
              <a:ext cx="96" cy="96"/>
              <a:chOff x="1920" y="3840"/>
              <a:chExt cx="288" cy="288"/>
            </a:xfrm>
          </p:grpSpPr>
          <p:sp>
            <p:nvSpPr>
              <p:cNvPr id="11281" name="Line 68">
                <a:extLst>
                  <a:ext uri="{FF2B5EF4-FFF2-40B4-BE49-F238E27FC236}">
                    <a16:creationId xmlns:a16="http://schemas.microsoft.com/office/drawing/2014/main" xmlns="" id="{EF96BC49-6CC9-40A6-A705-90B0D5EA0A0D}"/>
                  </a:ext>
                </a:extLst>
              </p:cNvPr>
              <p:cNvSpPr>
                <a:spLocks noChangeShapeType="1"/>
              </p:cNvSpPr>
              <p:nvPr/>
            </p:nvSpPr>
            <p:spPr bwMode="auto">
              <a:xfrm>
                <a:off x="1920" y="3984"/>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2" name="Line 69">
                <a:extLst>
                  <a:ext uri="{FF2B5EF4-FFF2-40B4-BE49-F238E27FC236}">
                    <a16:creationId xmlns:a16="http://schemas.microsoft.com/office/drawing/2014/main" xmlns="" id="{B8F5A356-3D22-414D-A303-81FAEB029052}"/>
                  </a:ext>
                </a:extLst>
              </p:cNvPr>
              <p:cNvSpPr>
                <a:spLocks noChangeShapeType="1"/>
              </p:cNvSpPr>
              <p:nvPr/>
            </p:nvSpPr>
            <p:spPr bwMode="auto">
              <a:xfrm>
                <a:off x="2064" y="3840"/>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275" name="Group 70">
              <a:extLst>
                <a:ext uri="{FF2B5EF4-FFF2-40B4-BE49-F238E27FC236}">
                  <a16:creationId xmlns:a16="http://schemas.microsoft.com/office/drawing/2014/main" xmlns="" id="{4BCC1072-F4C6-4A34-B2FD-467238746BAC}"/>
                </a:ext>
              </a:extLst>
            </p:cNvPr>
            <p:cNvGrpSpPr>
              <a:grpSpLocks/>
            </p:cNvGrpSpPr>
            <p:nvPr/>
          </p:nvGrpSpPr>
          <p:grpSpPr bwMode="auto">
            <a:xfrm>
              <a:off x="2256" y="4032"/>
              <a:ext cx="96" cy="96"/>
              <a:chOff x="1920" y="3840"/>
              <a:chExt cx="288" cy="288"/>
            </a:xfrm>
          </p:grpSpPr>
          <p:sp>
            <p:nvSpPr>
              <p:cNvPr id="11279" name="Line 71">
                <a:extLst>
                  <a:ext uri="{FF2B5EF4-FFF2-40B4-BE49-F238E27FC236}">
                    <a16:creationId xmlns:a16="http://schemas.microsoft.com/office/drawing/2014/main" xmlns="" id="{2ED0756D-ED88-4EEE-A9FE-2FDDE5266591}"/>
                  </a:ext>
                </a:extLst>
              </p:cNvPr>
              <p:cNvSpPr>
                <a:spLocks noChangeShapeType="1"/>
              </p:cNvSpPr>
              <p:nvPr/>
            </p:nvSpPr>
            <p:spPr bwMode="auto">
              <a:xfrm>
                <a:off x="1920" y="3984"/>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0" name="Line 72">
                <a:extLst>
                  <a:ext uri="{FF2B5EF4-FFF2-40B4-BE49-F238E27FC236}">
                    <a16:creationId xmlns:a16="http://schemas.microsoft.com/office/drawing/2014/main" xmlns="" id="{33EE599A-B57D-4568-9AEA-F87EF24CFB71}"/>
                  </a:ext>
                </a:extLst>
              </p:cNvPr>
              <p:cNvSpPr>
                <a:spLocks noChangeShapeType="1"/>
              </p:cNvSpPr>
              <p:nvPr/>
            </p:nvSpPr>
            <p:spPr bwMode="auto">
              <a:xfrm>
                <a:off x="2064" y="3840"/>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276" name="Group 73">
              <a:extLst>
                <a:ext uri="{FF2B5EF4-FFF2-40B4-BE49-F238E27FC236}">
                  <a16:creationId xmlns:a16="http://schemas.microsoft.com/office/drawing/2014/main" xmlns="" id="{C899A02D-6B42-4D33-99BF-622FF43A222A}"/>
                </a:ext>
              </a:extLst>
            </p:cNvPr>
            <p:cNvGrpSpPr>
              <a:grpSpLocks/>
            </p:cNvGrpSpPr>
            <p:nvPr/>
          </p:nvGrpSpPr>
          <p:grpSpPr bwMode="auto">
            <a:xfrm>
              <a:off x="2400" y="4032"/>
              <a:ext cx="96" cy="96"/>
              <a:chOff x="1920" y="3840"/>
              <a:chExt cx="288" cy="288"/>
            </a:xfrm>
          </p:grpSpPr>
          <p:sp>
            <p:nvSpPr>
              <p:cNvPr id="11277" name="Line 74">
                <a:extLst>
                  <a:ext uri="{FF2B5EF4-FFF2-40B4-BE49-F238E27FC236}">
                    <a16:creationId xmlns:a16="http://schemas.microsoft.com/office/drawing/2014/main" xmlns="" id="{BD2A2D11-8566-4534-B362-A520BE652C09}"/>
                  </a:ext>
                </a:extLst>
              </p:cNvPr>
              <p:cNvSpPr>
                <a:spLocks noChangeShapeType="1"/>
              </p:cNvSpPr>
              <p:nvPr/>
            </p:nvSpPr>
            <p:spPr bwMode="auto">
              <a:xfrm>
                <a:off x="1920" y="3984"/>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8" name="Line 75">
                <a:extLst>
                  <a:ext uri="{FF2B5EF4-FFF2-40B4-BE49-F238E27FC236}">
                    <a16:creationId xmlns:a16="http://schemas.microsoft.com/office/drawing/2014/main" xmlns="" id="{F77C055C-F880-4CF8-BD6B-8113892C192B}"/>
                  </a:ext>
                </a:extLst>
              </p:cNvPr>
              <p:cNvSpPr>
                <a:spLocks noChangeShapeType="1"/>
              </p:cNvSpPr>
              <p:nvPr/>
            </p:nvSpPr>
            <p:spPr bwMode="auto">
              <a:xfrm>
                <a:off x="2064" y="3840"/>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pic>
        <p:nvPicPr>
          <p:cNvPr id="40" name="Picture 6" descr="2302">
            <a:extLst>
              <a:ext uri="{FF2B5EF4-FFF2-40B4-BE49-F238E27FC236}">
                <a16:creationId xmlns:a16="http://schemas.microsoft.com/office/drawing/2014/main" xmlns="" id="{DE82B3D1-E978-44F2-9211-C046C57F3A6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4058"/>
          <a:stretch/>
        </p:blipFill>
        <p:spPr bwMode="auto">
          <a:xfrm>
            <a:off x="2405080" y="4344319"/>
            <a:ext cx="2599660" cy="2299953"/>
          </a:xfrm>
          <a:prstGeom prst="rect">
            <a:avLst/>
          </a:prstGeom>
          <a:noFill/>
          <a:ln w="9525">
            <a:noFill/>
            <a:miter lim="800000"/>
            <a:headEnd/>
            <a:tailEnd/>
          </a:ln>
        </p:spPr>
      </p:pic>
      <p:pic>
        <p:nvPicPr>
          <p:cNvPr id="41" name="Picture 12" descr="empty-red-rectangle">
            <a:extLst>
              <a:ext uri="{FF2B5EF4-FFF2-40B4-BE49-F238E27FC236}">
                <a16:creationId xmlns:a16="http://schemas.microsoft.com/office/drawing/2014/main" xmlns="" id="{BAF549A7-F7FC-4DAE-A9C2-2D550061EA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2144" y="182562"/>
            <a:ext cx="9285857" cy="267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78">
            <a:extLst>
              <a:ext uri="{FF2B5EF4-FFF2-40B4-BE49-F238E27FC236}">
                <a16:creationId xmlns:a16="http://schemas.microsoft.com/office/drawing/2014/main" xmlns="" id="{24287AB4-8209-44B9-8377-9FE0D085B184}"/>
              </a:ext>
            </a:extLst>
          </p:cNvPr>
          <p:cNvSpPr>
            <a:spLocks noChangeArrowheads="1"/>
          </p:cNvSpPr>
          <p:nvPr/>
        </p:nvSpPr>
        <p:spPr bwMode="auto">
          <a:xfrm>
            <a:off x="1975298" y="290359"/>
            <a:ext cx="80772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eaLnBrk="1" hangingPunct="1">
              <a:spcBef>
                <a:spcPct val="0"/>
              </a:spcBef>
              <a:buClrTx/>
              <a:buSzTx/>
              <a:buFontTx/>
              <a:buNone/>
            </a:pPr>
            <a:r>
              <a:rPr lang="en-US" altLang="en-US" sz="2600" b="1" dirty="0">
                <a:latin typeface="Arial" panose="020B0604020202020204" pitchFamily="34" charset="0"/>
                <a:cs typeface="Arial" panose="020B0604020202020204" pitchFamily="34" charset="0"/>
                <a:sym typeface="Symbol" panose="05050102010706020507" pitchFamily="18" charset="2"/>
              </a:rPr>
              <a:t> </a:t>
            </a:r>
            <a:r>
              <a:rPr lang="en-US" altLang="en-US" sz="2600" b="1" u="sng" dirty="0" err="1">
                <a:latin typeface="Arial" panose="020B0604020202020204" pitchFamily="34" charset="0"/>
                <a:cs typeface="Arial" panose="020B0604020202020204" pitchFamily="34" charset="0"/>
              </a:rPr>
              <a:t>Giải</a:t>
            </a:r>
            <a:r>
              <a:rPr lang="en-US" altLang="en-US" sz="2600" b="1" u="sng" dirty="0">
                <a:latin typeface="Arial" panose="020B0604020202020204" pitchFamily="34" charset="0"/>
                <a:cs typeface="Arial" panose="020B0604020202020204" pitchFamily="34" charset="0"/>
              </a:rPr>
              <a:t> </a:t>
            </a:r>
            <a:r>
              <a:rPr lang="en-US" altLang="en-US" sz="2600" b="1" u="sng" dirty="0" err="1">
                <a:latin typeface="Arial" panose="020B0604020202020204" pitchFamily="34" charset="0"/>
                <a:cs typeface="Arial" panose="020B0604020202020204" pitchFamily="34" charset="0"/>
              </a:rPr>
              <a:t>thích</a:t>
            </a:r>
            <a:r>
              <a:rPr lang="en-US" altLang="en-US" sz="2600" b="1" u="sng" dirty="0">
                <a:latin typeface="Arial" panose="020B0604020202020204" pitchFamily="34" charset="0"/>
                <a:cs typeface="Arial" panose="020B0604020202020204" pitchFamily="34" charset="0"/>
              </a:rPr>
              <a:t>:</a:t>
            </a:r>
            <a:r>
              <a:rPr lang="en-US" altLang="en-US" sz="2600" dirty="0">
                <a:latin typeface="Arial" panose="020B0604020202020204" pitchFamily="34" charset="0"/>
                <a:cs typeface="Arial" panose="020B0604020202020204" pitchFamily="34" charset="0"/>
              </a:rPr>
              <a:t> Do </a:t>
            </a:r>
            <a:r>
              <a:rPr lang="en-US" altLang="en-US" sz="2600" dirty="0" err="1">
                <a:latin typeface="Arial" panose="020B0604020202020204" pitchFamily="34" charset="0"/>
                <a:cs typeface="Arial" panose="020B0604020202020204" pitchFamily="34" charset="0"/>
              </a:rPr>
              <a:t>khi</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thanh</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thủy</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tinh</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cọ</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xát</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với</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dạ</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chỗ</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tiếp</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xúc</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có</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các</a:t>
            </a:r>
            <a:r>
              <a:rPr lang="en-US" altLang="en-US" sz="2600" dirty="0">
                <a:latin typeface="Arial" panose="020B0604020202020204" pitchFamily="34" charset="0"/>
                <a:cs typeface="Arial" panose="020B0604020202020204" pitchFamily="34" charset="0"/>
              </a:rPr>
              <a:t> electron </a:t>
            </a:r>
            <a:r>
              <a:rPr lang="en-US" altLang="en-US" sz="2600" dirty="0" err="1">
                <a:latin typeface="Arial" panose="020B0604020202020204" pitchFamily="34" charset="0"/>
                <a:cs typeface="Arial" panose="020B0604020202020204" pitchFamily="34" charset="0"/>
              </a:rPr>
              <a:t>tự</a:t>
            </a:r>
            <a:r>
              <a:rPr lang="en-US" altLang="en-US" sz="2600" dirty="0">
                <a:latin typeface="Arial" panose="020B0604020202020204" pitchFamily="34" charset="0"/>
                <a:cs typeface="Arial" panose="020B0604020202020204" pitchFamily="34" charset="0"/>
              </a:rPr>
              <a:t> do </a:t>
            </a:r>
            <a:r>
              <a:rPr lang="en-US" altLang="en-US" sz="2600" dirty="0" err="1">
                <a:latin typeface="Arial" panose="020B0604020202020204" pitchFamily="34" charset="0"/>
                <a:cs typeface="Arial" panose="020B0604020202020204" pitchFamily="34" charset="0"/>
              </a:rPr>
              <a:t>dịch</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chuyển</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từ</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thanh</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thủy</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tinh</a:t>
            </a:r>
            <a:r>
              <a:rPr lang="en-US" altLang="en-US" sz="2600" dirty="0">
                <a:latin typeface="Arial" panose="020B0604020202020204" pitchFamily="34" charset="0"/>
                <a:cs typeface="Arial" panose="020B0604020202020204" pitchFamily="34" charset="0"/>
              </a:rPr>
              <a:t> sang </a:t>
            </a:r>
            <a:r>
              <a:rPr lang="en-US" altLang="en-US" sz="2600" dirty="0" err="1">
                <a:latin typeface="Arial" panose="020B0604020202020204" pitchFamily="34" charset="0"/>
                <a:cs typeface="Arial" panose="020B0604020202020204" pitchFamily="34" charset="0"/>
              </a:rPr>
              <a:t>dạ</a:t>
            </a:r>
            <a:endParaRPr lang="en-US" altLang="en-US" sz="2600" dirty="0">
              <a:latin typeface="Arial" panose="020B0604020202020204" pitchFamily="34" charset="0"/>
              <a:cs typeface="Arial" panose="020B0604020202020204" pitchFamily="34" charset="0"/>
            </a:endParaRPr>
          </a:p>
        </p:txBody>
      </p:sp>
      <p:sp>
        <p:nvSpPr>
          <p:cNvPr id="43" name="Rectangle 76">
            <a:extLst>
              <a:ext uri="{FF2B5EF4-FFF2-40B4-BE49-F238E27FC236}">
                <a16:creationId xmlns:a16="http://schemas.microsoft.com/office/drawing/2014/main" xmlns="" id="{405A2D4A-44EE-42F3-AA3C-3A62A3E24258}"/>
              </a:ext>
            </a:extLst>
          </p:cNvPr>
          <p:cNvSpPr>
            <a:spLocks noChangeArrowheads="1"/>
          </p:cNvSpPr>
          <p:nvPr/>
        </p:nvSpPr>
        <p:spPr bwMode="auto">
          <a:xfrm>
            <a:off x="1703086" y="1621939"/>
            <a:ext cx="8445009"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eaLnBrk="1" hangingPunct="1">
              <a:spcBef>
                <a:spcPct val="0"/>
              </a:spcBef>
              <a:buClrTx/>
              <a:buSzTx/>
              <a:buFontTx/>
              <a:buNone/>
            </a:pP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Vì</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vậy</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thanh</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thủy</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tinh</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thiếu</a:t>
            </a:r>
            <a:r>
              <a:rPr lang="en-US" altLang="en-US" sz="2600" dirty="0">
                <a:latin typeface="Arial" panose="020B0604020202020204" pitchFamily="34" charset="0"/>
                <a:cs typeface="Arial" panose="020B0604020202020204" pitchFamily="34" charset="0"/>
              </a:rPr>
              <a:t> electron </a:t>
            </a:r>
            <a:r>
              <a:rPr lang="en-US" altLang="en-US" sz="2600" dirty="0" err="1">
                <a:latin typeface="Arial" panose="020B0604020202020204" pitchFamily="34" charset="0"/>
                <a:cs typeface="Arial" panose="020B0604020202020204" pitchFamily="34" charset="0"/>
              </a:rPr>
              <a:t>nên</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nhiễm</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điện</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dương</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còn</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dạ</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thừa</a:t>
            </a:r>
            <a:r>
              <a:rPr lang="en-US" altLang="en-US" sz="2600" dirty="0">
                <a:latin typeface="Arial" panose="020B0604020202020204" pitchFamily="34" charset="0"/>
                <a:cs typeface="Arial" panose="020B0604020202020204" pitchFamily="34" charset="0"/>
              </a:rPr>
              <a:t> electron </a:t>
            </a:r>
            <a:r>
              <a:rPr lang="en-US" altLang="en-US" sz="2600" dirty="0" err="1">
                <a:latin typeface="Arial" panose="020B0604020202020204" pitchFamily="34" charset="0"/>
                <a:cs typeface="Arial" panose="020B0604020202020204" pitchFamily="34" charset="0"/>
              </a:rPr>
              <a:t>nên</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nhiễm</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điện</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âm</a:t>
            </a:r>
            <a:r>
              <a:rPr lang="en-US" altLang="en-US" sz="26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525563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6348"/>
                                        </p:tgtEl>
                                        <p:attrNameLst>
                                          <p:attrName>style.visibility</p:attrName>
                                        </p:attrNameLst>
                                      </p:cBhvr>
                                      <p:to>
                                        <p:strVal val="visible"/>
                                      </p:to>
                                    </p:set>
                                    <p:animEffect transition="in" filter="fade">
                                      <p:cBhvr>
                                        <p:cTn id="7" dur="1000"/>
                                        <p:tgtEl>
                                          <p:spTgt spid="2263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226349"/>
                                        </p:tgtEl>
                                        <p:attrNameLst>
                                          <p:attrName>style.visibility</p:attrName>
                                        </p:attrNameLst>
                                      </p:cBhvr>
                                      <p:to>
                                        <p:strVal val="visible"/>
                                      </p:to>
                                    </p:set>
                                    <p:anim calcmode="lin" valueType="num">
                                      <p:cBhvr additive="base">
                                        <p:cTn id="12" dur="500" fill="hold"/>
                                        <p:tgtEl>
                                          <p:spTgt spid="226349"/>
                                        </p:tgtEl>
                                        <p:attrNameLst>
                                          <p:attrName>ppt_x</p:attrName>
                                        </p:attrNameLst>
                                      </p:cBhvr>
                                      <p:tavLst>
                                        <p:tav tm="0">
                                          <p:val>
                                            <p:strVal val="1+#ppt_w/2"/>
                                          </p:val>
                                        </p:tav>
                                        <p:tav tm="100000">
                                          <p:val>
                                            <p:strVal val="#ppt_x"/>
                                          </p:val>
                                        </p:tav>
                                      </p:tavLst>
                                    </p:anim>
                                    <p:anim calcmode="lin" valueType="num">
                                      <p:cBhvr additive="base">
                                        <p:cTn id="13" dur="500" fill="hold"/>
                                        <p:tgtEl>
                                          <p:spTgt spid="226349"/>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5" presetClass="path" presetSubtype="0" repeatCount="10000" autoRev="1" fill="hold" nodeType="clickEffect">
                                  <p:stCondLst>
                                    <p:cond delay="0"/>
                                  </p:stCondLst>
                                  <p:childTnLst>
                                    <p:animMotion origin="layout" path="M 4.44444E-6 0.01109 L -0.15973 0.01109 " pathEditMode="relative" rAng="0" ptsTypes="AA">
                                      <p:cBhvr>
                                        <p:cTn id="17" dur="250" fill="hold"/>
                                        <p:tgtEl>
                                          <p:spTgt spid="226349"/>
                                        </p:tgtEl>
                                        <p:attrNameLst>
                                          <p:attrName>ppt_x</p:attrName>
                                          <p:attrName>ppt_y</p:attrName>
                                        </p:attrNameLst>
                                      </p:cBhvr>
                                      <p:rCtr x="-7986" y="0"/>
                                    </p:animMotion>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26366"/>
                                        </p:tgtEl>
                                        <p:attrNameLst>
                                          <p:attrName>style.visibility</p:attrName>
                                        </p:attrNameLst>
                                      </p:cBhvr>
                                      <p:to>
                                        <p:strVal val="visible"/>
                                      </p:to>
                                    </p:set>
                                    <p:animEffect transition="in" filter="fade">
                                      <p:cBhvr>
                                        <p:cTn id="22" dur="500"/>
                                        <p:tgtEl>
                                          <p:spTgt spid="226366"/>
                                        </p:tgtEl>
                                      </p:cBhvr>
                                    </p:animEffect>
                                  </p:childTnLst>
                                </p:cTn>
                              </p:par>
                            </p:childTnLst>
                          </p:cTn>
                        </p:par>
                        <p:par>
                          <p:cTn id="23" fill="hold" nodeType="afterGroup">
                            <p:stCondLst>
                              <p:cond delay="500"/>
                            </p:stCondLst>
                            <p:childTnLst>
                              <p:par>
                                <p:cTn id="24" presetID="0" presetClass="path" presetSubtype="0" accel="50000" decel="50000" fill="hold" nodeType="afterEffect">
                                  <p:stCondLst>
                                    <p:cond delay="0"/>
                                  </p:stCondLst>
                                  <p:childTnLst>
                                    <p:animMotion origin="layout" path="M 1.66667E-6 3.43194E-6 C -0.00173 -0.00694 -0.00347 -0.01364 -0.00521 -0.02057 C -0.00607 -0.02404 -0.00555 -0.02866 -0.00781 -0.03074 C -0.01041 -0.03305 -0.01267 -0.03583 -0.01545 -0.03744 C -0.02048 -0.04045 -0.0309 -0.04438 -0.0309 -0.04438 C -0.04739 -0.04183 -0.06337 -0.0423 -0.07187 -0.02057 " pathEditMode="relative" rAng="0" ptsTypes="fffffA">
                                      <p:cBhvr>
                                        <p:cTn id="25" dur="2000" fill="hold"/>
                                        <p:tgtEl>
                                          <p:spTgt spid="226366"/>
                                        </p:tgtEl>
                                        <p:attrNameLst>
                                          <p:attrName>ppt_x</p:attrName>
                                          <p:attrName>ppt_y</p:attrName>
                                        </p:attrNameLst>
                                      </p:cBhvr>
                                      <p:rCtr x="0" y="0"/>
                                    </p:animMotion>
                                  </p:childTnLst>
                                </p:cTn>
                              </p:par>
                            </p:childTnLst>
                          </p:cTn>
                        </p:par>
                        <p:par>
                          <p:cTn id="26" fill="hold" nodeType="afterGroup">
                            <p:stCondLst>
                              <p:cond delay="2500"/>
                            </p:stCondLst>
                            <p:childTnLst>
                              <p:par>
                                <p:cTn id="27" presetID="10" presetClass="entr" presetSubtype="0" fill="hold" nodeType="afterEffect">
                                  <p:stCondLst>
                                    <p:cond delay="0"/>
                                  </p:stCondLst>
                                  <p:childTnLst>
                                    <p:set>
                                      <p:cBhvr>
                                        <p:cTn id="28" dur="1" fill="hold">
                                          <p:stCondLst>
                                            <p:cond delay="0"/>
                                          </p:stCondLst>
                                        </p:cTn>
                                        <p:tgtEl>
                                          <p:spTgt spid="226370"/>
                                        </p:tgtEl>
                                        <p:attrNameLst>
                                          <p:attrName>style.visibility</p:attrName>
                                        </p:attrNameLst>
                                      </p:cBhvr>
                                      <p:to>
                                        <p:strVal val="visible"/>
                                      </p:to>
                                    </p:set>
                                    <p:animEffect transition="in" filter="fade">
                                      <p:cBhvr>
                                        <p:cTn id="29" dur="500"/>
                                        <p:tgtEl>
                                          <p:spTgt spid="22637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42"/>
                                        </p:tgtEl>
                                        <p:attrNameLst>
                                          <p:attrName>style.visibility</p:attrName>
                                        </p:attrNameLst>
                                      </p:cBhvr>
                                      <p:to>
                                        <p:strVal val="visible"/>
                                      </p:to>
                                    </p:set>
                                  </p:childTnLst>
                                </p:cTn>
                              </p:par>
                              <p:par>
                                <p:cTn id="38" presetID="3" presetClass="entr" presetSubtype="10" fill="hold"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blinds(horizontal)">
                                      <p:cBhvr>
                                        <p:cTn id="40" dur="500"/>
                                        <p:tgtEl>
                                          <p:spTgt spid="4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26311"/>
                                        </p:tgtEl>
                                        <p:attrNameLst>
                                          <p:attrName>style.visibility</p:attrName>
                                        </p:attrNameLst>
                                      </p:cBhvr>
                                      <p:to>
                                        <p:strVal val="visible"/>
                                      </p:to>
                                    </p:set>
                                    <p:animEffect transition="in" filter="fade">
                                      <p:cBhvr>
                                        <p:cTn id="50" dur="500"/>
                                        <p:tgtEl>
                                          <p:spTgt spid="226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1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1" y="-31844"/>
            <a:ext cx="12191999" cy="6858000"/>
          </a:xfrm>
          <a:prstGeom prst="rect">
            <a:avLst/>
          </a:prstGeom>
          <a:solidFill>
            <a:srgbClr val="13445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9203" name="Rectangle 3">
            <a:extLst>
              <a:ext uri="{FF2B5EF4-FFF2-40B4-BE49-F238E27FC236}">
                <a16:creationId xmlns:a16="http://schemas.microsoft.com/office/drawing/2014/main" xmlns="" id="{59BFDDCA-FEEC-4632-B0FA-4E2A7D0C3E19}"/>
              </a:ext>
            </a:extLst>
          </p:cNvPr>
          <p:cNvSpPr>
            <a:spLocks noGrp="1" noChangeArrowheads="1"/>
          </p:cNvSpPr>
          <p:nvPr>
            <p:ph idx="1"/>
          </p:nvPr>
        </p:nvSpPr>
        <p:spPr>
          <a:xfrm>
            <a:off x="1988778" y="1219200"/>
            <a:ext cx="8526822" cy="2209800"/>
          </a:xfrm>
        </p:spPr>
        <p:txBody>
          <a:bodyPr>
            <a:normAutofit/>
          </a:bodyPr>
          <a:lstStyle/>
          <a:p>
            <a:pPr algn="just" eaLnBrk="1" hangingPunct="1">
              <a:buClr>
                <a:srgbClr val="FF6600"/>
              </a:buClr>
              <a:buSzPct val="60000"/>
              <a:buFont typeface="Wingdings" panose="05000000000000000000" pitchFamily="2" charset="2"/>
              <a:buNone/>
            </a:pPr>
            <a:r>
              <a:rPr lang="en-US" altLang="en-US" b="1" u="sng" dirty="0">
                <a:solidFill>
                  <a:srgbClr val="FF6600"/>
                </a:solidFill>
                <a:latin typeface="Arial" panose="020B0604020202020204" pitchFamily="34" charset="0"/>
                <a:cs typeface="Arial" panose="020B0604020202020204" pitchFamily="34" charset="0"/>
              </a:rPr>
              <a:t>1. </a:t>
            </a:r>
            <a:r>
              <a:rPr lang="en-US" altLang="en-US" b="1" u="sng" dirty="0" err="1">
                <a:solidFill>
                  <a:srgbClr val="FF6600"/>
                </a:solidFill>
                <a:latin typeface="Arial" panose="020B0604020202020204" pitchFamily="34" charset="0"/>
                <a:cs typeface="Arial" panose="020B0604020202020204" pitchFamily="34" charset="0"/>
              </a:rPr>
              <a:t>Vật</a:t>
            </a:r>
            <a:r>
              <a:rPr lang="en-US" altLang="en-US" b="1" u="sng" dirty="0">
                <a:solidFill>
                  <a:srgbClr val="FF6600"/>
                </a:solidFill>
                <a:latin typeface="Arial" panose="020B0604020202020204" pitchFamily="34" charset="0"/>
                <a:cs typeface="Arial" panose="020B0604020202020204" pitchFamily="34" charset="0"/>
              </a:rPr>
              <a:t> (</a:t>
            </a:r>
            <a:r>
              <a:rPr lang="en-US" altLang="en-US" b="1" u="sng" dirty="0" err="1">
                <a:solidFill>
                  <a:srgbClr val="FF6600"/>
                </a:solidFill>
                <a:latin typeface="Arial" panose="020B0604020202020204" pitchFamily="34" charset="0"/>
                <a:cs typeface="Arial" panose="020B0604020202020204" pitchFamily="34" charset="0"/>
              </a:rPr>
              <a:t>chất</a:t>
            </a:r>
            <a:r>
              <a:rPr lang="en-US" altLang="en-US" b="1" u="sng" dirty="0">
                <a:solidFill>
                  <a:srgbClr val="FF6600"/>
                </a:solidFill>
                <a:latin typeface="Arial" panose="020B0604020202020204" pitchFamily="34" charset="0"/>
                <a:cs typeface="Arial" panose="020B0604020202020204" pitchFamily="34" charset="0"/>
              </a:rPr>
              <a:t>) </a:t>
            </a:r>
            <a:r>
              <a:rPr lang="en-US" altLang="en-US" b="1" u="sng" dirty="0" err="1">
                <a:solidFill>
                  <a:srgbClr val="FF6600"/>
                </a:solidFill>
                <a:latin typeface="Arial" panose="020B0604020202020204" pitchFamily="34" charset="0"/>
                <a:cs typeface="Arial" panose="020B0604020202020204" pitchFamily="34" charset="0"/>
              </a:rPr>
              <a:t>dẫn</a:t>
            </a:r>
            <a:r>
              <a:rPr lang="en-US" altLang="en-US" b="1" u="sng" dirty="0">
                <a:solidFill>
                  <a:srgbClr val="FF6600"/>
                </a:solidFill>
                <a:latin typeface="Arial" panose="020B0604020202020204" pitchFamily="34" charset="0"/>
                <a:cs typeface="Arial" panose="020B0604020202020204" pitchFamily="34" charset="0"/>
              </a:rPr>
              <a:t> </a:t>
            </a:r>
            <a:r>
              <a:rPr lang="en-US" altLang="en-US" b="1" u="sng" dirty="0" err="1">
                <a:solidFill>
                  <a:srgbClr val="FF6600"/>
                </a:solidFill>
                <a:latin typeface="Arial" panose="020B0604020202020204" pitchFamily="34" charset="0"/>
                <a:cs typeface="Arial" panose="020B0604020202020204" pitchFamily="34" charset="0"/>
              </a:rPr>
              <a:t>điện</a:t>
            </a:r>
            <a:r>
              <a:rPr lang="en-US" altLang="en-US" b="1" u="sng" dirty="0">
                <a:solidFill>
                  <a:srgbClr val="FF6600"/>
                </a:solidFill>
                <a:latin typeface="Arial" panose="020B0604020202020204" pitchFamily="34" charset="0"/>
                <a:cs typeface="Arial" panose="020B0604020202020204" pitchFamily="34" charset="0"/>
              </a:rPr>
              <a:t> </a:t>
            </a:r>
            <a:r>
              <a:rPr lang="en-US" altLang="en-US" b="1" u="sng" dirty="0" err="1">
                <a:solidFill>
                  <a:srgbClr val="FF6600"/>
                </a:solidFill>
                <a:latin typeface="Arial" panose="020B0604020202020204" pitchFamily="34" charset="0"/>
                <a:cs typeface="Arial" panose="020B0604020202020204" pitchFamily="34" charset="0"/>
              </a:rPr>
              <a:t>và</a:t>
            </a:r>
            <a:r>
              <a:rPr lang="en-US" altLang="en-US" b="1" u="sng" dirty="0">
                <a:solidFill>
                  <a:srgbClr val="FF6600"/>
                </a:solidFill>
                <a:latin typeface="Arial" panose="020B0604020202020204" pitchFamily="34" charset="0"/>
                <a:cs typeface="Arial" panose="020B0604020202020204" pitchFamily="34" charset="0"/>
              </a:rPr>
              <a:t> </a:t>
            </a:r>
            <a:r>
              <a:rPr lang="en-US" altLang="en-US" b="1" u="sng" dirty="0" err="1">
                <a:solidFill>
                  <a:srgbClr val="FF6600"/>
                </a:solidFill>
                <a:latin typeface="Arial" panose="020B0604020202020204" pitchFamily="34" charset="0"/>
                <a:cs typeface="Arial" panose="020B0604020202020204" pitchFamily="34" charset="0"/>
              </a:rPr>
              <a:t>vật</a:t>
            </a:r>
            <a:r>
              <a:rPr lang="en-US" altLang="en-US" b="1" u="sng" dirty="0">
                <a:solidFill>
                  <a:srgbClr val="FF6600"/>
                </a:solidFill>
                <a:latin typeface="Arial" panose="020B0604020202020204" pitchFamily="34" charset="0"/>
                <a:cs typeface="Arial" panose="020B0604020202020204" pitchFamily="34" charset="0"/>
              </a:rPr>
              <a:t> (</a:t>
            </a:r>
            <a:r>
              <a:rPr lang="en-US" altLang="en-US" b="1" u="sng" dirty="0" err="1">
                <a:solidFill>
                  <a:srgbClr val="FF6600"/>
                </a:solidFill>
                <a:latin typeface="Arial" panose="020B0604020202020204" pitchFamily="34" charset="0"/>
                <a:cs typeface="Arial" panose="020B0604020202020204" pitchFamily="34" charset="0"/>
              </a:rPr>
              <a:t>chất</a:t>
            </a:r>
            <a:r>
              <a:rPr lang="en-US" altLang="en-US" b="1" u="sng" dirty="0">
                <a:solidFill>
                  <a:srgbClr val="FF6600"/>
                </a:solidFill>
                <a:latin typeface="Arial" panose="020B0604020202020204" pitchFamily="34" charset="0"/>
                <a:cs typeface="Arial" panose="020B0604020202020204" pitchFamily="34" charset="0"/>
              </a:rPr>
              <a:t>) </a:t>
            </a:r>
            <a:r>
              <a:rPr lang="en-US" altLang="en-US" b="1" u="sng" dirty="0" err="1">
                <a:solidFill>
                  <a:srgbClr val="FF6600"/>
                </a:solidFill>
                <a:latin typeface="Arial" panose="020B0604020202020204" pitchFamily="34" charset="0"/>
                <a:cs typeface="Arial" panose="020B0604020202020204" pitchFamily="34" charset="0"/>
              </a:rPr>
              <a:t>cách</a:t>
            </a:r>
            <a:r>
              <a:rPr lang="en-US" altLang="en-US" b="1" u="sng" dirty="0">
                <a:solidFill>
                  <a:srgbClr val="FF6600"/>
                </a:solidFill>
                <a:latin typeface="Arial" panose="020B0604020202020204" pitchFamily="34" charset="0"/>
                <a:cs typeface="Arial" panose="020B0604020202020204" pitchFamily="34" charset="0"/>
              </a:rPr>
              <a:t> </a:t>
            </a:r>
            <a:r>
              <a:rPr lang="en-US" altLang="en-US" b="1" u="sng" dirty="0" err="1">
                <a:solidFill>
                  <a:srgbClr val="FF6600"/>
                </a:solidFill>
                <a:latin typeface="Arial" panose="020B0604020202020204" pitchFamily="34" charset="0"/>
                <a:cs typeface="Arial" panose="020B0604020202020204" pitchFamily="34" charset="0"/>
              </a:rPr>
              <a:t>điện</a:t>
            </a:r>
            <a:r>
              <a:rPr lang="en-US" altLang="en-US" b="1" u="sng" dirty="0">
                <a:solidFill>
                  <a:srgbClr val="FF6600"/>
                </a:solidFill>
                <a:latin typeface="Arial" panose="020B0604020202020204" pitchFamily="34" charset="0"/>
                <a:cs typeface="Arial" panose="020B0604020202020204" pitchFamily="34" charset="0"/>
              </a:rPr>
              <a:t>:</a:t>
            </a:r>
          </a:p>
          <a:p>
            <a:pPr algn="just" eaLnBrk="1" hangingPunct="1">
              <a:buClr>
                <a:srgbClr val="FF6600"/>
              </a:buClr>
              <a:buSzPct val="60000"/>
            </a:pPr>
            <a:r>
              <a:rPr lang="en-US" altLang="en-US" sz="2600" dirty="0" err="1">
                <a:solidFill>
                  <a:schemeClr val="bg1"/>
                </a:solidFill>
                <a:latin typeface="Arial" panose="020B0604020202020204" pitchFamily="34" charset="0"/>
                <a:cs typeface="Arial" panose="020B0604020202020204" pitchFamily="34" charset="0"/>
              </a:rPr>
              <a:t>Điện</a:t>
            </a:r>
            <a:r>
              <a:rPr lang="en-US" altLang="en-US" sz="2600" dirty="0">
                <a:solidFill>
                  <a:schemeClr val="bg1"/>
                </a:solidFill>
                <a:latin typeface="Arial" panose="020B0604020202020204" pitchFamily="34" charset="0"/>
                <a:cs typeface="Arial" panose="020B0604020202020204" pitchFamily="34" charset="0"/>
              </a:rPr>
              <a:t> </a:t>
            </a:r>
            <a:r>
              <a:rPr lang="en-US" altLang="en-US" sz="2600" dirty="0" err="1">
                <a:solidFill>
                  <a:schemeClr val="bg1"/>
                </a:solidFill>
                <a:latin typeface="Arial" panose="020B0604020202020204" pitchFamily="34" charset="0"/>
                <a:cs typeface="Arial" panose="020B0604020202020204" pitchFamily="34" charset="0"/>
              </a:rPr>
              <a:t>tích</a:t>
            </a:r>
            <a:r>
              <a:rPr lang="en-US" altLang="en-US" sz="2600" dirty="0">
                <a:solidFill>
                  <a:schemeClr val="bg1"/>
                </a:solidFill>
                <a:latin typeface="Arial" panose="020B0604020202020204" pitchFamily="34" charset="0"/>
                <a:cs typeface="Arial" panose="020B0604020202020204" pitchFamily="34" charset="0"/>
              </a:rPr>
              <a:t> </a:t>
            </a:r>
            <a:r>
              <a:rPr lang="en-US" altLang="en-US" sz="2600" dirty="0" err="1">
                <a:solidFill>
                  <a:schemeClr val="bg1"/>
                </a:solidFill>
                <a:latin typeface="Arial" panose="020B0604020202020204" pitchFamily="34" charset="0"/>
                <a:cs typeface="Arial" panose="020B0604020202020204" pitchFamily="34" charset="0"/>
              </a:rPr>
              <a:t>tự</a:t>
            </a:r>
            <a:r>
              <a:rPr lang="en-US" altLang="en-US" sz="2600" dirty="0">
                <a:solidFill>
                  <a:schemeClr val="bg1"/>
                </a:solidFill>
                <a:latin typeface="Arial" panose="020B0604020202020204" pitchFamily="34" charset="0"/>
                <a:cs typeface="Arial" panose="020B0604020202020204" pitchFamily="34" charset="0"/>
              </a:rPr>
              <a:t> do </a:t>
            </a:r>
            <a:r>
              <a:rPr lang="en-US" altLang="en-US" sz="2600" dirty="0" err="1">
                <a:solidFill>
                  <a:schemeClr val="bg1"/>
                </a:solidFill>
                <a:latin typeface="Arial" panose="020B0604020202020204" pitchFamily="34" charset="0"/>
                <a:cs typeface="Arial" panose="020B0604020202020204" pitchFamily="34" charset="0"/>
              </a:rPr>
              <a:t>là</a:t>
            </a:r>
            <a:r>
              <a:rPr lang="en-US" altLang="en-US" sz="2600" dirty="0">
                <a:solidFill>
                  <a:schemeClr val="bg1"/>
                </a:solidFill>
                <a:latin typeface="Arial" panose="020B0604020202020204" pitchFamily="34" charset="0"/>
                <a:cs typeface="Arial" panose="020B0604020202020204" pitchFamily="34" charset="0"/>
              </a:rPr>
              <a:t> </a:t>
            </a:r>
            <a:r>
              <a:rPr lang="en-US" altLang="en-US" sz="2600" dirty="0" err="1">
                <a:solidFill>
                  <a:schemeClr val="bg1"/>
                </a:solidFill>
                <a:latin typeface="Arial" panose="020B0604020202020204" pitchFamily="34" charset="0"/>
                <a:cs typeface="Arial" panose="020B0604020202020204" pitchFamily="34" charset="0"/>
              </a:rPr>
              <a:t>điện</a:t>
            </a:r>
            <a:r>
              <a:rPr lang="en-US" altLang="en-US" sz="2600" dirty="0">
                <a:solidFill>
                  <a:schemeClr val="bg1"/>
                </a:solidFill>
                <a:latin typeface="Arial" panose="020B0604020202020204" pitchFamily="34" charset="0"/>
                <a:cs typeface="Arial" panose="020B0604020202020204" pitchFamily="34" charset="0"/>
              </a:rPr>
              <a:t> </a:t>
            </a:r>
            <a:r>
              <a:rPr lang="en-US" altLang="en-US" sz="2600" dirty="0" err="1">
                <a:solidFill>
                  <a:schemeClr val="bg1"/>
                </a:solidFill>
                <a:latin typeface="Arial" panose="020B0604020202020204" pitchFamily="34" charset="0"/>
                <a:cs typeface="Arial" panose="020B0604020202020204" pitchFamily="34" charset="0"/>
              </a:rPr>
              <a:t>tích</a:t>
            </a:r>
            <a:r>
              <a:rPr lang="en-US" altLang="en-US" sz="2600" dirty="0">
                <a:solidFill>
                  <a:schemeClr val="bg1"/>
                </a:solidFill>
                <a:latin typeface="Arial" panose="020B0604020202020204" pitchFamily="34" charset="0"/>
                <a:cs typeface="Arial" panose="020B0604020202020204" pitchFamily="34" charset="0"/>
              </a:rPr>
              <a:t> </a:t>
            </a:r>
            <a:r>
              <a:rPr lang="en-US" altLang="en-US" sz="2600" dirty="0" err="1">
                <a:solidFill>
                  <a:schemeClr val="bg1"/>
                </a:solidFill>
                <a:latin typeface="Arial" panose="020B0604020202020204" pitchFamily="34" charset="0"/>
                <a:cs typeface="Arial" panose="020B0604020202020204" pitchFamily="34" charset="0"/>
              </a:rPr>
              <a:t>có</a:t>
            </a:r>
            <a:r>
              <a:rPr lang="en-US" altLang="en-US" sz="2600" dirty="0">
                <a:solidFill>
                  <a:schemeClr val="bg1"/>
                </a:solidFill>
                <a:latin typeface="Arial" panose="020B0604020202020204" pitchFamily="34" charset="0"/>
                <a:cs typeface="Arial" panose="020B0604020202020204" pitchFamily="34" charset="0"/>
              </a:rPr>
              <a:t> </a:t>
            </a:r>
            <a:r>
              <a:rPr lang="en-US" altLang="en-US" sz="2600" dirty="0" err="1">
                <a:solidFill>
                  <a:schemeClr val="bg1"/>
                </a:solidFill>
                <a:latin typeface="Arial" panose="020B0604020202020204" pitchFamily="34" charset="0"/>
                <a:cs typeface="Arial" panose="020B0604020202020204" pitchFamily="34" charset="0"/>
              </a:rPr>
              <a:t>thể</a:t>
            </a:r>
            <a:r>
              <a:rPr lang="en-US" altLang="en-US" sz="2600" dirty="0">
                <a:solidFill>
                  <a:schemeClr val="bg1"/>
                </a:solidFill>
                <a:latin typeface="Arial" panose="020B0604020202020204" pitchFamily="34" charset="0"/>
                <a:cs typeface="Arial" panose="020B0604020202020204" pitchFamily="34" charset="0"/>
              </a:rPr>
              <a:t> di </a:t>
            </a:r>
            <a:r>
              <a:rPr lang="en-US" altLang="en-US" sz="2600" dirty="0" err="1">
                <a:solidFill>
                  <a:schemeClr val="bg1"/>
                </a:solidFill>
                <a:latin typeface="Arial" panose="020B0604020202020204" pitchFamily="34" charset="0"/>
                <a:cs typeface="Arial" panose="020B0604020202020204" pitchFamily="34" charset="0"/>
              </a:rPr>
              <a:t>chuyển</a:t>
            </a:r>
            <a:r>
              <a:rPr lang="en-US" altLang="en-US" sz="2600" dirty="0">
                <a:solidFill>
                  <a:schemeClr val="bg1"/>
                </a:solidFill>
                <a:latin typeface="Arial" panose="020B0604020202020204" pitchFamily="34" charset="0"/>
                <a:cs typeface="Arial" panose="020B0604020202020204" pitchFamily="34" charset="0"/>
              </a:rPr>
              <a:t> </a:t>
            </a:r>
            <a:r>
              <a:rPr lang="en-US" altLang="en-US" sz="2600" dirty="0" err="1">
                <a:solidFill>
                  <a:schemeClr val="bg1"/>
                </a:solidFill>
                <a:latin typeface="Arial" panose="020B0604020202020204" pitchFamily="34" charset="0"/>
                <a:cs typeface="Arial" panose="020B0604020202020204" pitchFamily="34" charset="0"/>
              </a:rPr>
              <a:t>từ</a:t>
            </a:r>
            <a:r>
              <a:rPr lang="en-US" altLang="en-US" sz="2600" dirty="0">
                <a:solidFill>
                  <a:schemeClr val="bg1"/>
                </a:solidFill>
                <a:latin typeface="Arial" panose="020B0604020202020204" pitchFamily="34" charset="0"/>
                <a:cs typeface="Arial" panose="020B0604020202020204" pitchFamily="34" charset="0"/>
              </a:rPr>
              <a:t> </a:t>
            </a:r>
            <a:r>
              <a:rPr lang="en-US" altLang="en-US" sz="2600" dirty="0" err="1">
                <a:solidFill>
                  <a:schemeClr val="bg1"/>
                </a:solidFill>
                <a:latin typeface="Arial" panose="020B0604020202020204" pitchFamily="34" charset="0"/>
                <a:cs typeface="Arial" panose="020B0604020202020204" pitchFamily="34" charset="0"/>
              </a:rPr>
              <a:t>điểm</a:t>
            </a:r>
            <a:r>
              <a:rPr lang="en-US" altLang="en-US" sz="2600" dirty="0">
                <a:solidFill>
                  <a:schemeClr val="bg1"/>
                </a:solidFill>
                <a:latin typeface="Arial" panose="020B0604020202020204" pitchFamily="34" charset="0"/>
                <a:cs typeface="Arial" panose="020B0604020202020204" pitchFamily="34" charset="0"/>
              </a:rPr>
              <a:t> </a:t>
            </a:r>
            <a:r>
              <a:rPr lang="en-US" altLang="en-US" sz="2600" dirty="0" err="1">
                <a:solidFill>
                  <a:schemeClr val="bg1"/>
                </a:solidFill>
                <a:latin typeface="Arial" panose="020B0604020202020204" pitchFamily="34" charset="0"/>
                <a:cs typeface="Arial" panose="020B0604020202020204" pitchFamily="34" charset="0"/>
              </a:rPr>
              <a:t>này</a:t>
            </a:r>
            <a:r>
              <a:rPr lang="en-US" altLang="en-US" sz="2600" dirty="0">
                <a:solidFill>
                  <a:schemeClr val="bg1"/>
                </a:solidFill>
                <a:latin typeface="Arial" panose="020B0604020202020204" pitchFamily="34" charset="0"/>
                <a:cs typeface="Arial" panose="020B0604020202020204" pitchFamily="34" charset="0"/>
              </a:rPr>
              <a:t> </a:t>
            </a:r>
            <a:r>
              <a:rPr lang="en-US" altLang="en-US" sz="2600" dirty="0" err="1">
                <a:solidFill>
                  <a:schemeClr val="bg1"/>
                </a:solidFill>
                <a:latin typeface="Arial" panose="020B0604020202020204" pitchFamily="34" charset="0"/>
                <a:cs typeface="Arial" panose="020B0604020202020204" pitchFamily="34" charset="0"/>
              </a:rPr>
              <a:t>đến</a:t>
            </a:r>
            <a:r>
              <a:rPr lang="en-US" altLang="en-US" sz="2600" dirty="0">
                <a:solidFill>
                  <a:schemeClr val="bg1"/>
                </a:solidFill>
                <a:latin typeface="Arial" panose="020B0604020202020204" pitchFamily="34" charset="0"/>
                <a:cs typeface="Arial" panose="020B0604020202020204" pitchFamily="34" charset="0"/>
              </a:rPr>
              <a:t> </a:t>
            </a:r>
            <a:r>
              <a:rPr lang="en-US" altLang="en-US" sz="2600" dirty="0" err="1">
                <a:solidFill>
                  <a:schemeClr val="bg1"/>
                </a:solidFill>
                <a:latin typeface="Arial" panose="020B0604020202020204" pitchFamily="34" charset="0"/>
                <a:cs typeface="Arial" panose="020B0604020202020204" pitchFamily="34" charset="0"/>
              </a:rPr>
              <a:t>điểm</a:t>
            </a:r>
            <a:r>
              <a:rPr lang="en-US" altLang="en-US" sz="2600" dirty="0">
                <a:solidFill>
                  <a:schemeClr val="bg1"/>
                </a:solidFill>
                <a:latin typeface="Arial" panose="020B0604020202020204" pitchFamily="34" charset="0"/>
                <a:cs typeface="Arial" panose="020B0604020202020204" pitchFamily="34" charset="0"/>
              </a:rPr>
              <a:t> </a:t>
            </a:r>
            <a:r>
              <a:rPr lang="en-US" altLang="en-US" sz="2600" dirty="0" err="1">
                <a:solidFill>
                  <a:schemeClr val="bg1"/>
                </a:solidFill>
                <a:latin typeface="Arial" panose="020B0604020202020204" pitchFamily="34" charset="0"/>
                <a:cs typeface="Arial" panose="020B0604020202020204" pitchFamily="34" charset="0"/>
              </a:rPr>
              <a:t>khác</a:t>
            </a:r>
            <a:r>
              <a:rPr lang="en-US" altLang="en-US" sz="2600" dirty="0">
                <a:solidFill>
                  <a:schemeClr val="bg1"/>
                </a:solidFill>
                <a:latin typeface="Arial" panose="020B0604020202020204" pitchFamily="34" charset="0"/>
                <a:cs typeface="Arial" panose="020B0604020202020204" pitchFamily="34" charset="0"/>
              </a:rPr>
              <a:t> </a:t>
            </a:r>
            <a:r>
              <a:rPr lang="en-US" altLang="en-US" sz="2600" dirty="0" err="1">
                <a:solidFill>
                  <a:schemeClr val="bg1"/>
                </a:solidFill>
                <a:latin typeface="Arial" panose="020B0604020202020204" pitchFamily="34" charset="0"/>
                <a:cs typeface="Arial" panose="020B0604020202020204" pitchFamily="34" charset="0"/>
              </a:rPr>
              <a:t>trong</a:t>
            </a:r>
            <a:r>
              <a:rPr lang="en-US" altLang="en-US" sz="2600" dirty="0">
                <a:solidFill>
                  <a:schemeClr val="bg1"/>
                </a:solidFill>
                <a:latin typeface="Arial" panose="020B0604020202020204" pitchFamily="34" charset="0"/>
                <a:cs typeface="Arial" panose="020B0604020202020204" pitchFamily="34" charset="0"/>
              </a:rPr>
              <a:t> </a:t>
            </a:r>
            <a:r>
              <a:rPr lang="en-US" altLang="en-US" sz="2600" dirty="0" err="1">
                <a:solidFill>
                  <a:schemeClr val="bg1"/>
                </a:solidFill>
                <a:latin typeface="Arial" panose="020B0604020202020204" pitchFamily="34" charset="0"/>
                <a:cs typeface="Arial" panose="020B0604020202020204" pitchFamily="34" charset="0"/>
              </a:rPr>
              <a:t>phạm</a:t>
            </a:r>
            <a:r>
              <a:rPr lang="en-US" altLang="en-US" sz="2600" dirty="0">
                <a:solidFill>
                  <a:schemeClr val="bg1"/>
                </a:solidFill>
                <a:latin typeface="Arial" panose="020B0604020202020204" pitchFamily="34" charset="0"/>
                <a:cs typeface="Arial" panose="020B0604020202020204" pitchFamily="34" charset="0"/>
              </a:rPr>
              <a:t> vi </a:t>
            </a:r>
            <a:r>
              <a:rPr lang="en-US" altLang="en-US" sz="2600" dirty="0" err="1">
                <a:solidFill>
                  <a:schemeClr val="bg1"/>
                </a:solidFill>
                <a:latin typeface="Arial" panose="020B0604020202020204" pitchFamily="34" charset="0"/>
                <a:cs typeface="Arial" panose="020B0604020202020204" pitchFamily="34" charset="0"/>
              </a:rPr>
              <a:t>thể</a:t>
            </a:r>
            <a:r>
              <a:rPr lang="en-US" altLang="en-US" sz="2600" dirty="0">
                <a:solidFill>
                  <a:schemeClr val="bg1"/>
                </a:solidFill>
                <a:latin typeface="Arial" panose="020B0604020202020204" pitchFamily="34" charset="0"/>
                <a:cs typeface="Arial" panose="020B0604020202020204" pitchFamily="34" charset="0"/>
              </a:rPr>
              <a:t> </a:t>
            </a:r>
            <a:r>
              <a:rPr lang="en-US" altLang="en-US" sz="2600" dirty="0" err="1">
                <a:solidFill>
                  <a:schemeClr val="bg1"/>
                </a:solidFill>
                <a:latin typeface="Arial" panose="020B0604020202020204" pitchFamily="34" charset="0"/>
                <a:cs typeface="Arial" panose="020B0604020202020204" pitchFamily="34" charset="0"/>
              </a:rPr>
              <a:t>tích</a:t>
            </a:r>
            <a:r>
              <a:rPr lang="en-US" altLang="en-US" sz="2600" dirty="0">
                <a:solidFill>
                  <a:schemeClr val="bg1"/>
                </a:solidFill>
                <a:latin typeface="Arial" panose="020B0604020202020204" pitchFamily="34" charset="0"/>
                <a:cs typeface="Arial" panose="020B0604020202020204" pitchFamily="34" charset="0"/>
              </a:rPr>
              <a:t> </a:t>
            </a:r>
            <a:r>
              <a:rPr lang="en-US" altLang="en-US" sz="2600" dirty="0" err="1">
                <a:solidFill>
                  <a:schemeClr val="bg1"/>
                </a:solidFill>
                <a:latin typeface="Arial" panose="020B0604020202020204" pitchFamily="34" charset="0"/>
                <a:cs typeface="Arial" panose="020B0604020202020204" pitchFamily="34" charset="0"/>
              </a:rPr>
              <a:t>vật</a:t>
            </a:r>
            <a:r>
              <a:rPr lang="en-US" altLang="en-US" sz="2600" dirty="0">
                <a:solidFill>
                  <a:schemeClr val="bg1"/>
                </a:solidFill>
                <a:latin typeface="Arial" panose="020B0604020202020204" pitchFamily="34" charset="0"/>
                <a:cs typeface="Arial" panose="020B0604020202020204" pitchFamily="34" charset="0"/>
              </a:rPr>
              <a:t> </a:t>
            </a:r>
            <a:r>
              <a:rPr lang="en-US" altLang="en-US" sz="2600" dirty="0" err="1">
                <a:solidFill>
                  <a:schemeClr val="bg1"/>
                </a:solidFill>
                <a:latin typeface="Arial" panose="020B0604020202020204" pitchFamily="34" charset="0"/>
                <a:cs typeface="Arial" panose="020B0604020202020204" pitchFamily="34" charset="0"/>
              </a:rPr>
              <a:t>dẫn</a:t>
            </a:r>
            <a:r>
              <a:rPr lang="en-US" altLang="en-US" sz="2600" dirty="0">
                <a:solidFill>
                  <a:schemeClr val="bg1"/>
                </a:solidFill>
                <a:latin typeface="Arial" panose="020B0604020202020204" pitchFamily="34" charset="0"/>
                <a:cs typeface="Arial" panose="020B0604020202020204" pitchFamily="34" charset="0"/>
              </a:rPr>
              <a:t>.</a:t>
            </a:r>
          </a:p>
        </p:txBody>
      </p:sp>
      <p:grpSp>
        <p:nvGrpSpPr>
          <p:cNvPr id="3" name="Group 2">
            <a:extLst>
              <a:ext uri="{FF2B5EF4-FFF2-40B4-BE49-F238E27FC236}">
                <a16:creationId xmlns:a16="http://schemas.microsoft.com/office/drawing/2014/main" xmlns="" id="{6A358513-7D51-4913-99E0-29E2BDCEE876}"/>
              </a:ext>
            </a:extLst>
          </p:cNvPr>
          <p:cNvGrpSpPr/>
          <p:nvPr/>
        </p:nvGrpSpPr>
        <p:grpSpPr>
          <a:xfrm>
            <a:off x="6063341" y="2514600"/>
            <a:ext cx="4303819" cy="4283390"/>
            <a:chOff x="4539340" y="2514600"/>
            <a:chExt cx="4303819" cy="4283390"/>
          </a:xfrm>
        </p:grpSpPr>
        <p:pic>
          <p:nvPicPr>
            <p:cNvPr id="26" name="Content Placeholder 4">
              <a:extLst>
                <a:ext uri="{FF2B5EF4-FFF2-40B4-BE49-F238E27FC236}">
                  <a16:creationId xmlns:a16="http://schemas.microsoft.com/office/drawing/2014/main" xmlns="" id="{1207FE91-EF9A-4C24-8367-CA27ED1536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2372" y="2514600"/>
              <a:ext cx="4160628" cy="2659334"/>
            </a:xfrm>
            <a:prstGeom prst="rect">
              <a:avLst/>
            </a:prstGeom>
          </p:spPr>
        </p:pic>
        <p:sp>
          <p:nvSpPr>
            <p:cNvPr id="28" name="Rectangle 27">
              <a:extLst>
                <a:ext uri="{FF2B5EF4-FFF2-40B4-BE49-F238E27FC236}">
                  <a16:creationId xmlns:a16="http://schemas.microsoft.com/office/drawing/2014/main" xmlns="" id="{427ECF63-4DF4-4D8C-9AFD-DDDB4E75AF9C}"/>
                </a:ext>
              </a:extLst>
            </p:cNvPr>
            <p:cNvSpPr/>
            <p:nvPr/>
          </p:nvSpPr>
          <p:spPr>
            <a:xfrm>
              <a:off x="4624326" y="5334000"/>
              <a:ext cx="4184502" cy="146399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solidFill>
                  <a:schemeClr val="bg1"/>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xmlns="" id="{E012E8D0-D30A-4D7A-B1EA-44D111E0EBEF}"/>
                </a:ext>
              </a:extLst>
            </p:cNvPr>
            <p:cNvSpPr txBox="1"/>
            <p:nvPr/>
          </p:nvSpPr>
          <p:spPr>
            <a:xfrm>
              <a:off x="4539340" y="5486400"/>
              <a:ext cx="4303819" cy="1200329"/>
            </a:xfrm>
            <a:prstGeom prst="rect">
              <a:avLst/>
            </a:prstGeom>
            <a:noFill/>
          </p:spPr>
          <p:txBody>
            <a:bodyPr wrap="square">
              <a:spAutoFit/>
            </a:bodyPr>
            <a:lstStyle/>
            <a:p>
              <a:pPr algn="ctr">
                <a:spcAft>
                  <a:spcPts val="600"/>
                </a:spcAft>
              </a:pPr>
              <a:r>
                <a:rPr lang="en-US" altLang="en-US" sz="2400">
                  <a:solidFill>
                    <a:schemeClr val="bg1"/>
                  </a:solidFill>
                  <a:latin typeface="Arial" panose="020B0604020202020204" pitchFamily="34" charset="0"/>
                  <a:cs typeface="Arial" panose="020B0604020202020204" pitchFamily="34" charset="0"/>
                </a:rPr>
                <a:t>Vật (chất) cách điện là vật (chất) không chứa hoặc chứa rất ít các điện tích tự do</a:t>
              </a:r>
              <a:endParaRPr lang="en-US" sz="2500" i="1">
                <a:solidFill>
                  <a:schemeClr val="bg1"/>
                </a:solidFill>
                <a:latin typeface="Arial" panose="020B0604020202020204" pitchFamily="34" charset="0"/>
                <a:ea typeface="游明朝" panose="02020400000000000000" pitchFamily="18" charset="-128"/>
                <a:cs typeface="Arial" panose="020B0604020202020204" pitchFamily="34" charset="0"/>
              </a:endParaRPr>
            </a:p>
          </p:txBody>
        </p:sp>
      </p:grpSp>
      <p:grpSp>
        <p:nvGrpSpPr>
          <p:cNvPr id="2" name="Group 1">
            <a:extLst>
              <a:ext uri="{FF2B5EF4-FFF2-40B4-BE49-F238E27FC236}">
                <a16:creationId xmlns:a16="http://schemas.microsoft.com/office/drawing/2014/main" xmlns="" id="{17614348-0D87-4DB8-9D98-34FF9661E31F}"/>
              </a:ext>
            </a:extLst>
          </p:cNvPr>
          <p:cNvGrpSpPr/>
          <p:nvPr/>
        </p:nvGrpSpPr>
        <p:grpSpPr>
          <a:xfrm>
            <a:off x="1834675" y="2503213"/>
            <a:ext cx="4184502" cy="4321611"/>
            <a:chOff x="310675" y="2503212"/>
            <a:chExt cx="4184502" cy="4321611"/>
          </a:xfrm>
        </p:grpSpPr>
        <p:pic>
          <p:nvPicPr>
            <p:cNvPr id="27" name="Picture 26">
              <a:extLst>
                <a:ext uri="{FF2B5EF4-FFF2-40B4-BE49-F238E27FC236}">
                  <a16:creationId xmlns:a16="http://schemas.microsoft.com/office/drawing/2014/main" xmlns="" id="{8C42FD4F-8ADA-4434-9364-80D1C941CB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591" y="2503212"/>
              <a:ext cx="4110970" cy="2746360"/>
            </a:xfrm>
            <a:prstGeom prst="rect">
              <a:avLst/>
            </a:prstGeom>
          </p:spPr>
        </p:pic>
        <p:sp>
          <p:nvSpPr>
            <p:cNvPr id="30" name="Rectangle 29">
              <a:extLst>
                <a:ext uri="{FF2B5EF4-FFF2-40B4-BE49-F238E27FC236}">
                  <a16:creationId xmlns:a16="http://schemas.microsoft.com/office/drawing/2014/main" xmlns="" id="{D0174E6E-970A-4DF8-842B-A424D5793E78}"/>
                </a:ext>
              </a:extLst>
            </p:cNvPr>
            <p:cNvSpPr/>
            <p:nvPr/>
          </p:nvSpPr>
          <p:spPr>
            <a:xfrm>
              <a:off x="310675" y="5360833"/>
              <a:ext cx="4184502" cy="146399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solidFill>
                  <a:schemeClr val="bg1"/>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xmlns="" id="{5A918645-C741-4955-895F-E62ACCA66E4A}"/>
                </a:ext>
              </a:extLst>
            </p:cNvPr>
            <p:cNvSpPr txBox="1"/>
            <p:nvPr/>
          </p:nvSpPr>
          <p:spPr>
            <a:xfrm>
              <a:off x="345088" y="5465830"/>
              <a:ext cx="3889111" cy="1200329"/>
            </a:xfrm>
            <a:prstGeom prst="rect">
              <a:avLst/>
            </a:prstGeom>
            <a:noFill/>
          </p:spPr>
          <p:txBody>
            <a:bodyPr wrap="square">
              <a:spAutoFit/>
            </a:bodyPr>
            <a:lstStyle/>
            <a:p>
              <a:pPr algn="ctr">
                <a:spcAft>
                  <a:spcPts val="600"/>
                </a:spcAft>
              </a:pPr>
              <a:r>
                <a:rPr lang="en-US" altLang="en-US" sz="2400">
                  <a:solidFill>
                    <a:schemeClr val="bg1"/>
                  </a:solidFill>
                  <a:latin typeface="Arial" panose="020B0604020202020204" pitchFamily="34" charset="0"/>
                  <a:cs typeface="Arial" panose="020B0604020202020204" pitchFamily="34" charset="0"/>
                </a:rPr>
                <a:t>Vật (chất) dẫn điện là vật (chất) có chứa nhiều điện tích tự do</a:t>
              </a:r>
              <a:endParaRPr lang="en-US" sz="2500" i="1">
                <a:solidFill>
                  <a:schemeClr val="bg1"/>
                </a:solidFill>
                <a:latin typeface="Arial" panose="020B0604020202020204" pitchFamily="34" charset="0"/>
                <a:ea typeface="游明朝" panose="02020400000000000000" pitchFamily="18" charset="-128"/>
                <a:cs typeface="Arial" panose="020B0604020202020204" pitchFamily="34" charset="0"/>
              </a:endParaRPr>
            </a:p>
          </p:txBody>
        </p:sp>
      </p:grpSp>
      <p:sp>
        <p:nvSpPr>
          <p:cNvPr id="24" name="Rounded Rectangle 23"/>
          <p:cNvSpPr/>
          <p:nvPr/>
        </p:nvSpPr>
        <p:spPr>
          <a:xfrm>
            <a:off x="719139" y="341194"/>
            <a:ext cx="3948395" cy="719816"/>
          </a:xfrm>
          <a:prstGeom prst="roundRect">
            <a:avLst/>
          </a:prstGeom>
          <a:ln w="57150">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u="sng" dirty="0" smtClean="0">
                <a:solidFill>
                  <a:srgbClr val="002060"/>
                </a:solidFill>
                <a:latin typeface="Arial" panose="020B0604020202020204" pitchFamily="34" charset="0"/>
                <a:cs typeface="Arial" panose="020B0604020202020204" pitchFamily="34" charset="0"/>
              </a:rPr>
              <a:t>II. VẬN DỤNG</a:t>
            </a:r>
            <a:endParaRPr lang="en-US" sz="2400" b="1" u="sng"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50233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9203">
                                            <p:txEl>
                                              <p:pRg st="0" end="0"/>
                                            </p:txEl>
                                          </p:spTgt>
                                        </p:tgtEl>
                                        <p:attrNameLst>
                                          <p:attrName>style.visibility</p:attrName>
                                        </p:attrNameLst>
                                      </p:cBhvr>
                                      <p:to>
                                        <p:strVal val="visible"/>
                                      </p:to>
                                    </p:set>
                                    <p:animEffect transition="in" filter="blinds(horizontal)">
                                      <p:cBhvr>
                                        <p:cTn id="7" dur="500"/>
                                        <p:tgtEl>
                                          <p:spTgt spid="1792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9203">
                                            <p:txEl>
                                              <p:pRg st="1" end="1"/>
                                            </p:txEl>
                                          </p:spTgt>
                                        </p:tgtEl>
                                        <p:attrNameLst>
                                          <p:attrName>style.visibility</p:attrName>
                                        </p:attrNameLst>
                                      </p:cBhvr>
                                      <p:to>
                                        <p:strVal val="visible"/>
                                      </p:to>
                                    </p:set>
                                    <p:animEffect transition="in" filter="blinds(horizontal)">
                                      <p:cBhvr>
                                        <p:cTn id="12" dur="500"/>
                                        <p:tgtEl>
                                          <p:spTgt spid="1792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1C317637-5EC0-413A-8D30-15E7FDE7FCF5}"/>
              </a:ext>
            </a:extLst>
          </p:cNvPr>
          <p:cNvGrpSpPr/>
          <p:nvPr/>
        </p:nvGrpSpPr>
        <p:grpSpPr>
          <a:xfrm>
            <a:off x="1309202" y="6114474"/>
            <a:ext cx="9243496" cy="700931"/>
            <a:chOff x="-51022" y="6114473"/>
            <a:chExt cx="9243496" cy="700931"/>
          </a:xfrm>
        </p:grpSpPr>
        <p:sp>
          <p:nvSpPr>
            <p:cNvPr id="6" name="Rectangle 5">
              <a:extLst>
                <a:ext uri="{FF2B5EF4-FFF2-40B4-BE49-F238E27FC236}">
                  <a16:creationId xmlns:a16="http://schemas.microsoft.com/office/drawing/2014/main" xmlns="" id="{64E95942-CB5B-4954-A77B-DFB3918DEBDD}"/>
                </a:ext>
              </a:extLst>
            </p:cNvPr>
            <p:cNvSpPr/>
            <p:nvPr/>
          </p:nvSpPr>
          <p:spPr>
            <a:xfrm>
              <a:off x="0" y="6114473"/>
              <a:ext cx="9141453" cy="700931"/>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297A501B-05DD-4238-AF4B-48BD814D42B3}"/>
                </a:ext>
              </a:extLst>
            </p:cNvPr>
            <p:cNvSpPr txBox="1"/>
            <p:nvPr/>
          </p:nvSpPr>
          <p:spPr>
            <a:xfrm>
              <a:off x="-51022" y="6218716"/>
              <a:ext cx="9243496" cy="492443"/>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600" i="1">
                  <a:solidFill>
                    <a:schemeClr val="bg1"/>
                  </a:solidFill>
                  <a:latin typeface="Arial" panose="020B0604020202020204" pitchFamily="34" charset="0"/>
                  <a:cs typeface="Arial" panose="020B0604020202020204" pitchFamily="34" charset="0"/>
                </a:rPr>
                <a:t>Điện nghiệm dùng để phát hiện điện tích của một vật</a:t>
              </a:r>
            </a:p>
          </p:txBody>
        </p:sp>
      </p:grpSp>
      <p:pic>
        <p:nvPicPr>
          <p:cNvPr id="4" name="Picture 3" descr="A picture containing indoor&#10;&#10;Description automatically generated">
            <a:extLst>
              <a:ext uri="{FF2B5EF4-FFF2-40B4-BE49-F238E27FC236}">
                <a16:creationId xmlns:a16="http://schemas.microsoft.com/office/drawing/2014/main" xmlns="" id="{F56C3783-D88E-4A52-A73B-AE5FB85BE6DC}"/>
              </a:ext>
            </a:extLst>
          </p:cNvPr>
          <p:cNvPicPr>
            <a:picLocks noChangeAspect="1"/>
          </p:cNvPicPr>
          <p:nvPr/>
        </p:nvPicPr>
        <p:blipFill rotWithShape="1">
          <a:blip r:embed="rId2">
            <a:extLst>
              <a:ext uri="{28A0092B-C50C-407E-A947-70E740481C1C}">
                <a14:useLocalDpi xmlns:a14="http://schemas.microsoft.com/office/drawing/2010/main" val="0"/>
              </a:ext>
            </a:extLst>
          </a:blip>
          <a:srcRect l="9578" t="480" r="7302"/>
          <a:stretch/>
        </p:blipFill>
        <p:spPr>
          <a:xfrm>
            <a:off x="4720583" y="35519"/>
            <a:ext cx="3433619" cy="6026832"/>
          </a:xfrm>
          <a:prstGeom prst="rect">
            <a:avLst/>
          </a:prstGeom>
        </p:spPr>
      </p:pic>
      <p:grpSp>
        <p:nvGrpSpPr>
          <p:cNvPr id="7" name="Group 6">
            <a:extLst>
              <a:ext uri="{FF2B5EF4-FFF2-40B4-BE49-F238E27FC236}">
                <a16:creationId xmlns:a16="http://schemas.microsoft.com/office/drawing/2014/main" xmlns="" id="{78C5F5C0-46BE-4735-82C2-51CC6C1BA681}"/>
              </a:ext>
            </a:extLst>
          </p:cNvPr>
          <p:cNvGrpSpPr/>
          <p:nvPr/>
        </p:nvGrpSpPr>
        <p:grpSpPr>
          <a:xfrm>
            <a:off x="1471130" y="1"/>
            <a:ext cx="3200183" cy="6062351"/>
            <a:chOff x="-52871" y="0"/>
            <a:chExt cx="3200183" cy="6062351"/>
          </a:xfrm>
        </p:grpSpPr>
        <p:pic>
          <p:nvPicPr>
            <p:cNvPr id="5" name="Picture 4" descr="A close-up of a lamp&#10;&#10;Description automatically generated with low confidence">
              <a:extLst>
                <a:ext uri="{FF2B5EF4-FFF2-40B4-BE49-F238E27FC236}">
                  <a16:creationId xmlns:a16="http://schemas.microsoft.com/office/drawing/2014/main" xmlns="" id="{57AA8D49-DE86-48F7-90B1-2791784505E4}"/>
                </a:ext>
              </a:extLst>
            </p:cNvPr>
            <p:cNvPicPr>
              <a:picLocks noChangeAspect="1"/>
            </p:cNvPicPr>
            <p:nvPr/>
          </p:nvPicPr>
          <p:blipFill rotWithShape="1">
            <a:blip r:embed="rId3">
              <a:extLst>
                <a:ext uri="{28A0092B-C50C-407E-A947-70E740481C1C}">
                  <a14:useLocalDpi xmlns:a14="http://schemas.microsoft.com/office/drawing/2010/main" val="0"/>
                </a:ext>
              </a:extLst>
            </a:blip>
            <a:srcRect l="20792" t="92"/>
            <a:stretch/>
          </p:blipFill>
          <p:spPr>
            <a:xfrm>
              <a:off x="-52871" y="0"/>
              <a:ext cx="3200183" cy="6062351"/>
            </a:xfrm>
            <a:prstGeom prst="rect">
              <a:avLst/>
            </a:prstGeom>
          </p:spPr>
        </p:pic>
        <p:sp>
          <p:nvSpPr>
            <p:cNvPr id="2" name="TextBox 1">
              <a:extLst>
                <a:ext uri="{FF2B5EF4-FFF2-40B4-BE49-F238E27FC236}">
                  <a16:creationId xmlns:a16="http://schemas.microsoft.com/office/drawing/2014/main" xmlns="" id="{69E3F45D-0A49-4E29-A8E3-EFA56BB8B83C}"/>
                </a:ext>
              </a:extLst>
            </p:cNvPr>
            <p:cNvSpPr txBox="1"/>
            <p:nvPr/>
          </p:nvSpPr>
          <p:spPr>
            <a:xfrm>
              <a:off x="34235" y="850879"/>
              <a:ext cx="1323510" cy="646330"/>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Núm kim loại</a:t>
              </a:r>
            </a:p>
          </p:txBody>
        </p:sp>
        <p:sp>
          <p:nvSpPr>
            <p:cNvPr id="11" name="TextBox 10">
              <a:extLst>
                <a:ext uri="{FF2B5EF4-FFF2-40B4-BE49-F238E27FC236}">
                  <a16:creationId xmlns:a16="http://schemas.microsoft.com/office/drawing/2014/main" xmlns="" id="{F264F285-25F1-4E30-AE74-8849690A0017}"/>
                </a:ext>
              </a:extLst>
            </p:cNvPr>
            <p:cNvSpPr txBox="1"/>
            <p:nvPr/>
          </p:nvSpPr>
          <p:spPr>
            <a:xfrm>
              <a:off x="-16171" y="3833366"/>
              <a:ext cx="1216890" cy="646331"/>
            </a:xfrm>
            <a:prstGeom prst="rect">
              <a:avLst/>
            </a:prstGeom>
            <a:noFill/>
          </p:spPr>
          <p:txBody>
            <a:bodyPr wrap="square">
              <a:spAutoFit/>
            </a:bodyPr>
            <a:lstStyle/>
            <a:p>
              <a:pPr algn="ctr"/>
              <a:r>
                <a:rPr lang="en-US">
                  <a:latin typeface="Arial" panose="020B0604020202020204" pitchFamily="34" charset="0"/>
                  <a:cs typeface="Arial" panose="020B0604020202020204" pitchFamily="34" charset="0"/>
                </a:rPr>
                <a:t>Hai lá kim loại nhẹ</a:t>
              </a:r>
            </a:p>
          </p:txBody>
        </p:sp>
        <p:sp>
          <p:nvSpPr>
            <p:cNvPr id="13" name="TextBox 12">
              <a:extLst>
                <a:ext uri="{FF2B5EF4-FFF2-40B4-BE49-F238E27FC236}">
                  <a16:creationId xmlns:a16="http://schemas.microsoft.com/office/drawing/2014/main" xmlns="" id="{14FF20AA-465B-4262-8868-2A557064DE14}"/>
                </a:ext>
              </a:extLst>
            </p:cNvPr>
            <p:cNvSpPr txBox="1"/>
            <p:nvPr/>
          </p:nvSpPr>
          <p:spPr>
            <a:xfrm>
              <a:off x="103902" y="2810283"/>
              <a:ext cx="976745" cy="646331"/>
            </a:xfrm>
            <a:prstGeom prst="rect">
              <a:avLst/>
            </a:prstGeom>
            <a:noFill/>
          </p:spPr>
          <p:txBody>
            <a:bodyPr wrap="square">
              <a:spAutoFit/>
            </a:bodyPr>
            <a:lstStyle/>
            <a:p>
              <a:r>
                <a:rPr lang="en-US">
                  <a:latin typeface="Arial" panose="020B0604020202020204" pitchFamily="34" charset="0"/>
                  <a:cs typeface="Arial" panose="020B0604020202020204" pitchFamily="34" charset="0"/>
                </a:rPr>
                <a:t>Thanh kim loại</a:t>
              </a:r>
            </a:p>
          </p:txBody>
        </p:sp>
        <p:sp>
          <p:nvSpPr>
            <p:cNvPr id="15" name="TextBox 14">
              <a:extLst>
                <a:ext uri="{FF2B5EF4-FFF2-40B4-BE49-F238E27FC236}">
                  <a16:creationId xmlns:a16="http://schemas.microsoft.com/office/drawing/2014/main" xmlns="" id="{5DE163C4-C94A-4DD8-9EFA-FB3A04C2085F}"/>
                </a:ext>
              </a:extLst>
            </p:cNvPr>
            <p:cNvSpPr txBox="1"/>
            <p:nvPr/>
          </p:nvSpPr>
          <p:spPr>
            <a:xfrm>
              <a:off x="108125" y="1873961"/>
              <a:ext cx="1175730" cy="646331"/>
            </a:xfrm>
            <a:prstGeom prst="rect">
              <a:avLst/>
            </a:prstGeom>
            <a:noFill/>
          </p:spPr>
          <p:txBody>
            <a:bodyPr wrap="square">
              <a:spAutoFit/>
            </a:bodyPr>
            <a:lstStyle/>
            <a:p>
              <a:pPr algn="ctr"/>
              <a:r>
                <a:rPr lang="en-US">
                  <a:latin typeface="Arial" panose="020B0604020202020204" pitchFamily="34" charset="0"/>
                  <a:cs typeface="Arial" panose="020B0604020202020204" pitchFamily="34" charset="0"/>
                </a:rPr>
                <a:t>Nút cách điện</a:t>
              </a:r>
            </a:p>
          </p:txBody>
        </p:sp>
        <p:cxnSp>
          <p:nvCxnSpPr>
            <p:cNvPr id="17" name="Straight Arrow Connector 16">
              <a:extLst>
                <a:ext uri="{FF2B5EF4-FFF2-40B4-BE49-F238E27FC236}">
                  <a16:creationId xmlns:a16="http://schemas.microsoft.com/office/drawing/2014/main" xmlns="" id="{55B0FB4A-346F-48D4-88F5-AB63BFBC0245}"/>
                </a:ext>
              </a:extLst>
            </p:cNvPr>
            <p:cNvCxnSpPr/>
            <p:nvPr/>
          </p:nvCxnSpPr>
          <p:spPr>
            <a:xfrm>
              <a:off x="1015975" y="1227629"/>
              <a:ext cx="203208" cy="128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FE15B7D1-70C1-488A-8285-ED1F40827481}"/>
                </a:ext>
              </a:extLst>
            </p:cNvPr>
            <p:cNvCxnSpPr>
              <a:cxnSpLocks/>
            </p:cNvCxnSpPr>
            <p:nvPr/>
          </p:nvCxnSpPr>
          <p:spPr>
            <a:xfrm>
              <a:off x="997511" y="2283946"/>
              <a:ext cx="203208" cy="641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0DF412AD-04F0-4A0A-9A2B-459E8BB5ADB1}"/>
                </a:ext>
              </a:extLst>
            </p:cNvPr>
            <p:cNvCxnSpPr>
              <a:cxnSpLocks/>
            </p:cNvCxnSpPr>
            <p:nvPr/>
          </p:nvCxnSpPr>
          <p:spPr>
            <a:xfrm>
              <a:off x="1038973" y="3093011"/>
              <a:ext cx="318772" cy="517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DF1DE76A-91A0-4750-9D0F-384540125845}"/>
                </a:ext>
              </a:extLst>
            </p:cNvPr>
            <p:cNvCxnSpPr>
              <a:cxnSpLocks/>
            </p:cNvCxnSpPr>
            <p:nvPr/>
          </p:nvCxnSpPr>
          <p:spPr>
            <a:xfrm>
              <a:off x="1038973" y="4346867"/>
              <a:ext cx="244882" cy="3373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xmlns="" id="{F7DFCB15-25E3-4076-A70A-FA1C8BD9D847}"/>
              </a:ext>
            </a:extLst>
          </p:cNvPr>
          <p:cNvSpPr/>
          <p:nvPr/>
        </p:nvSpPr>
        <p:spPr>
          <a:xfrm>
            <a:off x="1471130" y="4952"/>
            <a:ext cx="9141453" cy="46917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xmlns="" id="{48672B77-C298-4006-A457-7FD7928C9B53}"/>
              </a:ext>
            </a:extLst>
          </p:cNvPr>
          <p:cNvSpPr txBox="1"/>
          <p:nvPr/>
        </p:nvSpPr>
        <p:spPr>
          <a:xfrm>
            <a:off x="1344505" y="1"/>
            <a:ext cx="9243496" cy="492443"/>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600" i="1">
                <a:solidFill>
                  <a:schemeClr val="bg1"/>
                </a:solidFill>
                <a:latin typeface="Arial" panose="020B0604020202020204" pitchFamily="34" charset="0"/>
                <a:cs typeface="Arial" panose="020B0604020202020204" pitchFamily="34" charset="0"/>
              </a:rPr>
              <a:t>Để phát hiện ra điện tích người ta làm gì?</a:t>
            </a:r>
          </a:p>
        </p:txBody>
      </p:sp>
      <p:sp>
        <p:nvSpPr>
          <p:cNvPr id="12" name="Oval 11"/>
          <p:cNvSpPr/>
          <p:nvPr/>
        </p:nvSpPr>
        <p:spPr>
          <a:xfrm>
            <a:off x="8203472" y="1497210"/>
            <a:ext cx="3806557" cy="2982488"/>
          </a:xfrm>
          <a:prstGeom prst="ellipse">
            <a:avLst/>
          </a:prstGeom>
          <a:ln w="38100">
            <a:solidFill>
              <a:srgbClr val="00B050"/>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i="1" dirty="0" err="1">
                <a:solidFill>
                  <a:srgbClr val="002060"/>
                </a:solidFill>
                <a:latin typeface="Arial" panose="020B0604020202020204" pitchFamily="34" charset="0"/>
                <a:cs typeface="Arial" panose="020B0604020202020204" pitchFamily="34" charset="0"/>
              </a:rPr>
              <a:t>Khi</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một</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vật</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nhiễm</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điện</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chạm</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vào</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núm</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kim</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loại</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thì</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điện</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tích</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truyền</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đến</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hai</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lá</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kim</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loại</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nhiễm</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điện</a:t>
            </a:r>
            <a:r>
              <a:rPr lang="en-US" i="1" dirty="0">
                <a:solidFill>
                  <a:srgbClr val="002060"/>
                </a:solidFill>
                <a:latin typeface="Arial" panose="020B0604020202020204" pitchFamily="34" charset="0"/>
                <a:cs typeface="Arial" panose="020B0604020202020204" pitchFamily="34" charset="0"/>
              </a:rPr>
              <a:t> do </a:t>
            </a:r>
            <a:r>
              <a:rPr lang="en-US" i="1" dirty="0" err="1">
                <a:solidFill>
                  <a:srgbClr val="002060"/>
                </a:solidFill>
                <a:latin typeface="Arial" panose="020B0604020202020204" pitchFamily="34" charset="0"/>
                <a:cs typeface="Arial" panose="020B0604020202020204" pitchFamily="34" charset="0"/>
              </a:rPr>
              <a:t>tiếp</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xúc</a:t>
            </a:r>
            <a:r>
              <a:rPr lang="en-US" i="1" dirty="0">
                <a:solidFill>
                  <a:srgbClr val="002060"/>
                </a:solidFill>
                <a:latin typeface="Arial" panose="020B0604020202020204" pitchFamily="34" charset="0"/>
                <a:cs typeface="Arial" panose="020B0604020202020204" pitchFamily="34" charset="0"/>
              </a:rPr>
              <a:t>). </a:t>
            </a:r>
          </a:p>
          <a:p>
            <a:pPr algn="ctr"/>
            <a:r>
              <a:rPr lang="en-US" i="1" dirty="0">
                <a:solidFill>
                  <a:srgbClr val="002060"/>
                </a:solidFill>
                <a:latin typeface="Arial" panose="020B0604020202020204" pitchFamily="34" charset="0"/>
                <a:cs typeface="Arial" panose="020B0604020202020204" pitchFamily="34" charset="0"/>
              </a:rPr>
              <a:t>Do </a:t>
            </a:r>
            <a:r>
              <a:rPr lang="en-US" i="1" dirty="0" err="1">
                <a:solidFill>
                  <a:srgbClr val="002060"/>
                </a:solidFill>
                <a:latin typeface="Arial" panose="020B0604020202020204" pitchFamily="34" charset="0"/>
                <a:cs typeface="Arial" panose="020B0604020202020204" pitchFamily="34" charset="0"/>
              </a:rPr>
              <a:t>đó</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hai</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lá</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kim</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loại</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đẩy</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nhau</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và</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xòe</a:t>
            </a:r>
            <a:r>
              <a:rPr lang="en-US" i="1" dirty="0">
                <a:solidFill>
                  <a:srgbClr val="002060"/>
                </a:solidFill>
                <a:latin typeface="Arial" panose="020B0604020202020204" pitchFamily="34" charset="0"/>
                <a:cs typeface="Arial" panose="020B0604020202020204" pitchFamily="34" charset="0"/>
              </a:rPr>
              <a:t> </a:t>
            </a:r>
            <a:r>
              <a:rPr lang="en-US" i="1" dirty="0" err="1">
                <a:solidFill>
                  <a:srgbClr val="002060"/>
                </a:solidFill>
                <a:latin typeface="Arial" panose="020B0604020202020204" pitchFamily="34" charset="0"/>
                <a:cs typeface="Arial" panose="020B0604020202020204" pitchFamily="34" charset="0"/>
              </a:rPr>
              <a:t>ra</a:t>
            </a:r>
            <a:endParaRPr lang="en-US"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23238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ppt_w</p:attrName>
                                        </p:attrNameLst>
                                      </p:cBhvr>
                                      <p:tavLst>
                                        <p:tav tm="0" fmla="#ppt_w*sin(2.5*pi*$)">
                                          <p:val>
                                            <p:fltVal val="0"/>
                                          </p:val>
                                        </p:tav>
                                        <p:tav tm="100000">
                                          <p:val>
                                            <p:fltVal val="1"/>
                                          </p:val>
                                        </p:tav>
                                      </p:tavLst>
                                    </p:anim>
                                    <p:anim calcmode="lin" valueType="num">
                                      <p:cBhvr>
                                        <p:cTn id="9"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TotalTime>
  <Words>1086</Words>
  <Application>Microsoft Office PowerPoint</Application>
  <PresentationFormat>Widescreen</PresentationFormat>
  <Paragraphs>127</Paragraphs>
  <Slides>18</Slides>
  <Notes>7</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32" baseType="lpstr">
      <vt:lpstr>微软雅黑</vt:lpstr>
      <vt:lpstr>宋体</vt:lpstr>
      <vt:lpstr>Arial</vt:lpstr>
      <vt:lpstr>Calibri</vt:lpstr>
      <vt:lpstr>Calibri Light</vt:lpstr>
      <vt:lpstr>Impact</vt:lpstr>
      <vt:lpstr>Open Sans Light</vt:lpstr>
      <vt:lpstr>Roboto</vt:lpstr>
      <vt:lpstr>Symbol</vt:lpstr>
      <vt:lpstr>Tahoma</vt:lpstr>
      <vt:lpstr>Wingdings</vt:lpstr>
      <vt:lpstr>游明朝</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dc:creator>
  <cp:lastModifiedBy>WINDOWS</cp:lastModifiedBy>
  <cp:revision>25</cp:revision>
  <dcterms:created xsi:type="dcterms:W3CDTF">2021-09-11T06:58:12Z</dcterms:created>
  <dcterms:modified xsi:type="dcterms:W3CDTF">2021-09-11T12:05:43Z</dcterms:modified>
</cp:coreProperties>
</file>