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sldIdLst>
    <p:sldId id="263" r:id="rId2"/>
    <p:sldId id="264" r:id="rId3"/>
    <p:sldId id="257" r:id="rId4"/>
    <p:sldId id="256" r:id="rId5"/>
    <p:sldId id="258" r:id="rId6"/>
    <p:sldId id="266" r:id="rId7"/>
    <p:sldId id="259" r:id="rId8"/>
    <p:sldId id="279" r:id="rId9"/>
    <p:sldId id="280" r:id="rId10"/>
    <p:sldId id="260" r:id="rId11"/>
    <p:sldId id="27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67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73B0-29CB-495B-81A3-07CD381E335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BD662-37E8-4369-A9DD-B83ADE074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77BE-037D-4B54-AD65-336A5ED35C6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924800" cy="23622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2 </a:t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ĐỊNH LÝ CÔSIN VÀ </a:t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ĐỊNH LÝ SIN</a:t>
            </a:r>
          </a:p>
        </p:txBody>
      </p:sp>
      <p:sp>
        <p:nvSpPr>
          <p:cNvPr id="4102" name="AutoShape 6" descr="BÃI TOÃN THá»°C Táº¾ HÃNH Há»C 9- CHÆ¯Æ NG 1: ÃP Dá»¤NG Há» THá»¨C LÆ¯á»¢NG TRONG TAM GIÃC  RÃN LUYá»N THÃM â Xuctu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BÃI TOÃN THá»°C Táº¾ HÃNH Há»C 9- CHÆ¯Æ NG 1: ÃP Dá»¤NG Há» THá»¨C LÆ¯á»¢NG TRONG TAM GIÃC  RÃN LUYá»N THÃM â Xuctu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73EFE7D-E4FE-72F7-6D6A-27B122472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2971800"/>
            <a:ext cx="3696053" cy="2715045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82357139-B3B8-96D9-E957-DAF5CDD6D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0"/>
            <a:ext cx="422365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9D621A4-C269-4459-033A-05E8BD669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76400"/>
            <a:ext cx="8155785" cy="114300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8DAA2EC-DFBB-21C8-ECB1-964A4AAC8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200400"/>
            <a:ext cx="8229599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B24908F-0520-6400-C2E7-71E63D93C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2" y="1409700"/>
            <a:ext cx="748889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8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9D752FF-99D2-AEB8-641A-EEE99C75B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696200" cy="33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sin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F5A4759-68D2-7C4A-908F-68B49CAA6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619575" cy="21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8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sin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26E78A-6724-2000-0E97-B238EBDD8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42823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412BE160-8077-F718-1839-20310156A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5" y="1818968"/>
            <a:ext cx="888344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0422EB5-C1CF-96DA-9458-166C59891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00316"/>
            <a:ext cx="7183034" cy="19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0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2BAEE01-D124-C590-61CD-85583C6B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239000" cy="49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5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16FFA3-C608-06C9-B063-CA0F975B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7991912" cy="32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7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DA76F1D-8324-9AEB-2210-3EC943ADA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88827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MỤC TIÊU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1"/>
            <a:ext cx="4876800" cy="5105399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côsin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sin,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-sin,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sin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830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ToÃ¡n há»c vÃ  Äá»i sá»ng - LÆ°á»£ng giÃ¡c cÃ³ á»©ng dá»¥ng gÃ¬ trong cuá»c sá»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35279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079A5B3-9484-3ECF-1582-B592989D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0599"/>
            <a:ext cx="8603222" cy="23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5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91BC645-FBDE-34B0-4372-38A557261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5" y="1676400"/>
            <a:ext cx="806836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8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0123C3F-7A26-E7C4-0057-78687CBC8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38653" cy="36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0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D546D45-96E5-BFC8-B236-08E279260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" y="1600200"/>
            <a:ext cx="812872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9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4" name="Picture 3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3DE334D1-199F-BED9-8EFC-E9F7EEB8B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9461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01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C191BE-5442-DA48-FC69-053C42A8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0" y="1219200"/>
            <a:ext cx="854328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1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4" name="Picture 3" descr="A picture containing text, transport, watercraft&#10;&#10;Description automatically generated">
            <a:extLst>
              <a:ext uri="{FF2B5EF4-FFF2-40B4-BE49-F238E27FC236}">
                <a16:creationId xmlns:a16="http://schemas.microsoft.com/office/drawing/2014/main" id="{68EA554C-6CD2-68E3-C524-EE048AD99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2" y="1143000"/>
            <a:ext cx="823170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94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A6D9E91-83BD-99E4-7994-8B027E32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933297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C88C13E-B0A3-8B22-CD91-4ACE1688A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" y="1600200"/>
            <a:ext cx="8815691" cy="11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40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 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B58D888-C163-2913-C15D-32626DCF5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51921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9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TỔ CHỨC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4DDAADA-8B12-A604-4D27-DAFEE1E9D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21845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3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 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56823236-B634-7E9D-A384-710FD465A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79410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08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 </a:t>
            </a: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99B5BB47-B1D4-B99E-6279-8A41EAD80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1525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2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769620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toán mở đầu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2C0DD96F-EBD2-4B18-284E-A69344713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9" y="1447800"/>
            <a:ext cx="8011161" cy="2895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63CD3F-0698-4F30-2438-B97530149E3D}"/>
              </a:ext>
            </a:extLst>
          </p:cNvPr>
          <p:cNvSpPr txBox="1"/>
          <p:nvPr/>
        </p:nvSpPr>
        <p:spPr>
          <a:xfrm>
            <a:off x="381000" y="4648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CB0343-ED88-B9B3-F9F4-285D277F7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6" y="1524000"/>
            <a:ext cx="8053088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830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143000" y="2209800"/>
            <a:ext cx="7239000" cy="990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côsin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581400"/>
            <a:ext cx="7239000" cy="990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sin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D2C645C-1756-A091-947A-9132B6501531}"/>
              </a:ext>
            </a:extLst>
          </p:cNvPr>
          <p:cNvSpPr/>
          <p:nvPr/>
        </p:nvSpPr>
        <p:spPr>
          <a:xfrm>
            <a:off x="1219200" y="5105400"/>
            <a:ext cx="7162800" cy="990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côsin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200" y="1524000"/>
                <a:ext cx="8686800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côsin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1320759" indent="-499871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320759" indent="-499871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𝑐𝑎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</a:p>
              <a:p>
                <a:pPr marL="1320759" indent="-499871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𝑎𝑏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686800" cy="2523768"/>
              </a:xfrm>
              <a:prstGeom prst="rect">
                <a:avLst/>
              </a:prstGeom>
              <a:blipFill>
                <a:blip r:embed="rId2"/>
                <a:stretch>
                  <a:fillRect l="-421" t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côsin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200" y="1524000"/>
                <a:ext cx="8686800" cy="335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1320759" indent="-660380" algn="ctr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</a:p>
              <a:p>
                <a:pPr marL="1320759" indent="-660380" algn="ctr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𝑐𝑎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</a:p>
              <a:p>
                <a:pPr marL="1320759" indent="-660380" algn="ctr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686800" cy="3350725"/>
              </a:xfrm>
              <a:prstGeom prst="rect">
                <a:avLst/>
              </a:prstGeom>
              <a:blipFill>
                <a:blip r:embed="rId2"/>
                <a:stretch>
                  <a:fillRect l="-421" t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Các</a:t>
            </a:r>
            <a:r>
              <a:rPr lang="en-US" sz="3100" b="1" i="1" dirty="0"/>
              <a:t> </a:t>
            </a: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9D621A4-C269-4459-033A-05E8BD669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76400"/>
            <a:ext cx="8155785" cy="114300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8DAA2EC-DFBB-21C8-ECB1-964A4AAC8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200400"/>
            <a:ext cx="8229599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9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On-screen Show (4:3)</PresentationFormat>
  <Paragraphs>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Wingdings</vt:lpstr>
      <vt:lpstr>Office Theme</vt:lpstr>
      <vt:lpstr>Bài 2  ĐỊNH LÝ CÔSIN VÀ  ĐỊNH LÝ SIN</vt:lpstr>
      <vt:lpstr>MỤC TIÊU</vt:lpstr>
      <vt:lpstr>TỔ CHỨC</vt:lpstr>
      <vt:lpstr>PowerPoint Presentation</vt:lpstr>
      <vt:lpstr>Phương án tham khảo</vt:lpstr>
      <vt:lpstr>NỘI DUNG </vt:lpstr>
      <vt:lpstr>1. Định lý côsin</vt:lpstr>
      <vt:lpstr>1. Định lý côsin</vt:lpstr>
      <vt:lpstr> Các ví dụ: </vt:lpstr>
      <vt:lpstr>PowerPoint Presentation</vt:lpstr>
      <vt:lpstr>PowerPoint Presentation</vt:lpstr>
      <vt:lpstr>PowerPoint Presentation</vt:lpstr>
      <vt:lpstr>2. Định lý sin</vt:lpstr>
      <vt:lpstr>2. Định lý sin</vt:lpstr>
      <vt:lpstr> Ví dụ: </vt:lpstr>
      <vt:lpstr>PowerPoint Presentation</vt:lpstr>
      <vt:lpstr>PowerPoint Presentation</vt:lpstr>
      <vt:lpstr>3. Các công thức tính diện tích tam giác</vt:lpstr>
      <vt:lpstr>3. Các công thức tính diện tích tam giác</vt:lpstr>
      <vt:lpstr>3. Các công thức tính diện tích tam giác</vt:lpstr>
      <vt:lpstr> Ví dụ: </vt:lpstr>
      <vt:lpstr> Ví dụ: </vt:lpstr>
      <vt:lpstr> Ví dụ: </vt:lpstr>
      <vt:lpstr> Ví dụ: </vt:lpstr>
      <vt:lpstr>PowerPoint Presentation</vt:lpstr>
      <vt:lpstr>PowerPoint Presentation</vt:lpstr>
      <vt:lpstr>LUYỆN TẬP </vt:lpstr>
      <vt:lpstr>LUYỆN TẬP </vt:lpstr>
      <vt:lpstr>CÂU HỎI TRẮC NGHIỆM </vt:lpstr>
      <vt:lpstr>CÂU HỎI TRẮC NGHIỆM </vt:lpstr>
      <vt:lpstr>CÂU HỎI TRẮC NGHIỆM </vt:lpstr>
      <vt:lpstr>CÂU HỎI TRẮC NGHIỆM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VnTeach.Com</cp:keywords>
  <cp:lastModifiedBy/>
  <cp:revision>1</cp:revision>
  <dcterms:created xsi:type="dcterms:W3CDTF">2022-09-10T14:22:54Z</dcterms:created>
  <dcterms:modified xsi:type="dcterms:W3CDTF">2023-12-21T08:07:48Z</dcterms:modified>
</cp:coreProperties>
</file>