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5143500" type="screen16x9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6C0F"/>
    <a:srgbClr val="0060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554B9-EFDC-4D51-A8BC-28F9E019C611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771697-23FB-499D-96C0-7026C804A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71697-23FB-499D-96C0-7026C804A4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068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7122-B19E-42C2-AC59-87C047D44820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9960-652E-4294-85CC-E5FF5F3F4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67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7122-B19E-42C2-AC59-87C047D44820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9960-652E-4294-85CC-E5FF5F3F4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563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7122-B19E-42C2-AC59-87C047D44820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9960-652E-4294-85CC-E5FF5F3F4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066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7122-B19E-42C2-AC59-87C047D44820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9960-652E-4294-85CC-E5FF5F3F4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11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7122-B19E-42C2-AC59-87C047D44820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9960-652E-4294-85CC-E5FF5F3F4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816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7122-B19E-42C2-AC59-87C047D44820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9960-652E-4294-85CC-E5FF5F3F4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922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7122-B19E-42C2-AC59-87C047D44820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9960-652E-4294-85CC-E5FF5F3F4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33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7122-B19E-42C2-AC59-87C047D44820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9960-652E-4294-85CC-E5FF5F3F4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0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7122-B19E-42C2-AC59-87C047D44820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9960-652E-4294-85CC-E5FF5F3F4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376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7122-B19E-42C2-AC59-87C047D44820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9960-652E-4294-85CC-E5FF5F3F4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5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7122-B19E-42C2-AC59-87C047D44820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9960-652E-4294-85CC-E5FF5F3F4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59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7122-B19E-42C2-AC59-87C047D44820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9960-652E-4294-85CC-E5FF5F3F4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10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7122-B19E-42C2-AC59-87C047D44820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9960-652E-4294-85CC-E5FF5F3F4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64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7122-B19E-42C2-AC59-87C047D44820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9960-652E-4294-85CC-E5FF5F3F4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20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7122-B19E-42C2-AC59-87C047D44820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9960-652E-4294-85CC-E5FF5F3F4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38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A7122-B19E-42C2-AC59-87C047D44820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39960-652E-4294-85CC-E5FF5F3F4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12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1" r:id="rId3"/>
    <p:sldLayoutId id="2147483650" r:id="rId4"/>
    <p:sldLayoutId id="2147483662" r:id="rId5"/>
    <p:sldLayoutId id="214748366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4366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BAACD42-B000-40AC-A269-3795391692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289" y="1817123"/>
            <a:ext cx="2456826" cy="3328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30AEB67-6231-4D06-BB3A-0D6DFDCECA20}"/>
              </a:ext>
            </a:extLst>
          </p:cNvPr>
          <p:cNvSpPr txBox="1"/>
          <p:nvPr/>
        </p:nvSpPr>
        <p:spPr>
          <a:xfrm>
            <a:off x="527221" y="1652717"/>
            <a:ext cx="619606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Bốc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xăm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1 HS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lên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chọn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kí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tiên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giây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suy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nghĩ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nếu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đáp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án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đúng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chọn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kí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tiếp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nếu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sai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hoặc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trả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lời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sẽ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mất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lượt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chọn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HS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tiếp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.  </a:t>
            </a:r>
          </a:p>
          <a:p>
            <a:pPr algn="just">
              <a:defRPr/>
            </a:pP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HS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trả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lời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khóa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2800" dirty="0">
                <a:solidFill>
                  <a:srgbClr val="0A6C0F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91550" y="189420"/>
            <a:ext cx="4468417" cy="914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latin typeface="Arial" pitchFamily="34" charset="0"/>
                <a:cs typeface="Arial" pitchFamily="34" charset="0"/>
              </a:rPr>
              <a:t>Ô CHỮ BÍ MẬT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48" y="40768"/>
            <a:ext cx="1828800" cy="1585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99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80674" y="139134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74434" y="139070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00912" y="139455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85882" y="139455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115312" y="139153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22397" y="1390567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2363" y="1391883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8001000" y="1417694"/>
            <a:ext cx="914400" cy="914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8" name="Pentagon 27"/>
          <p:cNvSpPr/>
          <p:nvPr/>
        </p:nvSpPr>
        <p:spPr>
          <a:xfrm>
            <a:off x="410582" y="1346670"/>
            <a:ext cx="978408" cy="941832"/>
          </a:xfrm>
          <a:prstGeom prst="homePlat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" name="Rectangle 1"/>
          <p:cNvSpPr/>
          <p:nvPr/>
        </p:nvSpPr>
        <p:spPr>
          <a:xfrm>
            <a:off x="1733546" y="2571750"/>
            <a:ext cx="560326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1.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âm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tiết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7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kí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tự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380962" y="1376359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Á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467461" y="138851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201200" y="1378681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K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286170" y="1378681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N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108251" y="1379627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Í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896859" y="1381367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H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022651" y="1379627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N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464884" y="1380607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383014" y="1380559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301540" y="1380607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N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009549" y="1385291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N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191656" y="138667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K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106952" y="1381317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I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13771" y="1386349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H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428299" y="2768828"/>
            <a:ext cx="914400" cy="914400"/>
          </a:xfrm>
          <a:prstGeom prst="rect">
            <a:avLst/>
          </a:prstGeom>
          <a:solidFill>
            <a:srgbClr val="0A6C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522059" y="2768186"/>
            <a:ext cx="914400" cy="914400"/>
          </a:xfrm>
          <a:prstGeom prst="rect">
            <a:avLst/>
          </a:prstGeom>
          <a:solidFill>
            <a:srgbClr val="0A6C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339445" y="2768799"/>
            <a:ext cx="914400" cy="914400"/>
          </a:xfrm>
          <a:prstGeom prst="rect">
            <a:avLst/>
          </a:prstGeom>
          <a:solidFill>
            <a:srgbClr val="0A6C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8048625" y="2795174"/>
            <a:ext cx="914400" cy="914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52" name="Pentagon 51"/>
          <p:cNvSpPr/>
          <p:nvPr/>
        </p:nvSpPr>
        <p:spPr>
          <a:xfrm>
            <a:off x="458207" y="2695575"/>
            <a:ext cx="978408" cy="941832"/>
          </a:xfrm>
          <a:prstGeom prst="homePlat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781171" y="3949230"/>
            <a:ext cx="560326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2.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âm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tiết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3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kí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tự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443556" y="2767939"/>
            <a:ext cx="914400" cy="914400"/>
          </a:xfrm>
          <a:prstGeom prst="rect">
            <a:avLst/>
          </a:prstGeom>
          <a:solidFill>
            <a:srgbClr val="0A6C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Â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518266" y="2763382"/>
            <a:ext cx="914400" cy="914400"/>
          </a:xfrm>
          <a:prstGeom prst="rect">
            <a:avLst/>
          </a:prstGeom>
          <a:solidFill>
            <a:srgbClr val="0A6C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T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364134" y="2764323"/>
            <a:ext cx="914400" cy="914400"/>
          </a:xfrm>
          <a:prstGeom prst="rect">
            <a:avLst/>
          </a:prstGeom>
          <a:solidFill>
            <a:srgbClr val="0A6C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M</a:t>
            </a:r>
          </a:p>
        </p:txBody>
      </p:sp>
      <p:sp>
        <p:nvSpPr>
          <p:cNvPr id="61" name="Rectangle 60"/>
          <p:cNvSpPr/>
          <p:nvPr/>
        </p:nvSpPr>
        <p:spPr>
          <a:xfrm>
            <a:off x="1513899" y="2763382"/>
            <a:ext cx="914400" cy="914400"/>
          </a:xfrm>
          <a:prstGeom prst="rect">
            <a:avLst/>
          </a:prstGeom>
          <a:solidFill>
            <a:srgbClr val="0A6C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T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448335" y="2763382"/>
            <a:ext cx="914400" cy="914400"/>
          </a:xfrm>
          <a:prstGeom prst="rect">
            <a:avLst/>
          </a:prstGeom>
          <a:solidFill>
            <a:srgbClr val="0A6C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369832" y="2759675"/>
            <a:ext cx="914400" cy="914400"/>
          </a:xfrm>
          <a:prstGeom prst="rect">
            <a:avLst/>
          </a:prstGeom>
          <a:solidFill>
            <a:srgbClr val="0A6C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M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209800" y="285750"/>
            <a:ext cx="4468417" cy="914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latin typeface="Arial" pitchFamily="34" charset="0"/>
                <a:cs typeface="Arial" pitchFamily="34" charset="0"/>
              </a:rPr>
              <a:t>Ô CHỮ BÍ MẬT</a:t>
            </a:r>
          </a:p>
        </p:txBody>
      </p:sp>
    </p:spTree>
    <p:extLst>
      <p:ext uri="{BB962C8B-B14F-4D97-AF65-F5344CB8AC3E}">
        <p14:creationId xmlns:p14="http://schemas.microsoft.com/office/powerpoint/2010/main" val="2878466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2" grpId="0" animBg="1"/>
      <p:bldP spid="26" grpId="0" animBg="1"/>
      <p:bldP spid="28" grpId="0" animBg="1"/>
      <p:bldP spid="2" grpId="0" animBg="1"/>
      <p:bldP spid="2" grpId="1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5" grpId="0" animBg="1"/>
      <p:bldP spid="47" grpId="0" animBg="1"/>
      <p:bldP spid="51" grpId="0" animBg="1"/>
      <p:bldP spid="52" grpId="0" animBg="1"/>
      <p:bldP spid="53" grpId="0" animBg="1"/>
      <p:bldP spid="53" grpId="1" animBg="1"/>
      <p:bldP spid="54" grpId="0" animBg="1"/>
      <p:bldP spid="55" grpId="0" animBg="1"/>
      <p:bldP spid="57" grpId="0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67321368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107</Words>
  <PresentationFormat>Trình chiếu Trên màn hình (16:9)</PresentationFormat>
  <Paragraphs>31</Paragraphs>
  <Slides>3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2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2021-03-16T15:42:00Z</dcterms:created>
  <dcterms:modified xsi:type="dcterms:W3CDTF">2021-08-14T01:16:20Z</dcterms:modified>
</cp:coreProperties>
</file>