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C0F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554B9-EFDC-4D51-A8BC-28F9E019C611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71697-23FB-499D-96C0-7026C804A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1697-23FB-499D-96C0-7026C804A4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6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7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6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66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1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8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2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3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7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5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1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6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2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7122-B19E-42C2-AC59-87C047D4482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39960-652E-4294-85CC-E5FF5F3F4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1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1" r:id="rId3"/>
    <p:sldLayoutId id="2147483650" r:id="rId4"/>
    <p:sldLayoutId id="2147483662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36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AACD42-B000-40AC-A269-379539169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289" y="1817123"/>
            <a:ext cx="2456826" cy="332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0AEB67-6231-4D06-BB3A-0D6DFDCECA20}"/>
              </a:ext>
            </a:extLst>
          </p:cNvPr>
          <p:cNvSpPr txBox="1"/>
          <p:nvPr/>
        </p:nvSpPr>
        <p:spPr>
          <a:xfrm>
            <a:off x="527221" y="1652717"/>
            <a:ext cx="619606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Bốc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xăm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1 HS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kí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giây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suy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nghĩ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kí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sai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mất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lượt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HS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pPr algn="just">
              <a:defRPr/>
            </a:pP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khóa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>
                <a:solidFill>
                  <a:srgbClr val="0A6C0F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91550" y="189420"/>
            <a:ext cx="4468417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Ô CHỮ BÍ MẬT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8" y="40768"/>
            <a:ext cx="1828800" cy="158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9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80674" y="13913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74434" y="139070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00912" y="13945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85882" y="13945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15312" y="139153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22397" y="139056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2363" y="13918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01000" y="1417694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" name="Pentagon 27"/>
          <p:cNvSpPr/>
          <p:nvPr/>
        </p:nvSpPr>
        <p:spPr>
          <a:xfrm>
            <a:off x="410582" y="1346670"/>
            <a:ext cx="978408" cy="94183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733546" y="2571750"/>
            <a:ext cx="560326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âm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7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80962" y="137635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Á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67461" y="13885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01200" y="137868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K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86170" y="137868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08251" y="137962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Í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896859" y="138136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22651" y="137962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464884" y="138060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383014" y="138055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01540" y="138060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009549" y="138529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191656" y="138667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K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106952" y="138131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13771" y="138634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428299" y="2768828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2059" y="2768186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39445" y="2768799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048625" y="2795174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2" name="Pentagon 51"/>
          <p:cNvSpPr/>
          <p:nvPr/>
        </p:nvSpPr>
        <p:spPr>
          <a:xfrm>
            <a:off x="458207" y="2695575"/>
            <a:ext cx="978408" cy="941832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781171" y="3949230"/>
            <a:ext cx="560326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âm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43556" y="2767939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Â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18266" y="2763382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364134" y="2764323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513899" y="2763382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48335" y="2763382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69832" y="2759675"/>
            <a:ext cx="914400" cy="914400"/>
          </a:xfrm>
          <a:prstGeom prst="rect">
            <a:avLst/>
          </a:prstGeom>
          <a:solidFill>
            <a:srgbClr val="0A6C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09800" y="285750"/>
            <a:ext cx="4468417" cy="914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Ô CHỮ BÍ MẬT</a:t>
            </a:r>
          </a:p>
        </p:txBody>
      </p:sp>
    </p:spTree>
    <p:extLst>
      <p:ext uri="{BB962C8B-B14F-4D97-AF65-F5344CB8AC3E}">
        <p14:creationId xmlns:p14="http://schemas.microsoft.com/office/powerpoint/2010/main" val="287846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6" grpId="0" animBg="1"/>
      <p:bldP spid="28" grpId="0" animBg="1"/>
      <p:bldP spid="2" grpId="0" animBg="1"/>
      <p:bldP spid="2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7" grpId="0" animBg="1"/>
      <p:bldP spid="51" grpId="0" animBg="1"/>
      <p:bldP spid="52" grpId="0" animBg="1"/>
      <p:bldP spid="53" grpId="0" animBg="1"/>
      <p:bldP spid="53" grpId="1" animBg="1"/>
      <p:bldP spid="54" grpId="0" animBg="1"/>
      <p:bldP spid="55" grpId="0" animBg="1"/>
      <p:bldP spid="57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7321368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107</Words>
  <PresentationFormat>Trình chiếu Trên màn hình (16:9)</PresentationFormat>
  <Paragraphs>31</Paragraphs>
  <Slides>3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2021-03-16T15:42:00Z</dcterms:created>
  <dcterms:modified xsi:type="dcterms:W3CDTF">2021-08-14T01:16:20Z</dcterms:modified>
</cp:coreProperties>
</file>