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</a:t>
            </a:r>
            <a:r>
              <a:rPr lang="vi-VN" sz="3600">
                <a:solidFill>
                  <a:srgbClr val="C00000"/>
                </a:solidFill>
              </a:rPr>
              <a:t>ĐỀ </a:t>
            </a:r>
            <a:r>
              <a:rPr lang="vi-VN" sz="3600" smtClean="0">
                <a:solidFill>
                  <a:srgbClr val="C00000"/>
                </a:solidFill>
              </a:rPr>
              <a:t>3</a:t>
            </a:r>
            <a:endParaRPr lang="vi-VN" sz="3600" dirty="0" smtClean="0">
              <a:solidFill>
                <a:srgbClr val="C00000"/>
              </a:solidFill>
            </a:endParaRPr>
          </a:p>
          <a:p>
            <a:pPr algn="ctr"/>
            <a:r>
              <a:rPr lang="vi-VN" sz="3600">
                <a:solidFill>
                  <a:srgbClr val="C00000"/>
                </a:solidFill>
              </a:rPr>
              <a:t>BIẾT ƠN THẦY CÔ – YÊU QUÝ BẠN BÈ</a:t>
            </a:r>
            <a:endParaRPr lang="vi-VN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>
                <a:latin typeface="+mj-lt"/>
              </a:rPr>
              <a:t>BIẾT ƠN THẦY CÔ – YÊU QUÝ BẠN </a:t>
            </a:r>
            <a:r>
              <a:rPr lang="vi-VN" sz="3200" b="1" smtClean="0">
                <a:latin typeface="+mj-lt"/>
              </a:rPr>
              <a:t>BÈ (TUẦN </a:t>
            </a:r>
            <a:r>
              <a:rPr lang="vi-VN" sz="3200" b="1">
                <a:latin typeface="+mj-lt"/>
              </a:rPr>
              <a:t>9</a:t>
            </a:r>
            <a:r>
              <a:rPr lang="vi-VN" sz="3200" b="1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7654"/>
            <a:ext cx="12192000" cy="51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Tổng kết hoạt động tuần 9 và phương hướng hoạt động tuần 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Tổng kết hoạt động tuần 9 và phương hướng hoạt động tuần 10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Tổng kết hoạt động tuần 9 và phương hướng hoạt động tuần 10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73397"/>
            <a:ext cx="8437417" cy="435077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01243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tháng hành động “Em là học sinh thân thiện”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tháng hành động “Em là học sinh thân thiện”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819" y="1463134"/>
            <a:ext cx="60364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Đăng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kí tham gia và lựa chọn các tiết mục văn nghệ để biểu diễn trong chương trình Tháng hành động “Em là học sinh thân thiện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” của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nhà trường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ộng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viên khi HS tham gia biểu diễn văn nghệ và cổ vũ cho các tiết mục văn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nghệ.</a:t>
            </a:r>
          </a:p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trung chú ý và chia sẻ cách các em thực hiện những việc cần làm trong tháng hành động.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299" y="2303792"/>
            <a:ext cx="476307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75" y="2717953"/>
            <a:ext cx="1163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(Body)"/>
              </a:rPr>
              <a:t>TỔNG KẾT/</a:t>
            </a:r>
            <a:r>
              <a:rPr lang="vi-VN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(Body)"/>
              </a:rPr>
              <a:t>CAM KẾT HÀNH ĐỘNG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5398</TotalTime>
  <Words>271</Words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2023-02-02T02:41:29Z</dcterms:modified>
</cp:coreProperties>
</file>