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2"/>
  </p:handoutMasterIdLst>
  <p:sldIdLst>
    <p:sldId id="256" r:id="rId2"/>
    <p:sldId id="258" r:id="rId3"/>
    <p:sldId id="259" r:id="rId4"/>
    <p:sldId id="261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4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 Slide" id="{22EE2E13-39C9-40B6-9A0F-F6618250F345}">
          <p14:sldIdLst>
            <p14:sldId id="256"/>
          </p14:sldIdLst>
        </p14:section>
        <p14:section name="About Us" id="{909E2F57-C141-4D1E-A800-B2BFB3256108}">
          <p14:sldIdLst>
            <p14:sldId id="258"/>
            <p14:sldId id="259"/>
            <p14:sldId id="261"/>
            <p14:sldId id="263"/>
            <p14:sldId id="264"/>
            <p14:sldId id="265"/>
            <p14:sldId id="266"/>
            <p14:sldId id="268"/>
          </p14:sldIdLst>
        </p14:section>
        <p14:section name="Team" id="{BFADEA75-CE99-493E-AAC8-A4D69B4853CF}">
          <p14:sldIdLst>
            <p14:sldId id="269"/>
            <p14:sldId id="270"/>
            <p14:sldId id="271"/>
            <p14:sldId id="272"/>
          </p14:sldIdLst>
        </p14:section>
        <p14:section name="Services" id="{C899A6F5-47F8-4AF3-92BB-176EB1AC37A6}">
          <p14:sldIdLst>
            <p14:sldId id="274"/>
            <p14:sldId id="273"/>
            <p14:sldId id="275"/>
            <p14:sldId id="276"/>
          </p14:sldIdLst>
        </p14:section>
        <p14:section name="Break Slide" id="{390666BB-2067-4AC4-B9D5-F51B1B312C3A}">
          <p14:sldIdLst>
            <p14:sldId id="277"/>
          </p14:sldIdLst>
        </p14:section>
        <p14:section name="Portfolio" id="{6DC5BEF8-0AB7-4B05-A604-4C15302C02AE}">
          <p14:sldIdLst>
            <p14:sldId id="278"/>
            <p14:sldId id="279"/>
            <p14:sldId id="280"/>
            <p14:sldId id="281"/>
            <p14:sldId id="282"/>
            <p14:sldId id="283"/>
          </p14:sldIdLst>
        </p14:section>
        <p14:section name="SWOT" id="{B96CF565-F41A-4B3A-8BC0-AE3251A69A4D}">
          <p14:sldIdLst>
            <p14:sldId id="284"/>
            <p14:sldId id="285"/>
            <p14:sldId id="287"/>
            <p14:sldId id="288"/>
          </p14:sldIdLst>
        </p14:section>
        <p14:section name="Mockup Devices" id="{BA7285DC-3D56-42E3-8778-B70D4720F1CA}">
          <p14:sldIdLst>
            <p14:sldId id="289"/>
            <p14:sldId id="290"/>
            <p14:sldId id="291"/>
          </p14:sldIdLst>
        </p14:section>
        <p14:section name="Infographic" id="{EC733A67-1142-412D-A9E9-13C38E359ADF}">
          <p14:sldIdLst>
            <p14:sldId id="292"/>
            <p14:sldId id="293"/>
            <p14:sldId id="294"/>
          </p14:sldIdLst>
        </p14:section>
        <p14:section name="Chart" id="{997A6BC4-37F7-42F2-8C27-6002104FB644}">
          <p14:sldIdLst>
            <p14:sldId id="295"/>
            <p14:sldId id="296"/>
          </p14:sldIdLst>
        </p14:section>
        <p14:section name="Pricing Tables" id="{AE0F5FB0-D3CC-4744-9C23-090F34850E4B}">
          <p14:sldIdLst>
            <p14:sldId id="297"/>
          </p14:sldIdLst>
        </p14:section>
        <p14:section name="Contact Us" id="{B0BE9FA2-46E3-4CB0-BBA9-680882F00E7A}">
          <p14:sldIdLst>
            <p14:sldId id="298"/>
          </p14:sldIdLst>
        </p14:section>
        <p14:section name="Qoute" id="{EA79B8F9-A142-4785-B3EA-DAE4C15CE201}">
          <p14:sldIdLst>
            <p14:sldId id="299"/>
          </p14:sldIdLst>
        </p14:section>
        <p14:section name="Ending Slide" id="{C6E78111-5C7F-42A2-8FA3-E35D935E8D67}">
          <p14:sldIdLst>
            <p14:sldId id="30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F40"/>
    <a:srgbClr val="262261"/>
    <a:srgbClr val="453DAD"/>
    <a:srgbClr val="3A2F5E"/>
    <a:srgbClr val="9893D9"/>
    <a:srgbClr val="6F68CA"/>
    <a:srgbClr val="C1B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5" autoAdjust="0"/>
    <p:restoredTop sz="94660"/>
  </p:normalViewPr>
  <p:slideViewPr>
    <p:cSldViewPr snapToGrid="0">
      <p:cViewPr>
        <p:scale>
          <a:sx n="40" d="100"/>
          <a:sy n="40" d="100"/>
        </p:scale>
        <p:origin x="708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159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95579698915825"/>
          <c:y val="4.0207802673804485E-2"/>
          <c:w val="0.83419276044300472"/>
          <c:h val="0.849037977233806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26226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Delivery</c:v>
                </c:pt>
                <c:pt idx="1">
                  <c:v>Support</c:v>
                </c:pt>
                <c:pt idx="2">
                  <c:v>Transport</c:v>
                </c:pt>
                <c:pt idx="3">
                  <c:v>Shipping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D6-44C4-9306-154492F05F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AAF4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Delivery</c:v>
                </c:pt>
                <c:pt idx="1">
                  <c:v>Support</c:v>
                </c:pt>
                <c:pt idx="2">
                  <c:v>Transport</c:v>
                </c:pt>
                <c:pt idx="3">
                  <c:v>Shipping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3.1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D6-44C4-9306-154492F05F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15674047"/>
        <c:axId val="781249759"/>
      </c:barChart>
      <c:catAx>
        <c:axId val="11156740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ea typeface="+mn-ea"/>
                <a:cs typeface="Poppins Medium" panose="00000600000000000000" pitchFamily="2" charset="0"/>
              </a:defRPr>
            </a:pPr>
            <a:endParaRPr lang="en-US"/>
          </a:p>
        </c:txPr>
        <c:crossAx val="781249759"/>
        <c:crosses val="autoZero"/>
        <c:auto val="1"/>
        <c:lblAlgn val="ctr"/>
        <c:lblOffset val="100"/>
        <c:noMultiLvlLbl val="0"/>
      </c:catAx>
      <c:valAx>
        <c:axId val="7812497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ea typeface="+mn-ea"/>
                <a:cs typeface="Poppins Medium" panose="00000600000000000000" pitchFamily="2" charset="0"/>
              </a:defRPr>
            </a:pPr>
            <a:endParaRPr lang="en-US"/>
          </a:p>
        </c:txPr>
        <c:crossAx val="1115674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26226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472-4657-B248-861F5D717D21}"/>
              </c:ext>
            </c:extLst>
          </c:dPt>
          <c:dPt>
            <c:idx val="1"/>
            <c:bubble3D val="0"/>
            <c:explosion val="17"/>
            <c:spPr>
              <a:solidFill>
                <a:srgbClr val="453DAD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472-4657-B248-861F5D717D21}"/>
              </c:ext>
            </c:extLst>
          </c:dPt>
          <c:dPt>
            <c:idx val="2"/>
            <c:bubble3D val="0"/>
            <c:spPr>
              <a:solidFill>
                <a:srgbClr val="FAAF4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472-4657-B248-861F5D717D21}"/>
              </c:ext>
            </c:extLst>
          </c:dPt>
          <c:cat>
            <c:strRef>
              <c:f>Sheet1!$A$2:$A$4</c:f>
              <c:strCache>
                <c:ptCount val="3"/>
                <c:pt idx="0">
                  <c:v>Support</c:v>
                </c:pt>
                <c:pt idx="1">
                  <c:v>Delivery</c:v>
                </c:pt>
                <c:pt idx="2">
                  <c:v>Transport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9.5</c:v>
                </c:pt>
                <c:pt idx="1">
                  <c:v>4.5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72-4657-B248-861F5D717D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Support</c:v>
                </c:pt>
                <c:pt idx="1">
                  <c:v>Delivery</c:v>
                </c:pt>
                <c:pt idx="2">
                  <c:v>Shipping</c:v>
                </c:pt>
                <c:pt idx="3">
                  <c:v>Transport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98-4736-B0C1-EB84658FAA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AAF4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Support</c:v>
                </c:pt>
                <c:pt idx="1">
                  <c:v>Delivery</c:v>
                </c:pt>
                <c:pt idx="2">
                  <c:v>Shipping</c:v>
                </c:pt>
                <c:pt idx="3">
                  <c:v>Transport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4.8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98-4736-B0C1-EB84658FAA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8220568"/>
        <c:axId val="519122336"/>
      </c:barChart>
      <c:catAx>
        <c:axId val="368220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>
                    <a:lumMod val="95000"/>
                  </a:schemeClr>
                </a:solidFill>
                <a:latin typeface="Poppins Medium" panose="00000600000000000000" pitchFamily="2" charset="0"/>
                <a:ea typeface="+mn-ea"/>
                <a:cs typeface="Poppins Medium" panose="00000600000000000000" pitchFamily="2" charset="0"/>
              </a:defRPr>
            </a:pPr>
            <a:endParaRPr lang="en-US"/>
          </a:p>
        </c:txPr>
        <c:crossAx val="519122336"/>
        <c:crosses val="autoZero"/>
        <c:auto val="1"/>
        <c:lblAlgn val="ctr"/>
        <c:lblOffset val="100"/>
        <c:noMultiLvlLbl val="0"/>
      </c:catAx>
      <c:valAx>
        <c:axId val="519122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>
                    <a:lumMod val="95000"/>
                  </a:schemeClr>
                </a:solidFill>
                <a:latin typeface="Poppins Light" panose="00000400000000000000" pitchFamily="2" charset="0"/>
                <a:ea typeface="+mn-ea"/>
                <a:cs typeface="Poppins Light" panose="00000400000000000000" pitchFamily="2" charset="0"/>
              </a:defRPr>
            </a:pPr>
            <a:endParaRPr lang="en-US"/>
          </a:p>
        </c:txPr>
        <c:crossAx val="368220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Poppins Light" panose="00000400000000000000" pitchFamily="2" charset="0"/>
          <a:cs typeface="Poppins Light" panose="00000400000000000000" pitchFamily="2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1AA85D-4DD0-4DBF-83EF-BB7E17945F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28CFA-EB3B-4F02-A2E7-F4DAEED978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94052-470F-4585-AE0F-A9D50D4C8D88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6AB6D9-4288-4465-9F95-95E50C0825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71397-4B18-403F-B927-3C564CAD0E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4FCBB-9177-4867-9323-B66382A1A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43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853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5A0708F4-5F14-46AF-A802-EA1EB834FB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56214" y="525148"/>
            <a:ext cx="6635786" cy="6325009"/>
          </a:xfrm>
          <a:custGeom>
            <a:avLst/>
            <a:gdLst>
              <a:gd name="connsiteX0" fmla="*/ 0 w 6635786"/>
              <a:gd name="connsiteY0" fmla="*/ 0 h 6325009"/>
              <a:gd name="connsiteX1" fmla="*/ 6635786 w 6635786"/>
              <a:gd name="connsiteY1" fmla="*/ 0 h 6325009"/>
              <a:gd name="connsiteX2" fmla="*/ 6635786 w 6635786"/>
              <a:gd name="connsiteY2" fmla="*/ 6325009 h 6325009"/>
              <a:gd name="connsiteX3" fmla="*/ 6635785 w 6635786"/>
              <a:gd name="connsiteY3" fmla="*/ 6325009 h 6325009"/>
              <a:gd name="connsiteX4" fmla="*/ 6635785 w 6635786"/>
              <a:gd name="connsiteY4" fmla="*/ 3570601 h 6325009"/>
              <a:gd name="connsiteX5" fmla="*/ 3283036 w 6635786"/>
              <a:gd name="connsiteY5" fmla="*/ 3570601 h 6325009"/>
              <a:gd name="connsiteX6" fmla="*/ 3283036 w 6635786"/>
              <a:gd name="connsiteY6" fmla="*/ 6325009 h 6325009"/>
              <a:gd name="connsiteX7" fmla="*/ 0 w 6635786"/>
              <a:gd name="connsiteY7" fmla="*/ 6325009 h 632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35786" h="6325009">
                <a:moveTo>
                  <a:pt x="0" y="0"/>
                </a:moveTo>
                <a:lnTo>
                  <a:pt x="6635786" y="0"/>
                </a:lnTo>
                <a:lnTo>
                  <a:pt x="6635786" y="6325009"/>
                </a:lnTo>
                <a:lnTo>
                  <a:pt x="6635785" y="6325009"/>
                </a:lnTo>
                <a:lnTo>
                  <a:pt x="6635785" y="3570601"/>
                </a:lnTo>
                <a:lnTo>
                  <a:pt x="3283036" y="3570601"/>
                </a:lnTo>
                <a:lnTo>
                  <a:pt x="3283036" y="6325009"/>
                </a:lnTo>
                <a:lnTo>
                  <a:pt x="0" y="632500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0300163-FB66-4742-AF37-DD67831C9653}"/>
              </a:ext>
            </a:extLst>
          </p:cNvPr>
          <p:cNvGrpSpPr/>
          <p:nvPr userDrawn="1"/>
        </p:nvGrpSpPr>
        <p:grpSpPr>
          <a:xfrm>
            <a:off x="57639" y="-3"/>
            <a:ext cx="12134360" cy="6858002"/>
            <a:chOff x="57639" y="-3"/>
            <a:chExt cx="12134360" cy="6858002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3B2303F-6B71-4941-B538-4569FDD573FC}"/>
                </a:ext>
              </a:extLst>
            </p:cNvPr>
            <p:cNvSpPr/>
            <p:nvPr userDrawn="1"/>
          </p:nvSpPr>
          <p:spPr>
            <a:xfrm rot="10800000" flipV="1">
              <a:off x="8839250" y="4095749"/>
              <a:ext cx="3352749" cy="2762250"/>
            </a:xfrm>
            <a:prstGeom prst="rect">
              <a:avLst/>
            </a:prstGeom>
            <a:solidFill>
              <a:srgbClr val="262261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63DF10F-005F-43DC-8D74-8302C46561A6}"/>
                </a:ext>
              </a:extLst>
            </p:cNvPr>
            <p:cNvGrpSpPr/>
            <p:nvPr userDrawn="1"/>
          </p:nvGrpSpPr>
          <p:grpSpPr>
            <a:xfrm>
              <a:off x="57639" y="-3"/>
              <a:ext cx="1107996" cy="5317205"/>
              <a:chOff x="378479" y="-3"/>
              <a:chExt cx="1107996" cy="5317205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F216036-2FD9-4B74-8404-7B1891F7E7D6}"/>
                  </a:ext>
                </a:extLst>
              </p:cNvPr>
              <p:cNvSpPr txBox="1"/>
              <p:nvPr userDrawn="1"/>
            </p:nvSpPr>
            <p:spPr>
              <a:xfrm rot="16200000">
                <a:off x="-1298262" y="2532465"/>
                <a:ext cx="4461478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600">
                    <a:solidFill>
                      <a:schemeClr val="bg1">
                        <a:lumMod val="85000"/>
                      </a:schemeClr>
                    </a:solidFill>
                    <a:latin typeface="Montserrat SemiBold" panose="00000700000000000000" pitchFamily="2" charset="0"/>
                  </a:rPr>
                  <a:t>LOGISTSY</a:t>
                </a:r>
              </a:p>
            </p:txBody>
          </p:sp>
          <p:sp>
            <p:nvSpPr>
              <p:cNvPr id="45" name="Arrow: Chevron 44">
                <a:extLst>
                  <a:ext uri="{FF2B5EF4-FFF2-40B4-BE49-F238E27FC236}">
                    <a16:creationId xmlns:a16="http://schemas.microsoft.com/office/drawing/2014/main" id="{654530C9-B037-4AE3-AF0D-2E10C8576357}"/>
                  </a:ext>
                </a:extLst>
              </p:cNvPr>
              <p:cNvSpPr/>
              <p:nvPr/>
            </p:nvSpPr>
            <p:spPr>
              <a:xfrm rot="16200000">
                <a:off x="643075" y="12156"/>
                <a:ext cx="528498" cy="528498"/>
              </a:xfrm>
              <a:prstGeom prst="chevron">
                <a:avLst/>
              </a:pr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A153350F-ABBD-4072-A230-1343F86FFF81}"/>
                  </a:ext>
                </a:extLst>
              </p:cNvPr>
              <p:cNvSpPr/>
              <p:nvPr/>
            </p:nvSpPr>
            <p:spPr>
              <a:xfrm rot="16200000">
                <a:off x="851249" y="-208176"/>
                <a:ext cx="112151" cy="528498"/>
              </a:xfrm>
              <a:custGeom>
                <a:avLst/>
                <a:gdLst>
                  <a:gd name="connsiteX0" fmla="*/ 112151 w 112151"/>
                  <a:gd name="connsiteY0" fmla="*/ 416347 h 528498"/>
                  <a:gd name="connsiteX1" fmla="*/ 112151 w 112151"/>
                  <a:gd name="connsiteY1" fmla="*/ 528498 h 528498"/>
                  <a:gd name="connsiteX2" fmla="*/ 0 w 112151"/>
                  <a:gd name="connsiteY2" fmla="*/ 528498 h 528498"/>
                  <a:gd name="connsiteX3" fmla="*/ 112151 w 112151"/>
                  <a:gd name="connsiteY3" fmla="*/ 0 h 528498"/>
                  <a:gd name="connsiteX4" fmla="*/ 112151 w 112151"/>
                  <a:gd name="connsiteY4" fmla="*/ 112151 h 528498"/>
                  <a:gd name="connsiteX5" fmla="*/ 0 w 112151"/>
                  <a:gd name="connsiteY5" fmla="*/ 0 h 528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2151" h="528498">
                    <a:moveTo>
                      <a:pt x="112151" y="416347"/>
                    </a:moveTo>
                    <a:lnTo>
                      <a:pt x="112151" y="528498"/>
                    </a:lnTo>
                    <a:lnTo>
                      <a:pt x="0" y="528498"/>
                    </a:lnTo>
                    <a:close/>
                    <a:moveTo>
                      <a:pt x="112151" y="0"/>
                    </a:moveTo>
                    <a:lnTo>
                      <a:pt x="112151" y="1121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2637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47">
            <a:extLst>
              <a:ext uri="{FF2B5EF4-FFF2-40B4-BE49-F238E27FC236}">
                <a16:creationId xmlns:a16="http://schemas.microsoft.com/office/drawing/2014/main" id="{5F74E411-034E-4235-9343-9AAF690CD82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1667964"/>
            <a:ext cx="2836257" cy="339433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" name="Picture Placeholder 47">
            <a:extLst>
              <a:ext uri="{FF2B5EF4-FFF2-40B4-BE49-F238E27FC236}">
                <a16:creationId xmlns:a16="http://schemas.microsoft.com/office/drawing/2014/main" id="{050D0209-08DC-4C6D-9957-D8593E876E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98603" y="855133"/>
            <a:ext cx="2836257" cy="339433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02FAABA-BC06-441A-99E7-280C7F36A640}"/>
              </a:ext>
            </a:extLst>
          </p:cNvPr>
          <p:cNvGrpSpPr/>
          <p:nvPr userDrawn="1"/>
        </p:nvGrpSpPr>
        <p:grpSpPr>
          <a:xfrm>
            <a:off x="-3" y="4249471"/>
            <a:ext cx="12192000" cy="2608528"/>
            <a:chOff x="-3" y="4249471"/>
            <a:chExt cx="12192000" cy="2608528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76B8210-49F3-488F-B2AB-973A28E3C5B8}"/>
                </a:ext>
              </a:extLst>
            </p:cNvPr>
            <p:cNvSpPr/>
            <p:nvPr userDrawn="1"/>
          </p:nvSpPr>
          <p:spPr>
            <a:xfrm rot="10800000" flipV="1">
              <a:off x="-3" y="5062302"/>
              <a:ext cx="2836256" cy="1029668"/>
            </a:xfrm>
            <a:prstGeom prst="rect">
              <a:avLst/>
            </a:prstGeom>
            <a:solidFill>
              <a:srgbClr val="262261"/>
            </a:solidFill>
            <a:ln w="12700"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2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E144CAA-94E0-429F-898F-77B813FE778B}"/>
                </a:ext>
              </a:extLst>
            </p:cNvPr>
            <p:cNvSpPr/>
            <p:nvPr userDrawn="1"/>
          </p:nvSpPr>
          <p:spPr>
            <a:xfrm rot="10800000" flipV="1">
              <a:off x="3298601" y="4249471"/>
              <a:ext cx="2836256" cy="1029668"/>
            </a:xfrm>
            <a:prstGeom prst="rect">
              <a:avLst/>
            </a:prstGeom>
            <a:solidFill>
              <a:srgbClr val="262261"/>
            </a:solidFill>
            <a:ln w="12700"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2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2697EBD-4180-4700-AD45-4DDF58B765E4}"/>
                </a:ext>
              </a:extLst>
            </p:cNvPr>
            <p:cNvSpPr/>
            <p:nvPr userDrawn="1"/>
          </p:nvSpPr>
          <p:spPr>
            <a:xfrm rot="10800000" flipV="1">
              <a:off x="7036236" y="5062301"/>
              <a:ext cx="5155761" cy="1795698"/>
            </a:xfrm>
            <a:prstGeom prst="rect">
              <a:avLst/>
            </a:prstGeom>
            <a:solidFill>
              <a:srgbClr val="262261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9596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9BCBDAD-50EF-4EAE-A50A-464A73B08FE7}"/>
              </a:ext>
            </a:extLst>
          </p:cNvPr>
          <p:cNvGrpSpPr/>
          <p:nvPr userDrawn="1"/>
        </p:nvGrpSpPr>
        <p:grpSpPr>
          <a:xfrm>
            <a:off x="1164622" y="0"/>
            <a:ext cx="9847113" cy="5824977"/>
            <a:chOff x="1164622" y="0"/>
            <a:chExt cx="9847113" cy="5824977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985A8666-5DD4-4C08-B55B-267ABA6AB0BD}"/>
                </a:ext>
              </a:extLst>
            </p:cNvPr>
            <p:cNvSpPr/>
            <p:nvPr userDrawn="1"/>
          </p:nvSpPr>
          <p:spPr>
            <a:xfrm>
              <a:off x="1164622" y="0"/>
              <a:ext cx="3992767" cy="3053622"/>
            </a:xfrm>
            <a:prstGeom prst="rect">
              <a:avLst/>
            </a:prstGeom>
            <a:solidFill>
              <a:srgbClr val="2622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E2B6C49-EEFA-4288-AEEF-7A5BA276B257}"/>
                </a:ext>
              </a:extLst>
            </p:cNvPr>
            <p:cNvSpPr/>
            <p:nvPr userDrawn="1"/>
          </p:nvSpPr>
          <p:spPr>
            <a:xfrm>
              <a:off x="6328254" y="1713764"/>
              <a:ext cx="4683481" cy="18944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6B5A8E76-D6C9-4F3B-9C48-CEB24496A7DA}"/>
                </a:ext>
              </a:extLst>
            </p:cNvPr>
            <p:cNvSpPr/>
            <p:nvPr userDrawn="1"/>
          </p:nvSpPr>
          <p:spPr>
            <a:xfrm>
              <a:off x="5704126" y="3930567"/>
              <a:ext cx="4683481" cy="18944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2" name="Picture Placeholder 46">
            <a:extLst>
              <a:ext uri="{FF2B5EF4-FFF2-40B4-BE49-F238E27FC236}">
                <a16:creationId xmlns:a16="http://schemas.microsoft.com/office/drawing/2014/main" id="{D226C0B4-E66A-4C06-99FF-B1501EBBAD0A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6563710" y="1936271"/>
            <a:ext cx="1394668" cy="144939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33" name="Picture Placeholder 46">
            <a:extLst>
              <a:ext uri="{FF2B5EF4-FFF2-40B4-BE49-F238E27FC236}">
                <a16:creationId xmlns:a16="http://schemas.microsoft.com/office/drawing/2014/main" id="{C3D98EB8-25B1-4469-A938-8664BD90345E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>
            <a:off x="5939582" y="4153074"/>
            <a:ext cx="1394668" cy="144939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54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1DBE292-DB76-4CE3-AF7B-F98A0A768C09}"/>
              </a:ext>
            </a:extLst>
          </p:cNvPr>
          <p:cNvGrpSpPr/>
          <p:nvPr userDrawn="1"/>
        </p:nvGrpSpPr>
        <p:grpSpPr>
          <a:xfrm>
            <a:off x="-19050" y="-31296"/>
            <a:ext cx="4972050" cy="6920593"/>
            <a:chOff x="-19050" y="-31296"/>
            <a:chExt cx="4972050" cy="692059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70EB76-5ED3-4773-90DA-A462F873625D}"/>
                </a:ext>
              </a:extLst>
            </p:cNvPr>
            <p:cNvSpPr/>
            <p:nvPr userDrawn="1"/>
          </p:nvSpPr>
          <p:spPr>
            <a:xfrm>
              <a:off x="-19050" y="-31296"/>
              <a:ext cx="4972050" cy="6920593"/>
            </a:xfrm>
            <a:custGeom>
              <a:avLst/>
              <a:gdLst>
                <a:gd name="connsiteX0" fmla="*/ 0 w 4895850"/>
                <a:gd name="connsiteY0" fmla="*/ 0 h 6920593"/>
                <a:gd name="connsiteX1" fmla="*/ 4895850 w 4895850"/>
                <a:gd name="connsiteY1" fmla="*/ 0 h 6920593"/>
                <a:gd name="connsiteX2" fmla="*/ 4895850 w 4895850"/>
                <a:gd name="connsiteY2" fmla="*/ 6920593 h 6920593"/>
                <a:gd name="connsiteX3" fmla="*/ 0 w 4895850"/>
                <a:gd name="connsiteY3" fmla="*/ 6920593 h 6920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5850" h="6920593">
                  <a:moveTo>
                    <a:pt x="0" y="0"/>
                  </a:moveTo>
                  <a:lnTo>
                    <a:pt x="4895850" y="0"/>
                  </a:lnTo>
                  <a:lnTo>
                    <a:pt x="4895850" y="6920593"/>
                  </a:lnTo>
                  <a:lnTo>
                    <a:pt x="0" y="6920593"/>
                  </a:lnTo>
                  <a:close/>
                </a:path>
              </a:pathLst>
            </a:custGeom>
            <a:solidFill>
              <a:srgbClr val="26226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143B8C7-9F7C-4CD4-896A-F4D8B100CC80}"/>
                </a:ext>
              </a:extLst>
            </p:cNvPr>
            <p:cNvSpPr/>
            <p:nvPr userDrawn="1"/>
          </p:nvSpPr>
          <p:spPr>
            <a:xfrm>
              <a:off x="1678145" y="1597974"/>
              <a:ext cx="2586113" cy="3863590"/>
            </a:xfrm>
            <a:prstGeom prst="rect">
              <a:avLst/>
            </a:prstGeom>
            <a:solidFill>
              <a:srgbClr val="453DAD">
                <a:alpha val="7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4D07478-5847-4B5D-A870-DA5FB99EE5D3}"/>
                </a:ext>
              </a:extLst>
            </p:cNvPr>
            <p:cNvSpPr/>
            <p:nvPr userDrawn="1"/>
          </p:nvSpPr>
          <p:spPr>
            <a:xfrm>
              <a:off x="1345764" y="1462150"/>
              <a:ext cx="2736337" cy="4088021"/>
            </a:xfrm>
            <a:prstGeom prst="rect">
              <a:avLst/>
            </a:prstGeom>
            <a:solidFill>
              <a:srgbClr val="6F68CA">
                <a:alpha val="73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6041C47-F23A-4FB4-A0AB-037C3996FE1D}"/>
                </a:ext>
              </a:extLst>
            </p:cNvPr>
            <p:cNvSpPr/>
            <p:nvPr userDrawn="1"/>
          </p:nvSpPr>
          <p:spPr>
            <a:xfrm>
              <a:off x="897932" y="1213757"/>
              <a:ext cx="3025830" cy="4520517"/>
            </a:xfrm>
            <a:prstGeom prst="rect">
              <a:avLst/>
            </a:prstGeom>
            <a:solidFill>
              <a:srgbClr val="9893D9">
                <a:alpha val="87000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Picture Placeholder 1">
            <a:extLst>
              <a:ext uri="{FF2B5EF4-FFF2-40B4-BE49-F238E27FC236}">
                <a16:creationId xmlns:a16="http://schemas.microsoft.com/office/drawing/2014/main" id="{C2170C3C-BC49-4D2C-B8E1-3B5A3B825716}"/>
              </a:ext>
            </a:extLst>
          </p:cNvPr>
          <p:cNvSpPr>
            <a:spLocks noGrp="1"/>
          </p:cNvSpPr>
          <p:nvPr userDrawn="1">
            <p:ph type="pic" sz="quarter" idx="12"/>
          </p:nvPr>
        </p:nvSpPr>
        <p:spPr>
          <a:xfrm>
            <a:off x="713212" y="1034143"/>
            <a:ext cx="3017858" cy="483325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9050">
            <a:solidFill>
              <a:schemeClr val="bg1"/>
            </a:solidFill>
          </a:ln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7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17DD3E89-3249-4299-BE72-55BC192030E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83376" y="2038351"/>
            <a:ext cx="3038940" cy="3071513"/>
          </a:xfrm>
          <a:custGeom>
            <a:avLst/>
            <a:gdLst>
              <a:gd name="connsiteX0" fmla="*/ 0 w 3038940"/>
              <a:gd name="connsiteY0" fmla="*/ 0 h 3071513"/>
              <a:gd name="connsiteX1" fmla="*/ 3038940 w 3038940"/>
              <a:gd name="connsiteY1" fmla="*/ 0 h 3071513"/>
              <a:gd name="connsiteX2" fmla="*/ 3038940 w 3038940"/>
              <a:gd name="connsiteY2" fmla="*/ 2780841 h 3071513"/>
              <a:gd name="connsiteX3" fmla="*/ 737470 w 3038940"/>
              <a:gd name="connsiteY3" fmla="*/ 2780841 h 3071513"/>
              <a:gd name="connsiteX4" fmla="*/ 458346 w 3038940"/>
              <a:gd name="connsiteY4" fmla="*/ 3071513 h 3071513"/>
              <a:gd name="connsiteX5" fmla="*/ 179223 w 3038940"/>
              <a:gd name="connsiteY5" fmla="*/ 2780841 h 3071513"/>
              <a:gd name="connsiteX6" fmla="*/ 0 w 3038940"/>
              <a:gd name="connsiteY6" fmla="*/ 2780841 h 3071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38940" h="3071513">
                <a:moveTo>
                  <a:pt x="0" y="0"/>
                </a:moveTo>
                <a:lnTo>
                  <a:pt x="3038940" y="0"/>
                </a:lnTo>
                <a:lnTo>
                  <a:pt x="3038940" y="2780841"/>
                </a:lnTo>
                <a:lnTo>
                  <a:pt x="737470" y="2780841"/>
                </a:lnTo>
                <a:lnTo>
                  <a:pt x="458346" y="3071513"/>
                </a:lnTo>
                <a:lnTo>
                  <a:pt x="179223" y="2780841"/>
                </a:lnTo>
                <a:lnTo>
                  <a:pt x="0" y="2780841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CB41B883-5E0C-4002-91F0-A99ECEA0F3A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74265" y="2409562"/>
            <a:ext cx="2506775" cy="2626217"/>
          </a:xfrm>
          <a:custGeom>
            <a:avLst/>
            <a:gdLst>
              <a:gd name="connsiteX0" fmla="*/ 0 w 2506775"/>
              <a:gd name="connsiteY0" fmla="*/ 0 h 2626217"/>
              <a:gd name="connsiteX1" fmla="*/ 2506775 w 2506775"/>
              <a:gd name="connsiteY1" fmla="*/ 0 h 2626217"/>
              <a:gd name="connsiteX2" fmla="*/ 2506775 w 2506775"/>
              <a:gd name="connsiteY2" fmla="*/ 2409629 h 2626217"/>
              <a:gd name="connsiteX3" fmla="*/ 606623 w 2506775"/>
              <a:gd name="connsiteY3" fmla="*/ 2409629 h 2626217"/>
              <a:gd name="connsiteX4" fmla="*/ 373543 w 2506775"/>
              <a:gd name="connsiteY4" fmla="*/ 2626217 h 2626217"/>
              <a:gd name="connsiteX5" fmla="*/ 140463 w 2506775"/>
              <a:gd name="connsiteY5" fmla="*/ 2409629 h 2626217"/>
              <a:gd name="connsiteX6" fmla="*/ 0 w 2506775"/>
              <a:gd name="connsiteY6" fmla="*/ 2409629 h 2626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06775" h="2626217">
                <a:moveTo>
                  <a:pt x="0" y="0"/>
                </a:moveTo>
                <a:lnTo>
                  <a:pt x="2506775" y="0"/>
                </a:lnTo>
                <a:lnTo>
                  <a:pt x="2506775" y="2409629"/>
                </a:lnTo>
                <a:lnTo>
                  <a:pt x="606623" y="2409629"/>
                </a:lnTo>
                <a:lnTo>
                  <a:pt x="373543" y="2626217"/>
                </a:lnTo>
                <a:lnTo>
                  <a:pt x="140463" y="2409629"/>
                </a:lnTo>
                <a:lnTo>
                  <a:pt x="0" y="2409629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FF842A53-48DF-4F9D-831C-746457B071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2179" y="2409561"/>
            <a:ext cx="2506775" cy="2624532"/>
          </a:xfrm>
          <a:custGeom>
            <a:avLst/>
            <a:gdLst>
              <a:gd name="connsiteX0" fmla="*/ 0 w 2506775"/>
              <a:gd name="connsiteY0" fmla="*/ 0 h 2624532"/>
              <a:gd name="connsiteX1" fmla="*/ 2506775 w 2506775"/>
              <a:gd name="connsiteY1" fmla="*/ 0 h 2624532"/>
              <a:gd name="connsiteX2" fmla="*/ 2506775 w 2506775"/>
              <a:gd name="connsiteY2" fmla="*/ 2409630 h 2624532"/>
              <a:gd name="connsiteX3" fmla="*/ 604204 w 2506775"/>
              <a:gd name="connsiteY3" fmla="*/ 2409630 h 2624532"/>
              <a:gd name="connsiteX4" fmla="*/ 372488 w 2506775"/>
              <a:gd name="connsiteY4" fmla="*/ 2624532 h 2624532"/>
              <a:gd name="connsiteX5" fmla="*/ 140772 w 2506775"/>
              <a:gd name="connsiteY5" fmla="*/ 2409630 h 2624532"/>
              <a:gd name="connsiteX6" fmla="*/ 0 w 2506775"/>
              <a:gd name="connsiteY6" fmla="*/ 2409630 h 262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06775" h="2624532">
                <a:moveTo>
                  <a:pt x="0" y="0"/>
                </a:moveTo>
                <a:lnTo>
                  <a:pt x="2506775" y="0"/>
                </a:lnTo>
                <a:lnTo>
                  <a:pt x="2506775" y="2409630"/>
                </a:lnTo>
                <a:lnTo>
                  <a:pt x="604204" y="2409630"/>
                </a:lnTo>
                <a:lnTo>
                  <a:pt x="372488" y="2624532"/>
                </a:lnTo>
                <a:lnTo>
                  <a:pt x="140772" y="2409630"/>
                </a:lnTo>
                <a:lnTo>
                  <a:pt x="0" y="240963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4E68E92-CF80-4412-8A6F-CF26DA171390}"/>
              </a:ext>
            </a:extLst>
          </p:cNvPr>
          <p:cNvGrpSpPr/>
          <p:nvPr userDrawn="1"/>
        </p:nvGrpSpPr>
        <p:grpSpPr>
          <a:xfrm>
            <a:off x="1174266" y="4819191"/>
            <a:ext cx="9858382" cy="1353009"/>
            <a:chOff x="1174266" y="4819191"/>
            <a:chExt cx="9858382" cy="1353009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37AE2F4-CBB3-4AC7-BAC5-63F5DBA04C35}"/>
                </a:ext>
              </a:extLst>
            </p:cNvPr>
            <p:cNvSpPr/>
            <p:nvPr userDrawn="1"/>
          </p:nvSpPr>
          <p:spPr>
            <a:xfrm>
              <a:off x="1174266" y="4819191"/>
              <a:ext cx="2534164" cy="1000318"/>
            </a:xfrm>
            <a:custGeom>
              <a:avLst/>
              <a:gdLst>
                <a:gd name="connsiteX0" fmla="*/ 0 w 2534164"/>
                <a:gd name="connsiteY0" fmla="*/ 0 h 1000318"/>
                <a:gd name="connsiteX1" fmla="*/ 154467 w 2534164"/>
                <a:gd name="connsiteY1" fmla="*/ 0 h 1000318"/>
                <a:gd name="connsiteX2" fmla="*/ 386183 w 2534164"/>
                <a:gd name="connsiteY2" fmla="*/ 214902 h 1000318"/>
                <a:gd name="connsiteX3" fmla="*/ 617899 w 2534164"/>
                <a:gd name="connsiteY3" fmla="*/ 0 h 1000318"/>
                <a:gd name="connsiteX4" fmla="*/ 2534164 w 2534164"/>
                <a:gd name="connsiteY4" fmla="*/ 0 h 1000318"/>
                <a:gd name="connsiteX5" fmla="*/ 2534164 w 2534164"/>
                <a:gd name="connsiteY5" fmla="*/ 1000318 h 1000318"/>
                <a:gd name="connsiteX6" fmla="*/ 0 w 2534164"/>
                <a:gd name="connsiteY6" fmla="*/ 1000318 h 1000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4164" h="1000318">
                  <a:moveTo>
                    <a:pt x="0" y="0"/>
                  </a:moveTo>
                  <a:lnTo>
                    <a:pt x="154467" y="0"/>
                  </a:lnTo>
                  <a:lnTo>
                    <a:pt x="386183" y="214902"/>
                  </a:lnTo>
                  <a:lnTo>
                    <a:pt x="617899" y="0"/>
                  </a:lnTo>
                  <a:lnTo>
                    <a:pt x="2534164" y="0"/>
                  </a:lnTo>
                  <a:lnTo>
                    <a:pt x="2534164" y="1000318"/>
                  </a:lnTo>
                  <a:lnTo>
                    <a:pt x="0" y="10003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FC1BC33-E8E7-4E5D-9143-D85FBFAFAE7D}"/>
                </a:ext>
              </a:extLst>
            </p:cNvPr>
            <p:cNvSpPr/>
            <p:nvPr userDrawn="1"/>
          </p:nvSpPr>
          <p:spPr>
            <a:xfrm>
              <a:off x="8498484" y="4819191"/>
              <a:ext cx="2534164" cy="1000318"/>
            </a:xfrm>
            <a:custGeom>
              <a:avLst/>
              <a:gdLst>
                <a:gd name="connsiteX0" fmla="*/ 0 w 2534164"/>
                <a:gd name="connsiteY0" fmla="*/ 0 h 1000318"/>
                <a:gd name="connsiteX1" fmla="*/ 154467 w 2534164"/>
                <a:gd name="connsiteY1" fmla="*/ 0 h 1000318"/>
                <a:gd name="connsiteX2" fmla="*/ 386183 w 2534164"/>
                <a:gd name="connsiteY2" fmla="*/ 214902 h 1000318"/>
                <a:gd name="connsiteX3" fmla="*/ 617899 w 2534164"/>
                <a:gd name="connsiteY3" fmla="*/ 0 h 1000318"/>
                <a:gd name="connsiteX4" fmla="*/ 2534164 w 2534164"/>
                <a:gd name="connsiteY4" fmla="*/ 0 h 1000318"/>
                <a:gd name="connsiteX5" fmla="*/ 2534164 w 2534164"/>
                <a:gd name="connsiteY5" fmla="*/ 1000318 h 1000318"/>
                <a:gd name="connsiteX6" fmla="*/ 0 w 2534164"/>
                <a:gd name="connsiteY6" fmla="*/ 1000318 h 1000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4164" h="1000318">
                  <a:moveTo>
                    <a:pt x="0" y="0"/>
                  </a:moveTo>
                  <a:lnTo>
                    <a:pt x="154467" y="0"/>
                  </a:lnTo>
                  <a:lnTo>
                    <a:pt x="386183" y="214902"/>
                  </a:lnTo>
                  <a:lnTo>
                    <a:pt x="617899" y="0"/>
                  </a:lnTo>
                  <a:lnTo>
                    <a:pt x="2534164" y="0"/>
                  </a:lnTo>
                  <a:lnTo>
                    <a:pt x="2534164" y="1000318"/>
                  </a:lnTo>
                  <a:lnTo>
                    <a:pt x="0" y="10003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A2420EF-9BAF-4706-B0E7-5DAE5B49AECC}"/>
                </a:ext>
              </a:extLst>
            </p:cNvPr>
            <p:cNvSpPr/>
            <p:nvPr userDrawn="1"/>
          </p:nvSpPr>
          <p:spPr>
            <a:xfrm>
              <a:off x="4576529" y="4819191"/>
              <a:ext cx="3052635" cy="1353009"/>
            </a:xfrm>
            <a:custGeom>
              <a:avLst/>
              <a:gdLst>
                <a:gd name="connsiteX0" fmla="*/ 0 w 2534164"/>
                <a:gd name="connsiteY0" fmla="*/ 0 h 1000318"/>
                <a:gd name="connsiteX1" fmla="*/ 154467 w 2534164"/>
                <a:gd name="connsiteY1" fmla="*/ 0 h 1000318"/>
                <a:gd name="connsiteX2" fmla="*/ 386183 w 2534164"/>
                <a:gd name="connsiteY2" fmla="*/ 214902 h 1000318"/>
                <a:gd name="connsiteX3" fmla="*/ 617899 w 2534164"/>
                <a:gd name="connsiteY3" fmla="*/ 0 h 1000318"/>
                <a:gd name="connsiteX4" fmla="*/ 2534164 w 2534164"/>
                <a:gd name="connsiteY4" fmla="*/ 0 h 1000318"/>
                <a:gd name="connsiteX5" fmla="*/ 2534164 w 2534164"/>
                <a:gd name="connsiteY5" fmla="*/ 1000318 h 1000318"/>
                <a:gd name="connsiteX6" fmla="*/ 0 w 2534164"/>
                <a:gd name="connsiteY6" fmla="*/ 1000318 h 1000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34164" h="1000318">
                  <a:moveTo>
                    <a:pt x="0" y="0"/>
                  </a:moveTo>
                  <a:lnTo>
                    <a:pt x="154467" y="0"/>
                  </a:lnTo>
                  <a:lnTo>
                    <a:pt x="386183" y="214902"/>
                  </a:lnTo>
                  <a:lnTo>
                    <a:pt x="617899" y="0"/>
                  </a:lnTo>
                  <a:lnTo>
                    <a:pt x="2534164" y="0"/>
                  </a:lnTo>
                  <a:lnTo>
                    <a:pt x="2534164" y="1000318"/>
                  </a:lnTo>
                  <a:lnTo>
                    <a:pt x="0" y="10003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8224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47">
            <a:extLst>
              <a:ext uri="{FF2B5EF4-FFF2-40B4-BE49-F238E27FC236}">
                <a16:creationId xmlns:a16="http://schemas.microsoft.com/office/drawing/2014/main" id="{0CB8C9D8-B703-49E3-8F61-4E33E57A4F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33107" y="7843"/>
            <a:ext cx="4758893" cy="685015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9BEE59D-B3AD-4766-8E31-C929EF6F00A5}"/>
              </a:ext>
            </a:extLst>
          </p:cNvPr>
          <p:cNvSpPr/>
          <p:nvPr userDrawn="1"/>
        </p:nvSpPr>
        <p:spPr>
          <a:xfrm>
            <a:off x="6280150" y="2457450"/>
            <a:ext cx="1165657" cy="4431847"/>
          </a:xfrm>
          <a:custGeom>
            <a:avLst/>
            <a:gdLst>
              <a:gd name="connsiteX0" fmla="*/ 0 w 4895850"/>
              <a:gd name="connsiteY0" fmla="*/ 0 h 6920593"/>
              <a:gd name="connsiteX1" fmla="*/ 4895850 w 4895850"/>
              <a:gd name="connsiteY1" fmla="*/ 0 h 6920593"/>
              <a:gd name="connsiteX2" fmla="*/ 4895850 w 4895850"/>
              <a:gd name="connsiteY2" fmla="*/ 6920593 h 6920593"/>
              <a:gd name="connsiteX3" fmla="*/ 0 w 4895850"/>
              <a:gd name="connsiteY3" fmla="*/ 6920593 h 69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95850" h="6920593">
                <a:moveTo>
                  <a:pt x="0" y="0"/>
                </a:moveTo>
                <a:lnTo>
                  <a:pt x="4895850" y="0"/>
                </a:lnTo>
                <a:lnTo>
                  <a:pt x="4895850" y="6920593"/>
                </a:lnTo>
                <a:lnTo>
                  <a:pt x="0" y="6920593"/>
                </a:lnTo>
                <a:close/>
              </a:path>
            </a:pathLst>
          </a:custGeom>
          <a:solidFill>
            <a:srgbClr val="262261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66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7DE67D0-77F4-4D91-8EFE-43781BADAE70}"/>
              </a:ext>
            </a:extLst>
          </p:cNvPr>
          <p:cNvGrpSpPr/>
          <p:nvPr userDrawn="1"/>
        </p:nvGrpSpPr>
        <p:grpSpPr>
          <a:xfrm>
            <a:off x="-19050" y="-31296"/>
            <a:ext cx="12211050" cy="6920593"/>
            <a:chOff x="-19050" y="-31296"/>
            <a:chExt cx="12211050" cy="692059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13D0572-8F31-4689-A61B-E68D80ADE2EB}"/>
                </a:ext>
              </a:extLst>
            </p:cNvPr>
            <p:cNvSpPr/>
            <p:nvPr userDrawn="1"/>
          </p:nvSpPr>
          <p:spPr>
            <a:xfrm>
              <a:off x="-19050" y="-31296"/>
              <a:ext cx="2838450" cy="6920593"/>
            </a:xfrm>
            <a:custGeom>
              <a:avLst/>
              <a:gdLst>
                <a:gd name="connsiteX0" fmla="*/ 0 w 4895850"/>
                <a:gd name="connsiteY0" fmla="*/ 0 h 6920593"/>
                <a:gd name="connsiteX1" fmla="*/ 4895850 w 4895850"/>
                <a:gd name="connsiteY1" fmla="*/ 0 h 6920593"/>
                <a:gd name="connsiteX2" fmla="*/ 4895850 w 4895850"/>
                <a:gd name="connsiteY2" fmla="*/ 6920593 h 6920593"/>
                <a:gd name="connsiteX3" fmla="*/ 0 w 4895850"/>
                <a:gd name="connsiteY3" fmla="*/ 6920593 h 6920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5850" h="6920593">
                  <a:moveTo>
                    <a:pt x="0" y="0"/>
                  </a:moveTo>
                  <a:lnTo>
                    <a:pt x="4895850" y="0"/>
                  </a:lnTo>
                  <a:lnTo>
                    <a:pt x="4895850" y="6920593"/>
                  </a:lnTo>
                  <a:lnTo>
                    <a:pt x="0" y="6920593"/>
                  </a:lnTo>
                  <a:close/>
                </a:path>
              </a:pathLst>
            </a:custGeom>
            <a:solidFill>
              <a:srgbClr val="26226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22C7F40-A2E7-4E16-BF69-66EEC7298ED5}"/>
                </a:ext>
              </a:extLst>
            </p:cNvPr>
            <p:cNvSpPr/>
            <p:nvPr userDrawn="1"/>
          </p:nvSpPr>
          <p:spPr>
            <a:xfrm>
              <a:off x="10395284" y="6273251"/>
              <a:ext cx="1796716" cy="584749"/>
            </a:xfrm>
            <a:custGeom>
              <a:avLst/>
              <a:gdLst>
                <a:gd name="connsiteX0" fmla="*/ 0 w 4895850"/>
                <a:gd name="connsiteY0" fmla="*/ 0 h 6920593"/>
                <a:gd name="connsiteX1" fmla="*/ 4895850 w 4895850"/>
                <a:gd name="connsiteY1" fmla="*/ 0 h 6920593"/>
                <a:gd name="connsiteX2" fmla="*/ 4895850 w 4895850"/>
                <a:gd name="connsiteY2" fmla="*/ 6920593 h 6920593"/>
                <a:gd name="connsiteX3" fmla="*/ 0 w 4895850"/>
                <a:gd name="connsiteY3" fmla="*/ 6920593 h 6920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5850" h="6920593">
                  <a:moveTo>
                    <a:pt x="0" y="0"/>
                  </a:moveTo>
                  <a:lnTo>
                    <a:pt x="4895850" y="0"/>
                  </a:lnTo>
                  <a:lnTo>
                    <a:pt x="4895850" y="6920593"/>
                  </a:lnTo>
                  <a:lnTo>
                    <a:pt x="0" y="6920593"/>
                  </a:lnTo>
                  <a:close/>
                </a:path>
              </a:pathLst>
            </a:custGeom>
            <a:solidFill>
              <a:srgbClr val="FAAF40"/>
            </a:solidFill>
            <a:ln>
              <a:solidFill>
                <a:srgbClr val="FAAF40"/>
              </a:solidFill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Picture Placeholder 47">
            <a:extLst>
              <a:ext uri="{FF2B5EF4-FFF2-40B4-BE49-F238E27FC236}">
                <a16:creationId xmlns:a16="http://schemas.microsoft.com/office/drawing/2014/main" id="{AF956A0E-8721-42D1-A9FC-56C7F7703E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9967" y="1158615"/>
            <a:ext cx="3880234" cy="569938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78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10">
            <a:extLst>
              <a:ext uri="{FF2B5EF4-FFF2-40B4-BE49-F238E27FC236}">
                <a16:creationId xmlns:a16="http://schemas.microsoft.com/office/drawing/2014/main" id="{EB6915D1-FD7E-4386-8524-92682DC069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67450" y="0"/>
            <a:ext cx="5924550" cy="433952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/>
        </p:spPr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7" name="Picture Placeholder 10">
            <a:extLst>
              <a:ext uri="{FF2B5EF4-FFF2-40B4-BE49-F238E27FC236}">
                <a16:creationId xmlns:a16="http://schemas.microsoft.com/office/drawing/2014/main" id="{75FEB46A-283E-4013-B114-70E50E2CF00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38650" y="4339524"/>
            <a:ext cx="4819973" cy="251847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/>
        </p:spPr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10">
            <a:extLst>
              <a:ext uri="{FF2B5EF4-FFF2-40B4-BE49-F238E27FC236}">
                <a16:creationId xmlns:a16="http://schemas.microsoft.com/office/drawing/2014/main" id="{F42D6ADD-FA1F-43F9-9654-D025DE1418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257268" y="4339525"/>
            <a:ext cx="2934731" cy="251847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effectLst/>
        </p:spPr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78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47">
            <a:extLst>
              <a:ext uri="{FF2B5EF4-FFF2-40B4-BE49-F238E27FC236}">
                <a16:creationId xmlns:a16="http://schemas.microsoft.com/office/drawing/2014/main" id="{7F574159-A614-4E75-97BD-13E2A585AB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4048" y="510915"/>
            <a:ext cx="3880234" cy="579064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9D3EE87-7769-409C-A665-301F43D5F74B}"/>
              </a:ext>
            </a:extLst>
          </p:cNvPr>
          <p:cNvGrpSpPr/>
          <p:nvPr userDrawn="1"/>
        </p:nvGrpSpPr>
        <p:grpSpPr>
          <a:xfrm>
            <a:off x="-19051" y="857250"/>
            <a:ext cx="12211051" cy="6032047"/>
            <a:chOff x="-19051" y="857250"/>
            <a:chExt cx="12211051" cy="6032047"/>
          </a:xfrm>
        </p:grpSpPr>
        <p:sp>
          <p:nvSpPr>
            <p:cNvPr id="32" name="Rectangle: Rounded Corners 29">
              <a:extLst>
                <a:ext uri="{FF2B5EF4-FFF2-40B4-BE49-F238E27FC236}">
                  <a16:creationId xmlns:a16="http://schemas.microsoft.com/office/drawing/2014/main" id="{7AA4E86A-F595-4DC5-82F8-155BFCC29C6F}"/>
                </a:ext>
              </a:extLst>
            </p:cNvPr>
            <p:cNvSpPr/>
            <p:nvPr userDrawn="1"/>
          </p:nvSpPr>
          <p:spPr>
            <a:xfrm>
              <a:off x="5662095" y="857250"/>
              <a:ext cx="6498036" cy="49911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6CD3E9B-62E1-4445-833E-9BA08CDB56B5}"/>
                </a:ext>
              </a:extLst>
            </p:cNvPr>
            <p:cNvSpPr/>
            <p:nvPr userDrawn="1"/>
          </p:nvSpPr>
          <p:spPr>
            <a:xfrm>
              <a:off x="-19051" y="3429000"/>
              <a:ext cx="6202881" cy="3460297"/>
            </a:xfrm>
            <a:custGeom>
              <a:avLst/>
              <a:gdLst>
                <a:gd name="connsiteX0" fmla="*/ 0 w 6202881"/>
                <a:gd name="connsiteY0" fmla="*/ 0 h 3460297"/>
                <a:gd name="connsiteX1" fmla="*/ 1010943 w 6202881"/>
                <a:gd name="connsiteY1" fmla="*/ 0 h 3460297"/>
                <a:gd name="connsiteX2" fmla="*/ 1010943 w 6202881"/>
                <a:gd name="connsiteY2" fmla="*/ 3067050 h 3460297"/>
                <a:gd name="connsiteX3" fmla="*/ 5195490 w 6202881"/>
                <a:gd name="connsiteY3" fmla="*/ 3067050 h 3460297"/>
                <a:gd name="connsiteX4" fmla="*/ 5195490 w 6202881"/>
                <a:gd name="connsiteY4" fmla="*/ 0 h 3460297"/>
                <a:gd name="connsiteX5" fmla="*/ 6202881 w 6202881"/>
                <a:gd name="connsiteY5" fmla="*/ 0 h 3460297"/>
                <a:gd name="connsiteX6" fmla="*/ 6202881 w 6202881"/>
                <a:gd name="connsiteY6" fmla="*/ 3460297 h 3460297"/>
                <a:gd name="connsiteX7" fmla="*/ 0 w 6202881"/>
                <a:gd name="connsiteY7" fmla="*/ 3460297 h 3460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02881" h="3460297">
                  <a:moveTo>
                    <a:pt x="0" y="0"/>
                  </a:moveTo>
                  <a:lnTo>
                    <a:pt x="1010943" y="0"/>
                  </a:lnTo>
                  <a:lnTo>
                    <a:pt x="1010943" y="3067050"/>
                  </a:lnTo>
                  <a:lnTo>
                    <a:pt x="5195490" y="3067050"/>
                  </a:lnTo>
                  <a:lnTo>
                    <a:pt x="5195490" y="0"/>
                  </a:lnTo>
                  <a:lnTo>
                    <a:pt x="6202881" y="0"/>
                  </a:lnTo>
                  <a:lnTo>
                    <a:pt x="6202881" y="3460297"/>
                  </a:lnTo>
                  <a:lnTo>
                    <a:pt x="0" y="3460297"/>
                  </a:lnTo>
                  <a:close/>
                </a:path>
              </a:pathLst>
            </a:custGeom>
            <a:solidFill>
              <a:srgbClr val="26226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758D0D9F-B808-4E2B-B260-B3EFB1232CBD}"/>
                </a:ext>
              </a:extLst>
            </p:cNvPr>
            <p:cNvGrpSpPr/>
            <p:nvPr userDrawn="1"/>
          </p:nvGrpSpPr>
          <p:grpSpPr>
            <a:xfrm>
              <a:off x="10131386" y="5504025"/>
              <a:ext cx="2060614" cy="696669"/>
              <a:chOff x="10131386" y="5484975"/>
              <a:chExt cx="2060614" cy="696669"/>
            </a:xfrm>
          </p:grpSpPr>
          <p:sp>
            <p:nvSpPr>
              <p:cNvPr id="85" name="Arrow: Chevron 84">
                <a:extLst>
                  <a:ext uri="{FF2B5EF4-FFF2-40B4-BE49-F238E27FC236}">
                    <a16:creationId xmlns:a16="http://schemas.microsoft.com/office/drawing/2014/main" id="{7A65F4D4-C497-4F4E-AB23-2871901D9DE9}"/>
                  </a:ext>
                </a:extLst>
              </p:cNvPr>
              <p:cNvSpPr/>
              <p:nvPr/>
            </p:nvSpPr>
            <p:spPr>
              <a:xfrm>
                <a:off x="10131386" y="5484975"/>
                <a:ext cx="696669" cy="696669"/>
              </a:xfrm>
              <a:prstGeom prst="chevron">
                <a:avLst/>
              </a:pr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Arrow: Chevron 85">
                <a:extLst>
                  <a:ext uri="{FF2B5EF4-FFF2-40B4-BE49-F238E27FC236}">
                    <a16:creationId xmlns:a16="http://schemas.microsoft.com/office/drawing/2014/main" id="{D18F0551-0249-4270-8D07-AA06DA0CC1F0}"/>
                  </a:ext>
                </a:extLst>
              </p:cNvPr>
              <p:cNvSpPr/>
              <p:nvPr/>
            </p:nvSpPr>
            <p:spPr>
              <a:xfrm>
                <a:off x="10696243" y="5484975"/>
                <a:ext cx="696669" cy="696669"/>
              </a:xfrm>
              <a:prstGeom prst="chevron">
                <a:avLst/>
              </a:pr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Arrow: Chevron 86">
                <a:extLst>
                  <a:ext uri="{FF2B5EF4-FFF2-40B4-BE49-F238E27FC236}">
                    <a16:creationId xmlns:a16="http://schemas.microsoft.com/office/drawing/2014/main" id="{F8E3414B-B14B-42EE-A3F2-91AFF72C39DC}"/>
                  </a:ext>
                </a:extLst>
              </p:cNvPr>
              <p:cNvSpPr/>
              <p:nvPr/>
            </p:nvSpPr>
            <p:spPr>
              <a:xfrm>
                <a:off x="11271963" y="5484975"/>
                <a:ext cx="696669" cy="696669"/>
              </a:xfrm>
              <a:prstGeom prst="chevron">
                <a:avLst/>
              </a:pr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03E29D9-A679-4C2C-9BA7-5003C8FC1AEB}"/>
                  </a:ext>
                </a:extLst>
              </p:cNvPr>
              <p:cNvSpPr/>
              <p:nvPr userDrawn="1"/>
            </p:nvSpPr>
            <p:spPr>
              <a:xfrm>
                <a:off x="11864576" y="5484975"/>
                <a:ext cx="327424" cy="696669"/>
              </a:xfrm>
              <a:custGeom>
                <a:avLst/>
                <a:gdLst>
                  <a:gd name="connsiteX0" fmla="*/ 327424 w 327424"/>
                  <a:gd name="connsiteY0" fmla="*/ 369246 h 696669"/>
                  <a:gd name="connsiteX1" fmla="*/ 327424 w 327424"/>
                  <a:gd name="connsiteY1" fmla="*/ 696669 h 696669"/>
                  <a:gd name="connsiteX2" fmla="*/ 0 w 327424"/>
                  <a:gd name="connsiteY2" fmla="*/ 696669 h 696669"/>
                  <a:gd name="connsiteX3" fmla="*/ 0 w 327424"/>
                  <a:gd name="connsiteY3" fmla="*/ 0 h 696669"/>
                  <a:gd name="connsiteX4" fmla="*/ 327424 w 327424"/>
                  <a:gd name="connsiteY4" fmla="*/ 0 h 696669"/>
                  <a:gd name="connsiteX5" fmla="*/ 327424 w 327424"/>
                  <a:gd name="connsiteY5" fmla="*/ 327424 h 696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7424" h="696669">
                    <a:moveTo>
                      <a:pt x="327424" y="369246"/>
                    </a:moveTo>
                    <a:lnTo>
                      <a:pt x="327424" y="696669"/>
                    </a:lnTo>
                    <a:lnTo>
                      <a:pt x="0" y="696669"/>
                    </a:lnTo>
                    <a:close/>
                    <a:moveTo>
                      <a:pt x="0" y="0"/>
                    </a:moveTo>
                    <a:lnTo>
                      <a:pt x="327424" y="0"/>
                    </a:lnTo>
                    <a:lnTo>
                      <a:pt x="327424" y="327424"/>
                    </a:lnTo>
                    <a:close/>
                  </a:path>
                </a:pathLst>
              </a:cu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3490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5DE4214-8A08-4982-9CB8-4691485D1C4D}"/>
              </a:ext>
            </a:extLst>
          </p:cNvPr>
          <p:cNvGrpSpPr/>
          <p:nvPr userDrawn="1"/>
        </p:nvGrpSpPr>
        <p:grpSpPr>
          <a:xfrm>
            <a:off x="4175785" y="0"/>
            <a:ext cx="8019556" cy="6858000"/>
            <a:chOff x="4175785" y="0"/>
            <a:chExt cx="8019556" cy="6858000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781AC79-B305-4535-B3C6-54D9D9C402D4}"/>
                </a:ext>
              </a:extLst>
            </p:cNvPr>
            <p:cNvSpPr/>
            <p:nvPr userDrawn="1"/>
          </p:nvSpPr>
          <p:spPr>
            <a:xfrm>
              <a:off x="4449743" y="0"/>
              <a:ext cx="7741647" cy="6858000"/>
            </a:xfrm>
            <a:custGeom>
              <a:avLst/>
              <a:gdLst>
                <a:gd name="connsiteX0" fmla="*/ 0 w 7741647"/>
                <a:gd name="connsiteY0" fmla="*/ 0 h 6858000"/>
                <a:gd name="connsiteX1" fmla="*/ 7741647 w 7741647"/>
                <a:gd name="connsiteY1" fmla="*/ 0 h 6858000"/>
                <a:gd name="connsiteX2" fmla="*/ 7741647 w 7741647"/>
                <a:gd name="connsiteY2" fmla="*/ 6858000 h 6858000"/>
                <a:gd name="connsiteX3" fmla="*/ 1397086 w 7741647"/>
                <a:gd name="connsiteY3" fmla="*/ 6858000 h 6858000"/>
                <a:gd name="connsiteX4" fmla="*/ 2091845 w 7741647"/>
                <a:gd name="connsiteY4" fmla="*/ 5891298 h 6858000"/>
                <a:gd name="connsiteX5" fmla="*/ 0 w 7741647"/>
                <a:gd name="connsiteY5" fmla="*/ 5891298 h 6858000"/>
                <a:gd name="connsiteX6" fmla="*/ 0 w 7741647"/>
                <a:gd name="connsiteY6" fmla="*/ 5883639 h 6858000"/>
                <a:gd name="connsiteX7" fmla="*/ 2067344 w 7741647"/>
                <a:gd name="connsiteY7" fmla="*/ 5883639 h 6858000"/>
                <a:gd name="connsiteX8" fmla="*/ 2744914 w 7741647"/>
                <a:gd name="connsiteY8" fmla="*/ 4954152 h 6858000"/>
                <a:gd name="connsiteX9" fmla="*/ 2746139 w 7741647"/>
                <a:gd name="connsiteY9" fmla="*/ 4955856 h 6858000"/>
                <a:gd name="connsiteX10" fmla="*/ 6587120 w 7741647"/>
                <a:gd name="connsiteY10" fmla="*/ 4955856 h 6858000"/>
                <a:gd name="connsiteX11" fmla="*/ 3680397 w 7741647"/>
                <a:gd name="connsiteY11" fmla="*/ 911381 h 6858000"/>
                <a:gd name="connsiteX12" fmla="*/ 0 w 7741647"/>
                <a:gd name="connsiteY12" fmla="*/ 91138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741647" h="6858000">
                  <a:moveTo>
                    <a:pt x="0" y="0"/>
                  </a:moveTo>
                  <a:lnTo>
                    <a:pt x="7741647" y="0"/>
                  </a:lnTo>
                  <a:lnTo>
                    <a:pt x="7741647" y="6858000"/>
                  </a:lnTo>
                  <a:lnTo>
                    <a:pt x="1397086" y="6858000"/>
                  </a:lnTo>
                  <a:lnTo>
                    <a:pt x="2091845" y="5891298"/>
                  </a:lnTo>
                  <a:lnTo>
                    <a:pt x="0" y="5891298"/>
                  </a:lnTo>
                  <a:lnTo>
                    <a:pt x="0" y="5883639"/>
                  </a:lnTo>
                  <a:lnTo>
                    <a:pt x="2067344" y="5883639"/>
                  </a:lnTo>
                  <a:lnTo>
                    <a:pt x="2744914" y="4954152"/>
                  </a:lnTo>
                  <a:lnTo>
                    <a:pt x="2746139" y="4955856"/>
                  </a:lnTo>
                  <a:lnTo>
                    <a:pt x="6587120" y="4955856"/>
                  </a:lnTo>
                  <a:lnTo>
                    <a:pt x="3680397" y="911381"/>
                  </a:lnTo>
                  <a:lnTo>
                    <a:pt x="0" y="91138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4925"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458B9E01-B28B-4271-B041-841D1E96CEE7}"/>
                </a:ext>
              </a:extLst>
            </p:cNvPr>
            <p:cNvSpPr/>
            <p:nvPr userDrawn="1"/>
          </p:nvSpPr>
          <p:spPr>
            <a:xfrm>
              <a:off x="4175785" y="3654800"/>
              <a:ext cx="4892356" cy="2028115"/>
            </a:xfrm>
            <a:custGeom>
              <a:avLst/>
              <a:gdLst>
                <a:gd name="connsiteX0" fmla="*/ 2085041 w 4892356"/>
                <a:gd name="connsiteY0" fmla="*/ 0 h 2028115"/>
                <a:gd name="connsiteX1" fmla="*/ 3020097 w 4892356"/>
                <a:gd name="connsiteY1" fmla="*/ 1301056 h 2028115"/>
                <a:gd name="connsiteX2" fmla="*/ 4892356 w 4892356"/>
                <a:gd name="connsiteY2" fmla="*/ 1301056 h 2028115"/>
                <a:gd name="connsiteX3" fmla="*/ 4144890 w 4892356"/>
                <a:gd name="connsiteY3" fmla="*/ 2028115 h 2028115"/>
                <a:gd name="connsiteX4" fmla="*/ 0 w 4892356"/>
                <a:gd name="connsiteY4" fmla="*/ 2028115 h 2028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92356" h="2028115">
                  <a:moveTo>
                    <a:pt x="2085041" y="0"/>
                  </a:moveTo>
                  <a:lnTo>
                    <a:pt x="3020097" y="1301056"/>
                  </a:lnTo>
                  <a:lnTo>
                    <a:pt x="4892356" y="1301056"/>
                  </a:lnTo>
                  <a:lnTo>
                    <a:pt x="4144890" y="2028115"/>
                  </a:lnTo>
                  <a:lnTo>
                    <a:pt x="0" y="2028115"/>
                  </a:lnTo>
                  <a:close/>
                </a:path>
              </a:pathLst>
            </a:custGeom>
            <a:solidFill>
              <a:srgbClr val="26226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ECA57044-E8CC-410A-BDF8-54DC27C64CAD}"/>
                </a:ext>
              </a:extLst>
            </p:cNvPr>
            <p:cNvSpPr/>
            <p:nvPr userDrawn="1"/>
          </p:nvSpPr>
          <p:spPr>
            <a:xfrm>
              <a:off x="6469399" y="4955856"/>
              <a:ext cx="4548415" cy="1087017"/>
            </a:xfrm>
            <a:prstGeom prst="parallelogram">
              <a:avLst>
                <a:gd name="adj" fmla="val 67219"/>
              </a:avLst>
            </a:prstGeom>
            <a:solidFill>
              <a:srgbClr val="FAAF40"/>
            </a:solidFill>
            <a:ln>
              <a:noFill/>
            </a:ln>
            <a:effectLst>
              <a:outerShdw blurRad="101600" dist="76200" dir="7200000" algn="ctr" rotWithShape="0">
                <a:schemeClr val="tx1">
                  <a:lumMod val="50000"/>
                  <a:lumOff val="50000"/>
                  <a:alpha val="34000"/>
                </a:scheme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77E8F44-D947-43FC-9EA8-54C4D24B487F}"/>
                </a:ext>
              </a:extLst>
            </p:cNvPr>
            <p:cNvSpPr/>
            <p:nvPr userDrawn="1"/>
          </p:nvSpPr>
          <p:spPr>
            <a:xfrm rot="10800000">
              <a:off x="8128061" y="0"/>
              <a:ext cx="4063939" cy="2837144"/>
            </a:xfrm>
            <a:custGeom>
              <a:avLst/>
              <a:gdLst>
                <a:gd name="connsiteX0" fmla="*/ 4063939 w 4063939"/>
                <a:gd name="connsiteY0" fmla="*/ 2837144 h 2837144"/>
                <a:gd name="connsiteX1" fmla="*/ 0 w 4063939"/>
                <a:gd name="connsiteY1" fmla="*/ 2837144 h 2837144"/>
                <a:gd name="connsiteX2" fmla="*/ 0 w 4063939"/>
                <a:gd name="connsiteY2" fmla="*/ 2591732 h 2837144"/>
                <a:gd name="connsiteX3" fmla="*/ 1940115 w 4063939"/>
                <a:gd name="connsiteY3" fmla="*/ 0 h 2837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63939" h="2837144">
                  <a:moveTo>
                    <a:pt x="4063939" y="2837144"/>
                  </a:moveTo>
                  <a:lnTo>
                    <a:pt x="0" y="2837144"/>
                  </a:lnTo>
                  <a:lnTo>
                    <a:pt x="0" y="2591732"/>
                  </a:lnTo>
                  <a:lnTo>
                    <a:pt x="1940115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000C9EA0-81BF-4A45-922C-2FD39235FE63}"/>
                </a:ext>
              </a:extLst>
            </p:cNvPr>
            <p:cNvSpPr/>
            <p:nvPr userDrawn="1"/>
          </p:nvSpPr>
          <p:spPr>
            <a:xfrm rot="10800000">
              <a:off x="8308430" y="0"/>
              <a:ext cx="3886911" cy="2596195"/>
            </a:xfrm>
            <a:prstGeom prst="triangle">
              <a:avLst/>
            </a:prstGeom>
            <a:solidFill>
              <a:srgbClr val="262261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9" name="Picture Placeholder 48">
            <a:extLst>
              <a:ext uri="{FF2B5EF4-FFF2-40B4-BE49-F238E27FC236}">
                <a16:creationId xmlns:a16="http://schemas.microsoft.com/office/drawing/2014/main" id="{BCC2FDDE-1C5B-4FEF-9A1E-3A2F229013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449743" y="911381"/>
            <a:ext cx="6587120" cy="3948223"/>
          </a:xfrm>
          <a:custGeom>
            <a:avLst/>
            <a:gdLst>
              <a:gd name="connsiteX0" fmla="*/ 0 w 6587120"/>
              <a:gd name="connsiteY0" fmla="*/ 0 h 3948223"/>
              <a:gd name="connsiteX1" fmla="*/ 3749572 w 6587120"/>
              <a:gd name="connsiteY1" fmla="*/ 0 h 3948223"/>
              <a:gd name="connsiteX2" fmla="*/ 6587120 w 6587120"/>
              <a:gd name="connsiteY2" fmla="*/ 3948223 h 3948223"/>
              <a:gd name="connsiteX3" fmla="*/ 2837548 w 6587120"/>
              <a:gd name="connsiteY3" fmla="*/ 3948223 h 394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87120" h="3948223">
                <a:moveTo>
                  <a:pt x="0" y="0"/>
                </a:moveTo>
                <a:lnTo>
                  <a:pt x="3749572" y="0"/>
                </a:lnTo>
                <a:lnTo>
                  <a:pt x="6587120" y="3948223"/>
                </a:lnTo>
                <a:lnTo>
                  <a:pt x="2837548" y="3948223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effectLst/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1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92C98654-C031-4B82-B14E-AEDC71C7D6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20100" y="800099"/>
            <a:ext cx="3771900" cy="5603908"/>
          </a:xfrm>
          <a:custGeom>
            <a:avLst/>
            <a:gdLst>
              <a:gd name="connsiteX0" fmla="*/ 3771900 w 3771900"/>
              <a:gd name="connsiteY0" fmla="*/ 0 h 5603908"/>
              <a:gd name="connsiteX1" fmla="*/ 3771900 w 3771900"/>
              <a:gd name="connsiteY1" fmla="*/ 5603908 h 5603908"/>
              <a:gd name="connsiteX2" fmla="*/ 0 w 3771900"/>
              <a:gd name="connsiteY2" fmla="*/ 2801954 h 560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71900" h="5603908">
                <a:moveTo>
                  <a:pt x="3771900" y="0"/>
                </a:moveTo>
                <a:lnTo>
                  <a:pt x="3771900" y="5603908"/>
                </a:lnTo>
                <a:lnTo>
                  <a:pt x="0" y="280195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6" name="Picture Placeholder 45">
            <a:extLst>
              <a:ext uri="{FF2B5EF4-FFF2-40B4-BE49-F238E27FC236}">
                <a16:creationId xmlns:a16="http://schemas.microsoft.com/office/drawing/2014/main" id="{37441239-B1AE-414A-BACD-EA6B9128F1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5220" y="1"/>
            <a:ext cx="10548820" cy="6857999"/>
          </a:xfrm>
          <a:custGeom>
            <a:avLst/>
            <a:gdLst>
              <a:gd name="connsiteX0" fmla="*/ 7698639 w 10548820"/>
              <a:gd name="connsiteY0" fmla="*/ 3799397 h 6857999"/>
              <a:gd name="connsiteX1" fmla="*/ 7708415 w 10548820"/>
              <a:gd name="connsiteY1" fmla="*/ 3807539 h 6857999"/>
              <a:gd name="connsiteX2" fmla="*/ 9996488 w 10548820"/>
              <a:gd name="connsiteY2" fmla="*/ 5704145 h 6857999"/>
              <a:gd name="connsiteX3" fmla="*/ 9990942 w 10548820"/>
              <a:gd name="connsiteY3" fmla="*/ 5708765 h 6857999"/>
              <a:gd name="connsiteX4" fmla="*/ 10548820 w 10548820"/>
              <a:gd name="connsiteY4" fmla="*/ 6173449 h 6857999"/>
              <a:gd name="connsiteX5" fmla="*/ 8802254 w 10548820"/>
              <a:gd name="connsiteY5" fmla="*/ 6173449 h 6857999"/>
              <a:gd name="connsiteX6" fmla="*/ 8535206 w 10548820"/>
              <a:gd name="connsiteY6" fmla="*/ 5952074 h 6857999"/>
              <a:gd name="connsiteX7" fmla="*/ 7826585 w 10548820"/>
              <a:gd name="connsiteY7" fmla="*/ 5348422 h 6857999"/>
              <a:gd name="connsiteX8" fmla="*/ 7140254 w 10548820"/>
              <a:gd name="connsiteY8" fmla="*/ 5927588 h 6857999"/>
              <a:gd name="connsiteX9" fmla="*/ 6932246 w 10548820"/>
              <a:gd name="connsiteY9" fmla="*/ 6098832 h 6857999"/>
              <a:gd name="connsiteX10" fmla="*/ 5988180 w 10548820"/>
              <a:gd name="connsiteY10" fmla="*/ 6857999 h 6857999"/>
              <a:gd name="connsiteX11" fmla="*/ 4046167 w 10548820"/>
              <a:gd name="connsiteY11" fmla="*/ 6857999 h 6857999"/>
              <a:gd name="connsiteX12" fmla="*/ 6876369 w 10548820"/>
              <a:gd name="connsiteY12" fmla="*/ 4500588 h 6857999"/>
              <a:gd name="connsiteX13" fmla="*/ 0 w 10548820"/>
              <a:gd name="connsiteY13" fmla="*/ 0 h 6857999"/>
              <a:gd name="connsiteX14" fmla="*/ 5301037 w 10548820"/>
              <a:gd name="connsiteY14" fmla="*/ 0 h 6857999"/>
              <a:gd name="connsiteX15" fmla="*/ 5608592 w 10548820"/>
              <a:gd name="connsiteY15" fmla="*/ 207343 h 6857999"/>
              <a:gd name="connsiteX16" fmla="*/ 5916148 w 10548820"/>
              <a:gd name="connsiteY16" fmla="*/ 0 h 6857999"/>
              <a:gd name="connsiteX17" fmla="*/ 7535604 w 10548820"/>
              <a:gd name="connsiteY17" fmla="*/ 0 h 6857999"/>
              <a:gd name="connsiteX18" fmla="*/ 9859788 w 10548820"/>
              <a:gd name="connsiteY18" fmla="*/ 1777053 h 6857999"/>
              <a:gd name="connsiteX19" fmla="*/ 9299322 w 10548820"/>
              <a:gd name="connsiteY19" fmla="*/ 2193162 h 6857999"/>
              <a:gd name="connsiteX20" fmla="*/ 9307032 w 10548820"/>
              <a:gd name="connsiteY20" fmla="*/ 2198886 h 6857999"/>
              <a:gd name="connsiteX21" fmla="*/ 6182601 w 10548820"/>
              <a:gd name="connsiteY21" fmla="*/ 4590190 h 6857999"/>
              <a:gd name="connsiteX22" fmla="*/ 6126665 w 10548820"/>
              <a:gd name="connsiteY22" fmla="*/ 4548662 h 6857999"/>
              <a:gd name="connsiteX23" fmla="*/ 4970142 w 10548820"/>
              <a:gd name="connsiteY23" fmla="*/ 369001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0548820" h="6857999">
                <a:moveTo>
                  <a:pt x="7698639" y="3799397"/>
                </a:moveTo>
                <a:lnTo>
                  <a:pt x="7708415" y="3807539"/>
                </a:lnTo>
                <a:lnTo>
                  <a:pt x="9996488" y="5704145"/>
                </a:lnTo>
                <a:lnTo>
                  <a:pt x="9990942" y="5708765"/>
                </a:lnTo>
                <a:lnTo>
                  <a:pt x="10548820" y="6173449"/>
                </a:lnTo>
                <a:lnTo>
                  <a:pt x="8802254" y="6173449"/>
                </a:lnTo>
                <a:lnTo>
                  <a:pt x="8535206" y="5952074"/>
                </a:lnTo>
                <a:lnTo>
                  <a:pt x="7826585" y="5348422"/>
                </a:lnTo>
                <a:lnTo>
                  <a:pt x="7140254" y="5927588"/>
                </a:lnTo>
                <a:lnTo>
                  <a:pt x="6932246" y="6098832"/>
                </a:lnTo>
                <a:lnTo>
                  <a:pt x="5988180" y="6857999"/>
                </a:lnTo>
                <a:lnTo>
                  <a:pt x="4046167" y="6857999"/>
                </a:lnTo>
                <a:lnTo>
                  <a:pt x="6876369" y="4500588"/>
                </a:lnTo>
                <a:close/>
                <a:moveTo>
                  <a:pt x="0" y="0"/>
                </a:moveTo>
                <a:lnTo>
                  <a:pt x="5301037" y="0"/>
                </a:lnTo>
                <a:lnTo>
                  <a:pt x="5608592" y="207343"/>
                </a:lnTo>
                <a:lnTo>
                  <a:pt x="5916148" y="0"/>
                </a:lnTo>
                <a:lnTo>
                  <a:pt x="7535604" y="0"/>
                </a:lnTo>
                <a:lnTo>
                  <a:pt x="9859788" y="1777053"/>
                </a:lnTo>
                <a:lnTo>
                  <a:pt x="9299322" y="2193162"/>
                </a:lnTo>
                <a:lnTo>
                  <a:pt x="9307032" y="2198886"/>
                </a:lnTo>
                <a:lnTo>
                  <a:pt x="6182601" y="4590190"/>
                </a:lnTo>
                <a:lnTo>
                  <a:pt x="6126665" y="4548662"/>
                </a:lnTo>
                <a:lnTo>
                  <a:pt x="4970142" y="369001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D4B50E19-DA68-4033-A404-389EE2B4CF8A}"/>
              </a:ext>
            </a:extLst>
          </p:cNvPr>
          <p:cNvSpPr/>
          <p:nvPr userDrawn="1"/>
        </p:nvSpPr>
        <p:spPr>
          <a:xfrm rot="10800000">
            <a:off x="8305089" y="1"/>
            <a:ext cx="3886911" cy="1601803"/>
          </a:xfrm>
          <a:custGeom>
            <a:avLst/>
            <a:gdLst>
              <a:gd name="connsiteX0" fmla="*/ 3886911 w 3886911"/>
              <a:gd name="connsiteY0" fmla="*/ 1601803 h 1601803"/>
              <a:gd name="connsiteX1" fmla="*/ 0 w 3886911"/>
              <a:gd name="connsiteY1" fmla="*/ 1601803 h 1601803"/>
              <a:gd name="connsiteX2" fmla="*/ 0 w 3886911"/>
              <a:gd name="connsiteY2" fmla="*/ 1227344 h 1601803"/>
              <a:gd name="connsiteX3" fmla="*/ 1686224 w 3886911"/>
              <a:gd name="connsiteY3" fmla="*/ 0 h 160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6911" h="1601803">
                <a:moveTo>
                  <a:pt x="3886911" y="1601803"/>
                </a:moveTo>
                <a:lnTo>
                  <a:pt x="0" y="1601803"/>
                </a:lnTo>
                <a:lnTo>
                  <a:pt x="0" y="1227344"/>
                </a:lnTo>
                <a:lnTo>
                  <a:pt x="1686224" y="0"/>
                </a:lnTo>
                <a:close/>
              </a:path>
            </a:pathLst>
          </a:custGeom>
          <a:solidFill>
            <a:srgbClr val="262261"/>
          </a:solidFill>
          <a:ln w="12700">
            <a:noFill/>
          </a:ln>
          <a:effectLst>
            <a:outerShdw blurRad="101600" dist="76200" dir="7200000" algn="t" rotWithShape="0">
              <a:schemeClr val="tx1">
                <a:lumMod val="50000"/>
                <a:lumOff val="50000"/>
                <a:alpha val="3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690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icture Placeholder 47">
            <a:extLst>
              <a:ext uri="{FF2B5EF4-FFF2-40B4-BE49-F238E27FC236}">
                <a16:creationId xmlns:a16="http://schemas.microsoft.com/office/drawing/2014/main" id="{BB8F3438-1C4A-403F-885C-43B1E52E08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59453" y="1176167"/>
            <a:ext cx="2511199" cy="216636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9" name="Picture Placeholder 47">
            <a:extLst>
              <a:ext uri="{FF2B5EF4-FFF2-40B4-BE49-F238E27FC236}">
                <a16:creationId xmlns:a16="http://schemas.microsoft.com/office/drawing/2014/main" id="{6FC40CAF-E048-4E4E-8CAA-3435D17A475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642486" y="3519383"/>
            <a:ext cx="3425365" cy="2166364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389094E-9CD6-44E5-8718-218A16492799}"/>
              </a:ext>
            </a:extLst>
          </p:cNvPr>
          <p:cNvSpPr/>
          <p:nvPr userDrawn="1"/>
        </p:nvSpPr>
        <p:spPr>
          <a:xfrm>
            <a:off x="3882328" y="3519865"/>
            <a:ext cx="1654713" cy="1604585"/>
          </a:xfrm>
          <a:prstGeom prst="rect">
            <a:avLst/>
          </a:prstGeom>
          <a:solidFill>
            <a:srgbClr val="262261"/>
          </a:solidFill>
          <a:ln>
            <a:noFill/>
          </a:ln>
          <a:effectLst>
            <a:outerShdw blurRad="152400" dist="38100" dir="5400000" algn="t" rotWithShape="0">
              <a:schemeClr val="bg1">
                <a:lumMod val="50000"/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518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47">
            <a:extLst>
              <a:ext uri="{FF2B5EF4-FFF2-40B4-BE49-F238E27FC236}">
                <a16:creationId xmlns:a16="http://schemas.microsoft.com/office/drawing/2014/main" id="{D8026F9F-864A-4C35-B566-B87A9A373C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68552" y="0"/>
            <a:ext cx="11023448" cy="3429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B4FEB84-93EB-47D3-B847-917E03FB064F}"/>
              </a:ext>
            </a:extLst>
          </p:cNvPr>
          <p:cNvGrpSpPr/>
          <p:nvPr userDrawn="1"/>
        </p:nvGrpSpPr>
        <p:grpSpPr>
          <a:xfrm>
            <a:off x="0" y="6191250"/>
            <a:ext cx="12192000" cy="666750"/>
            <a:chOff x="0" y="6191250"/>
            <a:chExt cx="12192000" cy="66675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189A0FE-A446-4725-8431-776A783FDBCA}"/>
                </a:ext>
              </a:extLst>
            </p:cNvPr>
            <p:cNvSpPr/>
            <p:nvPr userDrawn="1"/>
          </p:nvSpPr>
          <p:spPr>
            <a:xfrm>
              <a:off x="0" y="6438900"/>
              <a:ext cx="1997446" cy="419100"/>
            </a:xfrm>
            <a:prstGeom prst="rect">
              <a:avLst/>
            </a:prstGeom>
            <a:solidFill>
              <a:srgbClr val="26226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0557C0A-B660-4900-96FE-20D5E17589E6}"/>
                </a:ext>
              </a:extLst>
            </p:cNvPr>
            <p:cNvSpPr/>
            <p:nvPr userDrawn="1"/>
          </p:nvSpPr>
          <p:spPr>
            <a:xfrm>
              <a:off x="11003774" y="6191250"/>
              <a:ext cx="1188226" cy="666750"/>
            </a:xfrm>
            <a:prstGeom prst="rect">
              <a:avLst/>
            </a:prstGeom>
            <a:solidFill>
              <a:srgbClr val="FAAF4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2975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21FCEC0-6DF1-4F89-A1E4-6AACD0382B7E}"/>
              </a:ext>
            </a:extLst>
          </p:cNvPr>
          <p:cNvGrpSpPr/>
          <p:nvPr userDrawn="1"/>
        </p:nvGrpSpPr>
        <p:grpSpPr>
          <a:xfrm>
            <a:off x="0" y="1"/>
            <a:ext cx="12192000" cy="6858000"/>
            <a:chOff x="0" y="1"/>
            <a:chExt cx="12192000" cy="6858000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AF4F9B5E-ED25-4499-BC0F-C30EE44D65A3}"/>
                </a:ext>
              </a:extLst>
            </p:cNvPr>
            <p:cNvGrpSpPr/>
            <p:nvPr userDrawn="1"/>
          </p:nvGrpSpPr>
          <p:grpSpPr>
            <a:xfrm>
              <a:off x="3692011" y="1481781"/>
              <a:ext cx="8499989" cy="4042719"/>
              <a:chOff x="3692011" y="1481781"/>
              <a:chExt cx="8499989" cy="4042719"/>
            </a:xfrm>
          </p:grpSpPr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8C472331-6249-4692-BD26-C21E6BCF646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692011" y="1481781"/>
                <a:ext cx="4328039" cy="0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6645A5AE-3266-4BDB-87F9-3F73BC7F452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020050" y="1481781"/>
                <a:ext cx="0" cy="4042719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B3896A57-FD10-442F-86B6-93B06749640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8020050" y="5520381"/>
                <a:ext cx="4171950" cy="0"/>
              </a:xfrm>
              <a:prstGeom prst="line">
                <a:avLst/>
              </a:prstGeom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0AC298E-6DD5-496E-809F-E8DF0043DA7F}"/>
                </a:ext>
              </a:extLst>
            </p:cNvPr>
            <p:cNvSpPr/>
            <p:nvPr userDrawn="1"/>
          </p:nvSpPr>
          <p:spPr>
            <a:xfrm>
              <a:off x="0" y="1"/>
              <a:ext cx="3822972" cy="6858000"/>
            </a:xfrm>
            <a:prstGeom prst="rect">
              <a:avLst/>
            </a:prstGeom>
            <a:solidFill>
              <a:srgbClr val="26226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Picture Placeholder 47">
            <a:extLst>
              <a:ext uri="{FF2B5EF4-FFF2-40B4-BE49-F238E27FC236}">
                <a16:creationId xmlns:a16="http://schemas.microsoft.com/office/drawing/2014/main" id="{96511A72-458B-466C-8368-79390A093B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62950" y="3200400"/>
            <a:ext cx="2625773" cy="31242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" name="Picture Placeholder 47">
            <a:extLst>
              <a:ext uri="{FF2B5EF4-FFF2-40B4-BE49-F238E27FC236}">
                <a16:creationId xmlns:a16="http://schemas.microsoft.com/office/drawing/2014/main" id="{2CAB6362-17E0-4C44-BCED-CCBC3E78EE2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95881" y="517305"/>
            <a:ext cx="2625773" cy="31242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819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47">
            <a:extLst>
              <a:ext uri="{FF2B5EF4-FFF2-40B4-BE49-F238E27FC236}">
                <a16:creationId xmlns:a16="http://schemas.microsoft.com/office/drawing/2014/main" id="{7DFCE93C-0BE7-45CA-A760-24C18D17DDD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43001" y="2511804"/>
            <a:ext cx="2886230" cy="276663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" name="Picture Placeholder 47">
            <a:extLst>
              <a:ext uri="{FF2B5EF4-FFF2-40B4-BE49-F238E27FC236}">
                <a16:creationId xmlns:a16="http://schemas.microsoft.com/office/drawing/2014/main" id="{932611C9-8B04-46CD-8227-A2AF2C0A2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63415" y="2514600"/>
            <a:ext cx="2881709" cy="276380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" name="Picture Placeholder 47">
            <a:extLst>
              <a:ext uri="{FF2B5EF4-FFF2-40B4-BE49-F238E27FC236}">
                <a16:creationId xmlns:a16="http://schemas.microsoft.com/office/drawing/2014/main" id="{885BCFE8-CCD3-4B60-BFDF-66D45662F32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07668" y="2514600"/>
            <a:ext cx="2881709" cy="276380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FD1FEFF-0E8E-4F68-B40E-3F894D89EF24}"/>
              </a:ext>
            </a:extLst>
          </p:cNvPr>
          <p:cNvGrpSpPr/>
          <p:nvPr userDrawn="1"/>
        </p:nvGrpSpPr>
        <p:grpSpPr>
          <a:xfrm>
            <a:off x="1146877" y="5278401"/>
            <a:ext cx="9902123" cy="835246"/>
            <a:chOff x="1146877" y="5278401"/>
            <a:chExt cx="9902123" cy="835246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BCA7110-C321-46B0-B76B-C4394848A11D}"/>
                </a:ext>
              </a:extLst>
            </p:cNvPr>
            <p:cNvSpPr/>
            <p:nvPr userDrawn="1"/>
          </p:nvSpPr>
          <p:spPr>
            <a:xfrm>
              <a:off x="1146877" y="5278401"/>
              <a:ext cx="2882354" cy="835246"/>
            </a:xfrm>
            <a:prstGeom prst="rect">
              <a:avLst/>
            </a:prstGeom>
            <a:solidFill>
              <a:srgbClr val="26226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FAEDABF-4522-4510-B774-D777DB6335FC}"/>
                </a:ext>
              </a:extLst>
            </p:cNvPr>
            <p:cNvSpPr/>
            <p:nvPr userDrawn="1"/>
          </p:nvSpPr>
          <p:spPr>
            <a:xfrm>
              <a:off x="4707668" y="5278401"/>
              <a:ext cx="2881709" cy="835246"/>
            </a:xfrm>
            <a:prstGeom prst="rect">
              <a:avLst/>
            </a:prstGeom>
            <a:solidFill>
              <a:srgbClr val="FAAF40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C2014C4-F1CC-4AFE-8C83-E1D0892AA2A0}"/>
                </a:ext>
              </a:extLst>
            </p:cNvPr>
            <p:cNvSpPr/>
            <p:nvPr userDrawn="1"/>
          </p:nvSpPr>
          <p:spPr>
            <a:xfrm>
              <a:off x="8163415" y="5278401"/>
              <a:ext cx="2885585" cy="835246"/>
            </a:xfrm>
            <a:prstGeom prst="rect">
              <a:avLst/>
            </a:prstGeom>
            <a:solidFill>
              <a:srgbClr val="26226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36177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47">
            <a:extLst>
              <a:ext uri="{FF2B5EF4-FFF2-40B4-BE49-F238E27FC236}">
                <a16:creationId xmlns:a16="http://schemas.microsoft.com/office/drawing/2014/main" id="{0084D8DB-D44E-48CB-9F01-3CA254A4DA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17148" y="760523"/>
            <a:ext cx="3267019" cy="529885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3" name="Picture Placeholder 47">
            <a:extLst>
              <a:ext uri="{FF2B5EF4-FFF2-40B4-BE49-F238E27FC236}">
                <a16:creationId xmlns:a16="http://schemas.microsoft.com/office/drawing/2014/main" id="{28988E9D-2FE3-44F6-AD5E-DC37043F515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20099" y="2930905"/>
            <a:ext cx="2581431" cy="173634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" name="Picture Placeholder 47">
            <a:extLst>
              <a:ext uri="{FF2B5EF4-FFF2-40B4-BE49-F238E27FC236}">
                <a16:creationId xmlns:a16="http://schemas.microsoft.com/office/drawing/2014/main" id="{126204EA-DA7B-401E-8B10-40A4B2D4644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218878" y="2930905"/>
            <a:ext cx="2581431" cy="173634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DECF197-CBC3-4299-9532-6AE9810CD720}"/>
              </a:ext>
            </a:extLst>
          </p:cNvPr>
          <p:cNvSpPr/>
          <p:nvPr userDrawn="1"/>
        </p:nvSpPr>
        <p:spPr>
          <a:xfrm>
            <a:off x="-19054" y="-19050"/>
            <a:ext cx="12256772" cy="2571751"/>
          </a:xfrm>
          <a:custGeom>
            <a:avLst/>
            <a:gdLst>
              <a:gd name="connsiteX0" fmla="*/ 12211053 w 12256772"/>
              <a:gd name="connsiteY0" fmla="*/ 9525 h 2571751"/>
              <a:gd name="connsiteX1" fmla="*/ 12256772 w 12256772"/>
              <a:gd name="connsiteY1" fmla="*/ 9525 h 2571751"/>
              <a:gd name="connsiteX2" fmla="*/ 12256772 w 12256772"/>
              <a:gd name="connsiteY2" fmla="*/ 2562226 h 2571751"/>
              <a:gd name="connsiteX3" fmla="*/ 12211053 w 12256772"/>
              <a:gd name="connsiteY3" fmla="*/ 2562226 h 2571751"/>
              <a:gd name="connsiteX4" fmla="*/ 0 w 12256772"/>
              <a:gd name="connsiteY4" fmla="*/ 0 h 2571751"/>
              <a:gd name="connsiteX5" fmla="*/ 12211052 w 12256772"/>
              <a:gd name="connsiteY5" fmla="*/ 0 h 2571751"/>
              <a:gd name="connsiteX6" fmla="*/ 12211052 w 12256772"/>
              <a:gd name="connsiteY6" fmla="*/ 2571751 h 2571751"/>
              <a:gd name="connsiteX7" fmla="*/ 4756688 w 12256772"/>
              <a:gd name="connsiteY7" fmla="*/ 2571751 h 2571751"/>
              <a:gd name="connsiteX8" fmla="*/ 4756688 w 12256772"/>
              <a:gd name="connsiteY8" fmla="*/ 609599 h 2571751"/>
              <a:gd name="connsiteX9" fmla="*/ 1163016 w 12256772"/>
              <a:gd name="connsiteY9" fmla="*/ 609599 h 2571751"/>
              <a:gd name="connsiteX10" fmla="*/ 1163016 w 12256772"/>
              <a:gd name="connsiteY10" fmla="*/ 2571751 h 2571751"/>
              <a:gd name="connsiteX11" fmla="*/ 0 w 12256772"/>
              <a:gd name="connsiteY11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256772" h="2571751">
                <a:moveTo>
                  <a:pt x="12211053" y="9525"/>
                </a:moveTo>
                <a:lnTo>
                  <a:pt x="12256772" y="9525"/>
                </a:lnTo>
                <a:lnTo>
                  <a:pt x="12256772" y="2562226"/>
                </a:lnTo>
                <a:lnTo>
                  <a:pt x="12211053" y="2562226"/>
                </a:lnTo>
                <a:close/>
                <a:moveTo>
                  <a:pt x="0" y="0"/>
                </a:moveTo>
                <a:lnTo>
                  <a:pt x="12211052" y="0"/>
                </a:lnTo>
                <a:lnTo>
                  <a:pt x="12211052" y="2571751"/>
                </a:lnTo>
                <a:lnTo>
                  <a:pt x="4756688" y="2571751"/>
                </a:lnTo>
                <a:lnTo>
                  <a:pt x="4756688" y="609599"/>
                </a:lnTo>
                <a:lnTo>
                  <a:pt x="1163016" y="609599"/>
                </a:lnTo>
                <a:lnTo>
                  <a:pt x="1163016" y="2571751"/>
                </a:lnTo>
                <a:lnTo>
                  <a:pt x="0" y="2571751"/>
                </a:lnTo>
                <a:close/>
              </a:path>
            </a:pathLst>
          </a:custGeom>
          <a:solidFill>
            <a:srgbClr val="26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573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AB82FCEA-DE0F-4D22-9679-CD78829734E9}"/>
              </a:ext>
            </a:extLst>
          </p:cNvPr>
          <p:cNvSpPr/>
          <p:nvPr userDrawn="1"/>
        </p:nvSpPr>
        <p:spPr>
          <a:xfrm>
            <a:off x="0" y="0"/>
            <a:ext cx="2743200" cy="4394200"/>
          </a:xfrm>
          <a:custGeom>
            <a:avLst/>
            <a:gdLst>
              <a:gd name="connsiteX0" fmla="*/ 0 w 2743200"/>
              <a:gd name="connsiteY0" fmla="*/ 0 h 4394200"/>
              <a:gd name="connsiteX1" fmla="*/ 2743200 w 2743200"/>
              <a:gd name="connsiteY1" fmla="*/ 0 h 4394200"/>
              <a:gd name="connsiteX2" fmla="*/ 2743200 w 2743200"/>
              <a:gd name="connsiteY2" fmla="*/ 889000 h 4394200"/>
              <a:gd name="connsiteX3" fmla="*/ 1174878 w 2743200"/>
              <a:gd name="connsiteY3" fmla="*/ 889000 h 4394200"/>
              <a:gd name="connsiteX4" fmla="*/ 1174878 w 2743200"/>
              <a:gd name="connsiteY4" fmla="*/ 4394200 h 4394200"/>
              <a:gd name="connsiteX5" fmla="*/ 0 w 2743200"/>
              <a:gd name="connsiteY5" fmla="*/ 4394200 h 439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3200" h="4394200">
                <a:moveTo>
                  <a:pt x="0" y="0"/>
                </a:moveTo>
                <a:lnTo>
                  <a:pt x="2743200" y="0"/>
                </a:lnTo>
                <a:lnTo>
                  <a:pt x="2743200" y="889000"/>
                </a:lnTo>
                <a:lnTo>
                  <a:pt x="1174878" y="889000"/>
                </a:lnTo>
                <a:lnTo>
                  <a:pt x="1174878" y="4394200"/>
                </a:lnTo>
                <a:lnTo>
                  <a:pt x="0" y="4394200"/>
                </a:lnTo>
                <a:close/>
              </a:path>
            </a:pathLst>
          </a:custGeom>
          <a:solidFill>
            <a:srgbClr val="26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Picture Placeholder 35">
            <a:extLst>
              <a:ext uri="{FF2B5EF4-FFF2-40B4-BE49-F238E27FC236}">
                <a16:creationId xmlns:a16="http://schemas.microsoft.com/office/drawing/2014/main" id="{6F874CAC-AD27-44CA-A60D-0A812E5FC3D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551817" y="0"/>
            <a:ext cx="1640183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" name="Picture Placeholder 35">
            <a:extLst>
              <a:ext uri="{FF2B5EF4-FFF2-40B4-BE49-F238E27FC236}">
                <a16:creationId xmlns:a16="http://schemas.microsoft.com/office/drawing/2014/main" id="{8C738A0B-5732-4692-8B56-DDC3FC192AE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346328" y="1060450"/>
            <a:ext cx="3210822" cy="49403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885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icture Placeholder 43">
            <a:extLst>
              <a:ext uri="{FF2B5EF4-FFF2-40B4-BE49-F238E27FC236}">
                <a16:creationId xmlns:a16="http://schemas.microsoft.com/office/drawing/2014/main" id="{26DF6D7A-1055-4830-A431-B8DB27D3392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2571" y="0"/>
            <a:ext cx="7149430" cy="6858000"/>
          </a:xfrm>
          <a:custGeom>
            <a:avLst/>
            <a:gdLst>
              <a:gd name="connsiteX0" fmla="*/ 5122720 w 7149430"/>
              <a:gd name="connsiteY0" fmla="*/ 0 h 6858000"/>
              <a:gd name="connsiteX1" fmla="*/ 7149430 w 7149430"/>
              <a:gd name="connsiteY1" fmla="*/ 0 h 6858000"/>
              <a:gd name="connsiteX2" fmla="*/ 7149430 w 7149430"/>
              <a:gd name="connsiteY2" fmla="*/ 2114075 h 6858000"/>
              <a:gd name="connsiteX3" fmla="*/ 0 w 7149430"/>
              <a:gd name="connsiteY3" fmla="*/ 0 h 6858000"/>
              <a:gd name="connsiteX4" fmla="*/ 4804073 w 7149430"/>
              <a:gd name="connsiteY4" fmla="*/ 0 h 6858000"/>
              <a:gd name="connsiteX5" fmla="*/ 7149429 w 7149430"/>
              <a:gd name="connsiteY5" fmla="*/ 2446457 h 6858000"/>
              <a:gd name="connsiteX6" fmla="*/ 7149429 w 7149430"/>
              <a:gd name="connsiteY6" fmla="*/ 6858000 h 6858000"/>
              <a:gd name="connsiteX7" fmla="*/ 6137172 w 714943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49430" h="6858000">
                <a:moveTo>
                  <a:pt x="5122720" y="0"/>
                </a:moveTo>
                <a:lnTo>
                  <a:pt x="7149430" y="0"/>
                </a:lnTo>
                <a:lnTo>
                  <a:pt x="7149430" y="2114075"/>
                </a:lnTo>
                <a:close/>
                <a:moveTo>
                  <a:pt x="0" y="0"/>
                </a:moveTo>
                <a:lnTo>
                  <a:pt x="4804073" y="0"/>
                </a:lnTo>
                <a:lnTo>
                  <a:pt x="7149429" y="2446457"/>
                </a:lnTo>
                <a:lnTo>
                  <a:pt x="7149429" y="6858000"/>
                </a:lnTo>
                <a:lnTo>
                  <a:pt x="6137172" y="685800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659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2D520312-A850-4241-A9B1-D5C26C34FB0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308894" y="3729789"/>
            <a:ext cx="2428518" cy="3128211"/>
          </a:xfrm>
          <a:custGeom>
            <a:avLst/>
            <a:gdLst>
              <a:gd name="connsiteX0" fmla="*/ 186364 w 2428518"/>
              <a:gd name="connsiteY0" fmla="*/ 0 h 3204285"/>
              <a:gd name="connsiteX1" fmla="*/ 2242154 w 2428518"/>
              <a:gd name="connsiteY1" fmla="*/ 0 h 3204285"/>
              <a:gd name="connsiteX2" fmla="*/ 2428518 w 2428518"/>
              <a:gd name="connsiteY2" fmla="*/ 186364 h 3204285"/>
              <a:gd name="connsiteX3" fmla="*/ 2428518 w 2428518"/>
              <a:gd name="connsiteY3" fmla="*/ 3204285 h 3204285"/>
              <a:gd name="connsiteX4" fmla="*/ 0 w 2428518"/>
              <a:gd name="connsiteY4" fmla="*/ 3204285 h 3204285"/>
              <a:gd name="connsiteX5" fmla="*/ 0 w 2428518"/>
              <a:gd name="connsiteY5" fmla="*/ 186364 h 3204285"/>
              <a:gd name="connsiteX6" fmla="*/ 186364 w 2428518"/>
              <a:gd name="connsiteY6" fmla="*/ 0 h 3204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28518" h="3204285">
                <a:moveTo>
                  <a:pt x="186364" y="0"/>
                </a:moveTo>
                <a:lnTo>
                  <a:pt x="2242154" y="0"/>
                </a:lnTo>
                <a:cubicBezTo>
                  <a:pt x="2345080" y="0"/>
                  <a:pt x="2428518" y="83438"/>
                  <a:pt x="2428518" y="186364"/>
                </a:cubicBezTo>
                <a:lnTo>
                  <a:pt x="2428518" y="3204285"/>
                </a:lnTo>
                <a:lnTo>
                  <a:pt x="0" y="3204285"/>
                </a:lnTo>
                <a:lnTo>
                  <a:pt x="0" y="186364"/>
                </a:lnTo>
                <a:cubicBezTo>
                  <a:pt x="0" y="83438"/>
                  <a:pt x="83438" y="0"/>
                  <a:pt x="186364" y="0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EDE70C2-A4EB-48D5-9D7D-CD19549B7B51}"/>
              </a:ext>
            </a:extLst>
          </p:cNvPr>
          <p:cNvGrpSpPr/>
          <p:nvPr userDrawn="1"/>
        </p:nvGrpSpPr>
        <p:grpSpPr>
          <a:xfrm>
            <a:off x="-1" y="-3"/>
            <a:ext cx="3219451" cy="5631245"/>
            <a:chOff x="-1" y="-3"/>
            <a:chExt cx="3219451" cy="5631245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D9D125B3-5554-438D-9526-C0B5E4299E74}"/>
                </a:ext>
              </a:extLst>
            </p:cNvPr>
            <p:cNvSpPr/>
            <p:nvPr userDrawn="1"/>
          </p:nvSpPr>
          <p:spPr>
            <a:xfrm>
              <a:off x="-1" y="1"/>
              <a:ext cx="3219451" cy="5631241"/>
            </a:xfrm>
            <a:prstGeom prst="rect">
              <a:avLst/>
            </a:prstGeom>
            <a:solidFill>
              <a:srgbClr val="26226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B008D4FD-457F-49D9-8926-1DCD639EFEB9}"/>
                </a:ext>
              </a:extLst>
            </p:cNvPr>
            <p:cNvGrpSpPr/>
            <p:nvPr userDrawn="1"/>
          </p:nvGrpSpPr>
          <p:grpSpPr>
            <a:xfrm>
              <a:off x="57639" y="-3"/>
              <a:ext cx="1107996" cy="5317205"/>
              <a:chOff x="378479" y="-3"/>
              <a:chExt cx="1107996" cy="5317205"/>
            </a:xfrm>
          </p:grpSpPr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386CA3F-EA6C-4A19-A100-3F374EF6DA10}"/>
                  </a:ext>
                </a:extLst>
              </p:cNvPr>
              <p:cNvSpPr txBox="1"/>
              <p:nvPr userDrawn="1"/>
            </p:nvSpPr>
            <p:spPr>
              <a:xfrm rot="16200000">
                <a:off x="-1298262" y="2532465"/>
                <a:ext cx="4461478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600">
                    <a:solidFill>
                      <a:schemeClr val="bg1">
                        <a:lumMod val="85000"/>
                      </a:schemeClr>
                    </a:solidFill>
                    <a:latin typeface="Montserrat SemiBold" panose="00000700000000000000" pitchFamily="2" charset="0"/>
                  </a:rPr>
                  <a:t>LOGISTSY</a:t>
                </a:r>
              </a:p>
            </p:txBody>
          </p:sp>
          <p:sp>
            <p:nvSpPr>
              <p:cNvPr id="66" name="Arrow: Chevron 65">
                <a:extLst>
                  <a:ext uri="{FF2B5EF4-FFF2-40B4-BE49-F238E27FC236}">
                    <a16:creationId xmlns:a16="http://schemas.microsoft.com/office/drawing/2014/main" id="{B38C5DCF-942F-4F95-B057-5254E8DD4EA8}"/>
                  </a:ext>
                </a:extLst>
              </p:cNvPr>
              <p:cNvSpPr/>
              <p:nvPr/>
            </p:nvSpPr>
            <p:spPr>
              <a:xfrm rot="16200000">
                <a:off x="643075" y="12156"/>
                <a:ext cx="528498" cy="528498"/>
              </a:xfrm>
              <a:prstGeom prst="chevron">
                <a:avLst/>
              </a:pr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8F3A2ADC-4184-4512-AB73-DEF1B4A7D88D}"/>
                  </a:ext>
                </a:extLst>
              </p:cNvPr>
              <p:cNvSpPr/>
              <p:nvPr/>
            </p:nvSpPr>
            <p:spPr>
              <a:xfrm rot="16200000">
                <a:off x="851249" y="-208176"/>
                <a:ext cx="112151" cy="528498"/>
              </a:xfrm>
              <a:custGeom>
                <a:avLst/>
                <a:gdLst>
                  <a:gd name="connsiteX0" fmla="*/ 112151 w 112151"/>
                  <a:gd name="connsiteY0" fmla="*/ 416347 h 528498"/>
                  <a:gd name="connsiteX1" fmla="*/ 112151 w 112151"/>
                  <a:gd name="connsiteY1" fmla="*/ 528498 h 528498"/>
                  <a:gd name="connsiteX2" fmla="*/ 0 w 112151"/>
                  <a:gd name="connsiteY2" fmla="*/ 528498 h 528498"/>
                  <a:gd name="connsiteX3" fmla="*/ 112151 w 112151"/>
                  <a:gd name="connsiteY3" fmla="*/ 0 h 528498"/>
                  <a:gd name="connsiteX4" fmla="*/ 112151 w 112151"/>
                  <a:gd name="connsiteY4" fmla="*/ 112151 h 528498"/>
                  <a:gd name="connsiteX5" fmla="*/ 0 w 112151"/>
                  <a:gd name="connsiteY5" fmla="*/ 0 h 528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2151" h="528498">
                    <a:moveTo>
                      <a:pt x="112151" y="416347"/>
                    </a:moveTo>
                    <a:lnTo>
                      <a:pt x="112151" y="528498"/>
                    </a:lnTo>
                    <a:lnTo>
                      <a:pt x="0" y="528498"/>
                    </a:lnTo>
                    <a:close/>
                    <a:moveTo>
                      <a:pt x="112151" y="0"/>
                    </a:moveTo>
                    <a:lnTo>
                      <a:pt x="112151" y="11215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7" name="Picture Placeholder 35">
            <a:extLst>
              <a:ext uri="{FF2B5EF4-FFF2-40B4-BE49-F238E27FC236}">
                <a16:creationId xmlns:a16="http://schemas.microsoft.com/office/drawing/2014/main" id="{85C1AD73-175D-4742-9B8A-74458FEB97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329427" y="1114606"/>
            <a:ext cx="2428518" cy="4628789"/>
          </a:xfrm>
          <a:prstGeom prst="roundRect">
            <a:avLst>
              <a:gd name="adj" fmla="val 7674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" name="Picture Placeholder 60">
            <a:extLst>
              <a:ext uri="{FF2B5EF4-FFF2-40B4-BE49-F238E27FC236}">
                <a16:creationId xmlns:a16="http://schemas.microsoft.com/office/drawing/2014/main" id="{11270EA7-47AF-4A6C-A64D-DE0755638F8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08894" y="0"/>
            <a:ext cx="2428518" cy="3314195"/>
          </a:xfrm>
          <a:custGeom>
            <a:avLst/>
            <a:gdLst>
              <a:gd name="connsiteX0" fmla="*/ 0 w 2428518"/>
              <a:gd name="connsiteY0" fmla="*/ 0 h 3362321"/>
              <a:gd name="connsiteX1" fmla="*/ 2428518 w 2428518"/>
              <a:gd name="connsiteY1" fmla="*/ 0 h 3362321"/>
              <a:gd name="connsiteX2" fmla="*/ 2428518 w 2428518"/>
              <a:gd name="connsiteY2" fmla="*/ 3175957 h 3362321"/>
              <a:gd name="connsiteX3" fmla="*/ 2242154 w 2428518"/>
              <a:gd name="connsiteY3" fmla="*/ 3362321 h 3362321"/>
              <a:gd name="connsiteX4" fmla="*/ 186364 w 2428518"/>
              <a:gd name="connsiteY4" fmla="*/ 3362321 h 3362321"/>
              <a:gd name="connsiteX5" fmla="*/ 0 w 2428518"/>
              <a:gd name="connsiteY5" fmla="*/ 3175957 h 3362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8518" h="3362321">
                <a:moveTo>
                  <a:pt x="0" y="0"/>
                </a:moveTo>
                <a:lnTo>
                  <a:pt x="2428518" y="0"/>
                </a:lnTo>
                <a:lnTo>
                  <a:pt x="2428518" y="3175957"/>
                </a:lnTo>
                <a:cubicBezTo>
                  <a:pt x="2428518" y="3278883"/>
                  <a:pt x="2345080" y="3362321"/>
                  <a:pt x="2242154" y="3362321"/>
                </a:cubicBezTo>
                <a:lnTo>
                  <a:pt x="186364" y="3362321"/>
                </a:lnTo>
                <a:cubicBezTo>
                  <a:pt x="83438" y="3362321"/>
                  <a:pt x="0" y="3278883"/>
                  <a:pt x="0" y="3175957"/>
                </a:cubicBez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328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2854198-57A3-475E-BF43-2F1EDF8C34FC}"/>
              </a:ext>
            </a:extLst>
          </p:cNvPr>
          <p:cNvGrpSpPr/>
          <p:nvPr userDrawn="1"/>
        </p:nvGrpSpPr>
        <p:grpSpPr>
          <a:xfrm>
            <a:off x="6060934" y="-1"/>
            <a:ext cx="6131066" cy="6873685"/>
            <a:chOff x="6060934" y="-1"/>
            <a:chExt cx="6131066" cy="6873685"/>
          </a:xfrm>
        </p:grpSpPr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52C0BB4-1F5D-42E1-A762-546553535D0F}"/>
                </a:ext>
              </a:extLst>
            </p:cNvPr>
            <p:cNvSpPr/>
            <p:nvPr userDrawn="1"/>
          </p:nvSpPr>
          <p:spPr>
            <a:xfrm rot="467023" flipH="1">
              <a:off x="6060934" y="2635481"/>
              <a:ext cx="3648793" cy="4227127"/>
            </a:xfrm>
            <a:custGeom>
              <a:avLst/>
              <a:gdLst>
                <a:gd name="connsiteX0" fmla="*/ 3648793 w 3648793"/>
                <a:gd name="connsiteY0" fmla="*/ 217014 h 4227127"/>
                <a:gd name="connsiteX1" fmla="*/ 2061194 w 3648793"/>
                <a:gd name="connsiteY1" fmla="*/ 0 h 4227127"/>
                <a:gd name="connsiteX2" fmla="*/ 0 w 3648793"/>
                <a:gd name="connsiteY2" fmla="*/ 4011093 h 4227127"/>
                <a:gd name="connsiteX3" fmla="*/ 1588103 w 3648793"/>
                <a:gd name="connsiteY3" fmla="*/ 4227127 h 4227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793" h="4227127">
                  <a:moveTo>
                    <a:pt x="3648793" y="217014"/>
                  </a:moveTo>
                  <a:lnTo>
                    <a:pt x="2061194" y="0"/>
                  </a:lnTo>
                  <a:lnTo>
                    <a:pt x="0" y="4011093"/>
                  </a:lnTo>
                  <a:lnTo>
                    <a:pt x="1588103" y="4227127"/>
                  </a:lnTo>
                  <a:close/>
                </a:path>
              </a:pathLst>
            </a:custGeom>
            <a:solidFill>
              <a:srgbClr val="FAAF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4C3DBFE6-23FA-4AC0-BA6D-7BB575F38A44}"/>
                </a:ext>
              </a:extLst>
            </p:cNvPr>
            <p:cNvSpPr/>
            <p:nvPr userDrawn="1"/>
          </p:nvSpPr>
          <p:spPr>
            <a:xfrm flipV="1">
              <a:off x="6292374" y="-1"/>
              <a:ext cx="5899626" cy="6873685"/>
            </a:xfrm>
            <a:custGeom>
              <a:avLst/>
              <a:gdLst>
                <a:gd name="connsiteX0" fmla="*/ 0 w 5899626"/>
                <a:gd name="connsiteY0" fmla="*/ 6873685 h 6873685"/>
                <a:gd name="connsiteX1" fmla="*/ 5899626 w 5899626"/>
                <a:gd name="connsiteY1" fmla="*/ 6873685 h 6873685"/>
                <a:gd name="connsiteX2" fmla="*/ 5899626 w 5899626"/>
                <a:gd name="connsiteY2" fmla="*/ 0 h 6873685"/>
                <a:gd name="connsiteX3" fmla="*/ 2416238 w 5899626"/>
                <a:gd name="connsiteY3" fmla="*/ 0 h 6873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99626" h="6873685">
                  <a:moveTo>
                    <a:pt x="0" y="6873685"/>
                  </a:moveTo>
                  <a:lnTo>
                    <a:pt x="5899626" y="6873685"/>
                  </a:lnTo>
                  <a:lnTo>
                    <a:pt x="5899626" y="0"/>
                  </a:lnTo>
                  <a:lnTo>
                    <a:pt x="2416238" y="0"/>
                  </a:lnTo>
                  <a:close/>
                </a:path>
              </a:pathLst>
            </a:custGeom>
            <a:solidFill>
              <a:srgbClr val="26226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8" name="Picture Placeholder 44">
            <a:extLst>
              <a:ext uri="{FF2B5EF4-FFF2-40B4-BE49-F238E27FC236}">
                <a16:creationId xmlns:a16="http://schemas.microsoft.com/office/drawing/2014/main" id="{0665F68B-A608-4524-B90E-4542621944B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21907" y="1210226"/>
            <a:ext cx="5766913" cy="4072973"/>
          </a:xfrm>
          <a:custGeom>
            <a:avLst/>
            <a:gdLst>
              <a:gd name="connsiteX0" fmla="*/ 0 w 4322687"/>
              <a:gd name="connsiteY0" fmla="*/ 0 h 2327504"/>
              <a:gd name="connsiteX1" fmla="*/ 4322687 w 4322687"/>
              <a:gd name="connsiteY1" fmla="*/ 0 h 2327504"/>
              <a:gd name="connsiteX2" fmla="*/ 4322687 w 4322687"/>
              <a:gd name="connsiteY2" fmla="*/ 2327504 h 2327504"/>
              <a:gd name="connsiteX3" fmla="*/ 4322686 w 4322687"/>
              <a:gd name="connsiteY3" fmla="*/ 2327504 h 2327504"/>
              <a:gd name="connsiteX4" fmla="*/ 4322686 w 4322687"/>
              <a:gd name="connsiteY4" fmla="*/ 2326095 h 2327504"/>
              <a:gd name="connsiteX5" fmla="*/ 0 w 4322687"/>
              <a:gd name="connsiteY5" fmla="*/ 2326095 h 2327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22687" h="2327504">
                <a:moveTo>
                  <a:pt x="0" y="0"/>
                </a:moveTo>
                <a:lnTo>
                  <a:pt x="4322687" y="0"/>
                </a:lnTo>
                <a:lnTo>
                  <a:pt x="4322687" y="2327504"/>
                </a:lnTo>
                <a:lnTo>
                  <a:pt x="4322686" y="2327504"/>
                </a:lnTo>
                <a:lnTo>
                  <a:pt x="4322686" y="2326095"/>
                </a:lnTo>
                <a:lnTo>
                  <a:pt x="0" y="2326095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28575">
            <a:noFill/>
          </a:ln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048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4538AF7C-C812-4744-9BD2-AC177E6CE8E4}"/>
              </a:ext>
            </a:extLst>
          </p:cNvPr>
          <p:cNvSpPr/>
          <p:nvPr userDrawn="1"/>
        </p:nvSpPr>
        <p:spPr>
          <a:xfrm flipH="1" flipV="1">
            <a:off x="-2" y="0"/>
            <a:ext cx="5198204" cy="3810000"/>
          </a:xfrm>
          <a:prstGeom prst="rect">
            <a:avLst/>
          </a:prstGeom>
          <a:solidFill>
            <a:srgbClr val="262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Picture Placeholder 35">
            <a:extLst>
              <a:ext uri="{FF2B5EF4-FFF2-40B4-BE49-F238E27FC236}">
                <a16:creationId xmlns:a16="http://schemas.microsoft.com/office/drawing/2014/main" id="{A194E0BA-FCB5-44C2-987C-05139477715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53749" y="1507067"/>
            <a:ext cx="4850478" cy="316653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2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3544C114-22BB-43B2-A6B5-0385D703DD63}"/>
              </a:ext>
            </a:extLst>
          </p:cNvPr>
          <p:cNvSpPr/>
          <p:nvPr userDrawn="1"/>
        </p:nvSpPr>
        <p:spPr>
          <a:xfrm rot="10800000" flipV="1">
            <a:off x="2263" y="-1"/>
            <a:ext cx="1979257" cy="5772151"/>
          </a:xfrm>
          <a:prstGeom prst="rect">
            <a:avLst/>
          </a:prstGeom>
          <a:solidFill>
            <a:srgbClr val="26226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BE23807-6122-4053-91C7-C52590B4D80E}"/>
              </a:ext>
            </a:extLst>
          </p:cNvPr>
          <p:cNvGrpSpPr/>
          <p:nvPr userDrawn="1"/>
        </p:nvGrpSpPr>
        <p:grpSpPr>
          <a:xfrm>
            <a:off x="378479" y="-3"/>
            <a:ext cx="1107996" cy="5317205"/>
            <a:chOff x="378479" y="-3"/>
            <a:chExt cx="1107996" cy="5317205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4CCA9BA7-2670-4EE8-8ECC-09A784207D53}"/>
                </a:ext>
              </a:extLst>
            </p:cNvPr>
            <p:cNvSpPr txBox="1"/>
            <p:nvPr userDrawn="1"/>
          </p:nvSpPr>
          <p:spPr>
            <a:xfrm rot="16200000">
              <a:off x="-1298262" y="2532465"/>
              <a:ext cx="4461478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>
                  <a:solidFill>
                    <a:schemeClr val="bg1">
                      <a:lumMod val="85000"/>
                    </a:schemeClr>
                  </a:solidFill>
                  <a:latin typeface="Montserrat SemiBold" panose="00000700000000000000" pitchFamily="2" charset="0"/>
                </a:rPr>
                <a:t>LOGISTSY</a:t>
              </a:r>
            </a:p>
          </p:txBody>
        </p:sp>
        <p:sp>
          <p:nvSpPr>
            <p:cNvPr id="62" name="Arrow: Chevron 61">
              <a:extLst>
                <a:ext uri="{FF2B5EF4-FFF2-40B4-BE49-F238E27FC236}">
                  <a16:creationId xmlns:a16="http://schemas.microsoft.com/office/drawing/2014/main" id="{AE0723AB-05D9-4293-A51C-A7879E44F3B3}"/>
                </a:ext>
              </a:extLst>
            </p:cNvPr>
            <p:cNvSpPr/>
            <p:nvPr/>
          </p:nvSpPr>
          <p:spPr>
            <a:xfrm rot="16200000">
              <a:off x="643075" y="12156"/>
              <a:ext cx="528498" cy="528498"/>
            </a:xfrm>
            <a:prstGeom prst="chevron">
              <a:avLst/>
            </a:prstGeom>
            <a:solidFill>
              <a:srgbClr val="FAAF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231321F9-A4A1-4E93-AE66-53E8A62D868F}"/>
                </a:ext>
              </a:extLst>
            </p:cNvPr>
            <p:cNvSpPr/>
            <p:nvPr/>
          </p:nvSpPr>
          <p:spPr>
            <a:xfrm rot="16200000">
              <a:off x="851249" y="-208176"/>
              <a:ext cx="112151" cy="528498"/>
            </a:xfrm>
            <a:custGeom>
              <a:avLst/>
              <a:gdLst>
                <a:gd name="connsiteX0" fmla="*/ 112151 w 112151"/>
                <a:gd name="connsiteY0" fmla="*/ 416347 h 528498"/>
                <a:gd name="connsiteX1" fmla="*/ 112151 w 112151"/>
                <a:gd name="connsiteY1" fmla="*/ 528498 h 528498"/>
                <a:gd name="connsiteX2" fmla="*/ 0 w 112151"/>
                <a:gd name="connsiteY2" fmla="*/ 528498 h 528498"/>
                <a:gd name="connsiteX3" fmla="*/ 112151 w 112151"/>
                <a:gd name="connsiteY3" fmla="*/ 0 h 528498"/>
                <a:gd name="connsiteX4" fmla="*/ 112151 w 112151"/>
                <a:gd name="connsiteY4" fmla="*/ 112151 h 528498"/>
                <a:gd name="connsiteX5" fmla="*/ 0 w 112151"/>
                <a:gd name="connsiteY5" fmla="*/ 0 h 528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151" h="528498">
                  <a:moveTo>
                    <a:pt x="112151" y="416347"/>
                  </a:moveTo>
                  <a:lnTo>
                    <a:pt x="112151" y="528498"/>
                  </a:lnTo>
                  <a:lnTo>
                    <a:pt x="0" y="528498"/>
                  </a:lnTo>
                  <a:close/>
                  <a:moveTo>
                    <a:pt x="112151" y="0"/>
                  </a:moveTo>
                  <a:lnTo>
                    <a:pt x="112151" y="112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AF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531706B0-841F-4722-AADF-EAD0425C1995}"/>
              </a:ext>
            </a:extLst>
          </p:cNvPr>
          <p:cNvSpPr/>
          <p:nvPr userDrawn="1"/>
        </p:nvSpPr>
        <p:spPr>
          <a:xfrm rot="10800000" flipV="1">
            <a:off x="860092" y="4533900"/>
            <a:ext cx="7886124" cy="2324100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Picture Placeholder 47">
            <a:extLst>
              <a:ext uri="{FF2B5EF4-FFF2-40B4-BE49-F238E27FC236}">
                <a16:creationId xmlns:a16="http://schemas.microsoft.com/office/drawing/2014/main" id="{2EBA2F15-6D8B-4E05-B38C-4882B7031EF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565102" y="0"/>
            <a:ext cx="2626898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6" name="Picture Placeholder 47">
            <a:extLst>
              <a:ext uri="{FF2B5EF4-FFF2-40B4-BE49-F238E27FC236}">
                <a16:creationId xmlns:a16="http://schemas.microsoft.com/office/drawing/2014/main" id="{D09A3B74-DF6E-4B0F-9211-EED551375BE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65226" y="4675093"/>
            <a:ext cx="7675857" cy="218290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02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07AB90F7-50DF-4E27-8C46-595E24A34C9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1160" y="7843"/>
            <a:ext cx="6321655" cy="6842314"/>
          </a:xfrm>
          <a:pattFill prst="pct5">
            <a:fgClr>
              <a:schemeClr val="accent1"/>
            </a:fgClr>
            <a:bgClr>
              <a:schemeClr val="bg1"/>
            </a:bgClr>
          </a:pattFill>
          <a:ln w="12700">
            <a:noFill/>
          </a:ln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204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E34A46-62CF-4C74-8858-390E63FE971B}"/>
              </a:ext>
            </a:extLst>
          </p:cNvPr>
          <p:cNvGrpSpPr/>
          <p:nvPr userDrawn="1"/>
        </p:nvGrpSpPr>
        <p:grpSpPr>
          <a:xfrm>
            <a:off x="0" y="1732546"/>
            <a:ext cx="12191998" cy="5125453"/>
            <a:chOff x="0" y="1732546"/>
            <a:chExt cx="12191998" cy="5125453"/>
          </a:xfrm>
        </p:grpSpPr>
        <p:sp>
          <p:nvSpPr>
            <p:cNvPr id="29" name="Right Triangle 28">
              <a:extLst>
                <a:ext uri="{FF2B5EF4-FFF2-40B4-BE49-F238E27FC236}">
                  <a16:creationId xmlns:a16="http://schemas.microsoft.com/office/drawing/2014/main" id="{CEC068F3-8EB2-40DD-9B30-07328C8EC80F}"/>
                </a:ext>
              </a:extLst>
            </p:cNvPr>
            <p:cNvSpPr/>
            <p:nvPr userDrawn="1"/>
          </p:nvSpPr>
          <p:spPr>
            <a:xfrm rot="10800000" flipH="1" flipV="1">
              <a:off x="0" y="1732546"/>
              <a:ext cx="8650566" cy="5125453"/>
            </a:xfrm>
            <a:prstGeom prst="rtTriangle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ight Triangle 27">
              <a:extLst>
                <a:ext uri="{FF2B5EF4-FFF2-40B4-BE49-F238E27FC236}">
                  <a16:creationId xmlns:a16="http://schemas.microsoft.com/office/drawing/2014/main" id="{35A95715-1DD9-4987-AE00-9CE95B8F8185}"/>
                </a:ext>
              </a:extLst>
            </p:cNvPr>
            <p:cNvSpPr/>
            <p:nvPr userDrawn="1"/>
          </p:nvSpPr>
          <p:spPr>
            <a:xfrm rot="10800000" flipV="1">
              <a:off x="3541432" y="1732546"/>
              <a:ext cx="8650566" cy="5125453"/>
            </a:xfrm>
            <a:prstGeom prst="rtTriangle">
              <a:avLst/>
            </a:prstGeom>
            <a:solidFill>
              <a:srgbClr val="262261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44C18AB-6ACD-4215-95FE-65E4DA7A0074}"/>
                </a:ext>
              </a:extLst>
            </p:cNvPr>
            <p:cNvSpPr/>
            <p:nvPr userDrawn="1"/>
          </p:nvSpPr>
          <p:spPr>
            <a:xfrm>
              <a:off x="1174266" y="2218480"/>
              <a:ext cx="2849050" cy="39224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CBA7B10-33EF-4AB5-964A-A0EC127FF3B4}"/>
                </a:ext>
              </a:extLst>
            </p:cNvPr>
            <p:cNvSpPr/>
            <p:nvPr userDrawn="1"/>
          </p:nvSpPr>
          <p:spPr>
            <a:xfrm>
              <a:off x="8143636" y="2218480"/>
              <a:ext cx="2849050" cy="39224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FC94800-C1E0-452B-8C9C-FAD637B7CAED}"/>
                </a:ext>
              </a:extLst>
            </p:cNvPr>
            <p:cNvSpPr/>
            <p:nvPr userDrawn="1"/>
          </p:nvSpPr>
          <p:spPr>
            <a:xfrm>
              <a:off x="4671475" y="2218480"/>
              <a:ext cx="2849050" cy="39224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33135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74EB83ED-31C9-4127-A678-06C9EBB141C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1160" y="7843"/>
            <a:ext cx="12213160" cy="3802157"/>
          </a:xfrm>
          <a:pattFill prst="pct5">
            <a:fgClr>
              <a:schemeClr val="accent1"/>
            </a:fgClr>
            <a:bgClr>
              <a:schemeClr val="bg1"/>
            </a:bgClr>
          </a:pattFill>
          <a:ln w="12700">
            <a:noFill/>
          </a:ln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875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A229985-3A97-4589-9B10-A2145D9EDCA0}"/>
              </a:ext>
            </a:extLst>
          </p:cNvPr>
          <p:cNvGrpSpPr/>
          <p:nvPr userDrawn="1"/>
        </p:nvGrpSpPr>
        <p:grpSpPr>
          <a:xfrm>
            <a:off x="0" y="-1"/>
            <a:ext cx="12192000" cy="6873686"/>
            <a:chOff x="0" y="-1"/>
            <a:chExt cx="12192000" cy="6873686"/>
          </a:xfrm>
        </p:grpSpPr>
        <p:sp>
          <p:nvSpPr>
            <p:cNvPr id="38" name="Rectangle: Rounded Corners 29">
              <a:extLst>
                <a:ext uri="{FF2B5EF4-FFF2-40B4-BE49-F238E27FC236}">
                  <a16:creationId xmlns:a16="http://schemas.microsoft.com/office/drawing/2014/main" id="{17FFFDA4-2386-40CD-BA99-7ABF7A499ADC}"/>
                </a:ext>
              </a:extLst>
            </p:cNvPr>
            <p:cNvSpPr/>
            <p:nvPr userDrawn="1"/>
          </p:nvSpPr>
          <p:spPr>
            <a:xfrm>
              <a:off x="5662095" y="857250"/>
              <a:ext cx="6498036" cy="49911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398B0FBE-D34F-437C-AEA0-197978DBFC87}"/>
                </a:ext>
              </a:extLst>
            </p:cNvPr>
            <p:cNvGrpSpPr/>
            <p:nvPr userDrawn="1"/>
          </p:nvGrpSpPr>
          <p:grpSpPr>
            <a:xfrm>
              <a:off x="10131386" y="5504025"/>
              <a:ext cx="2060614" cy="696669"/>
              <a:chOff x="10131386" y="5484975"/>
              <a:chExt cx="2060614" cy="696669"/>
            </a:xfrm>
          </p:grpSpPr>
          <p:sp>
            <p:nvSpPr>
              <p:cNvPr id="40" name="Arrow: Chevron 39">
                <a:extLst>
                  <a:ext uri="{FF2B5EF4-FFF2-40B4-BE49-F238E27FC236}">
                    <a16:creationId xmlns:a16="http://schemas.microsoft.com/office/drawing/2014/main" id="{CC940BB0-4184-4E18-9C62-77423B8041DE}"/>
                  </a:ext>
                </a:extLst>
              </p:cNvPr>
              <p:cNvSpPr/>
              <p:nvPr/>
            </p:nvSpPr>
            <p:spPr>
              <a:xfrm>
                <a:off x="10131386" y="5484975"/>
                <a:ext cx="696669" cy="696669"/>
              </a:xfrm>
              <a:prstGeom prst="chevron">
                <a:avLst/>
              </a:pr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Arrow: Chevron 40">
                <a:extLst>
                  <a:ext uri="{FF2B5EF4-FFF2-40B4-BE49-F238E27FC236}">
                    <a16:creationId xmlns:a16="http://schemas.microsoft.com/office/drawing/2014/main" id="{8F113735-41FB-442E-9B0F-B55E86164A5F}"/>
                  </a:ext>
                </a:extLst>
              </p:cNvPr>
              <p:cNvSpPr/>
              <p:nvPr/>
            </p:nvSpPr>
            <p:spPr>
              <a:xfrm>
                <a:off x="10696243" y="5484975"/>
                <a:ext cx="696669" cy="696669"/>
              </a:xfrm>
              <a:prstGeom prst="chevron">
                <a:avLst/>
              </a:pr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Arrow: Chevron 41">
                <a:extLst>
                  <a:ext uri="{FF2B5EF4-FFF2-40B4-BE49-F238E27FC236}">
                    <a16:creationId xmlns:a16="http://schemas.microsoft.com/office/drawing/2014/main" id="{C015E039-4676-4FAE-92C2-30CE75775B69}"/>
                  </a:ext>
                </a:extLst>
              </p:cNvPr>
              <p:cNvSpPr/>
              <p:nvPr/>
            </p:nvSpPr>
            <p:spPr>
              <a:xfrm>
                <a:off x="11271963" y="5484975"/>
                <a:ext cx="696669" cy="696669"/>
              </a:xfrm>
              <a:prstGeom prst="chevron">
                <a:avLst/>
              </a:pr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A822BAA3-0C41-4ADC-B8B7-5D7BC2F11A6E}"/>
                  </a:ext>
                </a:extLst>
              </p:cNvPr>
              <p:cNvSpPr/>
              <p:nvPr userDrawn="1"/>
            </p:nvSpPr>
            <p:spPr>
              <a:xfrm>
                <a:off x="11864576" y="5484975"/>
                <a:ext cx="327424" cy="696669"/>
              </a:xfrm>
              <a:custGeom>
                <a:avLst/>
                <a:gdLst>
                  <a:gd name="connsiteX0" fmla="*/ 327424 w 327424"/>
                  <a:gd name="connsiteY0" fmla="*/ 369246 h 696669"/>
                  <a:gd name="connsiteX1" fmla="*/ 327424 w 327424"/>
                  <a:gd name="connsiteY1" fmla="*/ 696669 h 696669"/>
                  <a:gd name="connsiteX2" fmla="*/ 0 w 327424"/>
                  <a:gd name="connsiteY2" fmla="*/ 696669 h 696669"/>
                  <a:gd name="connsiteX3" fmla="*/ 0 w 327424"/>
                  <a:gd name="connsiteY3" fmla="*/ 0 h 696669"/>
                  <a:gd name="connsiteX4" fmla="*/ 327424 w 327424"/>
                  <a:gd name="connsiteY4" fmla="*/ 0 h 696669"/>
                  <a:gd name="connsiteX5" fmla="*/ 327424 w 327424"/>
                  <a:gd name="connsiteY5" fmla="*/ 327424 h 696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7424" h="696669">
                    <a:moveTo>
                      <a:pt x="327424" y="369246"/>
                    </a:moveTo>
                    <a:lnTo>
                      <a:pt x="327424" y="696669"/>
                    </a:lnTo>
                    <a:lnTo>
                      <a:pt x="0" y="696669"/>
                    </a:lnTo>
                    <a:close/>
                    <a:moveTo>
                      <a:pt x="0" y="0"/>
                    </a:moveTo>
                    <a:lnTo>
                      <a:pt x="327424" y="0"/>
                    </a:lnTo>
                    <a:lnTo>
                      <a:pt x="327424" y="327424"/>
                    </a:lnTo>
                    <a:close/>
                  </a:path>
                </a:pathLst>
              </a:cu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3BBEE90-513C-4B31-9054-DB3005907A40}"/>
                </a:ext>
              </a:extLst>
            </p:cNvPr>
            <p:cNvSpPr/>
            <p:nvPr userDrawn="1"/>
          </p:nvSpPr>
          <p:spPr>
            <a:xfrm flipH="1" flipV="1">
              <a:off x="0" y="-1"/>
              <a:ext cx="3311137" cy="6873685"/>
            </a:xfrm>
            <a:custGeom>
              <a:avLst/>
              <a:gdLst>
                <a:gd name="connsiteX0" fmla="*/ 0 w 5899626"/>
                <a:gd name="connsiteY0" fmla="*/ 6873685 h 6873685"/>
                <a:gd name="connsiteX1" fmla="*/ 5899626 w 5899626"/>
                <a:gd name="connsiteY1" fmla="*/ 6873685 h 6873685"/>
                <a:gd name="connsiteX2" fmla="*/ 5899626 w 5899626"/>
                <a:gd name="connsiteY2" fmla="*/ 0 h 6873685"/>
                <a:gd name="connsiteX3" fmla="*/ 2416238 w 5899626"/>
                <a:gd name="connsiteY3" fmla="*/ 0 h 6873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99626" h="6873685">
                  <a:moveTo>
                    <a:pt x="0" y="6873685"/>
                  </a:moveTo>
                  <a:lnTo>
                    <a:pt x="5899626" y="6873685"/>
                  </a:lnTo>
                  <a:lnTo>
                    <a:pt x="5899626" y="0"/>
                  </a:lnTo>
                  <a:lnTo>
                    <a:pt x="2416238" y="0"/>
                  </a:lnTo>
                  <a:close/>
                </a:path>
              </a:pathLst>
            </a:custGeom>
            <a:solidFill>
              <a:srgbClr val="26226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FF8E0663-0C18-4107-A03F-B538145F1BBD}"/>
                </a:ext>
              </a:extLst>
            </p:cNvPr>
            <p:cNvSpPr/>
            <p:nvPr userDrawn="1"/>
          </p:nvSpPr>
          <p:spPr>
            <a:xfrm flipH="1" flipV="1">
              <a:off x="0" y="0"/>
              <a:ext cx="3311137" cy="6873685"/>
            </a:xfrm>
            <a:custGeom>
              <a:avLst/>
              <a:gdLst>
                <a:gd name="connsiteX0" fmla="*/ 0 w 5899626"/>
                <a:gd name="connsiteY0" fmla="*/ 6873685 h 6873685"/>
                <a:gd name="connsiteX1" fmla="*/ 5899626 w 5899626"/>
                <a:gd name="connsiteY1" fmla="*/ 6873685 h 6873685"/>
                <a:gd name="connsiteX2" fmla="*/ 5899626 w 5899626"/>
                <a:gd name="connsiteY2" fmla="*/ 0 h 6873685"/>
                <a:gd name="connsiteX3" fmla="*/ 2416238 w 5899626"/>
                <a:gd name="connsiteY3" fmla="*/ 0 h 6873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99626" h="6873685">
                  <a:moveTo>
                    <a:pt x="0" y="6873685"/>
                  </a:moveTo>
                  <a:lnTo>
                    <a:pt x="5899626" y="6873685"/>
                  </a:lnTo>
                  <a:lnTo>
                    <a:pt x="5899626" y="0"/>
                  </a:lnTo>
                  <a:lnTo>
                    <a:pt x="2416238" y="0"/>
                  </a:lnTo>
                  <a:close/>
                </a:path>
              </a:pathLst>
            </a:custGeom>
            <a:solidFill>
              <a:srgbClr val="26226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4C2D9761-B274-43F9-8501-1665EA5912C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4642" y="1"/>
            <a:ext cx="6173367" cy="6858000"/>
          </a:xfrm>
          <a:custGeom>
            <a:avLst/>
            <a:gdLst>
              <a:gd name="connsiteX0" fmla="*/ 1539376 w 6173367"/>
              <a:gd name="connsiteY0" fmla="*/ 0 h 6850157"/>
              <a:gd name="connsiteX1" fmla="*/ 6173367 w 6173367"/>
              <a:gd name="connsiteY1" fmla="*/ 0 h 6850157"/>
              <a:gd name="connsiteX2" fmla="*/ 4633991 w 6173367"/>
              <a:gd name="connsiteY2" fmla="*/ 6850157 h 6850157"/>
              <a:gd name="connsiteX3" fmla="*/ 0 w 6173367"/>
              <a:gd name="connsiteY3" fmla="*/ 6850157 h 6850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73367" h="6850157">
                <a:moveTo>
                  <a:pt x="1539376" y="0"/>
                </a:moveTo>
                <a:lnTo>
                  <a:pt x="6173367" y="0"/>
                </a:lnTo>
                <a:lnTo>
                  <a:pt x="4633991" y="6850157"/>
                </a:lnTo>
                <a:lnTo>
                  <a:pt x="0" y="685015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noFill/>
          </a:ln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928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C968C886-A405-468D-9100-D05EE692CEB6}"/>
              </a:ext>
            </a:extLst>
          </p:cNvPr>
          <p:cNvGrpSpPr/>
          <p:nvPr userDrawn="1"/>
        </p:nvGrpSpPr>
        <p:grpSpPr>
          <a:xfrm>
            <a:off x="0" y="3984171"/>
            <a:ext cx="12151707" cy="2873829"/>
            <a:chOff x="0" y="3984171"/>
            <a:chExt cx="12151707" cy="2873829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42CF79A4-954D-4FE6-B693-BE6676DA187B}"/>
                </a:ext>
              </a:extLst>
            </p:cNvPr>
            <p:cNvSpPr/>
            <p:nvPr userDrawn="1"/>
          </p:nvSpPr>
          <p:spPr>
            <a:xfrm flipH="1">
              <a:off x="0" y="5848350"/>
              <a:ext cx="12151707" cy="1009650"/>
            </a:xfrm>
            <a:custGeom>
              <a:avLst/>
              <a:gdLst>
                <a:gd name="connsiteX0" fmla="*/ 12151707 w 12151707"/>
                <a:gd name="connsiteY0" fmla="*/ 0 h 1009650"/>
                <a:gd name="connsiteX1" fmla="*/ 1292348 w 12151707"/>
                <a:gd name="connsiteY1" fmla="*/ 0 h 1009650"/>
                <a:gd name="connsiteX2" fmla="*/ 0 w 12151707"/>
                <a:gd name="connsiteY2" fmla="*/ 1009650 h 1009650"/>
                <a:gd name="connsiteX3" fmla="*/ 12151707 w 12151707"/>
                <a:gd name="connsiteY3" fmla="*/ 1009650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51707" h="1009650">
                  <a:moveTo>
                    <a:pt x="12151707" y="0"/>
                  </a:moveTo>
                  <a:lnTo>
                    <a:pt x="1292348" y="0"/>
                  </a:lnTo>
                  <a:lnTo>
                    <a:pt x="0" y="1009650"/>
                  </a:lnTo>
                  <a:lnTo>
                    <a:pt x="12151707" y="100965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B533BCA-BAEF-496F-B047-53A57001D338}"/>
                </a:ext>
              </a:extLst>
            </p:cNvPr>
            <p:cNvSpPr/>
            <p:nvPr userDrawn="1"/>
          </p:nvSpPr>
          <p:spPr>
            <a:xfrm flipH="1">
              <a:off x="0" y="3984171"/>
              <a:ext cx="10504983" cy="2210999"/>
            </a:xfrm>
            <a:custGeom>
              <a:avLst/>
              <a:gdLst>
                <a:gd name="connsiteX0" fmla="*/ 10504983 w 10504983"/>
                <a:gd name="connsiteY0" fmla="*/ 0 h 2210999"/>
                <a:gd name="connsiteX1" fmla="*/ 1913774 w 10504983"/>
                <a:gd name="connsiteY1" fmla="*/ 0 h 2210999"/>
                <a:gd name="connsiteX2" fmla="*/ 0 w 10504983"/>
                <a:gd name="connsiteY2" fmla="*/ 2210999 h 2210999"/>
                <a:gd name="connsiteX3" fmla="*/ 10256049 w 10504983"/>
                <a:gd name="connsiteY3" fmla="*/ 2210999 h 2210999"/>
                <a:gd name="connsiteX4" fmla="*/ 10504983 w 10504983"/>
                <a:gd name="connsiteY4" fmla="*/ 1923404 h 2210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04983" h="2210999">
                  <a:moveTo>
                    <a:pt x="10504983" y="0"/>
                  </a:moveTo>
                  <a:lnTo>
                    <a:pt x="1913774" y="0"/>
                  </a:lnTo>
                  <a:lnTo>
                    <a:pt x="0" y="2210999"/>
                  </a:lnTo>
                  <a:lnTo>
                    <a:pt x="10256049" y="2210999"/>
                  </a:lnTo>
                  <a:lnTo>
                    <a:pt x="10504983" y="192340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52400" dist="38100" dir="5400000" algn="ctr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B8CAC47-460E-430A-BB8B-E232B103AF74}"/>
                </a:ext>
              </a:extLst>
            </p:cNvPr>
            <p:cNvSpPr/>
            <p:nvPr userDrawn="1"/>
          </p:nvSpPr>
          <p:spPr>
            <a:xfrm flipH="1">
              <a:off x="0" y="3984171"/>
              <a:ext cx="4526268" cy="1697654"/>
            </a:xfrm>
            <a:custGeom>
              <a:avLst/>
              <a:gdLst>
                <a:gd name="connsiteX0" fmla="*/ 4526268 w 4526268"/>
                <a:gd name="connsiteY0" fmla="*/ 0 h 1697654"/>
                <a:gd name="connsiteX1" fmla="*/ 1469438 w 4526268"/>
                <a:gd name="connsiteY1" fmla="*/ 0 h 1697654"/>
                <a:gd name="connsiteX2" fmla="*/ 0 w 4526268"/>
                <a:gd name="connsiteY2" fmla="*/ 1697654 h 1697654"/>
                <a:gd name="connsiteX3" fmla="*/ 3942098 w 4526268"/>
                <a:gd name="connsiteY3" fmla="*/ 1697654 h 1697654"/>
                <a:gd name="connsiteX4" fmla="*/ 4526268 w 4526268"/>
                <a:gd name="connsiteY4" fmla="*/ 1022758 h 169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26268" h="1697654">
                  <a:moveTo>
                    <a:pt x="4526268" y="0"/>
                  </a:moveTo>
                  <a:lnTo>
                    <a:pt x="1469438" y="0"/>
                  </a:lnTo>
                  <a:lnTo>
                    <a:pt x="0" y="1697654"/>
                  </a:lnTo>
                  <a:lnTo>
                    <a:pt x="3942098" y="1697654"/>
                  </a:lnTo>
                  <a:lnTo>
                    <a:pt x="4526268" y="1022758"/>
                  </a:lnTo>
                  <a:close/>
                </a:path>
              </a:pathLst>
            </a:custGeom>
            <a:solidFill>
              <a:srgbClr val="2622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89B7C9B-E6AF-47B4-89FD-1CEBE7AC82E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934894" y="7843"/>
            <a:ext cx="9257106" cy="4896168"/>
          </a:xfrm>
          <a:custGeom>
            <a:avLst/>
            <a:gdLst>
              <a:gd name="connsiteX0" fmla="*/ 3373199 w 9257106"/>
              <a:gd name="connsiteY0" fmla="*/ 0 h 4896168"/>
              <a:gd name="connsiteX1" fmla="*/ 9257106 w 9257106"/>
              <a:gd name="connsiteY1" fmla="*/ 0 h 4896168"/>
              <a:gd name="connsiteX2" fmla="*/ 9257106 w 9257106"/>
              <a:gd name="connsiteY2" fmla="*/ 4896168 h 4896168"/>
              <a:gd name="connsiteX3" fmla="*/ 6432919 w 9257106"/>
              <a:gd name="connsiteY3" fmla="*/ 4896168 h 4896168"/>
              <a:gd name="connsiteX4" fmla="*/ 5636733 w 9257106"/>
              <a:gd name="connsiteY4" fmla="*/ 3976328 h 4896168"/>
              <a:gd name="connsiteX5" fmla="*/ 0 w 9257106"/>
              <a:gd name="connsiteY5" fmla="*/ 3976328 h 4896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57106" h="4896168">
                <a:moveTo>
                  <a:pt x="3373199" y="0"/>
                </a:moveTo>
                <a:lnTo>
                  <a:pt x="9257106" y="0"/>
                </a:lnTo>
                <a:lnTo>
                  <a:pt x="9257106" y="4896168"/>
                </a:lnTo>
                <a:lnTo>
                  <a:pt x="6432919" y="4896168"/>
                </a:lnTo>
                <a:lnTo>
                  <a:pt x="5636733" y="3976328"/>
                </a:lnTo>
                <a:lnTo>
                  <a:pt x="0" y="3976328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noFill/>
          </a:ln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9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47">
            <a:extLst>
              <a:ext uri="{FF2B5EF4-FFF2-40B4-BE49-F238E27FC236}">
                <a16:creationId xmlns:a16="http://schemas.microsoft.com/office/drawing/2014/main" id="{E99234E4-62BF-434D-A0D9-57D02FC05EE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0208109" cy="432435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0A4E0BF-83C5-49F6-ABFE-44658FB7F45A}"/>
              </a:ext>
            </a:extLst>
          </p:cNvPr>
          <p:cNvGrpSpPr/>
          <p:nvPr userDrawn="1"/>
        </p:nvGrpSpPr>
        <p:grpSpPr>
          <a:xfrm>
            <a:off x="5041035" y="0"/>
            <a:ext cx="7150965" cy="6858000"/>
            <a:chOff x="5041035" y="0"/>
            <a:chExt cx="7150965" cy="6858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8266DB8-D3FC-4690-8F8E-3A73FD236FED}"/>
                </a:ext>
              </a:extLst>
            </p:cNvPr>
            <p:cNvSpPr/>
            <p:nvPr userDrawn="1"/>
          </p:nvSpPr>
          <p:spPr>
            <a:xfrm rot="10800000" flipV="1">
              <a:off x="10208109" y="0"/>
              <a:ext cx="800842" cy="4324350"/>
            </a:xfrm>
            <a:prstGeom prst="rect">
              <a:avLst/>
            </a:prstGeom>
            <a:solidFill>
              <a:srgbClr val="FAAF40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847FEA9-B804-4489-967B-D5F38D6D5314}"/>
                </a:ext>
              </a:extLst>
            </p:cNvPr>
            <p:cNvSpPr/>
            <p:nvPr userDrawn="1"/>
          </p:nvSpPr>
          <p:spPr>
            <a:xfrm rot="10800000" flipV="1">
              <a:off x="5041035" y="4495800"/>
              <a:ext cx="7150965" cy="2362200"/>
            </a:xfrm>
            <a:prstGeom prst="rect">
              <a:avLst/>
            </a:prstGeom>
            <a:solidFill>
              <a:srgbClr val="262261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86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30">
            <a:extLst>
              <a:ext uri="{FF2B5EF4-FFF2-40B4-BE49-F238E27FC236}">
                <a16:creationId xmlns:a16="http://schemas.microsoft.com/office/drawing/2014/main" id="{888F6ECA-6492-4FCA-9833-703C10578B5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725317" cy="353592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0705F341-2C3E-4B0D-AA79-BD31C3D6A86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59801" y="3787028"/>
            <a:ext cx="2891833" cy="259882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FB8304CB-9EBA-411E-A037-03FAF643F3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22278" y="1314450"/>
            <a:ext cx="2239533" cy="3298347"/>
          </a:xfrm>
          <a:custGeom>
            <a:avLst/>
            <a:gdLst>
              <a:gd name="connsiteX0" fmla="*/ 0 w 2263596"/>
              <a:gd name="connsiteY0" fmla="*/ 0 h 2979065"/>
              <a:gd name="connsiteX1" fmla="*/ 2263596 w 2263596"/>
              <a:gd name="connsiteY1" fmla="*/ 0 h 2979065"/>
              <a:gd name="connsiteX2" fmla="*/ 2263596 w 2263596"/>
              <a:gd name="connsiteY2" fmla="*/ 2979065 h 2979065"/>
              <a:gd name="connsiteX3" fmla="*/ 1292610 w 2263596"/>
              <a:gd name="connsiteY3" fmla="*/ 2979065 h 2979065"/>
              <a:gd name="connsiteX4" fmla="*/ 1292610 w 2263596"/>
              <a:gd name="connsiteY4" fmla="*/ 1959858 h 2979065"/>
              <a:gd name="connsiteX5" fmla="*/ 0 w 2263596"/>
              <a:gd name="connsiteY5" fmla="*/ 1959858 h 2979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63596" h="2979065">
                <a:moveTo>
                  <a:pt x="0" y="0"/>
                </a:moveTo>
                <a:lnTo>
                  <a:pt x="2263596" y="0"/>
                </a:lnTo>
                <a:lnTo>
                  <a:pt x="2263596" y="2979065"/>
                </a:lnTo>
                <a:lnTo>
                  <a:pt x="1292610" y="2979065"/>
                </a:lnTo>
                <a:lnTo>
                  <a:pt x="1292610" y="1959858"/>
                </a:lnTo>
                <a:lnTo>
                  <a:pt x="0" y="1959858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1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52D888A-01D3-4BE7-8339-9487CC1C0CE7}"/>
              </a:ext>
            </a:extLst>
          </p:cNvPr>
          <p:cNvGrpSpPr/>
          <p:nvPr userDrawn="1"/>
        </p:nvGrpSpPr>
        <p:grpSpPr>
          <a:xfrm>
            <a:off x="1" y="0"/>
            <a:ext cx="11024814" cy="6858000"/>
            <a:chOff x="1" y="0"/>
            <a:chExt cx="11024814" cy="685800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3C6964D-6BC4-4AA4-BA14-69DB2795F793}"/>
                </a:ext>
              </a:extLst>
            </p:cNvPr>
            <p:cNvSpPr/>
            <p:nvPr userDrawn="1"/>
          </p:nvSpPr>
          <p:spPr>
            <a:xfrm rot="10800000" flipV="1">
              <a:off x="1" y="0"/>
              <a:ext cx="2181725" cy="6858000"/>
            </a:xfrm>
            <a:prstGeom prst="rect">
              <a:avLst/>
            </a:prstGeom>
            <a:solidFill>
              <a:srgbClr val="262261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F91BFF7-C46D-4F98-9E7B-1A798BB54E7C}"/>
                </a:ext>
              </a:extLst>
            </p:cNvPr>
            <p:cNvSpPr/>
            <p:nvPr userDrawn="1"/>
          </p:nvSpPr>
          <p:spPr>
            <a:xfrm rot="10800000" flipV="1">
              <a:off x="7908963" y="4552963"/>
              <a:ext cx="3115852" cy="1783666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76200" dist="38100" dir="5400000" algn="ctr" rotWithShape="0">
                <a:schemeClr val="bg1">
                  <a:lumMod val="50000"/>
                  <a:alpha val="16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9DDFD9D-9C85-44EC-88F5-F7C329499A25}"/>
                </a:ext>
              </a:extLst>
            </p:cNvPr>
            <p:cNvSpPr/>
            <p:nvPr userDrawn="1"/>
          </p:nvSpPr>
          <p:spPr>
            <a:xfrm rot="10800000" flipV="1">
              <a:off x="1167186" y="4552963"/>
              <a:ext cx="3100013" cy="1783666"/>
            </a:xfrm>
            <a:prstGeom prst="rect">
              <a:avLst/>
            </a:prstGeom>
            <a:solidFill>
              <a:srgbClr val="FAAF40"/>
            </a:solidFill>
            <a:ln w="12700">
              <a:noFill/>
            </a:ln>
            <a:effectLst>
              <a:outerShdw blurRad="76200" dist="38100" dir="5400000" algn="ctr" rotWithShape="0">
                <a:schemeClr val="bg1">
                  <a:lumMod val="50000"/>
                  <a:alpha val="16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DDA28E1-534B-45C9-8649-AE1EC573BA02}"/>
                </a:ext>
              </a:extLst>
            </p:cNvPr>
            <p:cNvSpPr/>
            <p:nvPr userDrawn="1"/>
          </p:nvSpPr>
          <p:spPr>
            <a:xfrm rot="10800000" flipV="1">
              <a:off x="4536125" y="4552963"/>
              <a:ext cx="3098549" cy="1783666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>
              <a:outerShdw blurRad="76200" dist="38100" dir="5400000" algn="ctr" rotWithShape="0">
                <a:schemeClr val="bg1">
                  <a:lumMod val="50000"/>
                  <a:alpha val="16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8C294DF5-C7C6-47B3-A76A-4518972193C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83592" y="629654"/>
              <a:ext cx="0" cy="5706976"/>
            </a:xfrm>
            <a:prstGeom prst="line">
              <a:avLst/>
            </a:prstGeom>
            <a:ln w="28575">
              <a:solidFill>
                <a:srgbClr val="C1BE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EBB69CC6-EEC9-400F-9D18-E856975CD5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08963" y="2099119"/>
            <a:ext cx="3098550" cy="2463571"/>
          </a:xfrm>
          <a:custGeom>
            <a:avLst/>
            <a:gdLst>
              <a:gd name="connsiteX0" fmla="*/ 0 w 3098550"/>
              <a:gd name="connsiteY0" fmla="*/ 0 h 2463571"/>
              <a:gd name="connsiteX1" fmla="*/ 3098550 w 3098550"/>
              <a:gd name="connsiteY1" fmla="*/ 0 h 2463571"/>
              <a:gd name="connsiteX2" fmla="*/ 3098550 w 3098550"/>
              <a:gd name="connsiteY2" fmla="*/ 2463571 h 2463571"/>
              <a:gd name="connsiteX3" fmla="*/ 0 w 3098550"/>
              <a:gd name="connsiteY3" fmla="*/ 2463571 h 2463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8550" h="2463571">
                <a:moveTo>
                  <a:pt x="0" y="0"/>
                </a:moveTo>
                <a:lnTo>
                  <a:pt x="3098550" y="0"/>
                </a:lnTo>
                <a:lnTo>
                  <a:pt x="3098550" y="2463571"/>
                </a:lnTo>
                <a:lnTo>
                  <a:pt x="0" y="2463571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87AA58BA-1596-4511-ACB8-E3AD45416E5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36124" y="2099119"/>
            <a:ext cx="3098550" cy="2463571"/>
          </a:xfrm>
          <a:custGeom>
            <a:avLst/>
            <a:gdLst>
              <a:gd name="connsiteX0" fmla="*/ 0 w 3098550"/>
              <a:gd name="connsiteY0" fmla="*/ 0 h 2463571"/>
              <a:gd name="connsiteX1" fmla="*/ 3098550 w 3098550"/>
              <a:gd name="connsiteY1" fmla="*/ 0 h 2463571"/>
              <a:gd name="connsiteX2" fmla="*/ 3098550 w 3098550"/>
              <a:gd name="connsiteY2" fmla="*/ 2463571 h 2463571"/>
              <a:gd name="connsiteX3" fmla="*/ 0 w 3098550"/>
              <a:gd name="connsiteY3" fmla="*/ 2463571 h 2463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8550" h="2463571">
                <a:moveTo>
                  <a:pt x="0" y="0"/>
                </a:moveTo>
                <a:lnTo>
                  <a:pt x="3098550" y="0"/>
                </a:lnTo>
                <a:lnTo>
                  <a:pt x="3098550" y="2463571"/>
                </a:lnTo>
                <a:lnTo>
                  <a:pt x="0" y="2463571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39FC5070-6CA9-4B34-8DBB-A8ABF64BEB9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67186" y="2099119"/>
            <a:ext cx="3098550" cy="2463571"/>
          </a:xfrm>
          <a:custGeom>
            <a:avLst/>
            <a:gdLst>
              <a:gd name="connsiteX0" fmla="*/ 0 w 3098550"/>
              <a:gd name="connsiteY0" fmla="*/ 0 h 2463571"/>
              <a:gd name="connsiteX1" fmla="*/ 3098550 w 3098550"/>
              <a:gd name="connsiteY1" fmla="*/ 0 h 2463571"/>
              <a:gd name="connsiteX2" fmla="*/ 3098550 w 3098550"/>
              <a:gd name="connsiteY2" fmla="*/ 2463571 h 2463571"/>
              <a:gd name="connsiteX3" fmla="*/ 0 w 3098550"/>
              <a:gd name="connsiteY3" fmla="*/ 2463571 h 2463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8550" h="2463571">
                <a:moveTo>
                  <a:pt x="0" y="0"/>
                </a:moveTo>
                <a:lnTo>
                  <a:pt x="3098550" y="0"/>
                </a:lnTo>
                <a:lnTo>
                  <a:pt x="3098550" y="2463571"/>
                </a:lnTo>
                <a:lnTo>
                  <a:pt x="0" y="2463571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6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47">
            <a:extLst>
              <a:ext uri="{FF2B5EF4-FFF2-40B4-BE49-F238E27FC236}">
                <a16:creationId xmlns:a16="http://schemas.microsoft.com/office/drawing/2014/main" id="{16E09ECA-0874-4C55-B514-B9257890DF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160473" y="1801798"/>
            <a:ext cx="3833697" cy="238519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" name="Picture Placeholder 47">
            <a:extLst>
              <a:ext uri="{FF2B5EF4-FFF2-40B4-BE49-F238E27FC236}">
                <a16:creationId xmlns:a16="http://schemas.microsoft.com/office/drawing/2014/main" id="{7CD2FB20-85CB-4122-935F-7FC6891B8C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91585" y="0"/>
            <a:ext cx="3000979" cy="322446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4" name="Picture Placeholder 43">
            <a:extLst>
              <a:ext uri="{FF2B5EF4-FFF2-40B4-BE49-F238E27FC236}">
                <a16:creationId xmlns:a16="http://schemas.microsoft.com/office/drawing/2014/main" id="{F034E7F0-56FF-4B0A-B4B0-3CA91DF99E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32426" y="3389522"/>
            <a:ext cx="4860760" cy="2385190"/>
          </a:xfrm>
          <a:custGeom>
            <a:avLst/>
            <a:gdLst>
              <a:gd name="connsiteX0" fmla="*/ 0 w 4860760"/>
              <a:gd name="connsiteY0" fmla="*/ 0 h 2385190"/>
              <a:gd name="connsiteX1" fmla="*/ 2284645 w 4860760"/>
              <a:gd name="connsiteY1" fmla="*/ 0 h 2385190"/>
              <a:gd name="connsiteX2" fmla="*/ 2284645 w 4860760"/>
              <a:gd name="connsiteY2" fmla="*/ 973929 h 2385190"/>
              <a:gd name="connsiteX3" fmla="*/ 4860760 w 4860760"/>
              <a:gd name="connsiteY3" fmla="*/ 973930 h 2385190"/>
              <a:gd name="connsiteX4" fmla="*/ 4860759 w 4860760"/>
              <a:gd name="connsiteY4" fmla="*/ 2385190 h 2385190"/>
              <a:gd name="connsiteX5" fmla="*/ 0 w 4860760"/>
              <a:gd name="connsiteY5" fmla="*/ 2385190 h 2385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60760" h="2385190">
                <a:moveTo>
                  <a:pt x="0" y="0"/>
                </a:moveTo>
                <a:lnTo>
                  <a:pt x="2284645" y="0"/>
                </a:lnTo>
                <a:lnTo>
                  <a:pt x="2284645" y="973929"/>
                </a:lnTo>
                <a:lnTo>
                  <a:pt x="4860760" y="973930"/>
                </a:lnTo>
                <a:lnTo>
                  <a:pt x="4860759" y="2385190"/>
                </a:lnTo>
                <a:lnTo>
                  <a:pt x="0" y="238519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9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3947D4-DD45-489C-B9D9-BAC4129314F6}"/>
              </a:ext>
            </a:extLst>
          </p:cNvPr>
          <p:cNvGrpSpPr/>
          <p:nvPr userDrawn="1"/>
        </p:nvGrpSpPr>
        <p:grpSpPr>
          <a:xfrm>
            <a:off x="424435" y="444386"/>
            <a:ext cx="11767559" cy="6413614"/>
            <a:chOff x="424435" y="444386"/>
            <a:chExt cx="11767559" cy="6413614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3744C29-CFCA-45FB-8ED8-0BEE5B90414D}"/>
                </a:ext>
              </a:extLst>
            </p:cNvPr>
            <p:cNvSpPr/>
            <p:nvPr userDrawn="1"/>
          </p:nvSpPr>
          <p:spPr>
            <a:xfrm rot="10800000" flipV="1">
              <a:off x="5021455" y="4095750"/>
              <a:ext cx="7170539" cy="2762250"/>
            </a:xfrm>
            <a:prstGeom prst="rect">
              <a:avLst/>
            </a:prstGeom>
            <a:solidFill>
              <a:srgbClr val="262261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F95EBFA5-B55B-49AD-88E9-B3EC3AD09D60}"/>
                </a:ext>
              </a:extLst>
            </p:cNvPr>
            <p:cNvGrpSpPr/>
            <p:nvPr userDrawn="1"/>
          </p:nvGrpSpPr>
          <p:grpSpPr>
            <a:xfrm>
              <a:off x="1172184" y="1801596"/>
              <a:ext cx="2668789" cy="1371600"/>
              <a:chOff x="1172184" y="1809750"/>
              <a:chExt cx="2668789" cy="1371600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1E58CCB-0FAA-44E2-991A-89147953C8F4}"/>
                  </a:ext>
                </a:extLst>
              </p:cNvPr>
              <p:cNvSpPr/>
              <p:nvPr userDrawn="1"/>
            </p:nvSpPr>
            <p:spPr>
              <a:xfrm rot="10800000" flipV="1">
                <a:off x="1278575" y="1809750"/>
                <a:ext cx="2562398" cy="1371598"/>
              </a:xfrm>
              <a:prstGeom prst="rect">
                <a:avLst/>
              </a:prstGeom>
              <a:solidFill>
                <a:schemeClr val="bg1"/>
              </a:solidFill>
              <a:ln w="12700">
                <a:noFill/>
              </a:ln>
              <a:effectLst>
                <a:outerShdw blurRad="76200" dist="38100" dir="5400000" algn="ctr" rotWithShape="0">
                  <a:schemeClr val="bg1">
                    <a:lumMod val="50000"/>
                    <a:alpha val="16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A5596D0-F85B-4A98-84BD-55AEC493CE44}"/>
                  </a:ext>
                </a:extLst>
              </p:cNvPr>
              <p:cNvSpPr/>
              <p:nvPr userDrawn="1"/>
            </p:nvSpPr>
            <p:spPr>
              <a:xfrm rot="10800000" flipV="1">
                <a:off x="1172184" y="1809750"/>
                <a:ext cx="106388" cy="1371600"/>
              </a:xfrm>
              <a:prstGeom prst="rect">
                <a:avLst/>
              </a:prstGeom>
              <a:solidFill>
                <a:srgbClr val="FAAF40"/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F8949140-2583-44EF-8CCB-C48862FC6547}"/>
                </a:ext>
              </a:extLst>
            </p:cNvPr>
            <p:cNvGrpSpPr/>
            <p:nvPr userDrawn="1"/>
          </p:nvGrpSpPr>
          <p:grpSpPr>
            <a:xfrm>
              <a:off x="424435" y="444386"/>
              <a:ext cx="1990799" cy="570785"/>
              <a:chOff x="675303" y="4127672"/>
              <a:chExt cx="1458298" cy="418111"/>
            </a:xfrm>
            <a:solidFill>
              <a:srgbClr val="FAAF40"/>
            </a:solidFill>
          </p:grpSpPr>
          <p:sp>
            <p:nvSpPr>
              <p:cNvPr id="46" name="Arrow: Chevron 45">
                <a:extLst>
                  <a:ext uri="{FF2B5EF4-FFF2-40B4-BE49-F238E27FC236}">
                    <a16:creationId xmlns:a16="http://schemas.microsoft.com/office/drawing/2014/main" id="{823FB231-A336-47AC-BF69-B821FB9BE4EC}"/>
                  </a:ext>
                </a:extLst>
              </p:cNvPr>
              <p:cNvSpPr/>
              <p:nvPr/>
            </p:nvSpPr>
            <p:spPr>
              <a:xfrm>
                <a:off x="675303" y="4127672"/>
                <a:ext cx="418111" cy="418111"/>
              </a:xfrm>
              <a:prstGeom prst="chevron">
                <a:avLst/>
              </a:prstGeom>
              <a:grp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Arrow: Chevron 46">
                <a:extLst>
                  <a:ext uri="{FF2B5EF4-FFF2-40B4-BE49-F238E27FC236}">
                    <a16:creationId xmlns:a16="http://schemas.microsoft.com/office/drawing/2014/main" id="{DCBDD70E-0B08-4E86-9DD8-7EBA33805817}"/>
                  </a:ext>
                </a:extLst>
              </p:cNvPr>
              <p:cNvSpPr/>
              <p:nvPr/>
            </p:nvSpPr>
            <p:spPr>
              <a:xfrm>
                <a:off x="1014306" y="4127672"/>
                <a:ext cx="418111" cy="418111"/>
              </a:xfrm>
              <a:prstGeom prst="chevron">
                <a:avLst/>
              </a:prstGeom>
              <a:grp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" name="Arrow: Chevron 47">
                <a:extLst>
                  <a:ext uri="{FF2B5EF4-FFF2-40B4-BE49-F238E27FC236}">
                    <a16:creationId xmlns:a16="http://schemas.microsoft.com/office/drawing/2014/main" id="{8A8D4754-F22A-4D46-ACF2-EC284B546EC3}"/>
                  </a:ext>
                </a:extLst>
              </p:cNvPr>
              <p:cNvSpPr/>
              <p:nvPr/>
            </p:nvSpPr>
            <p:spPr>
              <a:xfrm>
                <a:off x="1359829" y="4127672"/>
                <a:ext cx="418111" cy="418111"/>
              </a:xfrm>
              <a:prstGeom prst="chevron">
                <a:avLst/>
              </a:prstGeom>
              <a:grp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" name="Arrow: Chevron 48">
                <a:extLst>
                  <a:ext uri="{FF2B5EF4-FFF2-40B4-BE49-F238E27FC236}">
                    <a16:creationId xmlns:a16="http://schemas.microsoft.com/office/drawing/2014/main" id="{FA99DDD4-1F73-4F40-BF58-65517021AC86}"/>
                  </a:ext>
                </a:extLst>
              </p:cNvPr>
              <p:cNvSpPr/>
              <p:nvPr userDrawn="1"/>
            </p:nvSpPr>
            <p:spPr>
              <a:xfrm>
                <a:off x="1715490" y="4127672"/>
                <a:ext cx="418111" cy="418111"/>
              </a:xfrm>
              <a:prstGeom prst="chevron">
                <a:avLst/>
              </a:prstGeom>
              <a:grpFill/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3" name="Picture Placeholder 47">
            <a:extLst>
              <a:ext uri="{FF2B5EF4-FFF2-40B4-BE49-F238E27FC236}">
                <a16:creationId xmlns:a16="http://schemas.microsoft.com/office/drawing/2014/main" id="{4AB77872-B4C5-4BD8-9CA8-0059339C1AE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72185" y="3676650"/>
            <a:ext cx="2668788" cy="231006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" name="Picture Placeholder 47">
            <a:extLst>
              <a:ext uri="{FF2B5EF4-FFF2-40B4-BE49-F238E27FC236}">
                <a16:creationId xmlns:a16="http://schemas.microsoft.com/office/drawing/2014/main" id="{97DF8D30-BCF5-471B-94F1-E3B42EEC11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45797" y="1332365"/>
            <a:ext cx="2668788" cy="231006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6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A5CEB9C4-40CC-4F0F-A9EB-D4B37AF7A9AA}"/>
              </a:ext>
            </a:extLst>
          </p:cNvPr>
          <p:cNvSpPr/>
          <p:nvPr userDrawn="1"/>
        </p:nvSpPr>
        <p:spPr>
          <a:xfrm rot="10800000" flipV="1">
            <a:off x="11133220" y="4933950"/>
            <a:ext cx="1058772" cy="1924050"/>
          </a:xfrm>
          <a:prstGeom prst="rect">
            <a:avLst/>
          </a:prstGeom>
          <a:solidFill>
            <a:srgbClr val="26226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Picture Placeholder 47">
            <a:extLst>
              <a:ext uri="{FF2B5EF4-FFF2-40B4-BE49-F238E27FC236}">
                <a16:creationId xmlns:a16="http://schemas.microsoft.com/office/drawing/2014/main" id="{EA2CDC22-94DC-4878-91AC-8735CAAF85E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72185" y="4933950"/>
            <a:ext cx="3836346" cy="192404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" name="Picture Placeholder 47">
            <a:extLst>
              <a:ext uri="{FF2B5EF4-FFF2-40B4-BE49-F238E27FC236}">
                <a16:creationId xmlns:a16="http://schemas.microsoft.com/office/drawing/2014/main" id="{9C212593-331D-48A3-B42E-883BE197F8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82745" y="0"/>
            <a:ext cx="6009254" cy="493395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A61AF0-FBF5-4690-AD28-0A746C8D2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E40FE-076C-4D76-91DF-FB59B358C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2A67E-F99D-4DAA-AB02-6ACAAA2ED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2FD319-5529-44DE-A102-535D81C04CFA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BEBEF-EACB-40AF-A42F-EC1763C812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93F77-4B3A-4C22-B204-9B973E25F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CCB3CF7-0404-45BA-9899-6E648B77E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1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5" r:id="rId5"/>
    <p:sldLayoutId id="2147483657" r:id="rId6"/>
    <p:sldLayoutId id="2147483652" r:id="rId7"/>
    <p:sldLayoutId id="2147483656" r:id="rId8"/>
    <p:sldLayoutId id="2147483658" r:id="rId9"/>
    <p:sldLayoutId id="2147483660" r:id="rId10"/>
    <p:sldLayoutId id="2147483661" r:id="rId11"/>
    <p:sldLayoutId id="2147483663" r:id="rId12"/>
    <p:sldLayoutId id="2147483664" r:id="rId13"/>
    <p:sldLayoutId id="2147483665" r:id="rId14"/>
    <p:sldLayoutId id="2147483666" r:id="rId15"/>
    <p:sldLayoutId id="2147483662" r:id="rId16"/>
    <p:sldLayoutId id="2147483667" r:id="rId17"/>
    <p:sldLayoutId id="2147483668" r:id="rId18"/>
    <p:sldLayoutId id="2147483669" r:id="rId19"/>
    <p:sldLayoutId id="2147483670" r:id="rId20"/>
    <p:sldLayoutId id="2147483671" r:id="rId21"/>
    <p:sldLayoutId id="2147483672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8" r:id="rId28"/>
    <p:sldLayoutId id="2147483679" r:id="rId29"/>
    <p:sldLayoutId id="2147483680" r:id="rId30"/>
    <p:sldLayoutId id="2147483681" r:id="rId31"/>
    <p:sldLayoutId id="2147483682" r:id="rId32"/>
    <p:sldLayoutId id="2147483683" r:id="rId33"/>
    <p:sldLayoutId id="2147483685" r:id="rId3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>
            <a:extLst>
              <a:ext uri="{FF2B5EF4-FFF2-40B4-BE49-F238E27FC236}">
                <a16:creationId xmlns:a16="http://schemas.microsoft.com/office/drawing/2014/main" id="{3D8F75BB-C0AF-4FF1-8424-F8B0C84060C7}"/>
              </a:ext>
            </a:extLst>
          </p:cNvPr>
          <p:cNvSpPr txBox="1"/>
          <p:nvPr/>
        </p:nvSpPr>
        <p:spPr>
          <a:xfrm>
            <a:off x="492220" y="3999315"/>
            <a:ext cx="446147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>
                <a:solidFill>
                  <a:srgbClr val="262261"/>
                </a:solidFill>
                <a:latin typeface="Montserrat SemiBold" panose="00000700000000000000" pitchFamily="2" charset="0"/>
              </a:rPr>
              <a:t>LOGISTSY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C189BF9-F98E-4E60-9AC0-8552F8549C2D}"/>
              </a:ext>
            </a:extLst>
          </p:cNvPr>
          <p:cNvSpPr txBox="1"/>
          <p:nvPr/>
        </p:nvSpPr>
        <p:spPr>
          <a:xfrm>
            <a:off x="549369" y="5107312"/>
            <a:ext cx="27863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>
                <a:solidFill>
                  <a:schemeClr val="tx1">
                    <a:lumMod val="50000"/>
                    <a:lumOff val="50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Logistic &amp; Delivery Presentation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031DB1-D070-40BC-A89B-84F705DB44A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DD61CCE-57AD-4CAD-AE79-77331BBFDA1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41B83B8-17F8-4691-BC8E-6B31B9D80BDE}"/>
              </a:ext>
            </a:extLst>
          </p:cNvPr>
          <p:cNvSpPr/>
          <p:nvPr/>
        </p:nvSpPr>
        <p:spPr>
          <a:xfrm flipH="1">
            <a:off x="465220" y="2"/>
            <a:ext cx="10548820" cy="6857999"/>
          </a:xfrm>
          <a:custGeom>
            <a:avLst/>
            <a:gdLst>
              <a:gd name="connsiteX0" fmla="*/ 2850181 w 10548820"/>
              <a:gd name="connsiteY0" fmla="*/ 3799397 h 6857999"/>
              <a:gd name="connsiteX1" fmla="*/ 2840405 w 10548820"/>
              <a:gd name="connsiteY1" fmla="*/ 3807539 h 6857999"/>
              <a:gd name="connsiteX2" fmla="*/ 552332 w 10548820"/>
              <a:gd name="connsiteY2" fmla="*/ 5704145 h 6857999"/>
              <a:gd name="connsiteX3" fmla="*/ 557878 w 10548820"/>
              <a:gd name="connsiteY3" fmla="*/ 5708765 h 6857999"/>
              <a:gd name="connsiteX4" fmla="*/ 0 w 10548820"/>
              <a:gd name="connsiteY4" fmla="*/ 6173449 h 6857999"/>
              <a:gd name="connsiteX5" fmla="*/ 1746566 w 10548820"/>
              <a:gd name="connsiteY5" fmla="*/ 6173449 h 6857999"/>
              <a:gd name="connsiteX6" fmla="*/ 2013614 w 10548820"/>
              <a:gd name="connsiteY6" fmla="*/ 5952074 h 6857999"/>
              <a:gd name="connsiteX7" fmla="*/ 2722235 w 10548820"/>
              <a:gd name="connsiteY7" fmla="*/ 5348422 h 6857999"/>
              <a:gd name="connsiteX8" fmla="*/ 3408566 w 10548820"/>
              <a:gd name="connsiteY8" fmla="*/ 5927588 h 6857999"/>
              <a:gd name="connsiteX9" fmla="*/ 3616574 w 10548820"/>
              <a:gd name="connsiteY9" fmla="*/ 6098832 h 6857999"/>
              <a:gd name="connsiteX10" fmla="*/ 4560640 w 10548820"/>
              <a:gd name="connsiteY10" fmla="*/ 6857999 h 6857999"/>
              <a:gd name="connsiteX11" fmla="*/ 6502653 w 10548820"/>
              <a:gd name="connsiteY11" fmla="*/ 6857999 h 6857999"/>
              <a:gd name="connsiteX12" fmla="*/ 3672451 w 10548820"/>
              <a:gd name="connsiteY12" fmla="*/ 4500588 h 6857999"/>
              <a:gd name="connsiteX13" fmla="*/ 10548820 w 10548820"/>
              <a:gd name="connsiteY13" fmla="*/ 0 h 6857999"/>
              <a:gd name="connsiteX14" fmla="*/ 5247783 w 10548820"/>
              <a:gd name="connsiteY14" fmla="*/ 0 h 6857999"/>
              <a:gd name="connsiteX15" fmla="*/ 4940228 w 10548820"/>
              <a:gd name="connsiteY15" fmla="*/ 207343 h 6857999"/>
              <a:gd name="connsiteX16" fmla="*/ 4632672 w 10548820"/>
              <a:gd name="connsiteY16" fmla="*/ 0 h 6857999"/>
              <a:gd name="connsiteX17" fmla="*/ 3013216 w 10548820"/>
              <a:gd name="connsiteY17" fmla="*/ 0 h 6857999"/>
              <a:gd name="connsiteX18" fmla="*/ 689032 w 10548820"/>
              <a:gd name="connsiteY18" fmla="*/ 1777053 h 6857999"/>
              <a:gd name="connsiteX19" fmla="*/ 1249498 w 10548820"/>
              <a:gd name="connsiteY19" fmla="*/ 2193162 h 6857999"/>
              <a:gd name="connsiteX20" fmla="*/ 1241788 w 10548820"/>
              <a:gd name="connsiteY20" fmla="*/ 2198886 h 6857999"/>
              <a:gd name="connsiteX21" fmla="*/ 4366219 w 10548820"/>
              <a:gd name="connsiteY21" fmla="*/ 4590190 h 6857999"/>
              <a:gd name="connsiteX22" fmla="*/ 4422155 w 10548820"/>
              <a:gd name="connsiteY22" fmla="*/ 4548662 h 6857999"/>
              <a:gd name="connsiteX23" fmla="*/ 5578678 w 10548820"/>
              <a:gd name="connsiteY23" fmla="*/ 369001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0548820" h="6857999">
                <a:moveTo>
                  <a:pt x="2850181" y="3799397"/>
                </a:moveTo>
                <a:lnTo>
                  <a:pt x="2840405" y="3807539"/>
                </a:lnTo>
                <a:lnTo>
                  <a:pt x="552332" y="5704145"/>
                </a:lnTo>
                <a:lnTo>
                  <a:pt x="557878" y="5708765"/>
                </a:lnTo>
                <a:lnTo>
                  <a:pt x="0" y="6173449"/>
                </a:lnTo>
                <a:lnTo>
                  <a:pt x="1746566" y="6173449"/>
                </a:lnTo>
                <a:lnTo>
                  <a:pt x="2013614" y="5952074"/>
                </a:lnTo>
                <a:lnTo>
                  <a:pt x="2722235" y="5348422"/>
                </a:lnTo>
                <a:lnTo>
                  <a:pt x="3408566" y="5927588"/>
                </a:lnTo>
                <a:lnTo>
                  <a:pt x="3616574" y="6098832"/>
                </a:lnTo>
                <a:lnTo>
                  <a:pt x="4560640" y="6857999"/>
                </a:lnTo>
                <a:lnTo>
                  <a:pt x="6502653" y="6857999"/>
                </a:lnTo>
                <a:lnTo>
                  <a:pt x="3672451" y="4500588"/>
                </a:lnTo>
                <a:close/>
                <a:moveTo>
                  <a:pt x="10548820" y="0"/>
                </a:moveTo>
                <a:lnTo>
                  <a:pt x="5247783" y="0"/>
                </a:lnTo>
                <a:lnTo>
                  <a:pt x="4940228" y="207343"/>
                </a:lnTo>
                <a:lnTo>
                  <a:pt x="4632672" y="0"/>
                </a:lnTo>
                <a:lnTo>
                  <a:pt x="3013216" y="0"/>
                </a:lnTo>
                <a:lnTo>
                  <a:pt x="689032" y="1777053"/>
                </a:lnTo>
                <a:lnTo>
                  <a:pt x="1249498" y="2193162"/>
                </a:lnTo>
                <a:lnTo>
                  <a:pt x="1241788" y="2198886"/>
                </a:lnTo>
                <a:lnTo>
                  <a:pt x="4366219" y="4590190"/>
                </a:lnTo>
                <a:lnTo>
                  <a:pt x="4422155" y="4548662"/>
                </a:lnTo>
                <a:lnTo>
                  <a:pt x="5578678" y="3690017"/>
                </a:lnTo>
                <a:close/>
              </a:path>
            </a:pathLst>
          </a:custGeom>
          <a:solidFill>
            <a:srgbClr val="FAAF40">
              <a:alpha val="87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26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42C2B3-BA50-44DE-B9C9-053B407BA98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0F94C59-9D45-4AF1-BD3B-B841E100D27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A26A73-D027-4359-A9E9-123D2262B4B3}"/>
              </a:ext>
            </a:extLst>
          </p:cNvPr>
          <p:cNvSpPr txBox="1"/>
          <p:nvPr/>
        </p:nvSpPr>
        <p:spPr>
          <a:xfrm>
            <a:off x="7396926" y="1267513"/>
            <a:ext cx="345740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Meet Our Team Of Professional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EBF4AED-E290-477C-8692-F9A77351476E}"/>
              </a:ext>
            </a:extLst>
          </p:cNvPr>
          <p:cNvGrpSpPr/>
          <p:nvPr/>
        </p:nvGrpSpPr>
        <p:grpSpPr>
          <a:xfrm flipH="1">
            <a:off x="7492543" y="2431566"/>
            <a:ext cx="1628079" cy="0"/>
            <a:chOff x="1156311" y="1345783"/>
            <a:chExt cx="1628079" cy="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6B8BECF-0725-4156-B1B3-0B5B4A8E80ED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8332298-CE14-436A-A1A3-9E70729C0ECB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BD20C9F-CF38-4353-902B-4060709055B6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491120D1-5E6C-40C3-A8FD-D94DD5334978}"/>
              </a:ext>
            </a:extLst>
          </p:cNvPr>
          <p:cNvSpPr txBox="1"/>
          <p:nvPr/>
        </p:nvSpPr>
        <p:spPr>
          <a:xfrm>
            <a:off x="7396927" y="2983590"/>
            <a:ext cx="3581978" cy="107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Lorem Ipsum has been the industry's standard dummy text ever since the 1500s,  when an unknown printer took a galley.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319FA24-56BE-4278-A080-954855D0DA1C}"/>
              </a:ext>
            </a:extLst>
          </p:cNvPr>
          <p:cNvSpPr txBox="1"/>
          <p:nvPr/>
        </p:nvSpPr>
        <p:spPr>
          <a:xfrm>
            <a:off x="7396926" y="2758720"/>
            <a:ext cx="2626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What We Can Do for You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8B6A38B2-C946-42E4-BA78-E96D5C2ED0FB}"/>
              </a:ext>
            </a:extLst>
          </p:cNvPr>
          <p:cNvGrpSpPr/>
          <p:nvPr/>
        </p:nvGrpSpPr>
        <p:grpSpPr>
          <a:xfrm>
            <a:off x="4241646" y="5692868"/>
            <a:ext cx="2429859" cy="696669"/>
            <a:chOff x="675303" y="4127672"/>
            <a:chExt cx="1458298" cy="418111"/>
          </a:xfrm>
          <a:solidFill>
            <a:srgbClr val="FAAF40"/>
          </a:solidFill>
        </p:grpSpPr>
        <p:sp>
          <p:nvSpPr>
            <p:cNvPr id="72" name="Arrow: Chevron 71">
              <a:extLst>
                <a:ext uri="{FF2B5EF4-FFF2-40B4-BE49-F238E27FC236}">
                  <a16:creationId xmlns:a16="http://schemas.microsoft.com/office/drawing/2014/main" id="{4A1482EF-B708-4ECE-86BA-D28454F6C948}"/>
                </a:ext>
              </a:extLst>
            </p:cNvPr>
            <p:cNvSpPr/>
            <p:nvPr/>
          </p:nvSpPr>
          <p:spPr>
            <a:xfrm>
              <a:off x="675303" y="4127672"/>
              <a:ext cx="418111" cy="418111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Arrow: Chevron 72">
              <a:extLst>
                <a:ext uri="{FF2B5EF4-FFF2-40B4-BE49-F238E27FC236}">
                  <a16:creationId xmlns:a16="http://schemas.microsoft.com/office/drawing/2014/main" id="{1CE97EA6-0E84-4EB0-847D-6BF857DFAC83}"/>
                </a:ext>
              </a:extLst>
            </p:cNvPr>
            <p:cNvSpPr/>
            <p:nvPr/>
          </p:nvSpPr>
          <p:spPr>
            <a:xfrm>
              <a:off x="1014306" y="4127672"/>
              <a:ext cx="418111" cy="418111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Arrow: Chevron 73">
              <a:extLst>
                <a:ext uri="{FF2B5EF4-FFF2-40B4-BE49-F238E27FC236}">
                  <a16:creationId xmlns:a16="http://schemas.microsoft.com/office/drawing/2014/main" id="{0BE03275-87D1-4FE1-B650-43057683C638}"/>
                </a:ext>
              </a:extLst>
            </p:cNvPr>
            <p:cNvSpPr/>
            <p:nvPr/>
          </p:nvSpPr>
          <p:spPr>
            <a:xfrm>
              <a:off x="1359829" y="4127672"/>
              <a:ext cx="418111" cy="418111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Arrow: Chevron 74">
              <a:extLst>
                <a:ext uri="{FF2B5EF4-FFF2-40B4-BE49-F238E27FC236}">
                  <a16:creationId xmlns:a16="http://schemas.microsoft.com/office/drawing/2014/main" id="{CA85F1A9-99D6-464A-AFC5-BD2A22319325}"/>
                </a:ext>
              </a:extLst>
            </p:cNvPr>
            <p:cNvSpPr/>
            <p:nvPr userDrawn="1"/>
          </p:nvSpPr>
          <p:spPr>
            <a:xfrm>
              <a:off x="1715490" y="4127672"/>
              <a:ext cx="418111" cy="418111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30C624DC-CFDE-4603-BB36-15FBD7E03D1A}"/>
              </a:ext>
            </a:extLst>
          </p:cNvPr>
          <p:cNvSpPr txBox="1"/>
          <p:nvPr/>
        </p:nvSpPr>
        <p:spPr>
          <a:xfrm>
            <a:off x="8169770" y="5549813"/>
            <a:ext cx="2856829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i="1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“Lorem Ipsum is simply dummy text of the printing and typesetting industry.  Lorem Ipsum has been the industry's standard.”</a:t>
            </a:r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C4A5A7C-72C1-442C-A7A9-8973E70430A0}"/>
              </a:ext>
            </a:extLst>
          </p:cNvPr>
          <p:cNvGrpSpPr/>
          <p:nvPr/>
        </p:nvGrpSpPr>
        <p:grpSpPr>
          <a:xfrm>
            <a:off x="2174937" y="3429000"/>
            <a:ext cx="661314" cy="2662970"/>
            <a:chOff x="2174937" y="3429000"/>
            <a:chExt cx="661314" cy="2662970"/>
          </a:xfrm>
        </p:grpSpPr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6A19036D-4EE4-40A1-99C7-6C70E03E726A}"/>
                </a:ext>
              </a:extLst>
            </p:cNvPr>
            <p:cNvGrpSpPr/>
            <p:nvPr/>
          </p:nvGrpSpPr>
          <p:grpSpPr>
            <a:xfrm>
              <a:off x="2174937" y="3429000"/>
              <a:ext cx="661314" cy="2662970"/>
              <a:chOff x="2174937" y="3429000"/>
              <a:chExt cx="661314" cy="2662970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50A69E4-B908-4EE0-AD63-07A1BAAE126C}"/>
                  </a:ext>
                </a:extLst>
              </p:cNvPr>
              <p:cNvSpPr/>
              <p:nvPr/>
            </p:nvSpPr>
            <p:spPr>
              <a:xfrm rot="10800000" flipV="1">
                <a:off x="2174937" y="3429000"/>
                <a:ext cx="661314" cy="2662970"/>
              </a:xfrm>
              <a:prstGeom prst="rect">
                <a:avLst/>
              </a:prstGeom>
              <a:solidFill>
                <a:srgbClr val="FAAF40"/>
              </a:solidFill>
              <a:ln w="12700">
                <a:noFill/>
              </a:ln>
              <a:effectLst>
                <a:outerShdw blurRad="152400" dist="38100" dir="5400000" algn="t" rotWithShape="0">
                  <a:schemeClr val="bg1">
                    <a:lumMod val="50000"/>
                    <a:alpha val="2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C1B68E09-D2D8-435C-86A7-339AC7532939}"/>
                  </a:ext>
                </a:extLst>
              </p:cNvPr>
              <p:cNvGrpSpPr/>
              <p:nvPr/>
            </p:nvGrpSpPr>
            <p:grpSpPr>
              <a:xfrm>
                <a:off x="2342283" y="3807760"/>
                <a:ext cx="374887" cy="374887"/>
                <a:chOff x="2342283" y="3807760"/>
                <a:chExt cx="374887" cy="374887"/>
              </a:xfrm>
            </p:grpSpPr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1FBF66B7-DFCF-4D49-9BB2-8C9135355800}"/>
                    </a:ext>
                  </a:extLst>
                </p:cNvPr>
                <p:cNvSpPr/>
                <p:nvPr/>
              </p:nvSpPr>
              <p:spPr>
                <a:xfrm>
                  <a:off x="2342283" y="3807760"/>
                  <a:ext cx="374887" cy="374887"/>
                </a:xfrm>
                <a:prstGeom prst="ellipse">
                  <a:avLst/>
                </a:prstGeom>
                <a:solidFill>
                  <a:schemeClr val="bg1"/>
                </a:solidFill>
                <a:ln w="407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highlight>
                      <a:srgbClr val="FFFF00"/>
                    </a:highlight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3" name="Group 112">
                  <a:extLst>
                    <a:ext uri="{FF2B5EF4-FFF2-40B4-BE49-F238E27FC236}">
                      <a16:creationId xmlns:a16="http://schemas.microsoft.com/office/drawing/2014/main" id="{935D8AB3-70B9-4216-91A5-9DC02001BE6F}"/>
                    </a:ext>
                  </a:extLst>
                </p:cNvPr>
                <p:cNvGrpSpPr/>
                <p:nvPr/>
              </p:nvGrpSpPr>
              <p:grpSpPr>
                <a:xfrm>
                  <a:off x="2443762" y="3923697"/>
                  <a:ext cx="171929" cy="143013"/>
                  <a:chOff x="5574110" y="4995435"/>
                  <a:chExt cx="166069" cy="138138"/>
                </a:xfrm>
                <a:solidFill>
                  <a:srgbClr val="262261"/>
                </a:solidFill>
                <a:effectLst>
                  <a:outerShdw blurRad="50800" dist="38100" dir="5400000" algn="t" rotWithShape="0">
                    <a:schemeClr val="bg1">
                      <a:lumMod val="50000"/>
                      <a:alpha val="40000"/>
                    </a:schemeClr>
                  </a:outerShdw>
                </a:effectLst>
              </p:grpSpPr>
              <p:sp>
                <p:nvSpPr>
                  <p:cNvPr id="114" name="Freeform: Shape 113">
                    <a:extLst>
                      <a:ext uri="{FF2B5EF4-FFF2-40B4-BE49-F238E27FC236}">
                        <a16:creationId xmlns:a16="http://schemas.microsoft.com/office/drawing/2014/main" id="{3A010118-24C4-4ED4-B87E-27C1A0A13B32}"/>
                      </a:ext>
                    </a:extLst>
                  </p:cNvPr>
                  <p:cNvSpPr/>
                  <p:nvPr/>
                </p:nvSpPr>
                <p:spPr>
                  <a:xfrm>
                    <a:off x="5574110" y="4995435"/>
                    <a:ext cx="166068" cy="138138"/>
                  </a:xfrm>
                  <a:custGeom>
                    <a:avLst/>
                    <a:gdLst>
                      <a:gd name="connsiteX0" fmla="*/ 1178938 w 1197984"/>
                      <a:gd name="connsiteY0" fmla="*/ 115917 h 996499"/>
                      <a:gd name="connsiteX1" fmla="*/ 1096332 w 1197984"/>
                      <a:gd name="connsiteY1" fmla="*/ 143775 h 996499"/>
                      <a:gd name="connsiteX2" fmla="*/ 1164316 w 1197984"/>
                      <a:gd name="connsiteY2" fmla="*/ 35515 h 996499"/>
                      <a:gd name="connsiteX3" fmla="*/ 1144564 w 1197984"/>
                      <a:gd name="connsiteY3" fmla="*/ 19785 h 996499"/>
                      <a:gd name="connsiteX4" fmla="*/ 1018277 w 1197984"/>
                      <a:gd name="connsiteY4" fmla="*/ 71953 h 996499"/>
                      <a:gd name="connsiteX5" fmla="*/ 1010391 w 1197984"/>
                      <a:gd name="connsiteY5" fmla="*/ 72934 h 996499"/>
                      <a:gd name="connsiteX6" fmla="*/ 988272 w 1197984"/>
                      <a:gd name="connsiteY6" fmla="*/ 64493 h 996499"/>
                      <a:gd name="connsiteX7" fmla="*/ 817383 w 1197984"/>
                      <a:gd name="connsiteY7" fmla="*/ 0 h 996499"/>
                      <a:gd name="connsiteX8" fmla="*/ 735563 w 1197984"/>
                      <a:gd name="connsiteY8" fmla="*/ 12635 h 996499"/>
                      <a:gd name="connsiteX9" fmla="*/ 566914 w 1197984"/>
                      <a:gd name="connsiteY9" fmla="*/ 192918 h 996499"/>
                      <a:gd name="connsiteX10" fmla="*/ 560798 w 1197984"/>
                      <a:gd name="connsiteY10" fmla="*/ 288016 h 996499"/>
                      <a:gd name="connsiteX11" fmla="*/ 558472 w 1197984"/>
                      <a:gd name="connsiteY11" fmla="*/ 295259 h 996499"/>
                      <a:gd name="connsiteX12" fmla="*/ 551339 w 1197984"/>
                      <a:gd name="connsiteY12" fmla="*/ 298493 h 996499"/>
                      <a:gd name="connsiteX13" fmla="*/ 550424 w 1197984"/>
                      <a:gd name="connsiteY13" fmla="*/ 298452 h 996499"/>
                      <a:gd name="connsiteX14" fmla="*/ 84954 w 1197984"/>
                      <a:gd name="connsiteY14" fmla="*/ 49764 h 996499"/>
                      <a:gd name="connsiteX15" fmla="*/ 62819 w 1197984"/>
                      <a:gd name="connsiteY15" fmla="*/ 51490 h 996499"/>
                      <a:gd name="connsiteX16" fmla="*/ 27852 w 1197984"/>
                      <a:gd name="connsiteY16" fmla="*/ 181341 h 996499"/>
                      <a:gd name="connsiteX17" fmla="*/ 104853 w 1197984"/>
                      <a:gd name="connsiteY17" fmla="*/ 365450 h 996499"/>
                      <a:gd name="connsiteX18" fmla="*/ 45932 w 1197984"/>
                      <a:gd name="connsiteY18" fmla="*/ 342632 h 996499"/>
                      <a:gd name="connsiteX19" fmla="*/ 25869 w 1197984"/>
                      <a:gd name="connsiteY19" fmla="*/ 354287 h 996499"/>
                      <a:gd name="connsiteX20" fmla="*/ 176728 w 1197984"/>
                      <a:gd name="connsiteY20" fmla="*/ 592530 h 996499"/>
                      <a:gd name="connsiteX21" fmla="*/ 171210 w 1197984"/>
                      <a:gd name="connsiteY21" fmla="*/ 592587 h 996499"/>
                      <a:gd name="connsiteX22" fmla="*/ 127695 w 1197984"/>
                      <a:gd name="connsiteY22" fmla="*/ 588438 h 996499"/>
                      <a:gd name="connsiteX23" fmla="*/ 112293 w 1197984"/>
                      <a:gd name="connsiteY23" fmla="*/ 605823 h 996499"/>
                      <a:gd name="connsiteX24" fmla="*/ 316767 w 1197984"/>
                      <a:gd name="connsiteY24" fmla="*/ 781883 h 996499"/>
                      <a:gd name="connsiteX25" fmla="*/ 49828 w 1197984"/>
                      <a:gd name="connsiteY25" fmla="*/ 862944 h 996499"/>
                      <a:gd name="connsiteX26" fmla="*/ 19962 w 1197984"/>
                      <a:gd name="connsiteY26" fmla="*/ 862931 h 996499"/>
                      <a:gd name="connsiteX27" fmla="*/ 627 w 1197984"/>
                      <a:gd name="connsiteY27" fmla="*/ 877852 h 996499"/>
                      <a:gd name="connsiteX28" fmla="*/ 10422 w 1197984"/>
                      <a:gd name="connsiteY28" fmla="*/ 900457 h 996499"/>
                      <a:gd name="connsiteX29" fmla="*/ 366621 w 1197984"/>
                      <a:gd name="connsiteY29" fmla="*/ 996499 h 996499"/>
                      <a:gd name="connsiteX30" fmla="*/ 671021 w 1197984"/>
                      <a:gd name="connsiteY30" fmla="*/ 931921 h 996499"/>
                      <a:gd name="connsiteX31" fmla="*/ 893747 w 1197984"/>
                      <a:gd name="connsiteY31" fmla="*/ 765030 h 996499"/>
                      <a:gd name="connsiteX32" fmla="*/ 1030135 w 1197984"/>
                      <a:gd name="connsiteY32" fmla="*/ 536609 h 996499"/>
                      <a:gd name="connsiteX33" fmla="*/ 1076490 w 1197984"/>
                      <a:gd name="connsiteY33" fmla="*/ 286626 h 996499"/>
                      <a:gd name="connsiteX34" fmla="*/ 1076490 w 1197984"/>
                      <a:gd name="connsiteY34" fmla="*/ 282685 h 996499"/>
                      <a:gd name="connsiteX35" fmla="*/ 1092940 w 1197984"/>
                      <a:gd name="connsiteY35" fmla="*/ 248471 h 996499"/>
                      <a:gd name="connsiteX36" fmla="*/ 1195632 w 1197984"/>
                      <a:gd name="connsiteY36" fmla="*/ 135763 h 996499"/>
                      <a:gd name="connsiteX37" fmla="*/ 1178938 w 1197984"/>
                      <a:gd name="connsiteY37" fmla="*/ 115917 h 996499"/>
                      <a:gd name="connsiteX38" fmla="*/ 1178938 w 1197984"/>
                      <a:gd name="connsiteY38" fmla="*/ 115917 h 9964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</a:cxnLst>
                    <a:rect l="l" t="t" r="r" b="b"/>
                    <a:pathLst>
                      <a:path w="1197984" h="996499">
                        <a:moveTo>
                          <a:pt x="1178938" y="115917"/>
                        </a:moveTo>
                        <a:cubicBezTo>
                          <a:pt x="1152314" y="127726"/>
                          <a:pt x="1124689" y="137038"/>
                          <a:pt x="1096332" y="143775"/>
                        </a:cubicBezTo>
                        <a:cubicBezTo>
                          <a:pt x="1127579" y="114094"/>
                          <a:pt x="1151068" y="76956"/>
                          <a:pt x="1164316" y="35515"/>
                        </a:cubicBezTo>
                        <a:cubicBezTo>
                          <a:pt x="1168101" y="23689"/>
                          <a:pt x="1155245" y="13449"/>
                          <a:pt x="1144564" y="19785"/>
                        </a:cubicBezTo>
                        <a:cubicBezTo>
                          <a:pt x="1105117" y="43187"/>
                          <a:pt x="1062629" y="60728"/>
                          <a:pt x="1018277" y="71953"/>
                        </a:cubicBezTo>
                        <a:cubicBezTo>
                          <a:pt x="1015709" y="72607"/>
                          <a:pt x="1013061" y="72934"/>
                          <a:pt x="1010391" y="72934"/>
                        </a:cubicBezTo>
                        <a:cubicBezTo>
                          <a:pt x="1002302" y="72934"/>
                          <a:pt x="994465" y="69938"/>
                          <a:pt x="988272" y="64493"/>
                        </a:cubicBezTo>
                        <a:cubicBezTo>
                          <a:pt x="941091" y="22904"/>
                          <a:pt x="880396" y="0"/>
                          <a:pt x="817383" y="0"/>
                        </a:cubicBezTo>
                        <a:cubicBezTo>
                          <a:pt x="790110" y="0"/>
                          <a:pt x="762587" y="4251"/>
                          <a:pt x="735563" y="12635"/>
                        </a:cubicBezTo>
                        <a:cubicBezTo>
                          <a:pt x="651817" y="38605"/>
                          <a:pt x="587197" y="107692"/>
                          <a:pt x="566914" y="192918"/>
                        </a:cubicBezTo>
                        <a:cubicBezTo>
                          <a:pt x="559310" y="224876"/>
                          <a:pt x="557258" y="256883"/>
                          <a:pt x="560798" y="288016"/>
                        </a:cubicBezTo>
                        <a:cubicBezTo>
                          <a:pt x="561195" y="291597"/>
                          <a:pt x="559515" y="294090"/>
                          <a:pt x="558472" y="295259"/>
                        </a:cubicBezTo>
                        <a:cubicBezTo>
                          <a:pt x="556633" y="297311"/>
                          <a:pt x="554041" y="298493"/>
                          <a:pt x="551339" y="298493"/>
                        </a:cubicBezTo>
                        <a:cubicBezTo>
                          <a:pt x="551045" y="298493"/>
                          <a:pt x="550726" y="298481"/>
                          <a:pt x="550424" y="298452"/>
                        </a:cubicBezTo>
                        <a:cubicBezTo>
                          <a:pt x="367104" y="281414"/>
                          <a:pt x="201790" y="193102"/>
                          <a:pt x="84954" y="49764"/>
                        </a:cubicBezTo>
                        <a:cubicBezTo>
                          <a:pt x="79006" y="42451"/>
                          <a:pt x="67569" y="43351"/>
                          <a:pt x="62819" y="51490"/>
                        </a:cubicBezTo>
                        <a:cubicBezTo>
                          <a:pt x="39943" y="90757"/>
                          <a:pt x="27852" y="135653"/>
                          <a:pt x="27852" y="181341"/>
                        </a:cubicBezTo>
                        <a:cubicBezTo>
                          <a:pt x="27852" y="251353"/>
                          <a:pt x="55992" y="317341"/>
                          <a:pt x="104853" y="365450"/>
                        </a:cubicBezTo>
                        <a:cubicBezTo>
                          <a:pt x="84304" y="360574"/>
                          <a:pt x="64413" y="352901"/>
                          <a:pt x="45932" y="342632"/>
                        </a:cubicBezTo>
                        <a:cubicBezTo>
                          <a:pt x="36988" y="337670"/>
                          <a:pt x="25996" y="344063"/>
                          <a:pt x="25869" y="354287"/>
                        </a:cubicBezTo>
                        <a:cubicBezTo>
                          <a:pt x="24602" y="458300"/>
                          <a:pt x="85502" y="550855"/>
                          <a:pt x="176728" y="592530"/>
                        </a:cubicBezTo>
                        <a:cubicBezTo>
                          <a:pt x="174889" y="592571"/>
                          <a:pt x="173049" y="592587"/>
                          <a:pt x="171210" y="592587"/>
                        </a:cubicBezTo>
                        <a:cubicBezTo>
                          <a:pt x="156751" y="592587"/>
                          <a:pt x="142101" y="591205"/>
                          <a:pt x="127695" y="588438"/>
                        </a:cubicBezTo>
                        <a:cubicBezTo>
                          <a:pt x="117627" y="586529"/>
                          <a:pt x="109170" y="596070"/>
                          <a:pt x="112293" y="605823"/>
                        </a:cubicBezTo>
                        <a:cubicBezTo>
                          <a:pt x="141913" y="698280"/>
                          <a:pt x="221506" y="766423"/>
                          <a:pt x="316767" y="781883"/>
                        </a:cubicBezTo>
                        <a:cubicBezTo>
                          <a:pt x="237714" y="834955"/>
                          <a:pt x="145641" y="862944"/>
                          <a:pt x="49828" y="862944"/>
                        </a:cubicBezTo>
                        <a:lnTo>
                          <a:pt x="19962" y="862931"/>
                        </a:lnTo>
                        <a:cubicBezTo>
                          <a:pt x="10745" y="862931"/>
                          <a:pt x="2957" y="868936"/>
                          <a:pt x="627" y="877852"/>
                        </a:cubicBezTo>
                        <a:cubicBezTo>
                          <a:pt x="-1682" y="886620"/>
                          <a:pt x="2565" y="895891"/>
                          <a:pt x="10422" y="900457"/>
                        </a:cubicBezTo>
                        <a:cubicBezTo>
                          <a:pt x="118388" y="963294"/>
                          <a:pt x="241548" y="996499"/>
                          <a:pt x="366621" y="996499"/>
                        </a:cubicBezTo>
                        <a:cubicBezTo>
                          <a:pt x="476108" y="996499"/>
                          <a:pt x="578523" y="974781"/>
                          <a:pt x="671021" y="931921"/>
                        </a:cubicBezTo>
                        <a:cubicBezTo>
                          <a:pt x="755822" y="892641"/>
                          <a:pt x="830754" y="836492"/>
                          <a:pt x="893747" y="765030"/>
                        </a:cubicBezTo>
                        <a:cubicBezTo>
                          <a:pt x="952435" y="698456"/>
                          <a:pt x="998316" y="621610"/>
                          <a:pt x="1030135" y="536609"/>
                        </a:cubicBezTo>
                        <a:cubicBezTo>
                          <a:pt x="1060458" y="455606"/>
                          <a:pt x="1076490" y="369146"/>
                          <a:pt x="1076490" y="286626"/>
                        </a:cubicBezTo>
                        <a:lnTo>
                          <a:pt x="1076490" y="282685"/>
                        </a:lnTo>
                        <a:cubicBezTo>
                          <a:pt x="1076490" y="269437"/>
                          <a:pt x="1082479" y="256969"/>
                          <a:pt x="1092940" y="248471"/>
                        </a:cubicBezTo>
                        <a:cubicBezTo>
                          <a:pt x="1132616" y="216251"/>
                          <a:pt x="1167173" y="178333"/>
                          <a:pt x="1195632" y="135763"/>
                        </a:cubicBezTo>
                        <a:cubicBezTo>
                          <a:pt x="1203154" y="124530"/>
                          <a:pt x="1191299" y="110435"/>
                          <a:pt x="1178938" y="115917"/>
                        </a:cubicBezTo>
                        <a:lnTo>
                          <a:pt x="1178938" y="115917"/>
                        </a:lnTo>
                        <a:close/>
                      </a:path>
                    </a:pathLst>
                  </a:custGeom>
                  <a:grpFill/>
                  <a:ln w="40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highlight>
                        <a:srgbClr val="FFFF00"/>
                      </a:highlight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5" name="Freeform: Shape 114">
                    <a:extLst>
                      <a:ext uri="{FF2B5EF4-FFF2-40B4-BE49-F238E27FC236}">
                        <a16:creationId xmlns:a16="http://schemas.microsoft.com/office/drawing/2014/main" id="{65931E66-868D-43E9-A331-65D930FC46A4}"/>
                      </a:ext>
                    </a:extLst>
                  </p:cNvPr>
                  <p:cNvSpPr/>
                  <p:nvPr/>
                </p:nvSpPr>
                <p:spPr>
                  <a:xfrm>
                    <a:off x="5656819" y="4995435"/>
                    <a:ext cx="83360" cy="133229"/>
                  </a:xfrm>
                  <a:custGeom>
                    <a:avLst/>
                    <a:gdLst>
                      <a:gd name="connsiteX0" fmla="*/ 582294 w 601346"/>
                      <a:gd name="connsiteY0" fmla="*/ 115917 h 961090"/>
                      <a:gd name="connsiteX1" fmla="*/ 499689 w 601346"/>
                      <a:gd name="connsiteY1" fmla="*/ 143775 h 961090"/>
                      <a:gd name="connsiteX2" fmla="*/ 567676 w 601346"/>
                      <a:gd name="connsiteY2" fmla="*/ 35515 h 961090"/>
                      <a:gd name="connsiteX3" fmla="*/ 547924 w 601346"/>
                      <a:gd name="connsiteY3" fmla="*/ 19785 h 961090"/>
                      <a:gd name="connsiteX4" fmla="*/ 421637 w 601346"/>
                      <a:gd name="connsiteY4" fmla="*/ 71953 h 961090"/>
                      <a:gd name="connsiteX5" fmla="*/ 413751 w 601346"/>
                      <a:gd name="connsiteY5" fmla="*/ 72934 h 961090"/>
                      <a:gd name="connsiteX6" fmla="*/ 391633 w 601346"/>
                      <a:gd name="connsiteY6" fmla="*/ 64493 h 961090"/>
                      <a:gd name="connsiteX7" fmla="*/ 220743 w 601346"/>
                      <a:gd name="connsiteY7" fmla="*/ 0 h 961090"/>
                      <a:gd name="connsiteX8" fmla="*/ 138923 w 601346"/>
                      <a:gd name="connsiteY8" fmla="*/ 12635 h 961090"/>
                      <a:gd name="connsiteX9" fmla="*/ 0 w 601346"/>
                      <a:gd name="connsiteY9" fmla="*/ 121149 h 961090"/>
                      <a:gd name="connsiteX10" fmla="*/ 0 w 601346"/>
                      <a:gd name="connsiteY10" fmla="*/ 961091 h 961090"/>
                      <a:gd name="connsiteX11" fmla="*/ 74389 w 601346"/>
                      <a:gd name="connsiteY11" fmla="*/ 931908 h 961090"/>
                      <a:gd name="connsiteX12" fmla="*/ 297115 w 601346"/>
                      <a:gd name="connsiteY12" fmla="*/ 765017 h 961090"/>
                      <a:gd name="connsiteX13" fmla="*/ 433503 w 601346"/>
                      <a:gd name="connsiteY13" fmla="*/ 536597 h 961090"/>
                      <a:gd name="connsiteX14" fmla="*/ 479859 w 601346"/>
                      <a:gd name="connsiteY14" fmla="*/ 286614 h 961090"/>
                      <a:gd name="connsiteX15" fmla="*/ 479859 w 601346"/>
                      <a:gd name="connsiteY15" fmla="*/ 282673 h 961090"/>
                      <a:gd name="connsiteX16" fmla="*/ 496308 w 601346"/>
                      <a:gd name="connsiteY16" fmla="*/ 248459 h 961090"/>
                      <a:gd name="connsiteX17" fmla="*/ 599001 w 601346"/>
                      <a:gd name="connsiteY17" fmla="*/ 135751 h 961090"/>
                      <a:gd name="connsiteX18" fmla="*/ 582294 w 601346"/>
                      <a:gd name="connsiteY18" fmla="*/ 115917 h 96109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601346" h="961090">
                        <a:moveTo>
                          <a:pt x="582294" y="115917"/>
                        </a:moveTo>
                        <a:cubicBezTo>
                          <a:pt x="555662" y="127726"/>
                          <a:pt x="528045" y="137038"/>
                          <a:pt x="499689" y="143775"/>
                        </a:cubicBezTo>
                        <a:cubicBezTo>
                          <a:pt x="530935" y="114094"/>
                          <a:pt x="554424" y="76956"/>
                          <a:pt x="567676" y="35515"/>
                        </a:cubicBezTo>
                        <a:cubicBezTo>
                          <a:pt x="571461" y="23689"/>
                          <a:pt x="558605" y="13449"/>
                          <a:pt x="547924" y="19785"/>
                        </a:cubicBezTo>
                        <a:cubicBezTo>
                          <a:pt x="508477" y="43187"/>
                          <a:pt x="465989" y="60728"/>
                          <a:pt x="421637" y="71953"/>
                        </a:cubicBezTo>
                        <a:cubicBezTo>
                          <a:pt x="419070" y="72607"/>
                          <a:pt x="416421" y="72934"/>
                          <a:pt x="413751" y="72934"/>
                        </a:cubicBezTo>
                        <a:cubicBezTo>
                          <a:pt x="405662" y="72934"/>
                          <a:pt x="397825" y="69938"/>
                          <a:pt x="391633" y="64493"/>
                        </a:cubicBezTo>
                        <a:cubicBezTo>
                          <a:pt x="344451" y="22904"/>
                          <a:pt x="283756" y="0"/>
                          <a:pt x="220743" y="0"/>
                        </a:cubicBezTo>
                        <a:cubicBezTo>
                          <a:pt x="193474" y="0"/>
                          <a:pt x="165947" y="4251"/>
                          <a:pt x="138923" y="12635"/>
                        </a:cubicBezTo>
                        <a:cubicBezTo>
                          <a:pt x="80378" y="30789"/>
                          <a:pt x="31239" y="70060"/>
                          <a:pt x="0" y="121149"/>
                        </a:cubicBezTo>
                        <a:lnTo>
                          <a:pt x="0" y="961091"/>
                        </a:lnTo>
                        <a:cubicBezTo>
                          <a:pt x="25434" y="952797"/>
                          <a:pt x="50251" y="943093"/>
                          <a:pt x="74389" y="931908"/>
                        </a:cubicBezTo>
                        <a:cubicBezTo>
                          <a:pt x="159190" y="892629"/>
                          <a:pt x="234123" y="836479"/>
                          <a:pt x="297115" y="765017"/>
                        </a:cubicBezTo>
                        <a:cubicBezTo>
                          <a:pt x="355803" y="698440"/>
                          <a:pt x="401684" y="621598"/>
                          <a:pt x="433503" y="536597"/>
                        </a:cubicBezTo>
                        <a:cubicBezTo>
                          <a:pt x="463826" y="455594"/>
                          <a:pt x="479859" y="369133"/>
                          <a:pt x="479859" y="286614"/>
                        </a:cubicBezTo>
                        <a:lnTo>
                          <a:pt x="479859" y="282673"/>
                        </a:lnTo>
                        <a:cubicBezTo>
                          <a:pt x="479859" y="269425"/>
                          <a:pt x="485847" y="256957"/>
                          <a:pt x="496308" y="248459"/>
                        </a:cubicBezTo>
                        <a:cubicBezTo>
                          <a:pt x="535984" y="216239"/>
                          <a:pt x="570542" y="178321"/>
                          <a:pt x="599001" y="135751"/>
                        </a:cubicBezTo>
                        <a:cubicBezTo>
                          <a:pt x="606510" y="124530"/>
                          <a:pt x="594655" y="110435"/>
                          <a:pt x="582294" y="115917"/>
                        </a:cubicBezTo>
                        <a:close/>
                      </a:path>
                    </a:pathLst>
                  </a:custGeom>
                  <a:grpFill/>
                  <a:ln w="40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solidFill>
                        <a:schemeClr val="bg1"/>
                      </a:solidFill>
                      <a:highlight>
                        <a:srgbClr val="FFFF00"/>
                      </a:highlight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C39C7DC9-86A8-40FE-88B1-4DA2C35E07BA}"/>
                </a:ext>
              </a:extLst>
            </p:cNvPr>
            <p:cNvGrpSpPr/>
            <p:nvPr/>
          </p:nvGrpSpPr>
          <p:grpSpPr>
            <a:xfrm>
              <a:off x="2318402" y="4573167"/>
              <a:ext cx="374637" cy="374637"/>
              <a:chOff x="2318402" y="4573167"/>
              <a:chExt cx="374637" cy="374637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C1FF027B-BB49-4049-8C2F-F1C87A14D424}"/>
                  </a:ext>
                </a:extLst>
              </p:cNvPr>
              <p:cNvSpPr/>
              <p:nvPr/>
            </p:nvSpPr>
            <p:spPr>
              <a:xfrm>
                <a:off x="2318402" y="4573167"/>
                <a:ext cx="374637" cy="374637"/>
              </a:xfrm>
              <a:prstGeom prst="ellipse">
                <a:avLst/>
              </a:prstGeom>
              <a:solidFill>
                <a:schemeClr val="bg1"/>
              </a:solidFill>
              <a:ln w="40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1D3632C9-A7B6-45D4-A56C-35E04637EBF3}"/>
                  </a:ext>
                </a:extLst>
              </p:cNvPr>
              <p:cNvGrpSpPr/>
              <p:nvPr/>
            </p:nvGrpSpPr>
            <p:grpSpPr>
              <a:xfrm>
                <a:off x="2419814" y="4705518"/>
                <a:ext cx="171813" cy="109935"/>
                <a:chOff x="5957298" y="5011314"/>
                <a:chExt cx="165957" cy="106187"/>
              </a:xfrm>
              <a:effectLst>
                <a:outerShdw blurRad="50800" dist="38100" dir="5400000" algn="t" rotWithShape="0">
                  <a:schemeClr val="bg1">
                    <a:lumMod val="50000"/>
                    <a:alpha val="40000"/>
                  </a:schemeClr>
                </a:outerShdw>
              </a:effectLst>
            </p:grpSpPr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id="{555A521F-B3A7-44F4-8B2F-7E1BD67FC781}"/>
                    </a:ext>
                  </a:extLst>
                </p:cNvPr>
                <p:cNvSpPr/>
                <p:nvPr/>
              </p:nvSpPr>
              <p:spPr>
                <a:xfrm>
                  <a:off x="5957298" y="5011314"/>
                  <a:ext cx="106167" cy="106187"/>
                </a:xfrm>
                <a:custGeom>
                  <a:avLst/>
                  <a:gdLst>
                    <a:gd name="connsiteX0" fmla="*/ 420301 w 766379"/>
                    <a:gd name="connsiteY0" fmla="*/ 462325 h 766524"/>
                    <a:gd name="connsiteX1" fmla="*/ 607476 w 766379"/>
                    <a:gd name="connsiteY1" fmla="*/ 462325 h 766524"/>
                    <a:gd name="connsiteX2" fmla="*/ 381476 w 766379"/>
                    <a:gd name="connsiteY2" fmla="*/ 621037 h 766524"/>
                    <a:gd name="connsiteX3" fmla="*/ 145657 w 766379"/>
                    <a:gd name="connsiteY3" fmla="*/ 392682 h 766524"/>
                    <a:gd name="connsiteX4" fmla="*/ 383250 w 766379"/>
                    <a:gd name="connsiteY4" fmla="*/ 145462 h 766524"/>
                    <a:gd name="connsiteX5" fmla="*/ 542877 w 766379"/>
                    <a:gd name="connsiteY5" fmla="*/ 207179 h 766524"/>
                    <a:gd name="connsiteX6" fmla="*/ 577942 w 766379"/>
                    <a:gd name="connsiteY6" fmla="*/ 207053 h 766524"/>
                    <a:gd name="connsiteX7" fmla="*/ 646690 w 766379"/>
                    <a:gd name="connsiteY7" fmla="*/ 142364 h 766524"/>
                    <a:gd name="connsiteX8" fmla="*/ 646756 w 766379"/>
                    <a:gd name="connsiteY8" fmla="*/ 105001 h 766524"/>
                    <a:gd name="connsiteX9" fmla="*/ 390882 w 766379"/>
                    <a:gd name="connsiteY9" fmla="*/ 73 h 766524"/>
                    <a:gd name="connsiteX10" fmla="*/ 10 w 766379"/>
                    <a:gd name="connsiteY10" fmla="*/ 380521 h 766524"/>
                    <a:gd name="connsiteX11" fmla="*/ 383250 w 766379"/>
                    <a:gd name="connsiteY11" fmla="*/ 766525 h 766524"/>
                    <a:gd name="connsiteX12" fmla="*/ 765885 w 766379"/>
                    <a:gd name="connsiteY12" fmla="*/ 404819 h 766524"/>
                    <a:gd name="connsiteX13" fmla="*/ 766380 w 766379"/>
                    <a:gd name="connsiteY13" fmla="*/ 316850 h 766524"/>
                    <a:gd name="connsiteX14" fmla="*/ 420305 w 766379"/>
                    <a:gd name="connsiteY14" fmla="*/ 316850 h 766524"/>
                    <a:gd name="connsiteX15" fmla="*/ 394626 w 766379"/>
                    <a:gd name="connsiteY15" fmla="*/ 342529 h 766524"/>
                    <a:gd name="connsiteX16" fmla="*/ 394626 w 766379"/>
                    <a:gd name="connsiteY16" fmla="*/ 436646 h 766524"/>
                    <a:gd name="connsiteX17" fmla="*/ 420301 w 766379"/>
                    <a:gd name="connsiteY17" fmla="*/ 462325 h 766524"/>
                    <a:gd name="connsiteX18" fmla="*/ 420301 w 766379"/>
                    <a:gd name="connsiteY18" fmla="*/ 462325 h 7665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766379" h="766524">
                      <a:moveTo>
                        <a:pt x="420301" y="462325"/>
                      </a:moveTo>
                      <a:lnTo>
                        <a:pt x="607476" y="462325"/>
                      </a:lnTo>
                      <a:cubicBezTo>
                        <a:pt x="574623" y="555203"/>
                        <a:pt x="485636" y="621797"/>
                        <a:pt x="381476" y="621037"/>
                      </a:cubicBezTo>
                      <a:cubicBezTo>
                        <a:pt x="255082" y="620105"/>
                        <a:pt x="150554" y="518990"/>
                        <a:pt x="145657" y="392682"/>
                      </a:cubicBezTo>
                      <a:cubicBezTo>
                        <a:pt x="140400" y="257295"/>
                        <a:pt x="249016" y="145462"/>
                        <a:pt x="383250" y="145462"/>
                      </a:cubicBezTo>
                      <a:cubicBezTo>
                        <a:pt x="444636" y="145462"/>
                        <a:pt x="500651" y="168856"/>
                        <a:pt x="542877" y="207179"/>
                      </a:cubicBezTo>
                      <a:cubicBezTo>
                        <a:pt x="552884" y="216254"/>
                        <a:pt x="568099" y="216319"/>
                        <a:pt x="577942" y="207053"/>
                      </a:cubicBezTo>
                      <a:lnTo>
                        <a:pt x="646690" y="142364"/>
                      </a:lnTo>
                      <a:cubicBezTo>
                        <a:pt x="657445" y="132242"/>
                        <a:pt x="657478" y="115147"/>
                        <a:pt x="646756" y="105001"/>
                      </a:cubicBezTo>
                      <a:cubicBezTo>
                        <a:pt x="579790" y="41543"/>
                        <a:pt x="489953" y="1998"/>
                        <a:pt x="390882" y="73"/>
                      </a:cubicBezTo>
                      <a:cubicBezTo>
                        <a:pt x="179585" y="-4064"/>
                        <a:pt x="1477" y="169183"/>
                        <a:pt x="10" y="380521"/>
                      </a:cubicBezTo>
                      <a:cubicBezTo>
                        <a:pt x="-1482" y="593453"/>
                        <a:pt x="170674" y="766525"/>
                        <a:pt x="383250" y="766525"/>
                      </a:cubicBezTo>
                      <a:cubicBezTo>
                        <a:pt x="587695" y="766525"/>
                        <a:pt x="754701" y="606452"/>
                        <a:pt x="765885" y="404819"/>
                      </a:cubicBezTo>
                      <a:cubicBezTo>
                        <a:pt x="766180" y="402288"/>
                        <a:pt x="766380" y="316850"/>
                        <a:pt x="766380" y="316850"/>
                      </a:cubicBezTo>
                      <a:lnTo>
                        <a:pt x="420305" y="316850"/>
                      </a:lnTo>
                      <a:cubicBezTo>
                        <a:pt x="406121" y="316850"/>
                        <a:pt x="394626" y="328349"/>
                        <a:pt x="394626" y="342529"/>
                      </a:cubicBezTo>
                      <a:lnTo>
                        <a:pt x="394626" y="436646"/>
                      </a:lnTo>
                      <a:cubicBezTo>
                        <a:pt x="394622" y="450826"/>
                        <a:pt x="406121" y="462325"/>
                        <a:pt x="420301" y="462325"/>
                      </a:cubicBezTo>
                      <a:lnTo>
                        <a:pt x="420301" y="462325"/>
                      </a:lnTo>
                      <a:close/>
                    </a:path>
                  </a:pathLst>
                </a:custGeom>
                <a:solidFill>
                  <a:srgbClr val="262261"/>
                </a:solidFill>
                <a:ln w="407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highlight>
                      <a:srgbClr val="FFFF00"/>
                    </a:highlight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1" name="Freeform: Shape 110">
                  <a:extLst>
                    <a:ext uri="{FF2B5EF4-FFF2-40B4-BE49-F238E27FC236}">
                      <a16:creationId xmlns:a16="http://schemas.microsoft.com/office/drawing/2014/main" id="{C065A302-23E7-43D4-8F52-78FC0EF22E09}"/>
                    </a:ext>
                  </a:extLst>
                </p:cNvPr>
                <p:cNvSpPr/>
                <p:nvPr/>
              </p:nvSpPr>
              <p:spPr>
                <a:xfrm>
                  <a:off x="6074584" y="5040536"/>
                  <a:ext cx="48671" cy="48669"/>
                </a:xfrm>
                <a:custGeom>
                  <a:avLst/>
                  <a:gdLst>
                    <a:gd name="connsiteX0" fmla="*/ 236870 w 351339"/>
                    <a:gd name="connsiteY0" fmla="*/ 114462 h 351322"/>
                    <a:gd name="connsiteX1" fmla="*/ 236870 w 351339"/>
                    <a:gd name="connsiteY1" fmla="*/ 22499 h 351322"/>
                    <a:gd name="connsiteX2" fmla="*/ 214371 w 351339"/>
                    <a:gd name="connsiteY2" fmla="*/ 0 h 351322"/>
                    <a:gd name="connsiteX3" fmla="*/ 136973 w 351339"/>
                    <a:gd name="connsiteY3" fmla="*/ 0 h 351322"/>
                    <a:gd name="connsiteX4" fmla="*/ 114466 w 351339"/>
                    <a:gd name="connsiteY4" fmla="*/ 22499 h 351322"/>
                    <a:gd name="connsiteX5" fmla="*/ 114466 w 351339"/>
                    <a:gd name="connsiteY5" fmla="*/ 114462 h 351322"/>
                    <a:gd name="connsiteX6" fmla="*/ 22524 w 351339"/>
                    <a:gd name="connsiteY6" fmla="*/ 114462 h 351322"/>
                    <a:gd name="connsiteX7" fmla="*/ 0 w 351339"/>
                    <a:gd name="connsiteY7" fmla="*/ 136969 h 351322"/>
                    <a:gd name="connsiteX8" fmla="*/ 0 w 351339"/>
                    <a:gd name="connsiteY8" fmla="*/ 214358 h 351322"/>
                    <a:gd name="connsiteX9" fmla="*/ 22524 w 351339"/>
                    <a:gd name="connsiteY9" fmla="*/ 236866 h 351322"/>
                    <a:gd name="connsiteX10" fmla="*/ 114466 w 351339"/>
                    <a:gd name="connsiteY10" fmla="*/ 236866 h 351322"/>
                    <a:gd name="connsiteX11" fmla="*/ 114466 w 351339"/>
                    <a:gd name="connsiteY11" fmla="*/ 328816 h 351322"/>
                    <a:gd name="connsiteX12" fmla="*/ 136973 w 351339"/>
                    <a:gd name="connsiteY12" fmla="*/ 351323 h 351322"/>
                    <a:gd name="connsiteX13" fmla="*/ 214371 w 351339"/>
                    <a:gd name="connsiteY13" fmla="*/ 351323 h 351322"/>
                    <a:gd name="connsiteX14" fmla="*/ 236870 w 351339"/>
                    <a:gd name="connsiteY14" fmla="*/ 328816 h 351322"/>
                    <a:gd name="connsiteX15" fmla="*/ 236870 w 351339"/>
                    <a:gd name="connsiteY15" fmla="*/ 236866 h 351322"/>
                    <a:gd name="connsiteX16" fmla="*/ 328832 w 351339"/>
                    <a:gd name="connsiteY16" fmla="*/ 236866 h 351322"/>
                    <a:gd name="connsiteX17" fmla="*/ 351339 w 351339"/>
                    <a:gd name="connsiteY17" fmla="*/ 214358 h 351322"/>
                    <a:gd name="connsiteX18" fmla="*/ 351339 w 351339"/>
                    <a:gd name="connsiteY18" fmla="*/ 136969 h 351322"/>
                    <a:gd name="connsiteX19" fmla="*/ 328832 w 351339"/>
                    <a:gd name="connsiteY19" fmla="*/ 114462 h 351322"/>
                    <a:gd name="connsiteX20" fmla="*/ 236870 w 351339"/>
                    <a:gd name="connsiteY20" fmla="*/ 114462 h 3513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351339" h="351322">
                      <a:moveTo>
                        <a:pt x="236870" y="114462"/>
                      </a:moveTo>
                      <a:lnTo>
                        <a:pt x="236870" y="22499"/>
                      </a:lnTo>
                      <a:cubicBezTo>
                        <a:pt x="236870" y="10068"/>
                        <a:pt x="226802" y="0"/>
                        <a:pt x="214371" y="0"/>
                      </a:cubicBezTo>
                      <a:lnTo>
                        <a:pt x="136973" y="0"/>
                      </a:lnTo>
                      <a:cubicBezTo>
                        <a:pt x="124542" y="0"/>
                        <a:pt x="114466" y="10068"/>
                        <a:pt x="114466" y="22499"/>
                      </a:cubicBezTo>
                      <a:lnTo>
                        <a:pt x="114466" y="114462"/>
                      </a:lnTo>
                      <a:lnTo>
                        <a:pt x="22524" y="114462"/>
                      </a:lnTo>
                      <a:cubicBezTo>
                        <a:pt x="10093" y="114462"/>
                        <a:pt x="0" y="124530"/>
                        <a:pt x="0" y="136969"/>
                      </a:cubicBezTo>
                      <a:lnTo>
                        <a:pt x="0" y="214358"/>
                      </a:lnTo>
                      <a:cubicBezTo>
                        <a:pt x="0" y="226781"/>
                        <a:pt x="10085" y="236866"/>
                        <a:pt x="22524" y="236866"/>
                      </a:cubicBezTo>
                      <a:lnTo>
                        <a:pt x="114466" y="236866"/>
                      </a:lnTo>
                      <a:lnTo>
                        <a:pt x="114466" y="328816"/>
                      </a:lnTo>
                      <a:cubicBezTo>
                        <a:pt x="114466" y="341247"/>
                        <a:pt x="124534" y="351323"/>
                        <a:pt x="136973" y="351323"/>
                      </a:cubicBezTo>
                      <a:lnTo>
                        <a:pt x="214371" y="351323"/>
                      </a:lnTo>
                      <a:cubicBezTo>
                        <a:pt x="226802" y="351323"/>
                        <a:pt x="236870" y="341247"/>
                        <a:pt x="236870" y="328816"/>
                      </a:cubicBezTo>
                      <a:lnTo>
                        <a:pt x="236870" y="236866"/>
                      </a:lnTo>
                      <a:lnTo>
                        <a:pt x="328832" y="236866"/>
                      </a:lnTo>
                      <a:cubicBezTo>
                        <a:pt x="341255" y="236866"/>
                        <a:pt x="351339" y="226781"/>
                        <a:pt x="351339" y="214358"/>
                      </a:cubicBezTo>
                      <a:lnTo>
                        <a:pt x="351339" y="136969"/>
                      </a:lnTo>
                      <a:cubicBezTo>
                        <a:pt x="351339" y="124538"/>
                        <a:pt x="341255" y="114462"/>
                        <a:pt x="328832" y="114462"/>
                      </a:cubicBezTo>
                      <a:lnTo>
                        <a:pt x="236870" y="114462"/>
                      </a:lnTo>
                      <a:close/>
                    </a:path>
                  </a:pathLst>
                </a:custGeom>
                <a:solidFill>
                  <a:srgbClr val="262261"/>
                </a:solidFill>
                <a:ln w="407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highlight>
                      <a:srgbClr val="FFFF00"/>
                    </a:highlight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A45C2E3F-5557-415B-B785-64389CECE0A7}"/>
                </a:ext>
              </a:extLst>
            </p:cNvPr>
            <p:cNvGrpSpPr/>
            <p:nvPr/>
          </p:nvGrpSpPr>
          <p:grpSpPr>
            <a:xfrm>
              <a:off x="2319922" y="5340819"/>
              <a:ext cx="373117" cy="373117"/>
              <a:chOff x="2319922" y="5340819"/>
              <a:chExt cx="373117" cy="373117"/>
            </a:xfrm>
          </p:grpSpPr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5D02E54E-58B4-43C8-97CF-095350499794}"/>
                  </a:ext>
                </a:extLst>
              </p:cNvPr>
              <p:cNvSpPr/>
              <p:nvPr/>
            </p:nvSpPr>
            <p:spPr>
              <a:xfrm>
                <a:off x="2319922" y="5340819"/>
                <a:ext cx="373117" cy="373117"/>
              </a:xfrm>
              <a:prstGeom prst="ellipse">
                <a:avLst/>
              </a:pr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23" name="Group 122">
                <a:extLst>
                  <a:ext uri="{FF2B5EF4-FFF2-40B4-BE49-F238E27FC236}">
                    <a16:creationId xmlns:a16="http://schemas.microsoft.com/office/drawing/2014/main" id="{1496E1B5-05B1-47EC-8C28-C39907F2B438}"/>
                  </a:ext>
                </a:extLst>
              </p:cNvPr>
              <p:cNvGrpSpPr/>
              <p:nvPr/>
            </p:nvGrpSpPr>
            <p:grpSpPr>
              <a:xfrm>
                <a:off x="2421553" y="5455299"/>
                <a:ext cx="169855" cy="144157"/>
                <a:chOff x="2421553" y="5455299"/>
                <a:chExt cx="169855" cy="144157"/>
              </a:xfrm>
              <a:effectLst>
                <a:outerShdw blurRad="50800" dist="38100" dir="5400000" algn="ctr" rotWithShape="0">
                  <a:schemeClr val="bg1">
                    <a:lumMod val="50000"/>
                    <a:alpha val="40000"/>
                  </a:schemeClr>
                </a:outerShdw>
              </a:effectLst>
            </p:grpSpPr>
            <p:sp>
              <p:nvSpPr>
                <p:cNvPr id="85" name="Freeform: Shape 84">
                  <a:extLst>
                    <a:ext uri="{FF2B5EF4-FFF2-40B4-BE49-F238E27FC236}">
                      <a16:creationId xmlns:a16="http://schemas.microsoft.com/office/drawing/2014/main" id="{0C940A2E-BD03-472C-8BEA-8AA4D02F30A5}"/>
                    </a:ext>
                  </a:extLst>
                </p:cNvPr>
                <p:cNvSpPr/>
                <p:nvPr/>
              </p:nvSpPr>
              <p:spPr>
                <a:xfrm>
                  <a:off x="2472122" y="5480867"/>
                  <a:ext cx="90606" cy="109965"/>
                </a:xfrm>
                <a:custGeom>
                  <a:avLst/>
                  <a:gdLst>
                    <a:gd name="connsiteX0" fmla="*/ 1430479 w 1478066"/>
                    <a:gd name="connsiteY0" fmla="*/ 5051 h 1793862"/>
                    <a:gd name="connsiteX1" fmla="*/ 1467264 w 1478066"/>
                    <a:gd name="connsiteY1" fmla="*/ 54476 h 1793862"/>
                    <a:gd name="connsiteX2" fmla="*/ 281402 w 1478066"/>
                    <a:gd name="connsiteY2" fmla="*/ 1103074 h 1793862"/>
                    <a:gd name="connsiteX3" fmla="*/ 260380 w 1478066"/>
                    <a:gd name="connsiteY3" fmla="*/ 1143793 h 1793862"/>
                    <a:gd name="connsiteX4" fmla="*/ 217689 w 1478066"/>
                    <a:gd name="connsiteY4" fmla="*/ 1782864 h 1793862"/>
                    <a:gd name="connsiteX5" fmla="*/ 193876 w 1478066"/>
                    <a:gd name="connsiteY5" fmla="*/ 1785159 h 1793862"/>
                    <a:gd name="connsiteX6" fmla="*/ 2910 w 1478066"/>
                    <a:gd name="connsiteY6" fmla="*/ 946578 h 1793862"/>
                    <a:gd name="connsiteX7" fmla="*/ 30170 w 1478066"/>
                    <a:gd name="connsiteY7" fmla="*/ 873512 h 1793862"/>
                    <a:gd name="connsiteX8" fmla="*/ 1430479 w 1478066"/>
                    <a:gd name="connsiteY8" fmla="*/ 5051 h 17938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478066" h="1793862">
                      <a:moveTo>
                        <a:pt x="1430479" y="5051"/>
                      </a:moveTo>
                      <a:cubicBezTo>
                        <a:pt x="1462663" y="-14980"/>
                        <a:pt x="1495668" y="29349"/>
                        <a:pt x="1467264" y="54476"/>
                      </a:cubicBezTo>
                      <a:lnTo>
                        <a:pt x="281402" y="1103074"/>
                      </a:lnTo>
                      <a:cubicBezTo>
                        <a:pt x="269581" y="1113580"/>
                        <a:pt x="262028" y="1128029"/>
                        <a:pt x="260380" y="1143793"/>
                      </a:cubicBezTo>
                      <a:lnTo>
                        <a:pt x="217689" y="1782864"/>
                      </a:lnTo>
                      <a:cubicBezTo>
                        <a:pt x="216051" y="1796161"/>
                        <a:pt x="197658" y="1797971"/>
                        <a:pt x="193876" y="1785159"/>
                      </a:cubicBezTo>
                      <a:lnTo>
                        <a:pt x="2910" y="946578"/>
                      </a:lnTo>
                      <a:cubicBezTo>
                        <a:pt x="-5796" y="918832"/>
                        <a:pt x="5539" y="888781"/>
                        <a:pt x="30170" y="873512"/>
                      </a:cubicBezTo>
                      <a:lnTo>
                        <a:pt x="1430479" y="5051"/>
                      </a:lnTo>
                      <a:close/>
                    </a:path>
                  </a:pathLst>
                </a:custGeom>
                <a:solidFill>
                  <a:srgbClr val="9EC2E5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6" name="Freeform: Shape 85">
                  <a:extLst>
                    <a:ext uri="{FF2B5EF4-FFF2-40B4-BE49-F238E27FC236}">
                      <a16:creationId xmlns:a16="http://schemas.microsoft.com/office/drawing/2014/main" id="{B836C202-96C5-4100-A177-32A0D7FB5927}"/>
                    </a:ext>
                  </a:extLst>
                </p:cNvPr>
                <p:cNvSpPr/>
                <p:nvPr/>
              </p:nvSpPr>
              <p:spPr>
                <a:xfrm>
                  <a:off x="2421553" y="5455299"/>
                  <a:ext cx="169855" cy="135534"/>
                </a:xfrm>
                <a:custGeom>
                  <a:avLst/>
                  <a:gdLst>
                    <a:gd name="connsiteX0" fmla="*/ 1025732 w 2770864"/>
                    <a:gd name="connsiteY0" fmla="*/ 2210976 h 2210976"/>
                    <a:gd name="connsiteX1" fmla="*/ 957590 w 2770864"/>
                    <a:gd name="connsiteY1" fmla="*/ 2139872 h 2210976"/>
                    <a:gd name="connsiteX2" fmla="*/ 715560 w 2770864"/>
                    <a:gd name="connsiteY2" fmla="*/ 1371566 h 2210976"/>
                    <a:gd name="connsiteX3" fmla="*/ 66793 w 2770864"/>
                    <a:gd name="connsiteY3" fmla="*/ 1179943 h 2210976"/>
                    <a:gd name="connsiteX4" fmla="*/ 59240 w 2770864"/>
                    <a:gd name="connsiteY4" fmla="*/ 1003921 h 2210976"/>
                    <a:gd name="connsiteX5" fmla="*/ 2612245 w 2770864"/>
                    <a:gd name="connsiteY5" fmla="*/ 9196 h 2210976"/>
                    <a:gd name="connsiteX6" fmla="*/ 2770864 w 2770864"/>
                    <a:gd name="connsiteY6" fmla="*/ 61088 h 2210976"/>
                    <a:gd name="connsiteX7" fmla="*/ 2750014 w 2770864"/>
                    <a:gd name="connsiteY7" fmla="*/ 36295 h 2210976"/>
                    <a:gd name="connsiteX8" fmla="*/ 1018007 w 2770864"/>
                    <a:gd name="connsiteY8" fmla="*/ 1450233 h 2210976"/>
                    <a:gd name="connsiteX9" fmla="*/ 1018007 w 2770864"/>
                    <a:gd name="connsiteY9" fmla="*/ 1512136 h 2210976"/>
                    <a:gd name="connsiteX10" fmla="*/ 1008482 w 2770864"/>
                    <a:gd name="connsiteY10" fmla="*/ 1505240 h 2210976"/>
                    <a:gd name="connsiteX11" fmla="*/ 1018007 w 2770864"/>
                    <a:gd name="connsiteY11" fmla="*/ 1895060 h 2210976"/>
                    <a:gd name="connsiteX12" fmla="*/ 1018007 w 2770864"/>
                    <a:gd name="connsiteY12" fmla="*/ 2207700 h 2210976"/>
                    <a:gd name="connsiteX13" fmla="*/ 1025722 w 2770864"/>
                    <a:gd name="connsiteY13" fmla="*/ 2210653 h 2210976"/>
                    <a:gd name="connsiteX14" fmla="*/ 1025722 w 2770864"/>
                    <a:gd name="connsiteY14" fmla="*/ 2210976 h 2210976"/>
                    <a:gd name="connsiteX15" fmla="*/ 1025732 w 2770864"/>
                    <a:gd name="connsiteY15" fmla="*/ 2210976 h 22109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770864" h="2210976">
                      <a:moveTo>
                        <a:pt x="1025732" y="2210976"/>
                      </a:moveTo>
                      <a:cubicBezTo>
                        <a:pt x="994861" y="2199975"/>
                        <a:pt x="968753" y="2175343"/>
                        <a:pt x="957590" y="2139872"/>
                      </a:cubicBezTo>
                      <a:lnTo>
                        <a:pt x="715560" y="1371566"/>
                      </a:lnTo>
                      <a:lnTo>
                        <a:pt x="66793" y="1179943"/>
                      </a:lnTo>
                      <a:cubicBezTo>
                        <a:pt x="-18427" y="1154816"/>
                        <a:pt x="-23352" y="1036267"/>
                        <a:pt x="59240" y="1003921"/>
                      </a:cubicBezTo>
                      <a:lnTo>
                        <a:pt x="2612245" y="9196"/>
                      </a:lnTo>
                      <a:cubicBezTo>
                        <a:pt x="2674967" y="-15273"/>
                        <a:pt x="2739175" y="11492"/>
                        <a:pt x="2770864" y="61088"/>
                      </a:cubicBezTo>
                      <a:cubicBezTo>
                        <a:pt x="2764949" y="52059"/>
                        <a:pt x="2757891" y="43686"/>
                        <a:pt x="2750014" y="36295"/>
                      </a:cubicBezTo>
                      <a:lnTo>
                        <a:pt x="1018007" y="1450233"/>
                      </a:lnTo>
                      <a:lnTo>
                        <a:pt x="1018007" y="1512136"/>
                      </a:lnTo>
                      <a:lnTo>
                        <a:pt x="1008482" y="1505240"/>
                      </a:lnTo>
                      <a:lnTo>
                        <a:pt x="1018007" y="1895060"/>
                      </a:lnTo>
                      <a:lnTo>
                        <a:pt x="1018007" y="2207700"/>
                      </a:lnTo>
                      <a:cubicBezTo>
                        <a:pt x="1020474" y="2208852"/>
                        <a:pt x="1023093" y="2209833"/>
                        <a:pt x="1025722" y="2210653"/>
                      </a:cubicBezTo>
                      <a:lnTo>
                        <a:pt x="1025722" y="2210976"/>
                      </a:lnTo>
                      <a:lnTo>
                        <a:pt x="1025732" y="2210976"/>
                      </a:lnTo>
                      <a:close/>
                    </a:path>
                  </a:pathLst>
                </a:custGeom>
                <a:solidFill>
                  <a:srgbClr val="26226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87" name="Graphic 57">
                  <a:extLst>
                    <a:ext uri="{FF2B5EF4-FFF2-40B4-BE49-F238E27FC236}">
                      <a16:creationId xmlns:a16="http://schemas.microsoft.com/office/drawing/2014/main" id="{79F91C4F-C69D-4C5A-979A-276DAA59710A}"/>
                    </a:ext>
                  </a:extLst>
                </p:cNvPr>
                <p:cNvGrpSpPr/>
                <p:nvPr/>
              </p:nvGrpSpPr>
              <p:grpSpPr>
                <a:xfrm>
                  <a:off x="2481735" y="5457523"/>
                  <a:ext cx="108716" cy="141933"/>
                  <a:chOff x="5718266" y="2289467"/>
                  <a:chExt cx="1773521" cy="2315365"/>
                </a:xfrm>
                <a:solidFill>
                  <a:srgbClr val="262626"/>
                </a:solidFill>
              </p:grpSpPr>
              <p:sp>
                <p:nvSpPr>
                  <p:cNvPr id="106" name="Freeform: Shape 105">
                    <a:extLst>
                      <a:ext uri="{FF2B5EF4-FFF2-40B4-BE49-F238E27FC236}">
                        <a16:creationId xmlns:a16="http://schemas.microsoft.com/office/drawing/2014/main" id="{95776180-30AF-40D3-BC0E-5E80C1DDD8A3}"/>
                      </a:ext>
                    </a:extLst>
                  </p:cNvPr>
                  <p:cNvSpPr/>
                  <p:nvPr/>
                </p:nvSpPr>
                <p:spPr>
                  <a:xfrm>
                    <a:off x="5718266" y="2289467"/>
                    <a:ext cx="1773521" cy="2315365"/>
                  </a:xfrm>
                  <a:custGeom>
                    <a:avLst/>
                    <a:gdLst>
                      <a:gd name="connsiteX0" fmla="*/ 1773384 w 1773521"/>
                      <a:gd name="connsiteY0" fmla="*/ 87192 h 2315365"/>
                      <a:gd name="connsiteX1" fmla="*/ 1770593 w 1773521"/>
                      <a:gd name="connsiteY1" fmla="*/ 122168 h 2315365"/>
                      <a:gd name="connsiteX2" fmla="*/ 1334634 w 1773521"/>
                      <a:gd name="connsiteY2" fmla="*/ 2206057 h 2315365"/>
                      <a:gd name="connsiteX3" fmla="*/ 1119035 w 1773521"/>
                      <a:gd name="connsiteY3" fmla="*/ 2288648 h 2315365"/>
                      <a:gd name="connsiteX4" fmla="*/ 460915 w 1773521"/>
                      <a:gd name="connsiteY4" fmla="*/ 1805568 h 2315365"/>
                      <a:gd name="connsiteX5" fmla="*/ 0 w 1773521"/>
                      <a:gd name="connsiteY5" fmla="*/ 1475851 h 2315365"/>
                      <a:gd name="connsiteX6" fmla="*/ 0 w 1773521"/>
                      <a:gd name="connsiteY6" fmla="*/ 1413948 h 2315365"/>
                      <a:gd name="connsiteX7" fmla="*/ 1732007 w 1773521"/>
                      <a:gd name="connsiteY7" fmla="*/ 0 h 2315365"/>
                      <a:gd name="connsiteX8" fmla="*/ 1752857 w 1773521"/>
                      <a:gd name="connsiteY8" fmla="*/ 24794 h 2315365"/>
                      <a:gd name="connsiteX9" fmla="*/ 1756305 w 1773521"/>
                      <a:gd name="connsiteY9" fmla="*/ 30375 h 2315365"/>
                      <a:gd name="connsiteX10" fmla="*/ 1759429 w 1773521"/>
                      <a:gd name="connsiteY10" fmla="*/ 36119 h 2315365"/>
                      <a:gd name="connsiteX11" fmla="*/ 1762220 w 1773521"/>
                      <a:gd name="connsiteY11" fmla="*/ 42034 h 2315365"/>
                      <a:gd name="connsiteX12" fmla="*/ 1764849 w 1773521"/>
                      <a:gd name="connsiteY12" fmla="*/ 48273 h 2315365"/>
                      <a:gd name="connsiteX13" fmla="*/ 1766983 w 1773521"/>
                      <a:gd name="connsiteY13" fmla="*/ 54188 h 2315365"/>
                      <a:gd name="connsiteX14" fmla="*/ 1771907 w 1773521"/>
                      <a:gd name="connsiteY14" fmla="*/ 74057 h 2315365"/>
                      <a:gd name="connsiteX15" fmla="*/ 1773384 w 1773521"/>
                      <a:gd name="connsiteY15" fmla="*/ 87192 h 231536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</a:cxnLst>
                    <a:rect l="l" t="t" r="r" b="b"/>
                    <a:pathLst>
                      <a:path w="1773521" h="2315365">
                        <a:moveTo>
                          <a:pt x="1773384" y="87192"/>
                        </a:moveTo>
                        <a:cubicBezTo>
                          <a:pt x="1773879" y="98355"/>
                          <a:pt x="1773060" y="110176"/>
                          <a:pt x="1770593" y="122168"/>
                        </a:cubicBezTo>
                        <a:lnTo>
                          <a:pt x="1334634" y="2206057"/>
                        </a:lnTo>
                        <a:cubicBezTo>
                          <a:pt x="1314269" y="2303755"/>
                          <a:pt x="1199493" y="2347760"/>
                          <a:pt x="1119035" y="2288648"/>
                        </a:cubicBezTo>
                        <a:lnTo>
                          <a:pt x="460915" y="1805568"/>
                        </a:lnTo>
                        <a:lnTo>
                          <a:pt x="0" y="1475851"/>
                        </a:lnTo>
                        <a:lnTo>
                          <a:pt x="0" y="1413948"/>
                        </a:lnTo>
                        <a:lnTo>
                          <a:pt x="1732007" y="0"/>
                        </a:lnTo>
                        <a:cubicBezTo>
                          <a:pt x="1739884" y="7391"/>
                          <a:pt x="1746952" y="15764"/>
                          <a:pt x="1752857" y="24794"/>
                        </a:cubicBezTo>
                        <a:cubicBezTo>
                          <a:pt x="1754010" y="26765"/>
                          <a:pt x="1755153" y="28566"/>
                          <a:pt x="1756305" y="30375"/>
                        </a:cubicBezTo>
                        <a:cubicBezTo>
                          <a:pt x="1757286" y="32347"/>
                          <a:pt x="1758439" y="34319"/>
                          <a:pt x="1759429" y="36119"/>
                        </a:cubicBezTo>
                        <a:cubicBezTo>
                          <a:pt x="1760410" y="38091"/>
                          <a:pt x="1761401" y="40062"/>
                          <a:pt x="1762220" y="42034"/>
                        </a:cubicBezTo>
                        <a:cubicBezTo>
                          <a:pt x="1763201" y="44168"/>
                          <a:pt x="1764030" y="46139"/>
                          <a:pt x="1764849" y="48273"/>
                        </a:cubicBezTo>
                        <a:cubicBezTo>
                          <a:pt x="1765506" y="50082"/>
                          <a:pt x="1766326" y="52045"/>
                          <a:pt x="1766983" y="54188"/>
                        </a:cubicBezTo>
                        <a:cubicBezTo>
                          <a:pt x="1769116" y="60589"/>
                          <a:pt x="1770755" y="67161"/>
                          <a:pt x="1771907" y="74057"/>
                        </a:cubicBezTo>
                        <a:cubicBezTo>
                          <a:pt x="1772564" y="78324"/>
                          <a:pt x="1773060" y="82601"/>
                          <a:pt x="1773384" y="87192"/>
                        </a:cubicBezTo>
                        <a:close/>
                      </a:path>
                    </a:pathLst>
                  </a:custGeom>
                  <a:solidFill>
                    <a:srgbClr val="26226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" name="Freeform: Shape 106">
                    <a:extLst>
                      <a:ext uri="{FF2B5EF4-FFF2-40B4-BE49-F238E27FC236}">
                        <a16:creationId xmlns:a16="http://schemas.microsoft.com/office/drawing/2014/main" id="{8898F9AC-74BA-4C67-BE97-4343438E95A9}"/>
                      </a:ext>
                    </a:extLst>
                  </p:cNvPr>
                  <p:cNvSpPr/>
                  <p:nvPr/>
                </p:nvSpPr>
                <p:spPr>
                  <a:xfrm>
                    <a:off x="5718276" y="3765327"/>
                    <a:ext cx="460905" cy="705528"/>
                  </a:xfrm>
                  <a:custGeom>
                    <a:avLst/>
                    <a:gdLst>
                      <a:gd name="connsiteX0" fmla="*/ 460905 w 460905"/>
                      <a:gd name="connsiteY0" fmla="*/ 329708 h 705528"/>
                      <a:gd name="connsiteX1" fmla="*/ 125444 w 460905"/>
                      <a:gd name="connsiteY1" fmla="*/ 672236 h 705528"/>
                      <a:gd name="connsiteX2" fmla="*/ 116739 w 460905"/>
                      <a:gd name="connsiteY2" fmla="*/ 680285 h 705528"/>
                      <a:gd name="connsiteX3" fmla="*/ 107709 w 460905"/>
                      <a:gd name="connsiteY3" fmla="*/ 687019 h 705528"/>
                      <a:gd name="connsiteX4" fmla="*/ 107547 w 460905"/>
                      <a:gd name="connsiteY4" fmla="*/ 687181 h 705528"/>
                      <a:gd name="connsiteX5" fmla="*/ 88173 w 460905"/>
                      <a:gd name="connsiteY5" fmla="*/ 697525 h 705528"/>
                      <a:gd name="connsiteX6" fmla="*/ 77991 w 460905"/>
                      <a:gd name="connsiteY6" fmla="*/ 700974 h 705528"/>
                      <a:gd name="connsiteX7" fmla="*/ 34643 w 460905"/>
                      <a:gd name="connsiteY7" fmla="*/ 704917 h 705528"/>
                      <a:gd name="connsiteX8" fmla="*/ 23479 w 460905"/>
                      <a:gd name="connsiteY8" fmla="*/ 703278 h 705528"/>
                      <a:gd name="connsiteX9" fmla="*/ 22003 w 460905"/>
                      <a:gd name="connsiteY9" fmla="*/ 702955 h 705528"/>
                      <a:gd name="connsiteX10" fmla="*/ 11163 w 460905"/>
                      <a:gd name="connsiteY10" fmla="*/ 699830 h 705528"/>
                      <a:gd name="connsiteX11" fmla="*/ 7715 w 460905"/>
                      <a:gd name="connsiteY11" fmla="*/ 698516 h 705528"/>
                      <a:gd name="connsiteX12" fmla="*/ 0 w 460905"/>
                      <a:gd name="connsiteY12" fmla="*/ 382924 h 705528"/>
                      <a:gd name="connsiteX13" fmla="*/ 0 w 460905"/>
                      <a:gd name="connsiteY13" fmla="*/ 0 h 705528"/>
                      <a:gd name="connsiteX14" fmla="*/ 460905 w 460905"/>
                      <a:gd name="connsiteY14" fmla="*/ 329708 h 70552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460905" h="705528">
                        <a:moveTo>
                          <a:pt x="460905" y="329708"/>
                        </a:moveTo>
                        <a:lnTo>
                          <a:pt x="125444" y="672236"/>
                        </a:lnTo>
                        <a:cubicBezTo>
                          <a:pt x="122653" y="675027"/>
                          <a:pt x="119701" y="677818"/>
                          <a:pt x="116739" y="680285"/>
                        </a:cubicBezTo>
                        <a:cubicBezTo>
                          <a:pt x="113786" y="682752"/>
                          <a:pt x="110823" y="684886"/>
                          <a:pt x="107709" y="687019"/>
                        </a:cubicBezTo>
                        <a:cubicBezTo>
                          <a:pt x="107547" y="687181"/>
                          <a:pt x="107547" y="687181"/>
                          <a:pt x="107547" y="687181"/>
                        </a:cubicBezTo>
                        <a:cubicBezTo>
                          <a:pt x="101308" y="691286"/>
                          <a:pt x="94907" y="694734"/>
                          <a:pt x="88173" y="697525"/>
                        </a:cubicBezTo>
                        <a:cubicBezTo>
                          <a:pt x="84725" y="698840"/>
                          <a:pt x="81439" y="700154"/>
                          <a:pt x="77991" y="700974"/>
                        </a:cubicBezTo>
                        <a:cubicBezTo>
                          <a:pt x="63703" y="705241"/>
                          <a:pt x="49092" y="706393"/>
                          <a:pt x="34643" y="704917"/>
                        </a:cubicBezTo>
                        <a:cubicBezTo>
                          <a:pt x="30871" y="704593"/>
                          <a:pt x="27089" y="703936"/>
                          <a:pt x="23479" y="703278"/>
                        </a:cubicBezTo>
                        <a:cubicBezTo>
                          <a:pt x="22984" y="703278"/>
                          <a:pt x="22498" y="703116"/>
                          <a:pt x="22003" y="702955"/>
                        </a:cubicBezTo>
                        <a:cubicBezTo>
                          <a:pt x="18393" y="701973"/>
                          <a:pt x="14773" y="700983"/>
                          <a:pt x="11163" y="699830"/>
                        </a:cubicBezTo>
                        <a:cubicBezTo>
                          <a:pt x="10011" y="699506"/>
                          <a:pt x="8868" y="699173"/>
                          <a:pt x="7715" y="698516"/>
                        </a:cubicBezTo>
                        <a:lnTo>
                          <a:pt x="0" y="382924"/>
                        </a:lnTo>
                        <a:lnTo>
                          <a:pt x="0" y="0"/>
                        </a:lnTo>
                        <a:lnTo>
                          <a:pt x="460905" y="329708"/>
                        </a:lnTo>
                        <a:close/>
                      </a:path>
                    </a:pathLst>
                  </a:custGeom>
                  <a:solidFill>
                    <a:srgbClr val="262261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8" name="Graphic 57">
                  <a:extLst>
                    <a:ext uri="{FF2B5EF4-FFF2-40B4-BE49-F238E27FC236}">
                      <a16:creationId xmlns:a16="http://schemas.microsoft.com/office/drawing/2014/main" id="{31F02E14-CC65-40EB-B6CF-8CB17E2AC221}"/>
                    </a:ext>
                  </a:extLst>
                </p:cNvPr>
                <p:cNvGrpSpPr/>
                <p:nvPr/>
              </p:nvGrpSpPr>
              <p:grpSpPr>
                <a:xfrm>
                  <a:off x="2486080" y="5589695"/>
                  <a:ext cx="5033" cy="1560"/>
                  <a:chOff x="5752919" y="4445603"/>
                  <a:chExt cx="82096" cy="25450"/>
                </a:xfrm>
                <a:solidFill>
                  <a:srgbClr val="DADDE0"/>
                </a:solidFill>
              </p:grpSpPr>
              <p:sp>
                <p:nvSpPr>
                  <p:cNvPr id="102" name="Freeform: Shape 101">
                    <a:extLst>
                      <a:ext uri="{FF2B5EF4-FFF2-40B4-BE49-F238E27FC236}">
                        <a16:creationId xmlns:a16="http://schemas.microsoft.com/office/drawing/2014/main" id="{8482F81F-5F87-4AAB-9B89-9D634DA7751D}"/>
                      </a:ext>
                    </a:extLst>
                  </p:cNvPr>
                  <p:cNvSpPr/>
                  <p:nvPr/>
                </p:nvSpPr>
                <p:spPr>
                  <a:xfrm>
                    <a:off x="5825985" y="4445603"/>
                    <a:ext cx="9029" cy="6896"/>
                  </a:xfrm>
                  <a:custGeom>
                    <a:avLst/>
                    <a:gdLst>
                      <a:gd name="connsiteX0" fmla="*/ 9030 w 9029"/>
                      <a:gd name="connsiteY0" fmla="*/ 0 h 6896"/>
                      <a:gd name="connsiteX1" fmla="*/ 0 w 9029"/>
                      <a:gd name="connsiteY1" fmla="*/ 6896 h 6896"/>
                      <a:gd name="connsiteX2" fmla="*/ 0 w 9029"/>
                      <a:gd name="connsiteY2" fmla="*/ 6734 h 6896"/>
                      <a:gd name="connsiteX3" fmla="*/ 9030 w 9029"/>
                      <a:gd name="connsiteY3" fmla="*/ 0 h 689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029" h="6896">
                        <a:moveTo>
                          <a:pt x="9030" y="0"/>
                        </a:moveTo>
                        <a:cubicBezTo>
                          <a:pt x="6077" y="2467"/>
                          <a:pt x="3115" y="4763"/>
                          <a:pt x="0" y="6896"/>
                        </a:cubicBezTo>
                        <a:lnTo>
                          <a:pt x="0" y="6734"/>
                        </a:lnTo>
                        <a:cubicBezTo>
                          <a:pt x="3124" y="4601"/>
                          <a:pt x="6077" y="2467"/>
                          <a:pt x="9030" y="0"/>
                        </a:cubicBezTo>
                        <a:close/>
                      </a:path>
                    </a:pathLst>
                  </a:custGeom>
                  <a:solidFill>
                    <a:srgbClr val="DADDE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3" name="Freeform: Shape 102">
                    <a:extLst>
                      <a:ext uri="{FF2B5EF4-FFF2-40B4-BE49-F238E27FC236}">
                        <a16:creationId xmlns:a16="http://schemas.microsoft.com/office/drawing/2014/main" id="{E972E869-037C-4A44-9832-DDB2FCC411AD}"/>
                      </a:ext>
                    </a:extLst>
                  </p:cNvPr>
                  <p:cNvSpPr/>
                  <p:nvPr/>
                </p:nvSpPr>
                <p:spPr>
                  <a:xfrm>
                    <a:off x="5825823" y="4452337"/>
                    <a:ext cx="161" cy="161"/>
                  </a:xfrm>
                  <a:custGeom>
                    <a:avLst/>
                    <a:gdLst>
                      <a:gd name="connsiteX0" fmla="*/ 162 w 161"/>
                      <a:gd name="connsiteY0" fmla="*/ 0 h 161"/>
                      <a:gd name="connsiteX1" fmla="*/ 162 w 161"/>
                      <a:gd name="connsiteY1" fmla="*/ 162 h 161"/>
                      <a:gd name="connsiteX2" fmla="*/ 0 w 161"/>
                      <a:gd name="connsiteY2" fmla="*/ 162 h 161"/>
                      <a:gd name="connsiteX3" fmla="*/ 162 w 161"/>
                      <a:gd name="connsiteY3" fmla="*/ 0 h 1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61" h="161">
                        <a:moveTo>
                          <a:pt x="162" y="0"/>
                        </a:moveTo>
                        <a:lnTo>
                          <a:pt x="162" y="162"/>
                        </a:lnTo>
                        <a:cubicBezTo>
                          <a:pt x="162" y="162"/>
                          <a:pt x="162" y="0"/>
                          <a:pt x="0" y="162"/>
                        </a:cubicBezTo>
                        <a:cubicBezTo>
                          <a:pt x="0" y="162"/>
                          <a:pt x="0" y="162"/>
                          <a:pt x="162" y="0"/>
                        </a:cubicBezTo>
                        <a:close/>
                      </a:path>
                    </a:pathLst>
                  </a:custGeom>
                  <a:solidFill>
                    <a:srgbClr val="DADDE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4" name="Freeform: Shape 103">
                    <a:extLst>
                      <a:ext uri="{FF2B5EF4-FFF2-40B4-BE49-F238E27FC236}">
                        <a16:creationId xmlns:a16="http://schemas.microsoft.com/office/drawing/2014/main" id="{723E693B-1FC1-4F75-AD6F-840406344019}"/>
                      </a:ext>
                    </a:extLst>
                  </p:cNvPr>
                  <p:cNvSpPr/>
                  <p:nvPr/>
                </p:nvSpPr>
                <p:spPr>
                  <a:xfrm>
                    <a:off x="5806449" y="4452508"/>
                    <a:ext cx="19373" cy="10344"/>
                  </a:xfrm>
                  <a:custGeom>
                    <a:avLst/>
                    <a:gdLst>
                      <a:gd name="connsiteX0" fmla="*/ 0 w 19373"/>
                      <a:gd name="connsiteY0" fmla="*/ 10344 h 10344"/>
                      <a:gd name="connsiteX1" fmla="*/ 19374 w 19373"/>
                      <a:gd name="connsiteY1" fmla="*/ 0 h 10344"/>
                      <a:gd name="connsiteX2" fmla="*/ 0 w 19373"/>
                      <a:gd name="connsiteY2" fmla="*/ 10344 h 103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9373" h="10344">
                        <a:moveTo>
                          <a:pt x="0" y="10344"/>
                        </a:moveTo>
                        <a:cubicBezTo>
                          <a:pt x="6734" y="7553"/>
                          <a:pt x="13135" y="4105"/>
                          <a:pt x="19374" y="0"/>
                        </a:cubicBezTo>
                        <a:cubicBezTo>
                          <a:pt x="13135" y="4096"/>
                          <a:pt x="6563" y="7544"/>
                          <a:pt x="0" y="10344"/>
                        </a:cubicBezTo>
                        <a:close/>
                      </a:path>
                    </a:pathLst>
                  </a:custGeom>
                  <a:solidFill>
                    <a:srgbClr val="DADDE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5" name="Freeform: Shape 104">
                    <a:extLst>
                      <a:ext uri="{FF2B5EF4-FFF2-40B4-BE49-F238E27FC236}">
                        <a16:creationId xmlns:a16="http://schemas.microsoft.com/office/drawing/2014/main" id="{3F38E268-5523-4820-8734-92E2962DAC83}"/>
                      </a:ext>
                    </a:extLst>
                  </p:cNvPr>
                  <p:cNvSpPr/>
                  <p:nvPr/>
                </p:nvSpPr>
                <p:spPr>
                  <a:xfrm>
                    <a:off x="5752919" y="4466291"/>
                    <a:ext cx="43348" cy="4762"/>
                  </a:xfrm>
                  <a:custGeom>
                    <a:avLst/>
                    <a:gdLst>
                      <a:gd name="connsiteX0" fmla="*/ 0 w 43348"/>
                      <a:gd name="connsiteY0" fmla="*/ 3943 h 4762"/>
                      <a:gd name="connsiteX1" fmla="*/ 43348 w 43348"/>
                      <a:gd name="connsiteY1" fmla="*/ 0 h 4762"/>
                      <a:gd name="connsiteX2" fmla="*/ 11659 w 43348"/>
                      <a:gd name="connsiteY2" fmla="*/ 4763 h 4762"/>
                      <a:gd name="connsiteX3" fmla="*/ 1972 w 43348"/>
                      <a:gd name="connsiteY3" fmla="*/ 4267 h 4762"/>
                      <a:gd name="connsiteX4" fmla="*/ 0 w 43348"/>
                      <a:gd name="connsiteY4" fmla="*/ 3943 h 47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3348" h="4762">
                        <a:moveTo>
                          <a:pt x="0" y="3943"/>
                        </a:moveTo>
                        <a:cubicBezTo>
                          <a:pt x="14449" y="5420"/>
                          <a:pt x="29061" y="4267"/>
                          <a:pt x="43348" y="0"/>
                        </a:cubicBezTo>
                        <a:cubicBezTo>
                          <a:pt x="33004" y="3286"/>
                          <a:pt x="22327" y="4763"/>
                          <a:pt x="11659" y="4763"/>
                        </a:cubicBezTo>
                        <a:cubicBezTo>
                          <a:pt x="8372" y="4763"/>
                          <a:pt x="5086" y="4601"/>
                          <a:pt x="1972" y="4267"/>
                        </a:cubicBezTo>
                        <a:cubicBezTo>
                          <a:pt x="1314" y="4277"/>
                          <a:pt x="657" y="4277"/>
                          <a:pt x="0" y="3943"/>
                        </a:cubicBezTo>
                        <a:close/>
                      </a:path>
                    </a:pathLst>
                  </a:custGeom>
                  <a:solidFill>
                    <a:srgbClr val="DADDE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9" name="Graphic 57">
                  <a:extLst>
                    <a:ext uri="{FF2B5EF4-FFF2-40B4-BE49-F238E27FC236}">
                      <a16:creationId xmlns:a16="http://schemas.microsoft.com/office/drawing/2014/main" id="{D7B22730-F3DC-4CC8-8B1D-8D45FFDE0A69}"/>
                    </a:ext>
                  </a:extLst>
                </p:cNvPr>
                <p:cNvGrpSpPr/>
                <p:nvPr/>
              </p:nvGrpSpPr>
              <p:grpSpPr>
                <a:xfrm>
                  <a:off x="2485598" y="5591143"/>
                  <a:ext cx="1197" cy="111"/>
                  <a:chOff x="5745041" y="4469244"/>
                  <a:chExt cx="19535" cy="1809"/>
                </a:xfrm>
                <a:solidFill>
                  <a:srgbClr val="FFFFFF"/>
                </a:solidFill>
              </p:grpSpPr>
              <p:sp>
                <p:nvSpPr>
                  <p:cNvPr id="100" name="Freeform: Shape 99">
                    <a:extLst>
                      <a:ext uri="{FF2B5EF4-FFF2-40B4-BE49-F238E27FC236}">
                        <a16:creationId xmlns:a16="http://schemas.microsoft.com/office/drawing/2014/main" id="{2E3B07D2-3926-45D7-80F2-33D29AAE6BBB}"/>
                      </a:ext>
                    </a:extLst>
                  </p:cNvPr>
                  <p:cNvSpPr/>
                  <p:nvPr/>
                </p:nvSpPr>
                <p:spPr>
                  <a:xfrm>
                    <a:off x="5754890" y="4470558"/>
                    <a:ext cx="9686" cy="495"/>
                  </a:xfrm>
                  <a:custGeom>
                    <a:avLst/>
                    <a:gdLst>
                      <a:gd name="connsiteX0" fmla="*/ 9687 w 9686"/>
                      <a:gd name="connsiteY0" fmla="*/ 495 h 495"/>
                      <a:gd name="connsiteX1" fmla="*/ 0 w 9686"/>
                      <a:gd name="connsiteY1" fmla="*/ 0 h 495"/>
                      <a:gd name="connsiteX2" fmla="*/ 9687 w 9686"/>
                      <a:gd name="connsiteY2" fmla="*/ 495 h 4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9686" h="495">
                        <a:moveTo>
                          <a:pt x="9687" y="495"/>
                        </a:moveTo>
                        <a:cubicBezTo>
                          <a:pt x="6401" y="495"/>
                          <a:pt x="3115" y="333"/>
                          <a:pt x="0" y="0"/>
                        </a:cubicBezTo>
                        <a:cubicBezTo>
                          <a:pt x="3115" y="333"/>
                          <a:pt x="6401" y="495"/>
                          <a:pt x="9687" y="495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1" name="Freeform: Shape 100">
                    <a:extLst>
                      <a:ext uri="{FF2B5EF4-FFF2-40B4-BE49-F238E27FC236}">
                        <a16:creationId xmlns:a16="http://schemas.microsoft.com/office/drawing/2014/main" id="{7AE0AA12-AC6E-431D-A063-3230A36757E8}"/>
                      </a:ext>
                    </a:extLst>
                  </p:cNvPr>
                  <p:cNvSpPr/>
                  <p:nvPr/>
                </p:nvSpPr>
                <p:spPr>
                  <a:xfrm>
                    <a:off x="5745041" y="4469244"/>
                    <a:ext cx="9848" cy="1314"/>
                  </a:xfrm>
                  <a:custGeom>
                    <a:avLst/>
                    <a:gdLst>
                      <a:gd name="connsiteX0" fmla="*/ 7877 w 9848"/>
                      <a:gd name="connsiteY0" fmla="*/ 991 h 1314"/>
                      <a:gd name="connsiteX1" fmla="*/ 9849 w 9848"/>
                      <a:gd name="connsiteY1" fmla="*/ 1314 h 1314"/>
                      <a:gd name="connsiteX2" fmla="*/ 0 w 9848"/>
                      <a:gd name="connsiteY2" fmla="*/ 0 h 1314"/>
                      <a:gd name="connsiteX3" fmla="*/ 7877 w 9848"/>
                      <a:gd name="connsiteY3" fmla="*/ 991 h 1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848" h="1314">
                        <a:moveTo>
                          <a:pt x="7877" y="991"/>
                        </a:moveTo>
                        <a:cubicBezTo>
                          <a:pt x="8534" y="1314"/>
                          <a:pt x="9192" y="1314"/>
                          <a:pt x="9849" y="1314"/>
                        </a:cubicBezTo>
                        <a:cubicBezTo>
                          <a:pt x="6401" y="1153"/>
                          <a:pt x="3277" y="657"/>
                          <a:pt x="0" y="0"/>
                        </a:cubicBezTo>
                        <a:cubicBezTo>
                          <a:pt x="2619" y="505"/>
                          <a:pt x="5248" y="829"/>
                          <a:pt x="7877" y="99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0" name="Graphic 57">
                  <a:extLst>
                    <a:ext uri="{FF2B5EF4-FFF2-40B4-BE49-F238E27FC236}">
                      <a16:creationId xmlns:a16="http://schemas.microsoft.com/office/drawing/2014/main" id="{9D0D9F82-4A3B-4A82-9DEF-D29AD34D51EF}"/>
                    </a:ext>
                  </a:extLst>
                </p:cNvPr>
                <p:cNvGrpSpPr/>
                <p:nvPr/>
              </p:nvGrpSpPr>
              <p:grpSpPr>
                <a:xfrm>
                  <a:off x="2484642" y="5590892"/>
                  <a:ext cx="1440" cy="311"/>
                  <a:chOff x="5729439" y="4465148"/>
                  <a:chExt cx="23479" cy="5086"/>
                </a:xfrm>
                <a:solidFill>
                  <a:srgbClr val="DADDE0"/>
                </a:solidFill>
              </p:grpSpPr>
              <p:sp>
                <p:nvSpPr>
                  <p:cNvPr id="98" name="Freeform: Shape 97">
                    <a:extLst>
                      <a:ext uri="{FF2B5EF4-FFF2-40B4-BE49-F238E27FC236}">
                        <a16:creationId xmlns:a16="http://schemas.microsoft.com/office/drawing/2014/main" id="{29EDBFF5-97DD-4769-964B-94A49312F578}"/>
                      </a:ext>
                    </a:extLst>
                  </p:cNvPr>
                  <p:cNvSpPr/>
                  <p:nvPr/>
                </p:nvSpPr>
                <p:spPr>
                  <a:xfrm>
                    <a:off x="5741755" y="4468596"/>
                    <a:ext cx="11163" cy="1638"/>
                  </a:xfrm>
                  <a:custGeom>
                    <a:avLst/>
                    <a:gdLst>
                      <a:gd name="connsiteX0" fmla="*/ 11163 w 11163"/>
                      <a:gd name="connsiteY0" fmla="*/ 1638 h 1638"/>
                      <a:gd name="connsiteX1" fmla="*/ 3286 w 11163"/>
                      <a:gd name="connsiteY1" fmla="*/ 657 h 1638"/>
                      <a:gd name="connsiteX2" fmla="*/ 0 w 11163"/>
                      <a:gd name="connsiteY2" fmla="*/ 0 h 1638"/>
                      <a:gd name="connsiteX3" fmla="*/ 11163 w 11163"/>
                      <a:gd name="connsiteY3" fmla="*/ 1638 h 16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1163" h="1638">
                        <a:moveTo>
                          <a:pt x="11163" y="1638"/>
                        </a:moveTo>
                        <a:cubicBezTo>
                          <a:pt x="8534" y="1476"/>
                          <a:pt x="5905" y="1143"/>
                          <a:pt x="3286" y="657"/>
                        </a:cubicBezTo>
                        <a:cubicBezTo>
                          <a:pt x="2134" y="495"/>
                          <a:pt x="990" y="333"/>
                          <a:pt x="0" y="0"/>
                        </a:cubicBezTo>
                        <a:cubicBezTo>
                          <a:pt x="3610" y="657"/>
                          <a:pt x="7382" y="1314"/>
                          <a:pt x="11163" y="1638"/>
                        </a:cubicBezTo>
                        <a:close/>
                      </a:path>
                    </a:pathLst>
                  </a:custGeom>
                  <a:solidFill>
                    <a:srgbClr val="DADDE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9" name="Freeform: Shape 98">
                    <a:extLst>
                      <a:ext uri="{FF2B5EF4-FFF2-40B4-BE49-F238E27FC236}">
                        <a16:creationId xmlns:a16="http://schemas.microsoft.com/office/drawing/2014/main" id="{974185AF-7AC8-4E14-8ECE-2B395A29F51D}"/>
                      </a:ext>
                    </a:extLst>
                  </p:cNvPr>
                  <p:cNvSpPr/>
                  <p:nvPr/>
                </p:nvSpPr>
                <p:spPr>
                  <a:xfrm>
                    <a:off x="5729439" y="4465148"/>
                    <a:ext cx="10839" cy="3123"/>
                  </a:xfrm>
                  <a:custGeom>
                    <a:avLst/>
                    <a:gdLst>
                      <a:gd name="connsiteX0" fmla="*/ 0 w 10839"/>
                      <a:gd name="connsiteY0" fmla="*/ 0 h 3123"/>
                      <a:gd name="connsiteX1" fmla="*/ 10839 w 10839"/>
                      <a:gd name="connsiteY1" fmla="*/ 3124 h 3123"/>
                      <a:gd name="connsiteX2" fmla="*/ 6410 w 10839"/>
                      <a:gd name="connsiteY2" fmla="*/ 2143 h 3123"/>
                      <a:gd name="connsiteX3" fmla="*/ 4600 w 10839"/>
                      <a:gd name="connsiteY3" fmla="*/ 1486 h 3123"/>
                      <a:gd name="connsiteX4" fmla="*/ 0 w 10839"/>
                      <a:gd name="connsiteY4" fmla="*/ 0 h 3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839" h="3123">
                        <a:moveTo>
                          <a:pt x="0" y="0"/>
                        </a:moveTo>
                        <a:cubicBezTo>
                          <a:pt x="3610" y="1153"/>
                          <a:pt x="7229" y="2134"/>
                          <a:pt x="10839" y="3124"/>
                        </a:cubicBezTo>
                        <a:cubicBezTo>
                          <a:pt x="9363" y="2800"/>
                          <a:pt x="7887" y="2467"/>
                          <a:pt x="6410" y="2143"/>
                        </a:cubicBezTo>
                        <a:cubicBezTo>
                          <a:pt x="5753" y="1981"/>
                          <a:pt x="5096" y="1819"/>
                          <a:pt x="4600" y="1486"/>
                        </a:cubicBezTo>
                        <a:cubicBezTo>
                          <a:pt x="3115" y="1153"/>
                          <a:pt x="1476" y="657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DADDE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1" name="Graphic 57">
                  <a:extLst>
                    <a:ext uri="{FF2B5EF4-FFF2-40B4-BE49-F238E27FC236}">
                      <a16:creationId xmlns:a16="http://schemas.microsoft.com/office/drawing/2014/main" id="{D440072B-AD17-4903-9D76-C59CDA3133F1}"/>
                    </a:ext>
                  </a:extLst>
                </p:cNvPr>
                <p:cNvGrpSpPr/>
                <p:nvPr/>
              </p:nvGrpSpPr>
              <p:grpSpPr>
                <a:xfrm>
                  <a:off x="2484471" y="5590843"/>
                  <a:ext cx="834" cy="241"/>
                  <a:chOff x="5726649" y="4464329"/>
                  <a:chExt cx="13620" cy="3933"/>
                </a:xfrm>
                <a:solidFill>
                  <a:srgbClr val="FFFFFF"/>
                </a:solidFill>
              </p:grpSpPr>
              <p:sp>
                <p:nvSpPr>
                  <p:cNvPr id="96" name="Freeform: Shape 95">
                    <a:extLst>
                      <a:ext uri="{FF2B5EF4-FFF2-40B4-BE49-F238E27FC236}">
                        <a16:creationId xmlns:a16="http://schemas.microsoft.com/office/drawing/2014/main" id="{01C2F5E3-1441-4F0F-8E51-DBFF5FA15568}"/>
                      </a:ext>
                    </a:extLst>
                  </p:cNvPr>
                  <p:cNvSpPr/>
                  <p:nvPr/>
                </p:nvSpPr>
                <p:spPr>
                  <a:xfrm>
                    <a:off x="5735840" y="4467282"/>
                    <a:ext cx="4429" cy="981"/>
                  </a:xfrm>
                  <a:custGeom>
                    <a:avLst/>
                    <a:gdLst>
                      <a:gd name="connsiteX0" fmla="*/ 0 w 4429"/>
                      <a:gd name="connsiteY0" fmla="*/ 0 h 981"/>
                      <a:gd name="connsiteX1" fmla="*/ 4429 w 4429"/>
                      <a:gd name="connsiteY1" fmla="*/ 981 h 981"/>
                      <a:gd name="connsiteX2" fmla="*/ 0 w 4429"/>
                      <a:gd name="connsiteY2" fmla="*/ 0 h 9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429" h="981">
                        <a:moveTo>
                          <a:pt x="0" y="0"/>
                        </a:moveTo>
                        <a:cubicBezTo>
                          <a:pt x="1476" y="324"/>
                          <a:pt x="2953" y="657"/>
                          <a:pt x="4429" y="981"/>
                        </a:cubicBezTo>
                        <a:cubicBezTo>
                          <a:pt x="2953" y="819"/>
                          <a:pt x="1476" y="495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7" name="Freeform: Shape 96">
                    <a:extLst>
                      <a:ext uri="{FF2B5EF4-FFF2-40B4-BE49-F238E27FC236}">
                        <a16:creationId xmlns:a16="http://schemas.microsoft.com/office/drawing/2014/main" id="{9F94C250-6AB9-4CF3-B4BD-F23917FC7895}"/>
                      </a:ext>
                    </a:extLst>
                  </p:cNvPr>
                  <p:cNvSpPr/>
                  <p:nvPr/>
                </p:nvSpPr>
                <p:spPr>
                  <a:xfrm>
                    <a:off x="5726649" y="4464329"/>
                    <a:ext cx="7391" cy="2295"/>
                  </a:xfrm>
                  <a:custGeom>
                    <a:avLst/>
                    <a:gdLst>
                      <a:gd name="connsiteX0" fmla="*/ 2791 w 7391"/>
                      <a:gd name="connsiteY0" fmla="*/ 819 h 2295"/>
                      <a:gd name="connsiteX1" fmla="*/ 7391 w 7391"/>
                      <a:gd name="connsiteY1" fmla="*/ 2295 h 2295"/>
                      <a:gd name="connsiteX2" fmla="*/ 0 w 7391"/>
                      <a:gd name="connsiteY2" fmla="*/ 0 h 2295"/>
                      <a:gd name="connsiteX3" fmla="*/ 2791 w 7391"/>
                      <a:gd name="connsiteY3" fmla="*/ 819 h 22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391" h="2295">
                        <a:moveTo>
                          <a:pt x="2791" y="819"/>
                        </a:moveTo>
                        <a:cubicBezTo>
                          <a:pt x="4267" y="1476"/>
                          <a:pt x="5915" y="1972"/>
                          <a:pt x="7391" y="2295"/>
                        </a:cubicBezTo>
                        <a:cubicBezTo>
                          <a:pt x="4924" y="1800"/>
                          <a:pt x="2467" y="981"/>
                          <a:pt x="0" y="0"/>
                        </a:cubicBezTo>
                        <a:cubicBezTo>
                          <a:pt x="981" y="324"/>
                          <a:pt x="1800" y="657"/>
                          <a:pt x="2791" y="819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92" name="Freeform: Shape 91">
                  <a:extLst>
                    <a:ext uri="{FF2B5EF4-FFF2-40B4-BE49-F238E27FC236}">
                      <a16:creationId xmlns:a16="http://schemas.microsoft.com/office/drawing/2014/main" id="{1722DF23-5AB4-44BC-A10A-4CF847D330A9}"/>
                    </a:ext>
                  </a:extLst>
                </p:cNvPr>
                <p:cNvSpPr/>
                <p:nvPr/>
              </p:nvSpPr>
              <p:spPr>
                <a:xfrm>
                  <a:off x="2484431" y="5590813"/>
                  <a:ext cx="211" cy="79"/>
                </a:xfrm>
                <a:custGeom>
                  <a:avLst/>
                  <a:gdLst>
                    <a:gd name="connsiteX0" fmla="*/ 3448 w 3448"/>
                    <a:gd name="connsiteY0" fmla="*/ 1305 h 1305"/>
                    <a:gd name="connsiteX1" fmla="*/ 657 w 3448"/>
                    <a:gd name="connsiteY1" fmla="*/ 486 h 1305"/>
                    <a:gd name="connsiteX2" fmla="*/ 0 w 3448"/>
                    <a:gd name="connsiteY2" fmla="*/ 324 h 1305"/>
                    <a:gd name="connsiteX3" fmla="*/ 0 w 3448"/>
                    <a:gd name="connsiteY3" fmla="*/ 0 h 1305"/>
                    <a:gd name="connsiteX4" fmla="*/ 3448 w 3448"/>
                    <a:gd name="connsiteY4" fmla="*/ 1305 h 13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48" h="1305">
                      <a:moveTo>
                        <a:pt x="3448" y="1305"/>
                      </a:moveTo>
                      <a:cubicBezTo>
                        <a:pt x="2467" y="1143"/>
                        <a:pt x="1638" y="810"/>
                        <a:pt x="657" y="486"/>
                      </a:cubicBezTo>
                      <a:cubicBezTo>
                        <a:pt x="495" y="648"/>
                        <a:pt x="162" y="486"/>
                        <a:pt x="0" y="324"/>
                      </a:cubicBezTo>
                      <a:lnTo>
                        <a:pt x="0" y="0"/>
                      </a:lnTo>
                      <a:cubicBezTo>
                        <a:pt x="1143" y="648"/>
                        <a:pt x="2295" y="972"/>
                        <a:pt x="3448" y="1305"/>
                      </a:cubicBezTo>
                      <a:close/>
                    </a:path>
                  </a:pathLst>
                </a:custGeom>
                <a:solidFill>
                  <a:srgbClr val="DADDE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3" name="Freeform: Shape 92">
                  <a:extLst>
                    <a:ext uri="{FF2B5EF4-FFF2-40B4-BE49-F238E27FC236}">
                      <a16:creationId xmlns:a16="http://schemas.microsoft.com/office/drawing/2014/main" id="{6E1F1EAA-D656-4D74-B496-9F8DF06AAC4D}"/>
                    </a:ext>
                  </a:extLst>
                </p:cNvPr>
                <p:cNvSpPr/>
                <p:nvPr/>
              </p:nvSpPr>
              <p:spPr>
                <a:xfrm>
                  <a:off x="2483957" y="5571466"/>
                  <a:ext cx="473" cy="19345"/>
                </a:xfrm>
                <a:custGeom>
                  <a:avLst/>
                  <a:gdLst>
                    <a:gd name="connsiteX0" fmla="*/ 0 w 7715"/>
                    <a:gd name="connsiteY0" fmla="*/ 0 h 315592"/>
                    <a:gd name="connsiteX1" fmla="*/ 7715 w 7715"/>
                    <a:gd name="connsiteY1" fmla="*/ 315592 h 315592"/>
                    <a:gd name="connsiteX2" fmla="*/ 0 w 7715"/>
                    <a:gd name="connsiteY2" fmla="*/ 312639 h 315592"/>
                    <a:gd name="connsiteX3" fmla="*/ 0 w 7715"/>
                    <a:gd name="connsiteY3" fmla="*/ 0 h 3155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715" h="315592">
                      <a:moveTo>
                        <a:pt x="0" y="0"/>
                      </a:moveTo>
                      <a:lnTo>
                        <a:pt x="7715" y="315592"/>
                      </a:lnTo>
                      <a:cubicBezTo>
                        <a:pt x="5086" y="314773"/>
                        <a:pt x="2457" y="313782"/>
                        <a:pt x="0" y="312639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4" name="Freeform: Shape 93">
                  <a:extLst>
                    <a:ext uri="{FF2B5EF4-FFF2-40B4-BE49-F238E27FC236}">
                      <a16:creationId xmlns:a16="http://schemas.microsoft.com/office/drawing/2014/main" id="{D987BDCC-FE53-4CBA-9633-5547084512C7}"/>
                    </a:ext>
                  </a:extLst>
                </p:cNvPr>
                <p:cNvSpPr/>
                <p:nvPr/>
              </p:nvSpPr>
              <p:spPr>
                <a:xfrm>
                  <a:off x="2483373" y="5547571"/>
                  <a:ext cx="584" cy="23897"/>
                </a:xfrm>
                <a:custGeom>
                  <a:avLst/>
                  <a:gdLst>
                    <a:gd name="connsiteX0" fmla="*/ 9525 w 9525"/>
                    <a:gd name="connsiteY0" fmla="*/ 6896 h 389820"/>
                    <a:gd name="connsiteX1" fmla="*/ 9525 w 9525"/>
                    <a:gd name="connsiteY1" fmla="*/ 389820 h 389820"/>
                    <a:gd name="connsiteX2" fmla="*/ 0 w 9525"/>
                    <a:gd name="connsiteY2" fmla="*/ 0 h 38982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525" h="389820">
                      <a:moveTo>
                        <a:pt x="9525" y="6896"/>
                      </a:moveTo>
                      <a:lnTo>
                        <a:pt x="9525" y="38982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ADDE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5" name="Freeform: Shape 94">
                  <a:extLst>
                    <a:ext uri="{FF2B5EF4-FFF2-40B4-BE49-F238E27FC236}">
                      <a16:creationId xmlns:a16="http://schemas.microsoft.com/office/drawing/2014/main" id="{CF9470B8-10A8-4412-A9E6-3D6D63D31EB2}"/>
                    </a:ext>
                  </a:extLst>
                </p:cNvPr>
                <p:cNvSpPr/>
                <p:nvPr/>
              </p:nvSpPr>
              <p:spPr>
                <a:xfrm>
                  <a:off x="2472122" y="5480867"/>
                  <a:ext cx="90606" cy="109968"/>
                </a:xfrm>
                <a:custGeom>
                  <a:avLst/>
                  <a:gdLst>
                    <a:gd name="connsiteX0" fmla="*/ 1467264 w 1478072"/>
                    <a:gd name="connsiteY0" fmla="*/ 54470 h 1793913"/>
                    <a:gd name="connsiteX1" fmla="*/ 281402 w 1478072"/>
                    <a:gd name="connsiteY1" fmla="*/ 1103068 h 1793913"/>
                    <a:gd name="connsiteX2" fmla="*/ 260380 w 1478072"/>
                    <a:gd name="connsiteY2" fmla="*/ 1143787 h 1793913"/>
                    <a:gd name="connsiteX3" fmla="*/ 217765 w 1478072"/>
                    <a:gd name="connsiteY3" fmla="*/ 1782915 h 1793913"/>
                    <a:gd name="connsiteX4" fmla="*/ 193791 w 1478072"/>
                    <a:gd name="connsiteY4" fmla="*/ 1785210 h 1793913"/>
                    <a:gd name="connsiteX5" fmla="*/ 2910 w 1478072"/>
                    <a:gd name="connsiteY5" fmla="*/ 946582 h 1793913"/>
                    <a:gd name="connsiteX6" fmla="*/ 30170 w 1478072"/>
                    <a:gd name="connsiteY6" fmla="*/ 873515 h 1793913"/>
                    <a:gd name="connsiteX7" fmla="*/ 1430488 w 1478072"/>
                    <a:gd name="connsiteY7" fmla="*/ 5055 h 1793913"/>
                    <a:gd name="connsiteX8" fmla="*/ 1467264 w 1478072"/>
                    <a:gd name="connsiteY8" fmla="*/ 54470 h 17939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478072" h="1793913">
                      <a:moveTo>
                        <a:pt x="1467264" y="54470"/>
                      </a:moveTo>
                      <a:lnTo>
                        <a:pt x="281402" y="1103068"/>
                      </a:lnTo>
                      <a:cubicBezTo>
                        <a:pt x="269581" y="1113574"/>
                        <a:pt x="262028" y="1128023"/>
                        <a:pt x="260380" y="1143787"/>
                      </a:cubicBezTo>
                      <a:lnTo>
                        <a:pt x="217765" y="1782915"/>
                      </a:lnTo>
                      <a:cubicBezTo>
                        <a:pt x="216127" y="1796212"/>
                        <a:pt x="197734" y="1798022"/>
                        <a:pt x="193791" y="1785210"/>
                      </a:cubicBezTo>
                      <a:lnTo>
                        <a:pt x="2910" y="946582"/>
                      </a:lnTo>
                      <a:cubicBezTo>
                        <a:pt x="-5796" y="918836"/>
                        <a:pt x="5539" y="888784"/>
                        <a:pt x="30170" y="873515"/>
                      </a:cubicBezTo>
                      <a:lnTo>
                        <a:pt x="1430488" y="5055"/>
                      </a:lnTo>
                      <a:cubicBezTo>
                        <a:pt x="1462673" y="-14986"/>
                        <a:pt x="1495677" y="29353"/>
                        <a:pt x="1467264" y="54470"/>
                      </a:cubicBezTo>
                      <a:close/>
                    </a:path>
                  </a:pathLst>
                </a:custGeom>
                <a:solidFill>
                  <a:srgbClr val="453DAD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169" name="Rectangle 168">
            <a:extLst>
              <a:ext uri="{FF2B5EF4-FFF2-40B4-BE49-F238E27FC236}">
                <a16:creationId xmlns:a16="http://schemas.microsoft.com/office/drawing/2014/main" id="{AE5EC390-3992-4F7D-93C8-B32AAB8B72A8}"/>
              </a:ext>
            </a:extLst>
          </p:cNvPr>
          <p:cNvSpPr/>
          <p:nvPr/>
        </p:nvSpPr>
        <p:spPr>
          <a:xfrm rot="10800000" flipV="1">
            <a:off x="5473546" y="2616099"/>
            <a:ext cx="661314" cy="2662970"/>
          </a:xfrm>
          <a:prstGeom prst="rect">
            <a:avLst/>
          </a:prstGeom>
          <a:solidFill>
            <a:srgbClr val="FAAF40"/>
          </a:solidFill>
          <a:ln w="12700">
            <a:noFill/>
          </a:ln>
          <a:effectLst>
            <a:outerShdw blurRad="152400" dist="38100" dir="5400000" algn="t" rotWithShape="0">
              <a:schemeClr val="bg1">
                <a:lumMod val="50000"/>
                <a:alpha val="2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8B3154F7-050E-47A2-940F-269569D1126F}"/>
              </a:ext>
            </a:extLst>
          </p:cNvPr>
          <p:cNvGrpSpPr/>
          <p:nvPr/>
        </p:nvGrpSpPr>
        <p:grpSpPr>
          <a:xfrm>
            <a:off x="5640892" y="2994859"/>
            <a:ext cx="374887" cy="374887"/>
            <a:chOff x="2342283" y="3807760"/>
            <a:chExt cx="374887" cy="374887"/>
          </a:xfrm>
        </p:grpSpPr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4C1B098B-0BC0-47E7-9E85-77821854F4DD}"/>
                </a:ext>
              </a:extLst>
            </p:cNvPr>
            <p:cNvSpPr/>
            <p:nvPr/>
          </p:nvSpPr>
          <p:spPr>
            <a:xfrm>
              <a:off x="2342283" y="3807760"/>
              <a:ext cx="374887" cy="374887"/>
            </a:xfrm>
            <a:prstGeom prst="ellipse">
              <a:avLst/>
            </a:prstGeom>
            <a:solidFill>
              <a:schemeClr val="bg1"/>
            </a:solidFill>
            <a:ln w="40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011B868F-F2A0-4208-8055-D14279F57ABF}"/>
                </a:ext>
              </a:extLst>
            </p:cNvPr>
            <p:cNvGrpSpPr/>
            <p:nvPr/>
          </p:nvGrpSpPr>
          <p:grpSpPr>
            <a:xfrm>
              <a:off x="2443762" y="3923697"/>
              <a:ext cx="171929" cy="143013"/>
              <a:chOff x="5574110" y="4995435"/>
              <a:chExt cx="166069" cy="138138"/>
            </a:xfrm>
            <a:solidFill>
              <a:srgbClr val="262261"/>
            </a:solidFill>
            <a:effectLst>
              <a:outerShdw blurRad="50800" dist="38100" dir="5400000" algn="t" rotWithShape="0">
                <a:schemeClr val="bg1">
                  <a:lumMod val="50000"/>
                  <a:alpha val="40000"/>
                </a:schemeClr>
              </a:outerShdw>
            </a:effectLst>
          </p:grpSpPr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7DF5D9A3-A0EF-4A8D-B073-0E86B6FFCB86}"/>
                  </a:ext>
                </a:extLst>
              </p:cNvPr>
              <p:cNvSpPr/>
              <p:nvPr/>
            </p:nvSpPr>
            <p:spPr>
              <a:xfrm>
                <a:off x="5574110" y="4995435"/>
                <a:ext cx="166068" cy="138138"/>
              </a:xfrm>
              <a:custGeom>
                <a:avLst/>
                <a:gdLst>
                  <a:gd name="connsiteX0" fmla="*/ 1178938 w 1197984"/>
                  <a:gd name="connsiteY0" fmla="*/ 115917 h 996499"/>
                  <a:gd name="connsiteX1" fmla="*/ 1096332 w 1197984"/>
                  <a:gd name="connsiteY1" fmla="*/ 143775 h 996499"/>
                  <a:gd name="connsiteX2" fmla="*/ 1164316 w 1197984"/>
                  <a:gd name="connsiteY2" fmla="*/ 35515 h 996499"/>
                  <a:gd name="connsiteX3" fmla="*/ 1144564 w 1197984"/>
                  <a:gd name="connsiteY3" fmla="*/ 19785 h 996499"/>
                  <a:gd name="connsiteX4" fmla="*/ 1018277 w 1197984"/>
                  <a:gd name="connsiteY4" fmla="*/ 71953 h 996499"/>
                  <a:gd name="connsiteX5" fmla="*/ 1010391 w 1197984"/>
                  <a:gd name="connsiteY5" fmla="*/ 72934 h 996499"/>
                  <a:gd name="connsiteX6" fmla="*/ 988272 w 1197984"/>
                  <a:gd name="connsiteY6" fmla="*/ 64493 h 996499"/>
                  <a:gd name="connsiteX7" fmla="*/ 817383 w 1197984"/>
                  <a:gd name="connsiteY7" fmla="*/ 0 h 996499"/>
                  <a:gd name="connsiteX8" fmla="*/ 735563 w 1197984"/>
                  <a:gd name="connsiteY8" fmla="*/ 12635 h 996499"/>
                  <a:gd name="connsiteX9" fmla="*/ 566914 w 1197984"/>
                  <a:gd name="connsiteY9" fmla="*/ 192918 h 996499"/>
                  <a:gd name="connsiteX10" fmla="*/ 560798 w 1197984"/>
                  <a:gd name="connsiteY10" fmla="*/ 288016 h 996499"/>
                  <a:gd name="connsiteX11" fmla="*/ 558472 w 1197984"/>
                  <a:gd name="connsiteY11" fmla="*/ 295259 h 996499"/>
                  <a:gd name="connsiteX12" fmla="*/ 551339 w 1197984"/>
                  <a:gd name="connsiteY12" fmla="*/ 298493 h 996499"/>
                  <a:gd name="connsiteX13" fmla="*/ 550424 w 1197984"/>
                  <a:gd name="connsiteY13" fmla="*/ 298452 h 996499"/>
                  <a:gd name="connsiteX14" fmla="*/ 84954 w 1197984"/>
                  <a:gd name="connsiteY14" fmla="*/ 49764 h 996499"/>
                  <a:gd name="connsiteX15" fmla="*/ 62819 w 1197984"/>
                  <a:gd name="connsiteY15" fmla="*/ 51490 h 996499"/>
                  <a:gd name="connsiteX16" fmla="*/ 27852 w 1197984"/>
                  <a:gd name="connsiteY16" fmla="*/ 181341 h 996499"/>
                  <a:gd name="connsiteX17" fmla="*/ 104853 w 1197984"/>
                  <a:gd name="connsiteY17" fmla="*/ 365450 h 996499"/>
                  <a:gd name="connsiteX18" fmla="*/ 45932 w 1197984"/>
                  <a:gd name="connsiteY18" fmla="*/ 342632 h 996499"/>
                  <a:gd name="connsiteX19" fmla="*/ 25869 w 1197984"/>
                  <a:gd name="connsiteY19" fmla="*/ 354287 h 996499"/>
                  <a:gd name="connsiteX20" fmla="*/ 176728 w 1197984"/>
                  <a:gd name="connsiteY20" fmla="*/ 592530 h 996499"/>
                  <a:gd name="connsiteX21" fmla="*/ 171210 w 1197984"/>
                  <a:gd name="connsiteY21" fmla="*/ 592587 h 996499"/>
                  <a:gd name="connsiteX22" fmla="*/ 127695 w 1197984"/>
                  <a:gd name="connsiteY22" fmla="*/ 588438 h 996499"/>
                  <a:gd name="connsiteX23" fmla="*/ 112293 w 1197984"/>
                  <a:gd name="connsiteY23" fmla="*/ 605823 h 996499"/>
                  <a:gd name="connsiteX24" fmla="*/ 316767 w 1197984"/>
                  <a:gd name="connsiteY24" fmla="*/ 781883 h 996499"/>
                  <a:gd name="connsiteX25" fmla="*/ 49828 w 1197984"/>
                  <a:gd name="connsiteY25" fmla="*/ 862944 h 996499"/>
                  <a:gd name="connsiteX26" fmla="*/ 19962 w 1197984"/>
                  <a:gd name="connsiteY26" fmla="*/ 862931 h 996499"/>
                  <a:gd name="connsiteX27" fmla="*/ 627 w 1197984"/>
                  <a:gd name="connsiteY27" fmla="*/ 877852 h 996499"/>
                  <a:gd name="connsiteX28" fmla="*/ 10422 w 1197984"/>
                  <a:gd name="connsiteY28" fmla="*/ 900457 h 996499"/>
                  <a:gd name="connsiteX29" fmla="*/ 366621 w 1197984"/>
                  <a:gd name="connsiteY29" fmla="*/ 996499 h 996499"/>
                  <a:gd name="connsiteX30" fmla="*/ 671021 w 1197984"/>
                  <a:gd name="connsiteY30" fmla="*/ 931921 h 996499"/>
                  <a:gd name="connsiteX31" fmla="*/ 893747 w 1197984"/>
                  <a:gd name="connsiteY31" fmla="*/ 765030 h 996499"/>
                  <a:gd name="connsiteX32" fmla="*/ 1030135 w 1197984"/>
                  <a:gd name="connsiteY32" fmla="*/ 536609 h 996499"/>
                  <a:gd name="connsiteX33" fmla="*/ 1076490 w 1197984"/>
                  <a:gd name="connsiteY33" fmla="*/ 286626 h 996499"/>
                  <a:gd name="connsiteX34" fmla="*/ 1076490 w 1197984"/>
                  <a:gd name="connsiteY34" fmla="*/ 282685 h 996499"/>
                  <a:gd name="connsiteX35" fmla="*/ 1092940 w 1197984"/>
                  <a:gd name="connsiteY35" fmla="*/ 248471 h 996499"/>
                  <a:gd name="connsiteX36" fmla="*/ 1195632 w 1197984"/>
                  <a:gd name="connsiteY36" fmla="*/ 135763 h 996499"/>
                  <a:gd name="connsiteX37" fmla="*/ 1178938 w 1197984"/>
                  <a:gd name="connsiteY37" fmla="*/ 115917 h 996499"/>
                  <a:gd name="connsiteX38" fmla="*/ 1178938 w 1197984"/>
                  <a:gd name="connsiteY38" fmla="*/ 115917 h 996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1197984" h="996499">
                    <a:moveTo>
                      <a:pt x="1178938" y="115917"/>
                    </a:moveTo>
                    <a:cubicBezTo>
                      <a:pt x="1152314" y="127726"/>
                      <a:pt x="1124689" y="137038"/>
                      <a:pt x="1096332" y="143775"/>
                    </a:cubicBezTo>
                    <a:cubicBezTo>
                      <a:pt x="1127579" y="114094"/>
                      <a:pt x="1151068" y="76956"/>
                      <a:pt x="1164316" y="35515"/>
                    </a:cubicBezTo>
                    <a:cubicBezTo>
                      <a:pt x="1168101" y="23689"/>
                      <a:pt x="1155245" y="13449"/>
                      <a:pt x="1144564" y="19785"/>
                    </a:cubicBezTo>
                    <a:cubicBezTo>
                      <a:pt x="1105117" y="43187"/>
                      <a:pt x="1062629" y="60728"/>
                      <a:pt x="1018277" y="71953"/>
                    </a:cubicBezTo>
                    <a:cubicBezTo>
                      <a:pt x="1015709" y="72607"/>
                      <a:pt x="1013061" y="72934"/>
                      <a:pt x="1010391" y="72934"/>
                    </a:cubicBezTo>
                    <a:cubicBezTo>
                      <a:pt x="1002302" y="72934"/>
                      <a:pt x="994465" y="69938"/>
                      <a:pt x="988272" y="64493"/>
                    </a:cubicBezTo>
                    <a:cubicBezTo>
                      <a:pt x="941091" y="22904"/>
                      <a:pt x="880396" y="0"/>
                      <a:pt x="817383" y="0"/>
                    </a:cubicBezTo>
                    <a:cubicBezTo>
                      <a:pt x="790110" y="0"/>
                      <a:pt x="762587" y="4251"/>
                      <a:pt x="735563" y="12635"/>
                    </a:cubicBezTo>
                    <a:cubicBezTo>
                      <a:pt x="651817" y="38605"/>
                      <a:pt x="587197" y="107692"/>
                      <a:pt x="566914" y="192918"/>
                    </a:cubicBezTo>
                    <a:cubicBezTo>
                      <a:pt x="559310" y="224876"/>
                      <a:pt x="557258" y="256883"/>
                      <a:pt x="560798" y="288016"/>
                    </a:cubicBezTo>
                    <a:cubicBezTo>
                      <a:pt x="561195" y="291597"/>
                      <a:pt x="559515" y="294090"/>
                      <a:pt x="558472" y="295259"/>
                    </a:cubicBezTo>
                    <a:cubicBezTo>
                      <a:pt x="556633" y="297311"/>
                      <a:pt x="554041" y="298493"/>
                      <a:pt x="551339" y="298493"/>
                    </a:cubicBezTo>
                    <a:cubicBezTo>
                      <a:pt x="551045" y="298493"/>
                      <a:pt x="550726" y="298481"/>
                      <a:pt x="550424" y="298452"/>
                    </a:cubicBezTo>
                    <a:cubicBezTo>
                      <a:pt x="367104" y="281414"/>
                      <a:pt x="201790" y="193102"/>
                      <a:pt x="84954" y="49764"/>
                    </a:cubicBezTo>
                    <a:cubicBezTo>
                      <a:pt x="79006" y="42451"/>
                      <a:pt x="67569" y="43351"/>
                      <a:pt x="62819" y="51490"/>
                    </a:cubicBezTo>
                    <a:cubicBezTo>
                      <a:pt x="39943" y="90757"/>
                      <a:pt x="27852" y="135653"/>
                      <a:pt x="27852" y="181341"/>
                    </a:cubicBezTo>
                    <a:cubicBezTo>
                      <a:pt x="27852" y="251353"/>
                      <a:pt x="55992" y="317341"/>
                      <a:pt x="104853" y="365450"/>
                    </a:cubicBezTo>
                    <a:cubicBezTo>
                      <a:pt x="84304" y="360574"/>
                      <a:pt x="64413" y="352901"/>
                      <a:pt x="45932" y="342632"/>
                    </a:cubicBezTo>
                    <a:cubicBezTo>
                      <a:pt x="36988" y="337670"/>
                      <a:pt x="25996" y="344063"/>
                      <a:pt x="25869" y="354287"/>
                    </a:cubicBezTo>
                    <a:cubicBezTo>
                      <a:pt x="24602" y="458300"/>
                      <a:pt x="85502" y="550855"/>
                      <a:pt x="176728" y="592530"/>
                    </a:cubicBezTo>
                    <a:cubicBezTo>
                      <a:pt x="174889" y="592571"/>
                      <a:pt x="173049" y="592587"/>
                      <a:pt x="171210" y="592587"/>
                    </a:cubicBezTo>
                    <a:cubicBezTo>
                      <a:pt x="156751" y="592587"/>
                      <a:pt x="142101" y="591205"/>
                      <a:pt x="127695" y="588438"/>
                    </a:cubicBezTo>
                    <a:cubicBezTo>
                      <a:pt x="117627" y="586529"/>
                      <a:pt x="109170" y="596070"/>
                      <a:pt x="112293" y="605823"/>
                    </a:cubicBezTo>
                    <a:cubicBezTo>
                      <a:pt x="141913" y="698280"/>
                      <a:pt x="221506" y="766423"/>
                      <a:pt x="316767" y="781883"/>
                    </a:cubicBezTo>
                    <a:cubicBezTo>
                      <a:pt x="237714" y="834955"/>
                      <a:pt x="145641" y="862944"/>
                      <a:pt x="49828" y="862944"/>
                    </a:cubicBezTo>
                    <a:lnTo>
                      <a:pt x="19962" y="862931"/>
                    </a:lnTo>
                    <a:cubicBezTo>
                      <a:pt x="10745" y="862931"/>
                      <a:pt x="2957" y="868936"/>
                      <a:pt x="627" y="877852"/>
                    </a:cubicBezTo>
                    <a:cubicBezTo>
                      <a:pt x="-1682" y="886620"/>
                      <a:pt x="2565" y="895891"/>
                      <a:pt x="10422" y="900457"/>
                    </a:cubicBezTo>
                    <a:cubicBezTo>
                      <a:pt x="118388" y="963294"/>
                      <a:pt x="241548" y="996499"/>
                      <a:pt x="366621" y="996499"/>
                    </a:cubicBezTo>
                    <a:cubicBezTo>
                      <a:pt x="476108" y="996499"/>
                      <a:pt x="578523" y="974781"/>
                      <a:pt x="671021" y="931921"/>
                    </a:cubicBezTo>
                    <a:cubicBezTo>
                      <a:pt x="755822" y="892641"/>
                      <a:pt x="830754" y="836492"/>
                      <a:pt x="893747" y="765030"/>
                    </a:cubicBezTo>
                    <a:cubicBezTo>
                      <a:pt x="952435" y="698456"/>
                      <a:pt x="998316" y="621610"/>
                      <a:pt x="1030135" y="536609"/>
                    </a:cubicBezTo>
                    <a:cubicBezTo>
                      <a:pt x="1060458" y="455606"/>
                      <a:pt x="1076490" y="369146"/>
                      <a:pt x="1076490" y="286626"/>
                    </a:cubicBezTo>
                    <a:lnTo>
                      <a:pt x="1076490" y="282685"/>
                    </a:lnTo>
                    <a:cubicBezTo>
                      <a:pt x="1076490" y="269437"/>
                      <a:pt x="1082479" y="256969"/>
                      <a:pt x="1092940" y="248471"/>
                    </a:cubicBezTo>
                    <a:cubicBezTo>
                      <a:pt x="1132616" y="216251"/>
                      <a:pt x="1167173" y="178333"/>
                      <a:pt x="1195632" y="135763"/>
                    </a:cubicBezTo>
                    <a:cubicBezTo>
                      <a:pt x="1203154" y="124530"/>
                      <a:pt x="1191299" y="110435"/>
                      <a:pt x="1178938" y="115917"/>
                    </a:cubicBezTo>
                    <a:lnTo>
                      <a:pt x="1178938" y="115917"/>
                    </a:lnTo>
                    <a:close/>
                  </a:path>
                </a:pathLst>
              </a:custGeom>
              <a:grpFill/>
              <a:ln w="40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FFC4F4AE-50E5-4750-BB3D-DBEC07A5CB44}"/>
                  </a:ext>
                </a:extLst>
              </p:cNvPr>
              <p:cNvSpPr/>
              <p:nvPr/>
            </p:nvSpPr>
            <p:spPr>
              <a:xfrm>
                <a:off x="5656819" y="4995435"/>
                <a:ext cx="83360" cy="133229"/>
              </a:xfrm>
              <a:custGeom>
                <a:avLst/>
                <a:gdLst>
                  <a:gd name="connsiteX0" fmla="*/ 582294 w 601346"/>
                  <a:gd name="connsiteY0" fmla="*/ 115917 h 961090"/>
                  <a:gd name="connsiteX1" fmla="*/ 499689 w 601346"/>
                  <a:gd name="connsiteY1" fmla="*/ 143775 h 961090"/>
                  <a:gd name="connsiteX2" fmla="*/ 567676 w 601346"/>
                  <a:gd name="connsiteY2" fmla="*/ 35515 h 961090"/>
                  <a:gd name="connsiteX3" fmla="*/ 547924 w 601346"/>
                  <a:gd name="connsiteY3" fmla="*/ 19785 h 961090"/>
                  <a:gd name="connsiteX4" fmla="*/ 421637 w 601346"/>
                  <a:gd name="connsiteY4" fmla="*/ 71953 h 961090"/>
                  <a:gd name="connsiteX5" fmla="*/ 413751 w 601346"/>
                  <a:gd name="connsiteY5" fmla="*/ 72934 h 961090"/>
                  <a:gd name="connsiteX6" fmla="*/ 391633 w 601346"/>
                  <a:gd name="connsiteY6" fmla="*/ 64493 h 961090"/>
                  <a:gd name="connsiteX7" fmla="*/ 220743 w 601346"/>
                  <a:gd name="connsiteY7" fmla="*/ 0 h 961090"/>
                  <a:gd name="connsiteX8" fmla="*/ 138923 w 601346"/>
                  <a:gd name="connsiteY8" fmla="*/ 12635 h 961090"/>
                  <a:gd name="connsiteX9" fmla="*/ 0 w 601346"/>
                  <a:gd name="connsiteY9" fmla="*/ 121149 h 961090"/>
                  <a:gd name="connsiteX10" fmla="*/ 0 w 601346"/>
                  <a:gd name="connsiteY10" fmla="*/ 961091 h 961090"/>
                  <a:gd name="connsiteX11" fmla="*/ 74389 w 601346"/>
                  <a:gd name="connsiteY11" fmla="*/ 931908 h 961090"/>
                  <a:gd name="connsiteX12" fmla="*/ 297115 w 601346"/>
                  <a:gd name="connsiteY12" fmla="*/ 765017 h 961090"/>
                  <a:gd name="connsiteX13" fmla="*/ 433503 w 601346"/>
                  <a:gd name="connsiteY13" fmla="*/ 536597 h 961090"/>
                  <a:gd name="connsiteX14" fmla="*/ 479859 w 601346"/>
                  <a:gd name="connsiteY14" fmla="*/ 286614 h 961090"/>
                  <a:gd name="connsiteX15" fmla="*/ 479859 w 601346"/>
                  <a:gd name="connsiteY15" fmla="*/ 282673 h 961090"/>
                  <a:gd name="connsiteX16" fmla="*/ 496308 w 601346"/>
                  <a:gd name="connsiteY16" fmla="*/ 248459 h 961090"/>
                  <a:gd name="connsiteX17" fmla="*/ 599001 w 601346"/>
                  <a:gd name="connsiteY17" fmla="*/ 135751 h 961090"/>
                  <a:gd name="connsiteX18" fmla="*/ 582294 w 601346"/>
                  <a:gd name="connsiteY18" fmla="*/ 115917 h 961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01346" h="961090">
                    <a:moveTo>
                      <a:pt x="582294" y="115917"/>
                    </a:moveTo>
                    <a:cubicBezTo>
                      <a:pt x="555662" y="127726"/>
                      <a:pt x="528045" y="137038"/>
                      <a:pt x="499689" y="143775"/>
                    </a:cubicBezTo>
                    <a:cubicBezTo>
                      <a:pt x="530935" y="114094"/>
                      <a:pt x="554424" y="76956"/>
                      <a:pt x="567676" y="35515"/>
                    </a:cubicBezTo>
                    <a:cubicBezTo>
                      <a:pt x="571461" y="23689"/>
                      <a:pt x="558605" y="13449"/>
                      <a:pt x="547924" y="19785"/>
                    </a:cubicBezTo>
                    <a:cubicBezTo>
                      <a:pt x="508477" y="43187"/>
                      <a:pt x="465989" y="60728"/>
                      <a:pt x="421637" y="71953"/>
                    </a:cubicBezTo>
                    <a:cubicBezTo>
                      <a:pt x="419070" y="72607"/>
                      <a:pt x="416421" y="72934"/>
                      <a:pt x="413751" y="72934"/>
                    </a:cubicBezTo>
                    <a:cubicBezTo>
                      <a:pt x="405662" y="72934"/>
                      <a:pt x="397825" y="69938"/>
                      <a:pt x="391633" y="64493"/>
                    </a:cubicBezTo>
                    <a:cubicBezTo>
                      <a:pt x="344451" y="22904"/>
                      <a:pt x="283756" y="0"/>
                      <a:pt x="220743" y="0"/>
                    </a:cubicBezTo>
                    <a:cubicBezTo>
                      <a:pt x="193474" y="0"/>
                      <a:pt x="165947" y="4251"/>
                      <a:pt x="138923" y="12635"/>
                    </a:cubicBezTo>
                    <a:cubicBezTo>
                      <a:pt x="80378" y="30789"/>
                      <a:pt x="31239" y="70060"/>
                      <a:pt x="0" y="121149"/>
                    </a:cubicBezTo>
                    <a:lnTo>
                      <a:pt x="0" y="961091"/>
                    </a:lnTo>
                    <a:cubicBezTo>
                      <a:pt x="25434" y="952797"/>
                      <a:pt x="50251" y="943093"/>
                      <a:pt x="74389" y="931908"/>
                    </a:cubicBezTo>
                    <a:cubicBezTo>
                      <a:pt x="159190" y="892629"/>
                      <a:pt x="234123" y="836479"/>
                      <a:pt x="297115" y="765017"/>
                    </a:cubicBezTo>
                    <a:cubicBezTo>
                      <a:pt x="355803" y="698440"/>
                      <a:pt x="401684" y="621598"/>
                      <a:pt x="433503" y="536597"/>
                    </a:cubicBezTo>
                    <a:cubicBezTo>
                      <a:pt x="463826" y="455594"/>
                      <a:pt x="479859" y="369133"/>
                      <a:pt x="479859" y="286614"/>
                    </a:cubicBezTo>
                    <a:lnTo>
                      <a:pt x="479859" y="282673"/>
                    </a:lnTo>
                    <a:cubicBezTo>
                      <a:pt x="479859" y="269425"/>
                      <a:pt x="485847" y="256957"/>
                      <a:pt x="496308" y="248459"/>
                    </a:cubicBezTo>
                    <a:cubicBezTo>
                      <a:pt x="535984" y="216239"/>
                      <a:pt x="570542" y="178321"/>
                      <a:pt x="599001" y="135751"/>
                    </a:cubicBezTo>
                    <a:cubicBezTo>
                      <a:pt x="606510" y="124530"/>
                      <a:pt x="594655" y="110435"/>
                      <a:pt x="582294" y="115917"/>
                    </a:cubicBezTo>
                    <a:close/>
                  </a:path>
                </a:pathLst>
              </a:custGeom>
              <a:grpFill/>
              <a:ln w="40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solidFill>
                    <a:schemeClr val="bg1"/>
                  </a:solidFill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E5B8F49B-F85A-45E3-BD0D-959F44EB7497}"/>
              </a:ext>
            </a:extLst>
          </p:cNvPr>
          <p:cNvGrpSpPr/>
          <p:nvPr/>
        </p:nvGrpSpPr>
        <p:grpSpPr>
          <a:xfrm>
            <a:off x="5617011" y="3760266"/>
            <a:ext cx="374637" cy="374637"/>
            <a:chOff x="2318402" y="4573167"/>
            <a:chExt cx="374637" cy="374637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5695C195-C86F-4BD8-B07F-72E599B716FC}"/>
                </a:ext>
              </a:extLst>
            </p:cNvPr>
            <p:cNvSpPr/>
            <p:nvPr/>
          </p:nvSpPr>
          <p:spPr>
            <a:xfrm>
              <a:off x="2318402" y="4573167"/>
              <a:ext cx="374637" cy="374637"/>
            </a:xfrm>
            <a:prstGeom prst="ellipse">
              <a:avLst/>
            </a:prstGeom>
            <a:solidFill>
              <a:schemeClr val="bg1"/>
            </a:solidFill>
            <a:ln w="40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BA9CC133-809E-4F9F-8C4D-CF7ED3E6EF43}"/>
                </a:ext>
              </a:extLst>
            </p:cNvPr>
            <p:cNvGrpSpPr/>
            <p:nvPr/>
          </p:nvGrpSpPr>
          <p:grpSpPr>
            <a:xfrm>
              <a:off x="2419814" y="4705518"/>
              <a:ext cx="171813" cy="109935"/>
              <a:chOff x="5957298" y="5011314"/>
              <a:chExt cx="165957" cy="106187"/>
            </a:xfrm>
            <a:effectLst>
              <a:outerShdw blurRad="50800" dist="38100" dir="5400000" algn="t" rotWithShape="0">
                <a:schemeClr val="bg1">
                  <a:lumMod val="50000"/>
                  <a:alpha val="40000"/>
                </a:schemeClr>
              </a:outerShdw>
            </a:effectLst>
          </p:grpSpPr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6B5BEE91-D775-4263-BAA1-D605CA8622AC}"/>
                  </a:ext>
                </a:extLst>
              </p:cNvPr>
              <p:cNvSpPr/>
              <p:nvPr/>
            </p:nvSpPr>
            <p:spPr>
              <a:xfrm>
                <a:off x="5957298" y="5011314"/>
                <a:ext cx="106167" cy="106187"/>
              </a:xfrm>
              <a:custGeom>
                <a:avLst/>
                <a:gdLst>
                  <a:gd name="connsiteX0" fmla="*/ 420301 w 766379"/>
                  <a:gd name="connsiteY0" fmla="*/ 462325 h 766524"/>
                  <a:gd name="connsiteX1" fmla="*/ 607476 w 766379"/>
                  <a:gd name="connsiteY1" fmla="*/ 462325 h 766524"/>
                  <a:gd name="connsiteX2" fmla="*/ 381476 w 766379"/>
                  <a:gd name="connsiteY2" fmla="*/ 621037 h 766524"/>
                  <a:gd name="connsiteX3" fmla="*/ 145657 w 766379"/>
                  <a:gd name="connsiteY3" fmla="*/ 392682 h 766524"/>
                  <a:gd name="connsiteX4" fmla="*/ 383250 w 766379"/>
                  <a:gd name="connsiteY4" fmla="*/ 145462 h 766524"/>
                  <a:gd name="connsiteX5" fmla="*/ 542877 w 766379"/>
                  <a:gd name="connsiteY5" fmla="*/ 207179 h 766524"/>
                  <a:gd name="connsiteX6" fmla="*/ 577942 w 766379"/>
                  <a:gd name="connsiteY6" fmla="*/ 207053 h 766524"/>
                  <a:gd name="connsiteX7" fmla="*/ 646690 w 766379"/>
                  <a:gd name="connsiteY7" fmla="*/ 142364 h 766524"/>
                  <a:gd name="connsiteX8" fmla="*/ 646756 w 766379"/>
                  <a:gd name="connsiteY8" fmla="*/ 105001 h 766524"/>
                  <a:gd name="connsiteX9" fmla="*/ 390882 w 766379"/>
                  <a:gd name="connsiteY9" fmla="*/ 73 h 766524"/>
                  <a:gd name="connsiteX10" fmla="*/ 10 w 766379"/>
                  <a:gd name="connsiteY10" fmla="*/ 380521 h 766524"/>
                  <a:gd name="connsiteX11" fmla="*/ 383250 w 766379"/>
                  <a:gd name="connsiteY11" fmla="*/ 766525 h 766524"/>
                  <a:gd name="connsiteX12" fmla="*/ 765885 w 766379"/>
                  <a:gd name="connsiteY12" fmla="*/ 404819 h 766524"/>
                  <a:gd name="connsiteX13" fmla="*/ 766380 w 766379"/>
                  <a:gd name="connsiteY13" fmla="*/ 316850 h 766524"/>
                  <a:gd name="connsiteX14" fmla="*/ 420305 w 766379"/>
                  <a:gd name="connsiteY14" fmla="*/ 316850 h 766524"/>
                  <a:gd name="connsiteX15" fmla="*/ 394626 w 766379"/>
                  <a:gd name="connsiteY15" fmla="*/ 342529 h 766524"/>
                  <a:gd name="connsiteX16" fmla="*/ 394626 w 766379"/>
                  <a:gd name="connsiteY16" fmla="*/ 436646 h 766524"/>
                  <a:gd name="connsiteX17" fmla="*/ 420301 w 766379"/>
                  <a:gd name="connsiteY17" fmla="*/ 462325 h 766524"/>
                  <a:gd name="connsiteX18" fmla="*/ 420301 w 766379"/>
                  <a:gd name="connsiteY18" fmla="*/ 462325 h 766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66379" h="766524">
                    <a:moveTo>
                      <a:pt x="420301" y="462325"/>
                    </a:moveTo>
                    <a:lnTo>
                      <a:pt x="607476" y="462325"/>
                    </a:lnTo>
                    <a:cubicBezTo>
                      <a:pt x="574623" y="555203"/>
                      <a:pt x="485636" y="621797"/>
                      <a:pt x="381476" y="621037"/>
                    </a:cubicBezTo>
                    <a:cubicBezTo>
                      <a:pt x="255082" y="620105"/>
                      <a:pt x="150554" y="518990"/>
                      <a:pt x="145657" y="392682"/>
                    </a:cubicBezTo>
                    <a:cubicBezTo>
                      <a:pt x="140400" y="257295"/>
                      <a:pt x="249016" y="145462"/>
                      <a:pt x="383250" y="145462"/>
                    </a:cubicBezTo>
                    <a:cubicBezTo>
                      <a:pt x="444636" y="145462"/>
                      <a:pt x="500651" y="168856"/>
                      <a:pt x="542877" y="207179"/>
                    </a:cubicBezTo>
                    <a:cubicBezTo>
                      <a:pt x="552884" y="216254"/>
                      <a:pt x="568099" y="216319"/>
                      <a:pt x="577942" y="207053"/>
                    </a:cubicBezTo>
                    <a:lnTo>
                      <a:pt x="646690" y="142364"/>
                    </a:lnTo>
                    <a:cubicBezTo>
                      <a:pt x="657445" y="132242"/>
                      <a:pt x="657478" y="115147"/>
                      <a:pt x="646756" y="105001"/>
                    </a:cubicBezTo>
                    <a:cubicBezTo>
                      <a:pt x="579790" y="41543"/>
                      <a:pt x="489953" y="1998"/>
                      <a:pt x="390882" y="73"/>
                    </a:cubicBezTo>
                    <a:cubicBezTo>
                      <a:pt x="179585" y="-4064"/>
                      <a:pt x="1477" y="169183"/>
                      <a:pt x="10" y="380521"/>
                    </a:cubicBezTo>
                    <a:cubicBezTo>
                      <a:pt x="-1482" y="593453"/>
                      <a:pt x="170674" y="766525"/>
                      <a:pt x="383250" y="766525"/>
                    </a:cubicBezTo>
                    <a:cubicBezTo>
                      <a:pt x="587695" y="766525"/>
                      <a:pt x="754701" y="606452"/>
                      <a:pt x="765885" y="404819"/>
                    </a:cubicBezTo>
                    <a:cubicBezTo>
                      <a:pt x="766180" y="402288"/>
                      <a:pt x="766380" y="316850"/>
                      <a:pt x="766380" y="316850"/>
                    </a:cubicBezTo>
                    <a:lnTo>
                      <a:pt x="420305" y="316850"/>
                    </a:lnTo>
                    <a:cubicBezTo>
                      <a:pt x="406121" y="316850"/>
                      <a:pt x="394626" y="328349"/>
                      <a:pt x="394626" y="342529"/>
                    </a:cubicBezTo>
                    <a:lnTo>
                      <a:pt x="394626" y="436646"/>
                    </a:lnTo>
                    <a:cubicBezTo>
                      <a:pt x="394622" y="450826"/>
                      <a:pt x="406121" y="462325"/>
                      <a:pt x="420301" y="462325"/>
                    </a:cubicBezTo>
                    <a:lnTo>
                      <a:pt x="420301" y="462325"/>
                    </a:lnTo>
                    <a:close/>
                  </a:path>
                </a:pathLst>
              </a:custGeom>
              <a:solidFill>
                <a:srgbClr val="262261"/>
              </a:solidFill>
              <a:ln w="40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B9A6E26F-46DF-4155-A84A-BCB483B18CB4}"/>
                  </a:ext>
                </a:extLst>
              </p:cNvPr>
              <p:cNvSpPr/>
              <p:nvPr/>
            </p:nvSpPr>
            <p:spPr>
              <a:xfrm>
                <a:off x="6074584" y="5040536"/>
                <a:ext cx="48671" cy="48669"/>
              </a:xfrm>
              <a:custGeom>
                <a:avLst/>
                <a:gdLst>
                  <a:gd name="connsiteX0" fmla="*/ 236870 w 351339"/>
                  <a:gd name="connsiteY0" fmla="*/ 114462 h 351322"/>
                  <a:gd name="connsiteX1" fmla="*/ 236870 w 351339"/>
                  <a:gd name="connsiteY1" fmla="*/ 22499 h 351322"/>
                  <a:gd name="connsiteX2" fmla="*/ 214371 w 351339"/>
                  <a:gd name="connsiteY2" fmla="*/ 0 h 351322"/>
                  <a:gd name="connsiteX3" fmla="*/ 136973 w 351339"/>
                  <a:gd name="connsiteY3" fmla="*/ 0 h 351322"/>
                  <a:gd name="connsiteX4" fmla="*/ 114466 w 351339"/>
                  <a:gd name="connsiteY4" fmla="*/ 22499 h 351322"/>
                  <a:gd name="connsiteX5" fmla="*/ 114466 w 351339"/>
                  <a:gd name="connsiteY5" fmla="*/ 114462 h 351322"/>
                  <a:gd name="connsiteX6" fmla="*/ 22524 w 351339"/>
                  <a:gd name="connsiteY6" fmla="*/ 114462 h 351322"/>
                  <a:gd name="connsiteX7" fmla="*/ 0 w 351339"/>
                  <a:gd name="connsiteY7" fmla="*/ 136969 h 351322"/>
                  <a:gd name="connsiteX8" fmla="*/ 0 w 351339"/>
                  <a:gd name="connsiteY8" fmla="*/ 214358 h 351322"/>
                  <a:gd name="connsiteX9" fmla="*/ 22524 w 351339"/>
                  <a:gd name="connsiteY9" fmla="*/ 236866 h 351322"/>
                  <a:gd name="connsiteX10" fmla="*/ 114466 w 351339"/>
                  <a:gd name="connsiteY10" fmla="*/ 236866 h 351322"/>
                  <a:gd name="connsiteX11" fmla="*/ 114466 w 351339"/>
                  <a:gd name="connsiteY11" fmla="*/ 328816 h 351322"/>
                  <a:gd name="connsiteX12" fmla="*/ 136973 w 351339"/>
                  <a:gd name="connsiteY12" fmla="*/ 351323 h 351322"/>
                  <a:gd name="connsiteX13" fmla="*/ 214371 w 351339"/>
                  <a:gd name="connsiteY13" fmla="*/ 351323 h 351322"/>
                  <a:gd name="connsiteX14" fmla="*/ 236870 w 351339"/>
                  <a:gd name="connsiteY14" fmla="*/ 328816 h 351322"/>
                  <a:gd name="connsiteX15" fmla="*/ 236870 w 351339"/>
                  <a:gd name="connsiteY15" fmla="*/ 236866 h 351322"/>
                  <a:gd name="connsiteX16" fmla="*/ 328832 w 351339"/>
                  <a:gd name="connsiteY16" fmla="*/ 236866 h 351322"/>
                  <a:gd name="connsiteX17" fmla="*/ 351339 w 351339"/>
                  <a:gd name="connsiteY17" fmla="*/ 214358 h 351322"/>
                  <a:gd name="connsiteX18" fmla="*/ 351339 w 351339"/>
                  <a:gd name="connsiteY18" fmla="*/ 136969 h 351322"/>
                  <a:gd name="connsiteX19" fmla="*/ 328832 w 351339"/>
                  <a:gd name="connsiteY19" fmla="*/ 114462 h 351322"/>
                  <a:gd name="connsiteX20" fmla="*/ 236870 w 351339"/>
                  <a:gd name="connsiteY20" fmla="*/ 114462 h 3513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51339" h="351322">
                    <a:moveTo>
                      <a:pt x="236870" y="114462"/>
                    </a:moveTo>
                    <a:lnTo>
                      <a:pt x="236870" y="22499"/>
                    </a:lnTo>
                    <a:cubicBezTo>
                      <a:pt x="236870" y="10068"/>
                      <a:pt x="226802" y="0"/>
                      <a:pt x="214371" y="0"/>
                    </a:cubicBezTo>
                    <a:lnTo>
                      <a:pt x="136973" y="0"/>
                    </a:lnTo>
                    <a:cubicBezTo>
                      <a:pt x="124542" y="0"/>
                      <a:pt x="114466" y="10068"/>
                      <a:pt x="114466" y="22499"/>
                    </a:cubicBezTo>
                    <a:lnTo>
                      <a:pt x="114466" y="114462"/>
                    </a:lnTo>
                    <a:lnTo>
                      <a:pt x="22524" y="114462"/>
                    </a:lnTo>
                    <a:cubicBezTo>
                      <a:pt x="10093" y="114462"/>
                      <a:pt x="0" y="124530"/>
                      <a:pt x="0" y="136969"/>
                    </a:cubicBezTo>
                    <a:lnTo>
                      <a:pt x="0" y="214358"/>
                    </a:lnTo>
                    <a:cubicBezTo>
                      <a:pt x="0" y="226781"/>
                      <a:pt x="10085" y="236866"/>
                      <a:pt x="22524" y="236866"/>
                    </a:cubicBezTo>
                    <a:lnTo>
                      <a:pt x="114466" y="236866"/>
                    </a:lnTo>
                    <a:lnTo>
                      <a:pt x="114466" y="328816"/>
                    </a:lnTo>
                    <a:cubicBezTo>
                      <a:pt x="114466" y="341247"/>
                      <a:pt x="124534" y="351323"/>
                      <a:pt x="136973" y="351323"/>
                    </a:cubicBezTo>
                    <a:lnTo>
                      <a:pt x="214371" y="351323"/>
                    </a:lnTo>
                    <a:cubicBezTo>
                      <a:pt x="226802" y="351323"/>
                      <a:pt x="236870" y="341247"/>
                      <a:pt x="236870" y="328816"/>
                    </a:cubicBezTo>
                    <a:lnTo>
                      <a:pt x="236870" y="236866"/>
                    </a:lnTo>
                    <a:lnTo>
                      <a:pt x="328832" y="236866"/>
                    </a:lnTo>
                    <a:cubicBezTo>
                      <a:pt x="341255" y="236866"/>
                      <a:pt x="351339" y="226781"/>
                      <a:pt x="351339" y="214358"/>
                    </a:cubicBezTo>
                    <a:lnTo>
                      <a:pt x="351339" y="136969"/>
                    </a:lnTo>
                    <a:cubicBezTo>
                      <a:pt x="351339" y="124538"/>
                      <a:pt x="341255" y="114462"/>
                      <a:pt x="328832" y="114462"/>
                    </a:cubicBezTo>
                    <a:lnTo>
                      <a:pt x="236870" y="114462"/>
                    </a:lnTo>
                    <a:close/>
                  </a:path>
                </a:pathLst>
              </a:custGeom>
              <a:solidFill>
                <a:srgbClr val="262261"/>
              </a:solidFill>
              <a:ln w="407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highlight>
                    <a:srgbClr val="FFFF0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9DB54F71-0670-4E3A-A3FE-0C50681BC314}"/>
              </a:ext>
            </a:extLst>
          </p:cNvPr>
          <p:cNvGrpSpPr/>
          <p:nvPr/>
        </p:nvGrpSpPr>
        <p:grpSpPr>
          <a:xfrm>
            <a:off x="5618531" y="4527918"/>
            <a:ext cx="373117" cy="373117"/>
            <a:chOff x="2319922" y="5340819"/>
            <a:chExt cx="373117" cy="373117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50F5F6B2-29B5-494D-ACC5-3EF900DA937E}"/>
                </a:ext>
              </a:extLst>
            </p:cNvPr>
            <p:cNvSpPr/>
            <p:nvPr/>
          </p:nvSpPr>
          <p:spPr>
            <a:xfrm>
              <a:off x="2319922" y="5340819"/>
              <a:ext cx="373117" cy="373117"/>
            </a:xfrm>
            <a:prstGeom prst="ellipse">
              <a:avLst/>
            </a:pr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A37136F4-C372-489E-B8EA-B3E84743C77E}"/>
                </a:ext>
              </a:extLst>
            </p:cNvPr>
            <p:cNvGrpSpPr/>
            <p:nvPr/>
          </p:nvGrpSpPr>
          <p:grpSpPr>
            <a:xfrm>
              <a:off x="2421553" y="5455299"/>
              <a:ext cx="169855" cy="144157"/>
              <a:chOff x="2421553" y="5455299"/>
              <a:chExt cx="169855" cy="144157"/>
            </a:xfrm>
            <a:effectLst>
              <a:outerShdw blurRad="50800" dist="38100" dir="5400000" algn="ctr" rotWithShape="0">
                <a:schemeClr val="bg1">
                  <a:lumMod val="50000"/>
                  <a:alpha val="40000"/>
                </a:schemeClr>
              </a:outerShdw>
            </a:effectLst>
          </p:grpSpPr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2FF4AB08-2907-4875-81A8-EBD5F39E468C}"/>
                  </a:ext>
                </a:extLst>
              </p:cNvPr>
              <p:cNvSpPr/>
              <p:nvPr/>
            </p:nvSpPr>
            <p:spPr>
              <a:xfrm>
                <a:off x="2472122" y="5480867"/>
                <a:ext cx="90606" cy="109965"/>
              </a:xfrm>
              <a:custGeom>
                <a:avLst/>
                <a:gdLst>
                  <a:gd name="connsiteX0" fmla="*/ 1430479 w 1478066"/>
                  <a:gd name="connsiteY0" fmla="*/ 5051 h 1793862"/>
                  <a:gd name="connsiteX1" fmla="*/ 1467264 w 1478066"/>
                  <a:gd name="connsiteY1" fmla="*/ 54476 h 1793862"/>
                  <a:gd name="connsiteX2" fmla="*/ 281402 w 1478066"/>
                  <a:gd name="connsiteY2" fmla="*/ 1103074 h 1793862"/>
                  <a:gd name="connsiteX3" fmla="*/ 260380 w 1478066"/>
                  <a:gd name="connsiteY3" fmla="*/ 1143793 h 1793862"/>
                  <a:gd name="connsiteX4" fmla="*/ 217689 w 1478066"/>
                  <a:gd name="connsiteY4" fmla="*/ 1782864 h 1793862"/>
                  <a:gd name="connsiteX5" fmla="*/ 193876 w 1478066"/>
                  <a:gd name="connsiteY5" fmla="*/ 1785159 h 1793862"/>
                  <a:gd name="connsiteX6" fmla="*/ 2910 w 1478066"/>
                  <a:gd name="connsiteY6" fmla="*/ 946578 h 1793862"/>
                  <a:gd name="connsiteX7" fmla="*/ 30170 w 1478066"/>
                  <a:gd name="connsiteY7" fmla="*/ 873512 h 1793862"/>
                  <a:gd name="connsiteX8" fmla="*/ 1430479 w 1478066"/>
                  <a:gd name="connsiteY8" fmla="*/ 5051 h 1793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78066" h="1793862">
                    <a:moveTo>
                      <a:pt x="1430479" y="5051"/>
                    </a:moveTo>
                    <a:cubicBezTo>
                      <a:pt x="1462663" y="-14980"/>
                      <a:pt x="1495668" y="29349"/>
                      <a:pt x="1467264" y="54476"/>
                    </a:cubicBezTo>
                    <a:lnTo>
                      <a:pt x="281402" y="1103074"/>
                    </a:lnTo>
                    <a:cubicBezTo>
                      <a:pt x="269581" y="1113580"/>
                      <a:pt x="262028" y="1128029"/>
                      <a:pt x="260380" y="1143793"/>
                    </a:cubicBezTo>
                    <a:lnTo>
                      <a:pt x="217689" y="1782864"/>
                    </a:lnTo>
                    <a:cubicBezTo>
                      <a:pt x="216051" y="1796161"/>
                      <a:pt x="197658" y="1797971"/>
                      <a:pt x="193876" y="1785159"/>
                    </a:cubicBezTo>
                    <a:lnTo>
                      <a:pt x="2910" y="946578"/>
                    </a:lnTo>
                    <a:cubicBezTo>
                      <a:pt x="-5796" y="918832"/>
                      <a:pt x="5539" y="888781"/>
                      <a:pt x="30170" y="873512"/>
                    </a:cubicBezTo>
                    <a:lnTo>
                      <a:pt x="1430479" y="5051"/>
                    </a:lnTo>
                    <a:close/>
                  </a:path>
                </a:pathLst>
              </a:custGeom>
              <a:solidFill>
                <a:srgbClr val="9EC2E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405E99D4-C8F4-464F-B109-884B91DDABCF}"/>
                  </a:ext>
                </a:extLst>
              </p:cNvPr>
              <p:cNvSpPr/>
              <p:nvPr/>
            </p:nvSpPr>
            <p:spPr>
              <a:xfrm>
                <a:off x="2421553" y="5455299"/>
                <a:ext cx="169855" cy="135534"/>
              </a:xfrm>
              <a:custGeom>
                <a:avLst/>
                <a:gdLst>
                  <a:gd name="connsiteX0" fmla="*/ 1025732 w 2770864"/>
                  <a:gd name="connsiteY0" fmla="*/ 2210976 h 2210976"/>
                  <a:gd name="connsiteX1" fmla="*/ 957590 w 2770864"/>
                  <a:gd name="connsiteY1" fmla="*/ 2139872 h 2210976"/>
                  <a:gd name="connsiteX2" fmla="*/ 715560 w 2770864"/>
                  <a:gd name="connsiteY2" fmla="*/ 1371566 h 2210976"/>
                  <a:gd name="connsiteX3" fmla="*/ 66793 w 2770864"/>
                  <a:gd name="connsiteY3" fmla="*/ 1179943 h 2210976"/>
                  <a:gd name="connsiteX4" fmla="*/ 59240 w 2770864"/>
                  <a:gd name="connsiteY4" fmla="*/ 1003921 h 2210976"/>
                  <a:gd name="connsiteX5" fmla="*/ 2612245 w 2770864"/>
                  <a:gd name="connsiteY5" fmla="*/ 9196 h 2210976"/>
                  <a:gd name="connsiteX6" fmla="*/ 2770864 w 2770864"/>
                  <a:gd name="connsiteY6" fmla="*/ 61088 h 2210976"/>
                  <a:gd name="connsiteX7" fmla="*/ 2750014 w 2770864"/>
                  <a:gd name="connsiteY7" fmla="*/ 36295 h 2210976"/>
                  <a:gd name="connsiteX8" fmla="*/ 1018007 w 2770864"/>
                  <a:gd name="connsiteY8" fmla="*/ 1450233 h 2210976"/>
                  <a:gd name="connsiteX9" fmla="*/ 1018007 w 2770864"/>
                  <a:gd name="connsiteY9" fmla="*/ 1512136 h 2210976"/>
                  <a:gd name="connsiteX10" fmla="*/ 1008482 w 2770864"/>
                  <a:gd name="connsiteY10" fmla="*/ 1505240 h 2210976"/>
                  <a:gd name="connsiteX11" fmla="*/ 1018007 w 2770864"/>
                  <a:gd name="connsiteY11" fmla="*/ 1895060 h 2210976"/>
                  <a:gd name="connsiteX12" fmla="*/ 1018007 w 2770864"/>
                  <a:gd name="connsiteY12" fmla="*/ 2207700 h 2210976"/>
                  <a:gd name="connsiteX13" fmla="*/ 1025722 w 2770864"/>
                  <a:gd name="connsiteY13" fmla="*/ 2210653 h 2210976"/>
                  <a:gd name="connsiteX14" fmla="*/ 1025722 w 2770864"/>
                  <a:gd name="connsiteY14" fmla="*/ 2210976 h 2210976"/>
                  <a:gd name="connsiteX15" fmla="*/ 1025732 w 2770864"/>
                  <a:gd name="connsiteY15" fmla="*/ 2210976 h 2210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770864" h="2210976">
                    <a:moveTo>
                      <a:pt x="1025732" y="2210976"/>
                    </a:moveTo>
                    <a:cubicBezTo>
                      <a:pt x="994861" y="2199975"/>
                      <a:pt x="968753" y="2175343"/>
                      <a:pt x="957590" y="2139872"/>
                    </a:cubicBezTo>
                    <a:lnTo>
                      <a:pt x="715560" y="1371566"/>
                    </a:lnTo>
                    <a:lnTo>
                      <a:pt x="66793" y="1179943"/>
                    </a:lnTo>
                    <a:cubicBezTo>
                      <a:pt x="-18427" y="1154816"/>
                      <a:pt x="-23352" y="1036267"/>
                      <a:pt x="59240" y="1003921"/>
                    </a:cubicBezTo>
                    <a:lnTo>
                      <a:pt x="2612245" y="9196"/>
                    </a:lnTo>
                    <a:cubicBezTo>
                      <a:pt x="2674967" y="-15273"/>
                      <a:pt x="2739175" y="11492"/>
                      <a:pt x="2770864" y="61088"/>
                    </a:cubicBezTo>
                    <a:cubicBezTo>
                      <a:pt x="2764949" y="52059"/>
                      <a:pt x="2757891" y="43686"/>
                      <a:pt x="2750014" y="36295"/>
                    </a:cubicBezTo>
                    <a:lnTo>
                      <a:pt x="1018007" y="1450233"/>
                    </a:lnTo>
                    <a:lnTo>
                      <a:pt x="1018007" y="1512136"/>
                    </a:lnTo>
                    <a:lnTo>
                      <a:pt x="1008482" y="1505240"/>
                    </a:lnTo>
                    <a:lnTo>
                      <a:pt x="1018007" y="1895060"/>
                    </a:lnTo>
                    <a:lnTo>
                      <a:pt x="1018007" y="2207700"/>
                    </a:lnTo>
                    <a:cubicBezTo>
                      <a:pt x="1020474" y="2208852"/>
                      <a:pt x="1023093" y="2209833"/>
                      <a:pt x="1025722" y="2210653"/>
                    </a:cubicBezTo>
                    <a:lnTo>
                      <a:pt x="1025722" y="2210976"/>
                    </a:lnTo>
                    <a:lnTo>
                      <a:pt x="1025732" y="2210976"/>
                    </a:lnTo>
                    <a:close/>
                  </a:path>
                </a:pathLst>
              </a:custGeom>
              <a:solidFill>
                <a:srgbClr val="26226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44" name="Graphic 57">
                <a:extLst>
                  <a:ext uri="{FF2B5EF4-FFF2-40B4-BE49-F238E27FC236}">
                    <a16:creationId xmlns:a16="http://schemas.microsoft.com/office/drawing/2014/main" id="{DC33EEA8-A535-4A6A-AEA3-84A473B970EA}"/>
                  </a:ext>
                </a:extLst>
              </p:cNvPr>
              <p:cNvGrpSpPr/>
              <p:nvPr/>
            </p:nvGrpSpPr>
            <p:grpSpPr>
              <a:xfrm>
                <a:off x="2481735" y="5457523"/>
                <a:ext cx="108716" cy="141933"/>
                <a:chOff x="5718266" y="2289467"/>
                <a:chExt cx="1773521" cy="2315365"/>
              </a:xfrm>
              <a:solidFill>
                <a:srgbClr val="262626"/>
              </a:solidFill>
            </p:grpSpPr>
            <p:sp>
              <p:nvSpPr>
                <p:cNvPr id="163" name="Freeform: Shape 162">
                  <a:extLst>
                    <a:ext uri="{FF2B5EF4-FFF2-40B4-BE49-F238E27FC236}">
                      <a16:creationId xmlns:a16="http://schemas.microsoft.com/office/drawing/2014/main" id="{CEE46F7B-CFE0-4044-A0CB-A2B31377E2F5}"/>
                    </a:ext>
                  </a:extLst>
                </p:cNvPr>
                <p:cNvSpPr/>
                <p:nvPr/>
              </p:nvSpPr>
              <p:spPr>
                <a:xfrm>
                  <a:off x="5718266" y="2289467"/>
                  <a:ext cx="1773521" cy="2315365"/>
                </a:xfrm>
                <a:custGeom>
                  <a:avLst/>
                  <a:gdLst>
                    <a:gd name="connsiteX0" fmla="*/ 1773384 w 1773521"/>
                    <a:gd name="connsiteY0" fmla="*/ 87192 h 2315365"/>
                    <a:gd name="connsiteX1" fmla="*/ 1770593 w 1773521"/>
                    <a:gd name="connsiteY1" fmla="*/ 122168 h 2315365"/>
                    <a:gd name="connsiteX2" fmla="*/ 1334634 w 1773521"/>
                    <a:gd name="connsiteY2" fmla="*/ 2206057 h 2315365"/>
                    <a:gd name="connsiteX3" fmla="*/ 1119035 w 1773521"/>
                    <a:gd name="connsiteY3" fmla="*/ 2288648 h 2315365"/>
                    <a:gd name="connsiteX4" fmla="*/ 460915 w 1773521"/>
                    <a:gd name="connsiteY4" fmla="*/ 1805568 h 2315365"/>
                    <a:gd name="connsiteX5" fmla="*/ 0 w 1773521"/>
                    <a:gd name="connsiteY5" fmla="*/ 1475851 h 2315365"/>
                    <a:gd name="connsiteX6" fmla="*/ 0 w 1773521"/>
                    <a:gd name="connsiteY6" fmla="*/ 1413948 h 2315365"/>
                    <a:gd name="connsiteX7" fmla="*/ 1732007 w 1773521"/>
                    <a:gd name="connsiteY7" fmla="*/ 0 h 2315365"/>
                    <a:gd name="connsiteX8" fmla="*/ 1752857 w 1773521"/>
                    <a:gd name="connsiteY8" fmla="*/ 24794 h 2315365"/>
                    <a:gd name="connsiteX9" fmla="*/ 1756305 w 1773521"/>
                    <a:gd name="connsiteY9" fmla="*/ 30375 h 2315365"/>
                    <a:gd name="connsiteX10" fmla="*/ 1759429 w 1773521"/>
                    <a:gd name="connsiteY10" fmla="*/ 36119 h 2315365"/>
                    <a:gd name="connsiteX11" fmla="*/ 1762220 w 1773521"/>
                    <a:gd name="connsiteY11" fmla="*/ 42034 h 2315365"/>
                    <a:gd name="connsiteX12" fmla="*/ 1764849 w 1773521"/>
                    <a:gd name="connsiteY12" fmla="*/ 48273 h 2315365"/>
                    <a:gd name="connsiteX13" fmla="*/ 1766983 w 1773521"/>
                    <a:gd name="connsiteY13" fmla="*/ 54188 h 2315365"/>
                    <a:gd name="connsiteX14" fmla="*/ 1771907 w 1773521"/>
                    <a:gd name="connsiteY14" fmla="*/ 74057 h 2315365"/>
                    <a:gd name="connsiteX15" fmla="*/ 1773384 w 1773521"/>
                    <a:gd name="connsiteY15" fmla="*/ 87192 h 2315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773521" h="2315365">
                      <a:moveTo>
                        <a:pt x="1773384" y="87192"/>
                      </a:moveTo>
                      <a:cubicBezTo>
                        <a:pt x="1773879" y="98355"/>
                        <a:pt x="1773060" y="110176"/>
                        <a:pt x="1770593" y="122168"/>
                      </a:cubicBezTo>
                      <a:lnTo>
                        <a:pt x="1334634" y="2206057"/>
                      </a:lnTo>
                      <a:cubicBezTo>
                        <a:pt x="1314269" y="2303755"/>
                        <a:pt x="1199493" y="2347760"/>
                        <a:pt x="1119035" y="2288648"/>
                      </a:cubicBezTo>
                      <a:lnTo>
                        <a:pt x="460915" y="1805568"/>
                      </a:lnTo>
                      <a:lnTo>
                        <a:pt x="0" y="1475851"/>
                      </a:lnTo>
                      <a:lnTo>
                        <a:pt x="0" y="1413948"/>
                      </a:lnTo>
                      <a:lnTo>
                        <a:pt x="1732007" y="0"/>
                      </a:lnTo>
                      <a:cubicBezTo>
                        <a:pt x="1739884" y="7391"/>
                        <a:pt x="1746952" y="15764"/>
                        <a:pt x="1752857" y="24794"/>
                      </a:cubicBezTo>
                      <a:cubicBezTo>
                        <a:pt x="1754010" y="26765"/>
                        <a:pt x="1755153" y="28566"/>
                        <a:pt x="1756305" y="30375"/>
                      </a:cubicBezTo>
                      <a:cubicBezTo>
                        <a:pt x="1757286" y="32347"/>
                        <a:pt x="1758439" y="34319"/>
                        <a:pt x="1759429" y="36119"/>
                      </a:cubicBezTo>
                      <a:cubicBezTo>
                        <a:pt x="1760410" y="38091"/>
                        <a:pt x="1761401" y="40062"/>
                        <a:pt x="1762220" y="42034"/>
                      </a:cubicBezTo>
                      <a:cubicBezTo>
                        <a:pt x="1763201" y="44168"/>
                        <a:pt x="1764030" y="46139"/>
                        <a:pt x="1764849" y="48273"/>
                      </a:cubicBezTo>
                      <a:cubicBezTo>
                        <a:pt x="1765506" y="50082"/>
                        <a:pt x="1766326" y="52045"/>
                        <a:pt x="1766983" y="54188"/>
                      </a:cubicBezTo>
                      <a:cubicBezTo>
                        <a:pt x="1769116" y="60589"/>
                        <a:pt x="1770755" y="67161"/>
                        <a:pt x="1771907" y="74057"/>
                      </a:cubicBezTo>
                      <a:cubicBezTo>
                        <a:pt x="1772564" y="78324"/>
                        <a:pt x="1773060" y="82601"/>
                        <a:pt x="1773384" y="87192"/>
                      </a:cubicBezTo>
                      <a:close/>
                    </a:path>
                  </a:pathLst>
                </a:custGeom>
                <a:solidFill>
                  <a:srgbClr val="26226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4" name="Freeform: Shape 163">
                  <a:extLst>
                    <a:ext uri="{FF2B5EF4-FFF2-40B4-BE49-F238E27FC236}">
                      <a16:creationId xmlns:a16="http://schemas.microsoft.com/office/drawing/2014/main" id="{2301DF10-D0A9-4924-88B5-A145D5ACFD8F}"/>
                    </a:ext>
                  </a:extLst>
                </p:cNvPr>
                <p:cNvSpPr/>
                <p:nvPr/>
              </p:nvSpPr>
              <p:spPr>
                <a:xfrm>
                  <a:off x="5718276" y="3765327"/>
                  <a:ext cx="460905" cy="705528"/>
                </a:xfrm>
                <a:custGeom>
                  <a:avLst/>
                  <a:gdLst>
                    <a:gd name="connsiteX0" fmla="*/ 460905 w 460905"/>
                    <a:gd name="connsiteY0" fmla="*/ 329708 h 705528"/>
                    <a:gd name="connsiteX1" fmla="*/ 125444 w 460905"/>
                    <a:gd name="connsiteY1" fmla="*/ 672236 h 705528"/>
                    <a:gd name="connsiteX2" fmla="*/ 116739 w 460905"/>
                    <a:gd name="connsiteY2" fmla="*/ 680285 h 705528"/>
                    <a:gd name="connsiteX3" fmla="*/ 107709 w 460905"/>
                    <a:gd name="connsiteY3" fmla="*/ 687019 h 705528"/>
                    <a:gd name="connsiteX4" fmla="*/ 107547 w 460905"/>
                    <a:gd name="connsiteY4" fmla="*/ 687181 h 705528"/>
                    <a:gd name="connsiteX5" fmla="*/ 88173 w 460905"/>
                    <a:gd name="connsiteY5" fmla="*/ 697525 h 705528"/>
                    <a:gd name="connsiteX6" fmla="*/ 77991 w 460905"/>
                    <a:gd name="connsiteY6" fmla="*/ 700974 h 705528"/>
                    <a:gd name="connsiteX7" fmla="*/ 34643 w 460905"/>
                    <a:gd name="connsiteY7" fmla="*/ 704917 h 705528"/>
                    <a:gd name="connsiteX8" fmla="*/ 23479 w 460905"/>
                    <a:gd name="connsiteY8" fmla="*/ 703278 h 705528"/>
                    <a:gd name="connsiteX9" fmla="*/ 22003 w 460905"/>
                    <a:gd name="connsiteY9" fmla="*/ 702955 h 705528"/>
                    <a:gd name="connsiteX10" fmla="*/ 11163 w 460905"/>
                    <a:gd name="connsiteY10" fmla="*/ 699830 h 705528"/>
                    <a:gd name="connsiteX11" fmla="*/ 7715 w 460905"/>
                    <a:gd name="connsiteY11" fmla="*/ 698516 h 705528"/>
                    <a:gd name="connsiteX12" fmla="*/ 0 w 460905"/>
                    <a:gd name="connsiteY12" fmla="*/ 382924 h 705528"/>
                    <a:gd name="connsiteX13" fmla="*/ 0 w 460905"/>
                    <a:gd name="connsiteY13" fmla="*/ 0 h 705528"/>
                    <a:gd name="connsiteX14" fmla="*/ 460905 w 460905"/>
                    <a:gd name="connsiteY14" fmla="*/ 329708 h 7055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460905" h="705528">
                      <a:moveTo>
                        <a:pt x="460905" y="329708"/>
                      </a:moveTo>
                      <a:lnTo>
                        <a:pt x="125444" y="672236"/>
                      </a:lnTo>
                      <a:cubicBezTo>
                        <a:pt x="122653" y="675027"/>
                        <a:pt x="119701" y="677818"/>
                        <a:pt x="116739" y="680285"/>
                      </a:cubicBezTo>
                      <a:cubicBezTo>
                        <a:pt x="113786" y="682752"/>
                        <a:pt x="110823" y="684886"/>
                        <a:pt x="107709" y="687019"/>
                      </a:cubicBezTo>
                      <a:cubicBezTo>
                        <a:pt x="107547" y="687181"/>
                        <a:pt x="107547" y="687181"/>
                        <a:pt x="107547" y="687181"/>
                      </a:cubicBezTo>
                      <a:cubicBezTo>
                        <a:pt x="101308" y="691286"/>
                        <a:pt x="94907" y="694734"/>
                        <a:pt x="88173" y="697525"/>
                      </a:cubicBezTo>
                      <a:cubicBezTo>
                        <a:pt x="84725" y="698840"/>
                        <a:pt x="81439" y="700154"/>
                        <a:pt x="77991" y="700974"/>
                      </a:cubicBezTo>
                      <a:cubicBezTo>
                        <a:pt x="63703" y="705241"/>
                        <a:pt x="49092" y="706393"/>
                        <a:pt x="34643" y="704917"/>
                      </a:cubicBezTo>
                      <a:cubicBezTo>
                        <a:pt x="30871" y="704593"/>
                        <a:pt x="27089" y="703936"/>
                        <a:pt x="23479" y="703278"/>
                      </a:cubicBezTo>
                      <a:cubicBezTo>
                        <a:pt x="22984" y="703278"/>
                        <a:pt x="22498" y="703116"/>
                        <a:pt x="22003" y="702955"/>
                      </a:cubicBezTo>
                      <a:cubicBezTo>
                        <a:pt x="18393" y="701973"/>
                        <a:pt x="14773" y="700983"/>
                        <a:pt x="11163" y="699830"/>
                      </a:cubicBezTo>
                      <a:cubicBezTo>
                        <a:pt x="10011" y="699506"/>
                        <a:pt x="8868" y="699173"/>
                        <a:pt x="7715" y="698516"/>
                      </a:cubicBezTo>
                      <a:lnTo>
                        <a:pt x="0" y="382924"/>
                      </a:lnTo>
                      <a:lnTo>
                        <a:pt x="0" y="0"/>
                      </a:lnTo>
                      <a:lnTo>
                        <a:pt x="460905" y="329708"/>
                      </a:lnTo>
                      <a:close/>
                    </a:path>
                  </a:pathLst>
                </a:custGeom>
                <a:solidFill>
                  <a:srgbClr val="26226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45" name="Graphic 57">
                <a:extLst>
                  <a:ext uri="{FF2B5EF4-FFF2-40B4-BE49-F238E27FC236}">
                    <a16:creationId xmlns:a16="http://schemas.microsoft.com/office/drawing/2014/main" id="{28F5AB03-9359-4661-89A9-F3760E61A943}"/>
                  </a:ext>
                </a:extLst>
              </p:cNvPr>
              <p:cNvGrpSpPr/>
              <p:nvPr/>
            </p:nvGrpSpPr>
            <p:grpSpPr>
              <a:xfrm>
                <a:off x="2486080" y="5589695"/>
                <a:ext cx="5033" cy="1560"/>
                <a:chOff x="5752919" y="4445603"/>
                <a:chExt cx="82096" cy="25450"/>
              </a:xfrm>
              <a:solidFill>
                <a:srgbClr val="DADDE0"/>
              </a:solidFill>
            </p:grpSpPr>
            <p:sp>
              <p:nvSpPr>
                <p:cNvPr id="159" name="Freeform: Shape 158">
                  <a:extLst>
                    <a:ext uri="{FF2B5EF4-FFF2-40B4-BE49-F238E27FC236}">
                      <a16:creationId xmlns:a16="http://schemas.microsoft.com/office/drawing/2014/main" id="{26CEBE2A-D816-45CB-9CA2-BCD3DA31834E}"/>
                    </a:ext>
                  </a:extLst>
                </p:cNvPr>
                <p:cNvSpPr/>
                <p:nvPr/>
              </p:nvSpPr>
              <p:spPr>
                <a:xfrm>
                  <a:off x="5825985" y="4445603"/>
                  <a:ext cx="9029" cy="6896"/>
                </a:xfrm>
                <a:custGeom>
                  <a:avLst/>
                  <a:gdLst>
                    <a:gd name="connsiteX0" fmla="*/ 9030 w 9029"/>
                    <a:gd name="connsiteY0" fmla="*/ 0 h 6896"/>
                    <a:gd name="connsiteX1" fmla="*/ 0 w 9029"/>
                    <a:gd name="connsiteY1" fmla="*/ 6896 h 6896"/>
                    <a:gd name="connsiteX2" fmla="*/ 0 w 9029"/>
                    <a:gd name="connsiteY2" fmla="*/ 6734 h 6896"/>
                    <a:gd name="connsiteX3" fmla="*/ 9030 w 9029"/>
                    <a:gd name="connsiteY3" fmla="*/ 0 h 68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029" h="6896">
                      <a:moveTo>
                        <a:pt x="9030" y="0"/>
                      </a:moveTo>
                      <a:cubicBezTo>
                        <a:pt x="6077" y="2467"/>
                        <a:pt x="3115" y="4763"/>
                        <a:pt x="0" y="6896"/>
                      </a:cubicBezTo>
                      <a:lnTo>
                        <a:pt x="0" y="6734"/>
                      </a:lnTo>
                      <a:cubicBezTo>
                        <a:pt x="3124" y="4601"/>
                        <a:pt x="6077" y="2467"/>
                        <a:pt x="9030" y="0"/>
                      </a:cubicBezTo>
                      <a:close/>
                    </a:path>
                  </a:pathLst>
                </a:custGeom>
                <a:solidFill>
                  <a:srgbClr val="DADDE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0" name="Freeform: Shape 159">
                  <a:extLst>
                    <a:ext uri="{FF2B5EF4-FFF2-40B4-BE49-F238E27FC236}">
                      <a16:creationId xmlns:a16="http://schemas.microsoft.com/office/drawing/2014/main" id="{B23207E2-97E3-4366-8E4B-7B7E334747F7}"/>
                    </a:ext>
                  </a:extLst>
                </p:cNvPr>
                <p:cNvSpPr/>
                <p:nvPr/>
              </p:nvSpPr>
              <p:spPr>
                <a:xfrm>
                  <a:off x="5825823" y="4452337"/>
                  <a:ext cx="161" cy="161"/>
                </a:xfrm>
                <a:custGeom>
                  <a:avLst/>
                  <a:gdLst>
                    <a:gd name="connsiteX0" fmla="*/ 162 w 161"/>
                    <a:gd name="connsiteY0" fmla="*/ 0 h 161"/>
                    <a:gd name="connsiteX1" fmla="*/ 162 w 161"/>
                    <a:gd name="connsiteY1" fmla="*/ 162 h 161"/>
                    <a:gd name="connsiteX2" fmla="*/ 0 w 161"/>
                    <a:gd name="connsiteY2" fmla="*/ 162 h 161"/>
                    <a:gd name="connsiteX3" fmla="*/ 162 w 161"/>
                    <a:gd name="connsiteY3" fmla="*/ 0 h 1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1" h="161">
                      <a:moveTo>
                        <a:pt x="162" y="0"/>
                      </a:moveTo>
                      <a:lnTo>
                        <a:pt x="162" y="162"/>
                      </a:lnTo>
                      <a:cubicBezTo>
                        <a:pt x="162" y="162"/>
                        <a:pt x="162" y="0"/>
                        <a:pt x="0" y="162"/>
                      </a:cubicBezTo>
                      <a:cubicBezTo>
                        <a:pt x="0" y="162"/>
                        <a:pt x="0" y="162"/>
                        <a:pt x="162" y="0"/>
                      </a:cubicBezTo>
                      <a:close/>
                    </a:path>
                  </a:pathLst>
                </a:custGeom>
                <a:solidFill>
                  <a:srgbClr val="DADDE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1" name="Freeform: Shape 160">
                  <a:extLst>
                    <a:ext uri="{FF2B5EF4-FFF2-40B4-BE49-F238E27FC236}">
                      <a16:creationId xmlns:a16="http://schemas.microsoft.com/office/drawing/2014/main" id="{631FB3B0-70C0-4556-AA14-AEAE46768780}"/>
                    </a:ext>
                  </a:extLst>
                </p:cNvPr>
                <p:cNvSpPr/>
                <p:nvPr/>
              </p:nvSpPr>
              <p:spPr>
                <a:xfrm>
                  <a:off x="5806449" y="4452508"/>
                  <a:ext cx="19373" cy="10344"/>
                </a:xfrm>
                <a:custGeom>
                  <a:avLst/>
                  <a:gdLst>
                    <a:gd name="connsiteX0" fmla="*/ 0 w 19373"/>
                    <a:gd name="connsiteY0" fmla="*/ 10344 h 10344"/>
                    <a:gd name="connsiteX1" fmla="*/ 19374 w 19373"/>
                    <a:gd name="connsiteY1" fmla="*/ 0 h 10344"/>
                    <a:gd name="connsiteX2" fmla="*/ 0 w 19373"/>
                    <a:gd name="connsiteY2" fmla="*/ 10344 h 103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9373" h="10344">
                      <a:moveTo>
                        <a:pt x="0" y="10344"/>
                      </a:moveTo>
                      <a:cubicBezTo>
                        <a:pt x="6734" y="7553"/>
                        <a:pt x="13135" y="4105"/>
                        <a:pt x="19374" y="0"/>
                      </a:cubicBezTo>
                      <a:cubicBezTo>
                        <a:pt x="13135" y="4096"/>
                        <a:pt x="6563" y="7544"/>
                        <a:pt x="0" y="10344"/>
                      </a:cubicBezTo>
                      <a:close/>
                    </a:path>
                  </a:pathLst>
                </a:custGeom>
                <a:solidFill>
                  <a:srgbClr val="DADDE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2" name="Freeform: Shape 161">
                  <a:extLst>
                    <a:ext uri="{FF2B5EF4-FFF2-40B4-BE49-F238E27FC236}">
                      <a16:creationId xmlns:a16="http://schemas.microsoft.com/office/drawing/2014/main" id="{20171D3B-EECF-4E66-8147-FA4CF2570903}"/>
                    </a:ext>
                  </a:extLst>
                </p:cNvPr>
                <p:cNvSpPr/>
                <p:nvPr/>
              </p:nvSpPr>
              <p:spPr>
                <a:xfrm>
                  <a:off x="5752919" y="4466291"/>
                  <a:ext cx="43348" cy="4762"/>
                </a:xfrm>
                <a:custGeom>
                  <a:avLst/>
                  <a:gdLst>
                    <a:gd name="connsiteX0" fmla="*/ 0 w 43348"/>
                    <a:gd name="connsiteY0" fmla="*/ 3943 h 4762"/>
                    <a:gd name="connsiteX1" fmla="*/ 43348 w 43348"/>
                    <a:gd name="connsiteY1" fmla="*/ 0 h 4762"/>
                    <a:gd name="connsiteX2" fmla="*/ 11659 w 43348"/>
                    <a:gd name="connsiteY2" fmla="*/ 4763 h 4762"/>
                    <a:gd name="connsiteX3" fmla="*/ 1972 w 43348"/>
                    <a:gd name="connsiteY3" fmla="*/ 4267 h 4762"/>
                    <a:gd name="connsiteX4" fmla="*/ 0 w 43348"/>
                    <a:gd name="connsiteY4" fmla="*/ 3943 h 47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3348" h="4762">
                      <a:moveTo>
                        <a:pt x="0" y="3943"/>
                      </a:moveTo>
                      <a:cubicBezTo>
                        <a:pt x="14449" y="5420"/>
                        <a:pt x="29061" y="4267"/>
                        <a:pt x="43348" y="0"/>
                      </a:cubicBezTo>
                      <a:cubicBezTo>
                        <a:pt x="33004" y="3286"/>
                        <a:pt x="22327" y="4763"/>
                        <a:pt x="11659" y="4763"/>
                      </a:cubicBezTo>
                      <a:cubicBezTo>
                        <a:pt x="8372" y="4763"/>
                        <a:pt x="5086" y="4601"/>
                        <a:pt x="1972" y="4267"/>
                      </a:cubicBezTo>
                      <a:cubicBezTo>
                        <a:pt x="1314" y="4277"/>
                        <a:pt x="657" y="4277"/>
                        <a:pt x="0" y="3943"/>
                      </a:cubicBezTo>
                      <a:close/>
                    </a:path>
                  </a:pathLst>
                </a:custGeom>
                <a:solidFill>
                  <a:srgbClr val="DADDE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46" name="Graphic 57">
                <a:extLst>
                  <a:ext uri="{FF2B5EF4-FFF2-40B4-BE49-F238E27FC236}">
                    <a16:creationId xmlns:a16="http://schemas.microsoft.com/office/drawing/2014/main" id="{586D1C98-21A5-4E3B-AA92-4B875D6C715E}"/>
                  </a:ext>
                </a:extLst>
              </p:cNvPr>
              <p:cNvGrpSpPr/>
              <p:nvPr/>
            </p:nvGrpSpPr>
            <p:grpSpPr>
              <a:xfrm>
                <a:off x="2485598" y="5591143"/>
                <a:ext cx="1197" cy="111"/>
                <a:chOff x="5745041" y="4469244"/>
                <a:chExt cx="19535" cy="1809"/>
              </a:xfrm>
              <a:solidFill>
                <a:srgbClr val="FFFFFF"/>
              </a:solidFill>
            </p:grpSpPr>
            <p:sp>
              <p:nvSpPr>
                <p:cNvPr id="157" name="Freeform: Shape 156">
                  <a:extLst>
                    <a:ext uri="{FF2B5EF4-FFF2-40B4-BE49-F238E27FC236}">
                      <a16:creationId xmlns:a16="http://schemas.microsoft.com/office/drawing/2014/main" id="{74893E28-1B79-445C-ABF0-29F22B92D384}"/>
                    </a:ext>
                  </a:extLst>
                </p:cNvPr>
                <p:cNvSpPr/>
                <p:nvPr/>
              </p:nvSpPr>
              <p:spPr>
                <a:xfrm>
                  <a:off x="5754890" y="4470558"/>
                  <a:ext cx="9686" cy="495"/>
                </a:xfrm>
                <a:custGeom>
                  <a:avLst/>
                  <a:gdLst>
                    <a:gd name="connsiteX0" fmla="*/ 9687 w 9686"/>
                    <a:gd name="connsiteY0" fmla="*/ 495 h 495"/>
                    <a:gd name="connsiteX1" fmla="*/ 0 w 9686"/>
                    <a:gd name="connsiteY1" fmla="*/ 0 h 495"/>
                    <a:gd name="connsiteX2" fmla="*/ 9687 w 9686"/>
                    <a:gd name="connsiteY2" fmla="*/ 495 h 4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686" h="495">
                      <a:moveTo>
                        <a:pt x="9687" y="495"/>
                      </a:moveTo>
                      <a:cubicBezTo>
                        <a:pt x="6401" y="495"/>
                        <a:pt x="3115" y="333"/>
                        <a:pt x="0" y="0"/>
                      </a:cubicBezTo>
                      <a:cubicBezTo>
                        <a:pt x="3115" y="333"/>
                        <a:pt x="6401" y="495"/>
                        <a:pt x="9687" y="49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8" name="Freeform: Shape 157">
                  <a:extLst>
                    <a:ext uri="{FF2B5EF4-FFF2-40B4-BE49-F238E27FC236}">
                      <a16:creationId xmlns:a16="http://schemas.microsoft.com/office/drawing/2014/main" id="{F0D77FC1-0EA8-4C43-AA72-40F75E71D0B8}"/>
                    </a:ext>
                  </a:extLst>
                </p:cNvPr>
                <p:cNvSpPr/>
                <p:nvPr/>
              </p:nvSpPr>
              <p:spPr>
                <a:xfrm>
                  <a:off x="5745041" y="4469244"/>
                  <a:ext cx="9848" cy="1314"/>
                </a:xfrm>
                <a:custGeom>
                  <a:avLst/>
                  <a:gdLst>
                    <a:gd name="connsiteX0" fmla="*/ 7877 w 9848"/>
                    <a:gd name="connsiteY0" fmla="*/ 991 h 1314"/>
                    <a:gd name="connsiteX1" fmla="*/ 9849 w 9848"/>
                    <a:gd name="connsiteY1" fmla="*/ 1314 h 1314"/>
                    <a:gd name="connsiteX2" fmla="*/ 0 w 9848"/>
                    <a:gd name="connsiteY2" fmla="*/ 0 h 1314"/>
                    <a:gd name="connsiteX3" fmla="*/ 7877 w 9848"/>
                    <a:gd name="connsiteY3" fmla="*/ 991 h 13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848" h="1314">
                      <a:moveTo>
                        <a:pt x="7877" y="991"/>
                      </a:moveTo>
                      <a:cubicBezTo>
                        <a:pt x="8534" y="1314"/>
                        <a:pt x="9192" y="1314"/>
                        <a:pt x="9849" y="1314"/>
                      </a:cubicBezTo>
                      <a:cubicBezTo>
                        <a:pt x="6401" y="1153"/>
                        <a:pt x="3277" y="657"/>
                        <a:pt x="0" y="0"/>
                      </a:cubicBezTo>
                      <a:cubicBezTo>
                        <a:pt x="2619" y="505"/>
                        <a:pt x="5248" y="829"/>
                        <a:pt x="7877" y="99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47" name="Graphic 57">
                <a:extLst>
                  <a:ext uri="{FF2B5EF4-FFF2-40B4-BE49-F238E27FC236}">
                    <a16:creationId xmlns:a16="http://schemas.microsoft.com/office/drawing/2014/main" id="{48483EC4-C502-477A-9E19-98FFCE5B2F72}"/>
                  </a:ext>
                </a:extLst>
              </p:cNvPr>
              <p:cNvGrpSpPr/>
              <p:nvPr/>
            </p:nvGrpSpPr>
            <p:grpSpPr>
              <a:xfrm>
                <a:off x="2484642" y="5590892"/>
                <a:ext cx="1440" cy="311"/>
                <a:chOff x="5729439" y="4465148"/>
                <a:chExt cx="23479" cy="5086"/>
              </a:xfrm>
              <a:solidFill>
                <a:srgbClr val="DADDE0"/>
              </a:solidFill>
            </p:grpSpPr>
            <p:sp>
              <p:nvSpPr>
                <p:cNvPr id="155" name="Freeform: Shape 154">
                  <a:extLst>
                    <a:ext uri="{FF2B5EF4-FFF2-40B4-BE49-F238E27FC236}">
                      <a16:creationId xmlns:a16="http://schemas.microsoft.com/office/drawing/2014/main" id="{B84200AC-2446-4699-877A-DCF3097DD3BC}"/>
                    </a:ext>
                  </a:extLst>
                </p:cNvPr>
                <p:cNvSpPr/>
                <p:nvPr/>
              </p:nvSpPr>
              <p:spPr>
                <a:xfrm>
                  <a:off x="5741755" y="4468596"/>
                  <a:ext cx="11163" cy="1638"/>
                </a:xfrm>
                <a:custGeom>
                  <a:avLst/>
                  <a:gdLst>
                    <a:gd name="connsiteX0" fmla="*/ 11163 w 11163"/>
                    <a:gd name="connsiteY0" fmla="*/ 1638 h 1638"/>
                    <a:gd name="connsiteX1" fmla="*/ 3286 w 11163"/>
                    <a:gd name="connsiteY1" fmla="*/ 657 h 1638"/>
                    <a:gd name="connsiteX2" fmla="*/ 0 w 11163"/>
                    <a:gd name="connsiteY2" fmla="*/ 0 h 1638"/>
                    <a:gd name="connsiteX3" fmla="*/ 11163 w 11163"/>
                    <a:gd name="connsiteY3" fmla="*/ 1638 h 16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163" h="1638">
                      <a:moveTo>
                        <a:pt x="11163" y="1638"/>
                      </a:moveTo>
                      <a:cubicBezTo>
                        <a:pt x="8534" y="1476"/>
                        <a:pt x="5905" y="1143"/>
                        <a:pt x="3286" y="657"/>
                      </a:cubicBezTo>
                      <a:cubicBezTo>
                        <a:pt x="2134" y="495"/>
                        <a:pt x="990" y="333"/>
                        <a:pt x="0" y="0"/>
                      </a:cubicBezTo>
                      <a:cubicBezTo>
                        <a:pt x="3610" y="657"/>
                        <a:pt x="7382" y="1314"/>
                        <a:pt x="11163" y="1638"/>
                      </a:cubicBezTo>
                      <a:close/>
                    </a:path>
                  </a:pathLst>
                </a:custGeom>
                <a:solidFill>
                  <a:srgbClr val="DADDE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6" name="Freeform: Shape 155">
                  <a:extLst>
                    <a:ext uri="{FF2B5EF4-FFF2-40B4-BE49-F238E27FC236}">
                      <a16:creationId xmlns:a16="http://schemas.microsoft.com/office/drawing/2014/main" id="{E63E2CEB-267A-47B6-ABEC-9FEDAD8B43D1}"/>
                    </a:ext>
                  </a:extLst>
                </p:cNvPr>
                <p:cNvSpPr/>
                <p:nvPr/>
              </p:nvSpPr>
              <p:spPr>
                <a:xfrm>
                  <a:off x="5729439" y="4465148"/>
                  <a:ext cx="10839" cy="3123"/>
                </a:xfrm>
                <a:custGeom>
                  <a:avLst/>
                  <a:gdLst>
                    <a:gd name="connsiteX0" fmla="*/ 0 w 10839"/>
                    <a:gd name="connsiteY0" fmla="*/ 0 h 3123"/>
                    <a:gd name="connsiteX1" fmla="*/ 10839 w 10839"/>
                    <a:gd name="connsiteY1" fmla="*/ 3124 h 3123"/>
                    <a:gd name="connsiteX2" fmla="*/ 6410 w 10839"/>
                    <a:gd name="connsiteY2" fmla="*/ 2143 h 3123"/>
                    <a:gd name="connsiteX3" fmla="*/ 4600 w 10839"/>
                    <a:gd name="connsiteY3" fmla="*/ 1486 h 3123"/>
                    <a:gd name="connsiteX4" fmla="*/ 0 w 10839"/>
                    <a:gd name="connsiteY4" fmla="*/ 0 h 3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839" h="3123">
                      <a:moveTo>
                        <a:pt x="0" y="0"/>
                      </a:moveTo>
                      <a:cubicBezTo>
                        <a:pt x="3610" y="1153"/>
                        <a:pt x="7229" y="2134"/>
                        <a:pt x="10839" y="3124"/>
                      </a:cubicBezTo>
                      <a:cubicBezTo>
                        <a:pt x="9363" y="2800"/>
                        <a:pt x="7887" y="2467"/>
                        <a:pt x="6410" y="2143"/>
                      </a:cubicBezTo>
                      <a:cubicBezTo>
                        <a:pt x="5753" y="1981"/>
                        <a:pt x="5096" y="1819"/>
                        <a:pt x="4600" y="1486"/>
                      </a:cubicBezTo>
                      <a:cubicBezTo>
                        <a:pt x="3115" y="1153"/>
                        <a:pt x="1476" y="657"/>
                        <a:pt x="0" y="0"/>
                      </a:cubicBezTo>
                      <a:close/>
                    </a:path>
                  </a:pathLst>
                </a:custGeom>
                <a:solidFill>
                  <a:srgbClr val="DADDE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48" name="Graphic 57">
                <a:extLst>
                  <a:ext uri="{FF2B5EF4-FFF2-40B4-BE49-F238E27FC236}">
                    <a16:creationId xmlns:a16="http://schemas.microsoft.com/office/drawing/2014/main" id="{E74362E8-B333-4A0D-8701-3A666AA34CD7}"/>
                  </a:ext>
                </a:extLst>
              </p:cNvPr>
              <p:cNvGrpSpPr/>
              <p:nvPr/>
            </p:nvGrpSpPr>
            <p:grpSpPr>
              <a:xfrm>
                <a:off x="2484471" y="5590843"/>
                <a:ext cx="834" cy="241"/>
                <a:chOff x="5726649" y="4464329"/>
                <a:chExt cx="13620" cy="3933"/>
              </a:xfrm>
              <a:solidFill>
                <a:srgbClr val="FFFFFF"/>
              </a:solidFill>
            </p:grpSpPr>
            <p:sp>
              <p:nvSpPr>
                <p:cNvPr id="153" name="Freeform: Shape 152">
                  <a:extLst>
                    <a:ext uri="{FF2B5EF4-FFF2-40B4-BE49-F238E27FC236}">
                      <a16:creationId xmlns:a16="http://schemas.microsoft.com/office/drawing/2014/main" id="{061CD5D5-E472-4E58-B9CF-88DC82C4898F}"/>
                    </a:ext>
                  </a:extLst>
                </p:cNvPr>
                <p:cNvSpPr/>
                <p:nvPr/>
              </p:nvSpPr>
              <p:spPr>
                <a:xfrm>
                  <a:off x="5735840" y="4467282"/>
                  <a:ext cx="4429" cy="981"/>
                </a:xfrm>
                <a:custGeom>
                  <a:avLst/>
                  <a:gdLst>
                    <a:gd name="connsiteX0" fmla="*/ 0 w 4429"/>
                    <a:gd name="connsiteY0" fmla="*/ 0 h 981"/>
                    <a:gd name="connsiteX1" fmla="*/ 4429 w 4429"/>
                    <a:gd name="connsiteY1" fmla="*/ 981 h 981"/>
                    <a:gd name="connsiteX2" fmla="*/ 0 w 4429"/>
                    <a:gd name="connsiteY2" fmla="*/ 0 h 9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429" h="981">
                      <a:moveTo>
                        <a:pt x="0" y="0"/>
                      </a:moveTo>
                      <a:cubicBezTo>
                        <a:pt x="1476" y="324"/>
                        <a:pt x="2953" y="657"/>
                        <a:pt x="4429" y="981"/>
                      </a:cubicBezTo>
                      <a:cubicBezTo>
                        <a:pt x="2953" y="819"/>
                        <a:pt x="1476" y="495"/>
                        <a:pt x="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4" name="Freeform: Shape 153">
                  <a:extLst>
                    <a:ext uri="{FF2B5EF4-FFF2-40B4-BE49-F238E27FC236}">
                      <a16:creationId xmlns:a16="http://schemas.microsoft.com/office/drawing/2014/main" id="{DBC49F3B-F5D0-4635-84F4-A965D857EAE7}"/>
                    </a:ext>
                  </a:extLst>
                </p:cNvPr>
                <p:cNvSpPr/>
                <p:nvPr/>
              </p:nvSpPr>
              <p:spPr>
                <a:xfrm>
                  <a:off x="5726649" y="4464329"/>
                  <a:ext cx="7391" cy="2295"/>
                </a:xfrm>
                <a:custGeom>
                  <a:avLst/>
                  <a:gdLst>
                    <a:gd name="connsiteX0" fmla="*/ 2791 w 7391"/>
                    <a:gd name="connsiteY0" fmla="*/ 819 h 2295"/>
                    <a:gd name="connsiteX1" fmla="*/ 7391 w 7391"/>
                    <a:gd name="connsiteY1" fmla="*/ 2295 h 2295"/>
                    <a:gd name="connsiteX2" fmla="*/ 0 w 7391"/>
                    <a:gd name="connsiteY2" fmla="*/ 0 h 2295"/>
                    <a:gd name="connsiteX3" fmla="*/ 2791 w 7391"/>
                    <a:gd name="connsiteY3" fmla="*/ 819 h 22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391" h="2295">
                      <a:moveTo>
                        <a:pt x="2791" y="819"/>
                      </a:moveTo>
                      <a:cubicBezTo>
                        <a:pt x="4267" y="1476"/>
                        <a:pt x="5915" y="1972"/>
                        <a:pt x="7391" y="2295"/>
                      </a:cubicBezTo>
                      <a:cubicBezTo>
                        <a:pt x="4924" y="1800"/>
                        <a:pt x="2467" y="981"/>
                        <a:pt x="0" y="0"/>
                      </a:cubicBezTo>
                      <a:cubicBezTo>
                        <a:pt x="981" y="324"/>
                        <a:pt x="1800" y="657"/>
                        <a:pt x="2791" y="81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28A3FC30-286C-4A68-A639-C242DB536778}"/>
                  </a:ext>
                </a:extLst>
              </p:cNvPr>
              <p:cNvSpPr/>
              <p:nvPr/>
            </p:nvSpPr>
            <p:spPr>
              <a:xfrm>
                <a:off x="2484431" y="5590813"/>
                <a:ext cx="211" cy="79"/>
              </a:xfrm>
              <a:custGeom>
                <a:avLst/>
                <a:gdLst>
                  <a:gd name="connsiteX0" fmla="*/ 3448 w 3448"/>
                  <a:gd name="connsiteY0" fmla="*/ 1305 h 1305"/>
                  <a:gd name="connsiteX1" fmla="*/ 657 w 3448"/>
                  <a:gd name="connsiteY1" fmla="*/ 486 h 1305"/>
                  <a:gd name="connsiteX2" fmla="*/ 0 w 3448"/>
                  <a:gd name="connsiteY2" fmla="*/ 324 h 1305"/>
                  <a:gd name="connsiteX3" fmla="*/ 0 w 3448"/>
                  <a:gd name="connsiteY3" fmla="*/ 0 h 1305"/>
                  <a:gd name="connsiteX4" fmla="*/ 3448 w 3448"/>
                  <a:gd name="connsiteY4" fmla="*/ 1305 h 1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48" h="1305">
                    <a:moveTo>
                      <a:pt x="3448" y="1305"/>
                    </a:moveTo>
                    <a:cubicBezTo>
                      <a:pt x="2467" y="1143"/>
                      <a:pt x="1638" y="810"/>
                      <a:pt x="657" y="486"/>
                    </a:cubicBezTo>
                    <a:cubicBezTo>
                      <a:pt x="495" y="648"/>
                      <a:pt x="162" y="486"/>
                      <a:pt x="0" y="324"/>
                    </a:cubicBezTo>
                    <a:lnTo>
                      <a:pt x="0" y="0"/>
                    </a:lnTo>
                    <a:cubicBezTo>
                      <a:pt x="1143" y="648"/>
                      <a:pt x="2295" y="972"/>
                      <a:pt x="3448" y="1305"/>
                    </a:cubicBezTo>
                    <a:close/>
                  </a:path>
                </a:pathLst>
              </a:custGeom>
              <a:solidFill>
                <a:srgbClr val="DADDE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2CB11CA7-6804-49BD-8C5F-375A968FF1B6}"/>
                  </a:ext>
                </a:extLst>
              </p:cNvPr>
              <p:cNvSpPr/>
              <p:nvPr/>
            </p:nvSpPr>
            <p:spPr>
              <a:xfrm>
                <a:off x="2483957" y="5571466"/>
                <a:ext cx="473" cy="19345"/>
              </a:xfrm>
              <a:custGeom>
                <a:avLst/>
                <a:gdLst>
                  <a:gd name="connsiteX0" fmla="*/ 0 w 7715"/>
                  <a:gd name="connsiteY0" fmla="*/ 0 h 315592"/>
                  <a:gd name="connsiteX1" fmla="*/ 7715 w 7715"/>
                  <a:gd name="connsiteY1" fmla="*/ 315592 h 315592"/>
                  <a:gd name="connsiteX2" fmla="*/ 0 w 7715"/>
                  <a:gd name="connsiteY2" fmla="*/ 312639 h 315592"/>
                  <a:gd name="connsiteX3" fmla="*/ 0 w 7715"/>
                  <a:gd name="connsiteY3" fmla="*/ 0 h 315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715" h="315592">
                    <a:moveTo>
                      <a:pt x="0" y="0"/>
                    </a:moveTo>
                    <a:lnTo>
                      <a:pt x="7715" y="315592"/>
                    </a:lnTo>
                    <a:cubicBezTo>
                      <a:pt x="5086" y="314773"/>
                      <a:pt x="2457" y="313782"/>
                      <a:pt x="0" y="31263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1D1D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BEF57956-2744-49E4-8DFB-CD97E188D6D8}"/>
                  </a:ext>
                </a:extLst>
              </p:cNvPr>
              <p:cNvSpPr/>
              <p:nvPr/>
            </p:nvSpPr>
            <p:spPr>
              <a:xfrm>
                <a:off x="2483373" y="5547571"/>
                <a:ext cx="584" cy="23897"/>
              </a:xfrm>
              <a:custGeom>
                <a:avLst/>
                <a:gdLst>
                  <a:gd name="connsiteX0" fmla="*/ 9525 w 9525"/>
                  <a:gd name="connsiteY0" fmla="*/ 6896 h 389820"/>
                  <a:gd name="connsiteX1" fmla="*/ 9525 w 9525"/>
                  <a:gd name="connsiteY1" fmla="*/ 389820 h 389820"/>
                  <a:gd name="connsiteX2" fmla="*/ 0 w 9525"/>
                  <a:gd name="connsiteY2" fmla="*/ 0 h 389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525" h="389820">
                    <a:moveTo>
                      <a:pt x="9525" y="6896"/>
                    </a:moveTo>
                    <a:lnTo>
                      <a:pt x="9525" y="3898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ADDE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938894B6-2131-4D68-A357-3F0B45D22367}"/>
                  </a:ext>
                </a:extLst>
              </p:cNvPr>
              <p:cNvSpPr/>
              <p:nvPr/>
            </p:nvSpPr>
            <p:spPr>
              <a:xfrm>
                <a:off x="2472122" y="5480867"/>
                <a:ext cx="90606" cy="109968"/>
              </a:xfrm>
              <a:custGeom>
                <a:avLst/>
                <a:gdLst>
                  <a:gd name="connsiteX0" fmla="*/ 1467264 w 1478072"/>
                  <a:gd name="connsiteY0" fmla="*/ 54470 h 1793913"/>
                  <a:gd name="connsiteX1" fmla="*/ 281402 w 1478072"/>
                  <a:gd name="connsiteY1" fmla="*/ 1103068 h 1793913"/>
                  <a:gd name="connsiteX2" fmla="*/ 260380 w 1478072"/>
                  <a:gd name="connsiteY2" fmla="*/ 1143787 h 1793913"/>
                  <a:gd name="connsiteX3" fmla="*/ 217765 w 1478072"/>
                  <a:gd name="connsiteY3" fmla="*/ 1782915 h 1793913"/>
                  <a:gd name="connsiteX4" fmla="*/ 193791 w 1478072"/>
                  <a:gd name="connsiteY4" fmla="*/ 1785210 h 1793913"/>
                  <a:gd name="connsiteX5" fmla="*/ 2910 w 1478072"/>
                  <a:gd name="connsiteY5" fmla="*/ 946582 h 1793913"/>
                  <a:gd name="connsiteX6" fmla="*/ 30170 w 1478072"/>
                  <a:gd name="connsiteY6" fmla="*/ 873515 h 1793913"/>
                  <a:gd name="connsiteX7" fmla="*/ 1430488 w 1478072"/>
                  <a:gd name="connsiteY7" fmla="*/ 5055 h 1793913"/>
                  <a:gd name="connsiteX8" fmla="*/ 1467264 w 1478072"/>
                  <a:gd name="connsiteY8" fmla="*/ 54470 h 1793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78072" h="1793913">
                    <a:moveTo>
                      <a:pt x="1467264" y="54470"/>
                    </a:moveTo>
                    <a:lnTo>
                      <a:pt x="281402" y="1103068"/>
                    </a:lnTo>
                    <a:cubicBezTo>
                      <a:pt x="269581" y="1113574"/>
                      <a:pt x="262028" y="1128023"/>
                      <a:pt x="260380" y="1143787"/>
                    </a:cubicBezTo>
                    <a:lnTo>
                      <a:pt x="217765" y="1782915"/>
                    </a:lnTo>
                    <a:cubicBezTo>
                      <a:pt x="216127" y="1796212"/>
                      <a:pt x="197734" y="1798022"/>
                      <a:pt x="193791" y="1785210"/>
                    </a:cubicBezTo>
                    <a:lnTo>
                      <a:pt x="2910" y="946582"/>
                    </a:lnTo>
                    <a:cubicBezTo>
                      <a:pt x="-5796" y="918836"/>
                      <a:pt x="5539" y="888784"/>
                      <a:pt x="30170" y="873515"/>
                    </a:cubicBezTo>
                    <a:lnTo>
                      <a:pt x="1430488" y="5055"/>
                    </a:lnTo>
                    <a:cubicBezTo>
                      <a:pt x="1462673" y="-14986"/>
                      <a:pt x="1495677" y="29353"/>
                      <a:pt x="1467264" y="54470"/>
                    </a:cubicBezTo>
                    <a:close/>
                  </a:path>
                </a:pathLst>
              </a:custGeom>
              <a:solidFill>
                <a:srgbClr val="453DAD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81" name="TextBox 180">
            <a:extLst>
              <a:ext uri="{FF2B5EF4-FFF2-40B4-BE49-F238E27FC236}">
                <a16:creationId xmlns:a16="http://schemas.microsoft.com/office/drawing/2014/main" id="{A21AC146-CBFC-423F-8353-4CFC648F0E4D}"/>
              </a:ext>
            </a:extLst>
          </p:cNvPr>
          <p:cNvSpPr txBox="1"/>
          <p:nvPr/>
        </p:nvSpPr>
        <p:spPr>
          <a:xfrm>
            <a:off x="219444" y="5289037"/>
            <a:ext cx="1709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Jacob Mejicanos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75F1060-B219-47FC-AF54-192B36592FF9}"/>
              </a:ext>
            </a:extLst>
          </p:cNvPr>
          <p:cNvSpPr txBox="1"/>
          <p:nvPr/>
        </p:nvSpPr>
        <p:spPr>
          <a:xfrm>
            <a:off x="216721" y="5542968"/>
            <a:ext cx="1301434" cy="322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8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Shipping Talent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3C4467B-4955-4638-A93F-710F5A3172D5}"/>
              </a:ext>
            </a:extLst>
          </p:cNvPr>
          <p:cNvSpPr txBox="1"/>
          <p:nvPr/>
        </p:nvSpPr>
        <p:spPr>
          <a:xfrm>
            <a:off x="3536997" y="4476206"/>
            <a:ext cx="1709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Roland Chouette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206668C5-E911-4D59-8AAE-3F6314288237}"/>
              </a:ext>
            </a:extLst>
          </p:cNvPr>
          <p:cNvSpPr txBox="1"/>
          <p:nvPr/>
        </p:nvSpPr>
        <p:spPr>
          <a:xfrm>
            <a:off x="3534274" y="4730137"/>
            <a:ext cx="1301434" cy="322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8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Financial Expert</a:t>
            </a:r>
          </a:p>
        </p:txBody>
      </p:sp>
    </p:spTree>
    <p:extLst>
      <p:ext uri="{BB962C8B-B14F-4D97-AF65-F5344CB8AC3E}">
        <p14:creationId xmlns:p14="http://schemas.microsoft.com/office/powerpoint/2010/main" val="2676827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DD406FE-78AC-42D4-A699-554BB2F5BB1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298CC85-8BDF-48DF-95F6-76F4C76D74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8B18D92-DFF5-4619-92DD-22F63C1D57DE}"/>
              </a:ext>
            </a:extLst>
          </p:cNvPr>
          <p:cNvSpPr txBox="1"/>
          <p:nvPr/>
        </p:nvSpPr>
        <p:spPr>
          <a:xfrm>
            <a:off x="1495077" y="4065962"/>
            <a:ext cx="3101009" cy="886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industry’s.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C0DF77-90BF-4A2B-8086-9529FE763FF1}"/>
              </a:ext>
            </a:extLst>
          </p:cNvPr>
          <p:cNvSpPr txBox="1"/>
          <p:nvPr/>
        </p:nvSpPr>
        <p:spPr>
          <a:xfrm>
            <a:off x="1494779" y="3482689"/>
            <a:ext cx="30359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>
                <a:solidFill>
                  <a:schemeClr val="tx1">
                    <a:lumMod val="65000"/>
                    <a:lumOff val="35000"/>
                  </a:schemeClr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High Quality Team Selected From The Best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64C5163-A17C-41D8-A908-B1102CF14622}"/>
              </a:ext>
            </a:extLst>
          </p:cNvPr>
          <p:cNvSpPr txBox="1"/>
          <p:nvPr/>
        </p:nvSpPr>
        <p:spPr>
          <a:xfrm>
            <a:off x="2289018" y="5205016"/>
            <a:ext cx="191706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24 Hours Support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923EA89-A5BE-458D-B19B-003EC8213393}"/>
              </a:ext>
            </a:extLst>
          </p:cNvPr>
          <p:cNvSpPr txBox="1"/>
          <p:nvPr/>
        </p:nvSpPr>
        <p:spPr>
          <a:xfrm>
            <a:off x="2289542" y="5420154"/>
            <a:ext cx="2241145" cy="3328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dummy.</a:t>
            </a:r>
          </a:p>
        </p:txBody>
      </p: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A5C59F5D-129E-4256-AA12-9EA3D16BE0C7}"/>
              </a:ext>
            </a:extLst>
          </p:cNvPr>
          <p:cNvGrpSpPr/>
          <p:nvPr/>
        </p:nvGrpSpPr>
        <p:grpSpPr>
          <a:xfrm>
            <a:off x="7690817" y="2402316"/>
            <a:ext cx="505711" cy="517306"/>
            <a:chOff x="7690817" y="2402316"/>
            <a:chExt cx="505711" cy="517306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4B9B65BC-9E12-43B4-86CB-01EB5F78595E}"/>
                </a:ext>
              </a:extLst>
            </p:cNvPr>
            <p:cNvSpPr/>
            <p:nvPr/>
          </p:nvSpPr>
          <p:spPr>
            <a:xfrm>
              <a:off x="7690817" y="2402316"/>
              <a:ext cx="505711" cy="517306"/>
            </a:xfrm>
            <a:custGeom>
              <a:avLst/>
              <a:gdLst>
                <a:gd name="connsiteX0" fmla="*/ 937826 w 1875652"/>
                <a:gd name="connsiteY0" fmla="*/ 0 h 1918658"/>
                <a:gd name="connsiteX1" fmla="*/ 1875652 w 1875652"/>
                <a:gd name="connsiteY1" fmla="*/ 959329 h 1918658"/>
                <a:gd name="connsiteX2" fmla="*/ 937826 w 1875652"/>
                <a:gd name="connsiteY2" fmla="*/ 1918658 h 1918658"/>
                <a:gd name="connsiteX3" fmla="*/ 0 w 1875652"/>
                <a:gd name="connsiteY3" fmla="*/ 959329 h 1918658"/>
                <a:gd name="connsiteX4" fmla="*/ 937826 w 1875652"/>
                <a:gd name="connsiteY4" fmla="*/ 0 h 1918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5652" h="1918658">
                  <a:moveTo>
                    <a:pt x="937826" y="0"/>
                  </a:moveTo>
                  <a:cubicBezTo>
                    <a:pt x="1455773" y="0"/>
                    <a:pt x="1875652" y="429506"/>
                    <a:pt x="1875652" y="959329"/>
                  </a:cubicBezTo>
                  <a:cubicBezTo>
                    <a:pt x="1875652" y="1489152"/>
                    <a:pt x="1455773" y="1918658"/>
                    <a:pt x="937826" y="1918658"/>
                  </a:cubicBezTo>
                  <a:cubicBezTo>
                    <a:pt x="419879" y="1918658"/>
                    <a:pt x="0" y="1489152"/>
                    <a:pt x="0" y="959329"/>
                  </a:cubicBezTo>
                  <a:cubicBezTo>
                    <a:pt x="0" y="429506"/>
                    <a:pt x="419879" y="0"/>
                    <a:pt x="937826" y="0"/>
                  </a:cubicBezTo>
                  <a:close/>
                </a:path>
              </a:pathLst>
            </a:custGeom>
            <a:solidFill>
              <a:srgbClr val="FAAF4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Graphic 26" descr="Play with solid fill">
              <a:extLst>
                <a:ext uri="{FF2B5EF4-FFF2-40B4-BE49-F238E27FC236}">
                  <a16:creationId xmlns:a16="http://schemas.microsoft.com/office/drawing/2014/main" id="{1669C5AC-B2B1-42E5-89B9-953165DD0A7C}"/>
                </a:ext>
              </a:extLst>
            </p:cNvPr>
            <p:cNvSpPr/>
            <p:nvPr/>
          </p:nvSpPr>
          <p:spPr>
            <a:xfrm>
              <a:off x="7910801" y="2590806"/>
              <a:ext cx="108848" cy="140326"/>
            </a:xfrm>
            <a:custGeom>
              <a:avLst/>
              <a:gdLst>
                <a:gd name="connsiteX0" fmla="*/ 0 w 546734"/>
                <a:gd name="connsiteY0" fmla="*/ 0 h 704850"/>
                <a:gd name="connsiteX1" fmla="*/ 546735 w 546734"/>
                <a:gd name="connsiteY1" fmla="*/ 352425 h 704850"/>
                <a:gd name="connsiteX2" fmla="*/ 0 w 546734"/>
                <a:gd name="connsiteY2" fmla="*/ 7048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6734" h="704850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7A51724-20BE-4645-9A2C-B61563D2F4C5}"/>
              </a:ext>
            </a:extLst>
          </p:cNvPr>
          <p:cNvGrpSpPr/>
          <p:nvPr/>
        </p:nvGrpSpPr>
        <p:grpSpPr>
          <a:xfrm>
            <a:off x="1560740" y="5205016"/>
            <a:ext cx="518042" cy="529920"/>
            <a:chOff x="1560740" y="5205016"/>
            <a:chExt cx="518042" cy="529920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28F664A1-A8B8-41C9-B6EE-DF8C5FEEB895}"/>
                </a:ext>
              </a:extLst>
            </p:cNvPr>
            <p:cNvSpPr/>
            <p:nvPr/>
          </p:nvSpPr>
          <p:spPr>
            <a:xfrm>
              <a:off x="1560740" y="5205016"/>
              <a:ext cx="518042" cy="529920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CD9BF49C-1B51-4C2F-AB2E-582003A514E1}"/>
                </a:ext>
              </a:extLst>
            </p:cNvPr>
            <p:cNvSpPr/>
            <p:nvPr/>
          </p:nvSpPr>
          <p:spPr>
            <a:xfrm>
              <a:off x="1716513" y="5312178"/>
              <a:ext cx="206496" cy="315597"/>
            </a:xfrm>
            <a:custGeom>
              <a:avLst/>
              <a:gdLst>
                <a:gd name="connsiteX0" fmla="*/ 345700 w 345701"/>
                <a:gd name="connsiteY0" fmla="*/ 172856 h 528352"/>
                <a:gd name="connsiteX1" fmla="*/ 345701 w 345701"/>
                <a:gd name="connsiteY1" fmla="*/ 172835 h 528352"/>
                <a:gd name="connsiteX2" fmla="*/ 172865 w 345701"/>
                <a:gd name="connsiteY2" fmla="*/ 0 h 528352"/>
                <a:gd name="connsiteX3" fmla="*/ 37 w 345701"/>
                <a:gd name="connsiteY3" fmla="*/ 172123 h 528352"/>
                <a:gd name="connsiteX4" fmla="*/ 1 w 345701"/>
                <a:gd name="connsiteY4" fmla="*/ 172841 h 528352"/>
                <a:gd name="connsiteX5" fmla="*/ 1 w 345701"/>
                <a:gd name="connsiteY5" fmla="*/ 420469 h 528352"/>
                <a:gd name="connsiteX6" fmla="*/ 0 w 345701"/>
                <a:gd name="connsiteY6" fmla="*/ 420508 h 528352"/>
                <a:gd name="connsiteX7" fmla="*/ 1 w 345701"/>
                <a:gd name="connsiteY7" fmla="*/ 420529 h 528352"/>
                <a:gd name="connsiteX8" fmla="*/ 1 w 345701"/>
                <a:gd name="connsiteY8" fmla="*/ 461783 h 528352"/>
                <a:gd name="connsiteX9" fmla="*/ 7741 w 345701"/>
                <a:gd name="connsiteY9" fmla="*/ 469522 h 528352"/>
                <a:gd name="connsiteX10" fmla="*/ 15480 w 345701"/>
                <a:gd name="connsiteY10" fmla="*/ 461783 h 528352"/>
                <a:gd name="connsiteX11" fmla="*/ 15480 w 345701"/>
                <a:gd name="connsiteY11" fmla="*/ 420509 h 528352"/>
                <a:gd name="connsiteX12" fmla="*/ 15480 w 345701"/>
                <a:gd name="connsiteY12" fmla="*/ 420505 h 528352"/>
                <a:gd name="connsiteX13" fmla="*/ 15480 w 345701"/>
                <a:gd name="connsiteY13" fmla="*/ 420470 h 528352"/>
                <a:gd name="connsiteX14" fmla="*/ 59336 w 345701"/>
                <a:gd name="connsiteY14" fmla="*/ 376652 h 528352"/>
                <a:gd name="connsiteX15" fmla="*/ 93271 w 345701"/>
                <a:gd name="connsiteY15" fmla="*/ 376652 h 528352"/>
                <a:gd name="connsiteX16" fmla="*/ 172865 w 345701"/>
                <a:gd name="connsiteY16" fmla="*/ 448888 h 528352"/>
                <a:gd name="connsiteX17" fmla="*/ 252459 w 345701"/>
                <a:gd name="connsiteY17" fmla="*/ 376651 h 528352"/>
                <a:gd name="connsiteX18" fmla="*/ 286366 w 345701"/>
                <a:gd name="connsiteY18" fmla="*/ 376652 h 528352"/>
                <a:gd name="connsiteX19" fmla="*/ 330222 w 345701"/>
                <a:gd name="connsiteY19" fmla="*/ 420470 h 528352"/>
                <a:gd name="connsiteX20" fmla="*/ 330222 w 345701"/>
                <a:gd name="connsiteY20" fmla="*/ 420509 h 528352"/>
                <a:gd name="connsiteX21" fmla="*/ 330223 w 345701"/>
                <a:gd name="connsiteY21" fmla="*/ 420530 h 528352"/>
                <a:gd name="connsiteX22" fmla="*/ 330223 w 345701"/>
                <a:gd name="connsiteY22" fmla="*/ 512873 h 528352"/>
                <a:gd name="connsiteX23" fmla="*/ 273463 w 345701"/>
                <a:gd name="connsiteY23" fmla="*/ 512873 h 528352"/>
                <a:gd name="connsiteX24" fmla="*/ 273463 w 345701"/>
                <a:gd name="connsiteY24" fmla="*/ 475719 h 528352"/>
                <a:gd name="connsiteX25" fmla="*/ 265724 w 345701"/>
                <a:gd name="connsiteY25" fmla="*/ 467980 h 528352"/>
                <a:gd name="connsiteX26" fmla="*/ 257984 w 345701"/>
                <a:gd name="connsiteY26" fmla="*/ 475719 h 528352"/>
                <a:gd name="connsiteX27" fmla="*/ 257984 w 345701"/>
                <a:gd name="connsiteY27" fmla="*/ 512873 h 528352"/>
                <a:gd name="connsiteX28" fmla="*/ 87717 w 345701"/>
                <a:gd name="connsiteY28" fmla="*/ 512873 h 528352"/>
                <a:gd name="connsiteX29" fmla="*/ 87717 w 345701"/>
                <a:gd name="connsiteY29" fmla="*/ 475719 h 528352"/>
                <a:gd name="connsiteX30" fmla="*/ 79977 w 345701"/>
                <a:gd name="connsiteY30" fmla="*/ 467980 h 528352"/>
                <a:gd name="connsiteX31" fmla="*/ 72238 w 345701"/>
                <a:gd name="connsiteY31" fmla="*/ 475719 h 528352"/>
                <a:gd name="connsiteX32" fmla="*/ 72238 w 345701"/>
                <a:gd name="connsiteY32" fmla="*/ 512873 h 528352"/>
                <a:gd name="connsiteX33" fmla="*/ 15480 w 345701"/>
                <a:gd name="connsiteY33" fmla="*/ 512873 h 528352"/>
                <a:gd name="connsiteX34" fmla="*/ 15480 w 345701"/>
                <a:gd name="connsiteY34" fmla="*/ 492740 h 528352"/>
                <a:gd name="connsiteX35" fmla="*/ 7741 w 345701"/>
                <a:gd name="connsiteY35" fmla="*/ 485000 h 528352"/>
                <a:gd name="connsiteX36" fmla="*/ 1 w 345701"/>
                <a:gd name="connsiteY36" fmla="*/ 492740 h 528352"/>
                <a:gd name="connsiteX37" fmla="*/ 1 w 345701"/>
                <a:gd name="connsiteY37" fmla="*/ 520592 h 528352"/>
                <a:gd name="connsiteX38" fmla="*/ 0 w 345701"/>
                <a:gd name="connsiteY38" fmla="*/ 520612 h 528352"/>
                <a:gd name="connsiteX39" fmla="*/ 7740 w 345701"/>
                <a:gd name="connsiteY39" fmla="*/ 528352 h 528352"/>
                <a:gd name="connsiteX40" fmla="*/ 337962 w 345701"/>
                <a:gd name="connsiteY40" fmla="*/ 528352 h 528352"/>
                <a:gd name="connsiteX41" fmla="*/ 345701 w 345701"/>
                <a:gd name="connsiteY41" fmla="*/ 520612 h 528352"/>
                <a:gd name="connsiteX42" fmla="*/ 345701 w 345701"/>
                <a:gd name="connsiteY42" fmla="*/ 420508 h 528352"/>
                <a:gd name="connsiteX43" fmla="*/ 345700 w 345701"/>
                <a:gd name="connsiteY43" fmla="*/ 420469 h 528352"/>
                <a:gd name="connsiteX44" fmla="*/ 345700 w 345701"/>
                <a:gd name="connsiteY44" fmla="*/ 172856 h 528352"/>
                <a:gd name="connsiteX45" fmla="*/ 172865 w 345701"/>
                <a:gd name="connsiteY45" fmla="*/ 433408 h 528352"/>
                <a:gd name="connsiteX46" fmla="*/ 108850 w 345701"/>
                <a:gd name="connsiteY46" fmla="*/ 376651 h 528352"/>
                <a:gd name="connsiteX47" fmla="*/ 141892 w 345701"/>
                <a:gd name="connsiteY47" fmla="*/ 376651 h 528352"/>
                <a:gd name="connsiteX48" fmla="*/ 149632 w 345701"/>
                <a:gd name="connsiteY48" fmla="*/ 368911 h 528352"/>
                <a:gd name="connsiteX49" fmla="*/ 149632 w 345701"/>
                <a:gd name="connsiteY49" fmla="*/ 368910 h 528352"/>
                <a:gd name="connsiteX50" fmla="*/ 149632 w 345701"/>
                <a:gd name="connsiteY50" fmla="*/ 368909 h 528352"/>
                <a:gd name="connsiteX51" fmla="*/ 149632 w 345701"/>
                <a:gd name="connsiteY51" fmla="*/ 353443 h 528352"/>
                <a:gd name="connsiteX52" fmla="*/ 172851 w 345701"/>
                <a:gd name="connsiteY52" fmla="*/ 355494 h 528352"/>
                <a:gd name="connsiteX53" fmla="*/ 196069 w 345701"/>
                <a:gd name="connsiteY53" fmla="*/ 353443 h 528352"/>
                <a:gd name="connsiteX54" fmla="*/ 196069 w 345701"/>
                <a:gd name="connsiteY54" fmla="*/ 368909 h 528352"/>
                <a:gd name="connsiteX55" fmla="*/ 203809 w 345701"/>
                <a:gd name="connsiteY55" fmla="*/ 376649 h 528352"/>
                <a:gd name="connsiteX56" fmla="*/ 236880 w 345701"/>
                <a:gd name="connsiteY56" fmla="*/ 376650 h 528352"/>
                <a:gd name="connsiteX57" fmla="*/ 172865 w 345701"/>
                <a:gd name="connsiteY57" fmla="*/ 433408 h 528352"/>
                <a:gd name="connsiteX58" fmla="*/ 183170 w 345701"/>
                <a:gd name="connsiteY58" fmla="*/ 278617 h 528352"/>
                <a:gd name="connsiteX59" fmla="*/ 154792 w 345701"/>
                <a:gd name="connsiteY59" fmla="*/ 301836 h 528352"/>
                <a:gd name="connsiteX60" fmla="*/ 183170 w 345701"/>
                <a:gd name="connsiteY60" fmla="*/ 325054 h 528352"/>
                <a:gd name="connsiteX61" fmla="*/ 211286 w 345701"/>
                <a:gd name="connsiteY61" fmla="*/ 305027 h 528352"/>
                <a:gd name="connsiteX62" fmla="*/ 223666 w 345701"/>
                <a:gd name="connsiteY62" fmla="*/ 305427 h 528352"/>
                <a:gd name="connsiteX63" fmla="*/ 258696 w 345701"/>
                <a:gd name="connsiteY63" fmla="*/ 301995 h 528352"/>
                <a:gd name="connsiteX64" fmla="*/ 172850 w 345701"/>
                <a:gd name="connsiteY64" fmla="*/ 340016 h 528352"/>
                <a:gd name="connsiteX65" fmla="*/ 56757 w 345701"/>
                <a:gd name="connsiteY65" fmla="*/ 223923 h 528352"/>
                <a:gd name="connsiteX66" fmla="*/ 56757 w 345701"/>
                <a:gd name="connsiteY66" fmla="*/ 180581 h 528352"/>
                <a:gd name="connsiteX67" fmla="*/ 56758 w 345701"/>
                <a:gd name="connsiteY67" fmla="*/ 180581 h 528352"/>
                <a:gd name="connsiteX68" fmla="*/ 288944 w 345701"/>
                <a:gd name="connsiteY68" fmla="*/ 180581 h 528352"/>
                <a:gd name="connsiteX69" fmla="*/ 288944 w 345701"/>
                <a:gd name="connsiteY69" fmla="*/ 223922 h 528352"/>
                <a:gd name="connsiteX70" fmla="*/ 273509 w 345701"/>
                <a:gd name="connsiteY70" fmla="*/ 281717 h 528352"/>
                <a:gd name="connsiteX71" fmla="*/ 207099 w 345701"/>
                <a:gd name="connsiteY71" fmla="*/ 289196 h 528352"/>
                <a:gd name="connsiteX72" fmla="*/ 183170 w 345701"/>
                <a:gd name="connsiteY72" fmla="*/ 278617 h 528352"/>
                <a:gd name="connsiteX73" fmla="*/ 196069 w 345701"/>
                <a:gd name="connsiteY73" fmla="*/ 301836 h 528352"/>
                <a:gd name="connsiteX74" fmla="*/ 183170 w 345701"/>
                <a:gd name="connsiteY74" fmla="*/ 309575 h 528352"/>
                <a:gd name="connsiteX75" fmla="*/ 170271 w 345701"/>
                <a:gd name="connsiteY75" fmla="*/ 301836 h 528352"/>
                <a:gd name="connsiteX76" fmla="*/ 183170 w 345701"/>
                <a:gd name="connsiteY76" fmla="*/ 294096 h 528352"/>
                <a:gd name="connsiteX77" fmla="*/ 196069 w 345701"/>
                <a:gd name="connsiteY77" fmla="*/ 301836 h 528352"/>
                <a:gd name="connsiteX78" fmla="*/ 330221 w 345701"/>
                <a:gd name="connsiteY78" fmla="*/ 172842 h 528352"/>
                <a:gd name="connsiteX79" fmla="*/ 330221 w 345701"/>
                <a:gd name="connsiteY79" fmla="*/ 380584 h 528352"/>
                <a:gd name="connsiteX80" fmla="*/ 286365 w 345701"/>
                <a:gd name="connsiteY80" fmla="*/ 361172 h 528352"/>
                <a:gd name="connsiteX81" fmla="*/ 211548 w 345701"/>
                <a:gd name="connsiteY81" fmla="*/ 361170 h 528352"/>
                <a:gd name="connsiteX82" fmla="*/ 211548 w 345701"/>
                <a:gd name="connsiteY82" fmla="*/ 349683 h 528352"/>
                <a:gd name="connsiteX83" fmla="*/ 283973 w 345701"/>
                <a:gd name="connsiteY83" fmla="*/ 294296 h 528352"/>
                <a:gd name="connsiteX84" fmla="*/ 320516 w 345701"/>
                <a:gd name="connsiteY84" fmla="*/ 266849 h 528352"/>
                <a:gd name="connsiteX85" fmla="*/ 324105 w 345701"/>
                <a:gd name="connsiteY85" fmla="*/ 239799 h 528352"/>
                <a:gd name="connsiteX86" fmla="*/ 304367 w 345701"/>
                <a:gd name="connsiteY86" fmla="*/ 227651 h 528352"/>
                <a:gd name="connsiteX87" fmla="*/ 304424 w 345701"/>
                <a:gd name="connsiteY87" fmla="*/ 223922 h 528352"/>
                <a:gd name="connsiteX88" fmla="*/ 304424 w 345701"/>
                <a:gd name="connsiteY88" fmla="*/ 172841 h 528352"/>
                <a:gd name="connsiteX89" fmla="*/ 304424 w 345701"/>
                <a:gd name="connsiteY89" fmla="*/ 152203 h 528352"/>
                <a:gd name="connsiteX90" fmla="*/ 296684 w 345701"/>
                <a:gd name="connsiteY90" fmla="*/ 144463 h 528352"/>
                <a:gd name="connsiteX91" fmla="*/ 288945 w 345701"/>
                <a:gd name="connsiteY91" fmla="*/ 152203 h 528352"/>
                <a:gd name="connsiteX92" fmla="*/ 288945 w 345701"/>
                <a:gd name="connsiteY92" fmla="*/ 165102 h 528352"/>
                <a:gd name="connsiteX93" fmla="*/ 273466 w 345701"/>
                <a:gd name="connsiteY93" fmla="*/ 165102 h 528352"/>
                <a:gd name="connsiteX94" fmla="*/ 273466 w 345701"/>
                <a:gd name="connsiteY94" fmla="*/ 152203 h 528352"/>
                <a:gd name="connsiteX95" fmla="*/ 265726 w 345701"/>
                <a:gd name="connsiteY95" fmla="*/ 144463 h 528352"/>
                <a:gd name="connsiteX96" fmla="*/ 257986 w 345701"/>
                <a:gd name="connsiteY96" fmla="*/ 152203 h 528352"/>
                <a:gd name="connsiteX97" fmla="*/ 257986 w 345701"/>
                <a:gd name="connsiteY97" fmla="*/ 165102 h 528352"/>
                <a:gd name="connsiteX98" fmla="*/ 242507 w 345701"/>
                <a:gd name="connsiteY98" fmla="*/ 165102 h 528352"/>
                <a:gd name="connsiteX99" fmla="*/ 242507 w 345701"/>
                <a:gd name="connsiteY99" fmla="*/ 152203 h 528352"/>
                <a:gd name="connsiteX100" fmla="*/ 234768 w 345701"/>
                <a:gd name="connsiteY100" fmla="*/ 144463 h 528352"/>
                <a:gd name="connsiteX101" fmla="*/ 227028 w 345701"/>
                <a:gd name="connsiteY101" fmla="*/ 152203 h 528352"/>
                <a:gd name="connsiteX102" fmla="*/ 227028 w 345701"/>
                <a:gd name="connsiteY102" fmla="*/ 165102 h 528352"/>
                <a:gd name="connsiteX103" fmla="*/ 211549 w 345701"/>
                <a:gd name="connsiteY103" fmla="*/ 165102 h 528352"/>
                <a:gd name="connsiteX104" fmla="*/ 211549 w 345701"/>
                <a:gd name="connsiteY104" fmla="*/ 152203 h 528352"/>
                <a:gd name="connsiteX105" fmla="*/ 203810 w 345701"/>
                <a:gd name="connsiteY105" fmla="*/ 144463 h 528352"/>
                <a:gd name="connsiteX106" fmla="*/ 196070 w 345701"/>
                <a:gd name="connsiteY106" fmla="*/ 152203 h 528352"/>
                <a:gd name="connsiteX107" fmla="*/ 196070 w 345701"/>
                <a:gd name="connsiteY107" fmla="*/ 165102 h 528352"/>
                <a:gd name="connsiteX108" fmla="*/ 180591 w 345701"/>
                <a:gd name="connsiteY108" fmla="*/ 165102 h 528352"/>
                <a:gd name="connsiteX109" fmla="*/ 180591 w 345701"/>
                <a:gd name="connsiteY109" fmla="*/ 152203 h 528352"/>
                <a:gd name="connsiteX110" fmla="*/ 172852 w 345701"/>
                <a:gd name="connsiteY110" fmla="*/ 144463 h 528352"/>
                <a:gd name="connsiteX111" fmla="*/ 165112 w 345701"/>
                <a:gd name="connsiteY111" fmla="*/ 152203 h 528352"/>
                <a:gd name="connsiteX112" fmla="*/ 165112 w 345701"/>
                <a:gd name="connsiteY112" fmla="*/ 165102 h 528352"/>
                <a:gd name="connsiteX113" fmla="*/ 149633 w 345701"/>
                <a:gd name="connsiteY113" fmla="*/ 165102 h 528352"/>
                <a:gd name="connsiteX114" fmla="*/ 149633 w 345701"/>
                <a:gd name="connsiteY114" fmla="*/ 152203 h 528352"/>
                <a:gd name="connsiteX115" fmla="*/ 141893 w 345701"/>
                <a:gd name="connsiteY115" fmla="*/ 144463 h 528352"/>
                <a:gd name="connsiteX116" fmla="*/ 134154 w 345701"/>
                <a:gd name="connsiteY116" fmla="*/ 152203 h 528352"/>
                <a:gd name="connsiteX117" fmla="*/ 134154 w 345701"/>
                <a:gd name="connsiteY117" fmla="*/ 165102 h 528352"/>
                <a:gd name="connsiteX118" fmla="*/ 118675 w 345701"/>
                <a:gd name="connsiteY118" fmla="*/ 165102 h 528352"/>
                <a:gd name="connsiteX119" fmla="*/ 118675 w 345701"/>
                <a:gd name="connsiteY119" fmla="*/ 152203 h 528352"/>
                <a:gd name="connsiteX120" fmla="*/ 110935 w 345701"/>
                <a:gd name="connsiteY120" fmla="*/ 144463 h 528352"/>
                <a:gd name="connsiteX121" fmla="*/ 103196 w 345701"/>
                <a:gd name="connsiteY121" fmla="*/ 152203 h 528352"/>
                <a:gd name="connsiteX122" fmla="*/ 103196 w 345701"/>
                <a:gd name="connsiteY122" fmla="*/ 165102 h 528352"/>
                <a:gd name="connsiteX123" fmla="*/ 87717 w 345701"/>
                <a:gd name="connsiteY123" fmla="*/ 165102 h 528352"/>
                <a:gd name="connsiteX124" fmla="*/ 87717 w 345701"/>
                <a:gd name="connsiteY124" fmla="*/ 152203 h 528352"/>
                <a:gd name="connsiteX125" fmla="*/ 79977 w 345701"/>
                <a:gd name="connsiteY125" fmla="*/ 144463 h 528352"/>
                <a:gd name="connsiteX126" fmla="*/ 72238 w 345701"/>
                <a:gd name="connsiteY126" fmla="*/ 152203 h 528352"/>
                <a:gd name="connsiteX127" fmla="*/ 72238 w 345701"/>
                <a:gd name="connsiteY127" fmla="*/ 165102 h 528352"/>
                <a:gd name="connsiteX128" fmla="*/ 56759 w 345701"/>
                <a:gd name="connsiteY128" fmla="*/ 165102 h 528352"/>
                <a:gd name="connsiteX129" fmla="*/ 56759 w 345701"/>
                <a:gd name="connsiteY129" fmla="*/ 152203 h 528352"/>
                <a:gd name="connsiteX130" fmla="*/ 49019 w 345701"/>
                <a:gd name="connsiteY130" fmla="*/ 144463 h 528352"/>
                <a:gd name="connsiteX131" fmla="*/ 41280 w 345701"/>
                <a:gd name="connsiteY131" fmla="*/ 152203 h 528352"/>
                <a:gd name="connsiteX132" fmla="*/ 41280 w 345701"/>
                <a:gd name="connsiteY132" fmla="*/ 172841 h 528352"/>
                <a:gd name="connsiteX133" fmla="*/ 41280 w 345701"/>
                <a:gd name="connsiteY133" fmla="*/ 223922 h 528352"/>
                <a:gd name="connsiteX134" fmla="*/ 134154 w 345701"/>
                <a:gd name="connsiteY134" fmla="*/ 349683 h 528352"/>
                <a:gd name="connsiteX135" fmla="*/ 134154 w 345701"/>
                <a:gd name="connsiteY135" fmla="*/ 361172 h 528352"/>
                <a:gd name="connsiteX136" fmla="*/ 59337 w 345701"/>
                <a:gd name="connsiteY136" fmla="*/ 361172 h 528352"/>
                <a:gd name="connsiteX137" fmla="*/ 15481 w 345701"/>
                <a:gd name="connsiteY137" fmla="*/ 380584 h 528352"/>
                <a:gd name="connsiteX138" fmla="*/ 15481 w 345701"/>
                <a:gd name="connsiteY138" fmla="*/ 173375 h 528352"/>
                <a:gd name="connsiteX139" fmla="*/ 15508 w 345701"/>
                <a:gd name="connsiteY139" fmla="*/ 172835 h 528352"/>
                <a:gd name="connsiteX140" fmla="*/ 172865 w 345701"/>
                <a:gd name="connsiteY140" fmla="*/ 15479 h 528352"/>
                <a:gd name="connsiteX141" fmla="*/ 330222 w 345701"/>
                <a:gd name="connsiteY141" fmla="*/ 172825 h 528352"/>
                <a:gd name="connsiteX142" fmla="*/ 330221 w 345701"/>
                <a:gd name="connsiteY142" fmla="*/ 172842 h 528352"/>
                <a:gd name="connsiteX143" fmla="*/ 296168 w 345701"/>
                <a:gd name="connsiteY143" fmla="*/ 269791 h 528352"/>
                <a:gd name="connsiteX144" fmla="*/ 303022 w 345701"/>
                <a:gd name="connsiteY144" fmla="*/ 243088 h 528352"/>
                <a:gd name="connsiteX145" fmla="*/ 310450 w 345701"/>
                <a:gd name="connsiteY145" fmla="*/ 247089 h 528352"/>
                <a:gd name="connsiteX146" fmla="*/ 307654 w 345701"/>
                <a:gd name="connsiteY146" fmla="*/ 258237 h 528352"/>
                <a:gd name="connsiteX147" fmla="*/ 296168 w 345701"/>
                <a:gd name="connsiteY147" fmla="*/ 269791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</a:cxnLst>
              <a:rect l="l" t="t" r="r" b="b"/>
              <a:pathLst>
                <a:path w="345701" h="528352">
                  <a:moveTo>
                    <a:pt x="345700" y="172856"/>
                  </a:moveTo>
                  <a:cubicBezTo>
                    <a:pt x="345700" y="172848"/>
                    <a:pt x="345701" y="172842"/>
                    <a:pt x="345701" y="172835"/>
                  </a:cubicBezTo>
                  <a:cubicBezTo>
                    <a:pt x="345701" y="77534"/>
                    <a:pt x="268167" y="0"/>
                    <a:pt x="172865" y="0"/>
                  </a:cubicBezTo>
                  <a:cubicBezTo>
                    <a:pt x="77801" y="0"/>
                    <a:pt x="423" y="77149"/>
                    <a:pt x="37" y="172123"/>
                  </a:cubicBezTo>
                  <a:cubicBezTo>
                    <a:pt x="15" y="172360"/>
                    <a:pt x="1" y="172599"/>
                    <a:pt x="1" y="172841"/>
                  </a:cubicBezTo>
                  <a:lnTo>
                    <a:pt x="1" y="420469"/>
                  </a:lnTo>
                  <a:cubicBezTo>
                    <a:pt x="1" y="420483"/>
                    <a:pt x="0" y="420495"/>
                    <a:pt x="0" y="420508"/>
                  </a:cubicBezTo>
                  <a:cubicBezTo>
                    <a:pt x="0" y="420516"/>
                    <a:pt x="1" y="420522"/>
                    <a:pt x="1" y="420529"/>
                  </a:cubicBezTo>
                  <a:lnTo>
                    <a:pt x="1" y="461783"/>
                  </a:lnTo>
                  <a:cubicBezTo>
                    <a:pt x="1" y="466055"/>
                    <a:pt x="3467" y="469522"/>
                    <a:pt x="7741" y="469522"/>
                  </a:cubicBezTo>
                  <a:cubicBezTo>
                    <a:pt x="12002" y="469522"/>
                    <a:pt x="15480" y="466055"/>
                    <a:pt x="15480" y="461783"/>
                  </a:cubicBezTo>
                  <a:lnTo>
                    <a:pt x="15480" y="420509"/>
                  </a:lnTo>
                  <a:lnTo>
                    <a:pt x="15480" y="420505"/>
                  </a:lnTo>
                  <a:lnTo>
                    <a:pt x="15480" y="420470"/>
                  </a:lnTo>
                  <a:cubicBezTo>
                    <a:pt x="15502" y="396305"/>
                    <a:pt x="35166" y="376652"/>
                    <a:pt x="59336" y="376652"/>
                  </a:cubicBezTo>
                  <a:lnTo>
                    <a:pt x="93271" y="376652"/>
                  </a:lnTo>
                  <a:cubicBezTo>
                    <a:pt x="97177" y="417132"/>
                    <a:pt x="131378" y="448888"/>
                    <a:pt x="172865" y="448888"/>
                  </a:cubicBezTo>
                  <a:cubicBezTo>
                    <a:pt x="214352" y="448888"/>
                    <a:pt x="248553" y="417132"/>
                    <a:pt x="252459" y="376651"/>
                  </a:cubicBezTo>
                  <a:lnTo>
                    <a:pt x="286366" y="376652"/>
                  </a:lnTo>
                  <a:cubicBezTo>
                    <a:pt x="310536" y="376652"/>
                    <a:pt x="330199" y="396305"/>
                    <a:pt x="330222" y="420470"/>
                  </a:cubicBezTo>
                  <a:lnTo>
                    <a:pt x="330222" y="420509"/>
                  </a:lnTo>
                  <a:cubicBezTo>
                    <a:pt x="330222" y="420517"/>
                    <a:pt x="330223" y="420523"/>
                    <a:pt x="330223" y="420530"/>
                  </a:cubicBezTo>
                  <a:lnTo>
                    <a:pt x="330223" y="512873"/>
                  </a:lnTo>
                  <a:lnTo>
                    <a:pt x="273463" y="512873"/>
                  </a:lnTo>
                  <a:lnTo>
                    <a:pt x="273463" y="475719"/>
                  </a:lnTo>
                  <a:cubicBezTo>
                    <a:pt x="273463" y="471444"/>
                    <a:pt x="269999" y="467980"/>
                    <a:pt x="265724" y="467980"/>
                  </a:cubicBezTo>
                  <a:cubicBezTo>
                    <a:pt x="261450" y="467980"/>
                    <a:pt x="257984" y="471444"/>
                    <a:pt x="257984" y="475719"/>
                  </a:cubicBezTo>
                  <a:lnTo>
                    <a:pt x="257984" y="512873"/>
                  </a:lnTo>
                  <a:lnTo>
                    <a:pt x="87717" y="512873"/>
                  </a:lnTo>
                  <a:lnTo>
                    <a:pt x="87717" y="475719"/>
                  </a:lnTo>
                  <a:cubicBezTo>
                    <a:pt x="87717" y="471444"/>
                    <a:pt x="84253" y="467980"/>
                    <a:pt x="79977" y="467980"/>
                  </a:cubicBezTo>
                  <a:cubicBezTo>
                    <a:pt x="75702" y="467980"/>
                    <a:pt x="72238" y="471444"/>
                    <a:pt x="72238" y="475719"/>
                  </a:cubicBezTo>
                  <a:lnTo>
                    <a:pt x="72238" y="512873"/>
                  </a:lnTo>
                  <a:lnTo>
                    <a:pt x="15480" y="512873"/>
                  </a:lnTo>
                  <a:lnTo>
                    <a:pt x="15480" y="492740"/>
                  </a:lnTo>
                  <a:cubicBezTo>
                    <a:pt x="15480" y="488477"/>
                    <a:pt x="12002" y="485000"/>
                    <a:pt x="7741" y="485000"/>
                  </a:cubicBezTo>
                  <a:cubicBezTo>
                    <a:pt x="3467" y="485000"/>
                    <a:pt x="1" y="488477"/>
                    <a:pt x="1" y="492740"/>
                  </a:cubicBezTo>
                  <a:lnTo>
                    <a:pt x="1" y="520592"/>
                  </a:lnTo>
                  <a:cubicBezTo>
                    <a:pt x="1" y="520599"/>
                    <a:pt x="0" y="520605"/>
                    <a:pt x="0" y="520612"/>
                  </a:cubicBezTo>
                  <a:cubicBezTo>
                    <a:pt x="0" y="524888"/>
                    <a:pt x="3464" y="528352"/>
                    <a:pt x="7740" y="528352"/>
                  </a:cubicBezTo>
                  <a:lnTo>
                    <a:pt x="337962" y="528352"/>
                  </a:lnTo>
                  <a:cubicBezTo>
                    <a:pt x="342237" y="528352"/>
                    <a:pt x="345701" y="524888"/>
                    <a:pt x="345701" y="520612"/>
                  </a:cubicBezTo>
                  <a:lnTo>
                    <a:pt x="345701" y="420508"/>
                  </a:lnTo>
                  <a:cubicBezTo>
                    <a:pt x="345701" y="420495"/>
                    <a:pt x="345700" y="420483"/>
                    <a:pt x="345700" y="420469"/>
                  </a:cubicBezTo>
                  <a:lnTo>
                    <a:pt x="345700" y="172856"/>
                  </a:lnTo>
                  <a:close/>
                  <a:moveTo>
                    <a:pt x="172865" y="433408"/>
                  </a:moveTo>
                  <a:cubicBezTo>
                    <a:pt x="139921" y="433408"/>
                    <a:pt x="112687" y="408576"/>
                    <a:pt x="108850" y="376651"/>
                  </a:cubicBezTo>
                  <a:lnTo>
                    <a:pt x="141892" y="376651"/>
                  </a:lnTo>
                  <a:cubicBezTo>
                    <a:pt x="146168" y="376651"/>
                    <a:pt x="149632" y="373187"/>
                    <a:pt x="149632" y="368911"/>
                  </a:cubicBezTo>
                  <a:lnTo>
                    <a:pt x="149632" y="368910"/>
                  </a:lnTo>
                  <a:lnTo>
                    <a:pt x="149632" y="368909"/>
                  </a:lnTo>
                  <a:lnTo>
                    <a:pt x="149632" y="353443"/>
                  </a:lnTo>
                  <a:cubicBezTo>
                    <a:pt x="157171" y="354790"/>
                    <a:pt x="164929" y="355494"/>
                    <a:pt x="172851" y="355494"/>
                  </a:cubicBezTo>
                  <a:cubicBezTo>
                    <a:pt x="180772" y="355494"/>
                    <a:pt x="188530" y="354789"/>
                    <a:pt x="196069" y="353443"/>
                  </a:cubicBezTo>
                  <a:lnTo>
                    <a:pt x="196069" y="368909"/>
                  </a:lnTo>
                  <a:cubicBezTo>
                    <a:pt x="196069" y="373185"/>
                    <a:pt x="199533" y="376649"/>
                    <a:pt x="203809" y="376649"/>
                  </a:cubicBezTo>
                  <a:lnTo>
                    <a:pt x="236880" y="376650"/>
                  </a:lnTo>
                  <a:cubicBezTo>
                    <a:pt x="233043" y="408576"/>
                    <a:pt x="205809" y="433408"/>
                    <a:pt x="172865" y="433408"/>
                  </a:cubicBezTo>
                  <a:close/>
                  <a:moveTo>
                    <a:pt x="183170" y="278617"/>
                  </a:moveTo>
                  <a:cubicBezTo>
                    <a:pt x="167256" y="278617"/>
                    <a:pt x="154792" y="288816"/>
                    <a:pt x="154792" y="301836"/>
                  </a:cubicBezTo>
                  <a:cubicBezTo>
                    <a:pt x="154792" y="314855"/>
                    <a:pt x="167256" y="325054"/>
                    <a:pt x="183170" y="325054"/>
                  </a:cubicBezTo>
                  <a:cubicBezTo>
                    <a:pt x="197756" y="325054"/>
                    <a:pt x="209438" y="316483"/>
                    <a:pt x="211286" y="305027"/>
                  </a:cubicBezTo>
                  <a:cubicBezTo>
                    <a:pt x="215505" y="305285"/>
                    <a:pt x="219641" y="305427"/>
                    <a:pt x="223666" y="305427"/>
                  </a:cubicBezTo>
                  <a:cubicBezTo>
                    <a:pt x="236358" y="305427"/>
                    <a:pt x="248066" y="304181"/>
                    <a:pt x="258696" y="301995"/>
                  </a:cubicBezTo>
                  <a:cubicBezTo>
                    <a:pt x="237447" y="325340"/>
                    <a:pt x="206830" y="340016"/>
                    <a:pt x="172850" y="340016"/>
                  </a:cubicBezTo>
                  <a:cubicBezTo>
                    <a:pt x="108836" y="340016"/>
                    <a:pt x="56757" y="287936"/>
                    <a:pt x="56757" y="223923"/>
                  </a:cubicBezTo>
                  <a:lnTo>
                    <a:pt x="56757" y="180581"/>
                  </a:lnTo>
                  <a:lnTo>
                    <a:pt x="56758" y="180581"/>
                  </a:lnTo>
                  <a:lnTo>
                    <a:pt x="288944" y="180581"/>
                  </a:lnTo>
                  <a:lnTo>
                    <a:pt x="288944" y="223922"/>
                  </a:lnTo>
                  <a:cubicBezTo>
                    <a:pt x="288944" y="244949"/>
                    <a:pt x="283325" y="264688"/>
                    <a:pt x="273509" y="281717"/>
                  </a:cubicBezTo>
                  <a:cubicBezTo>
                    <a:pt x="254444" y="288760"/>
                    <a:pt x="231531" y="291326"/>
                    <a:pt x="207099" y="289196"/>
                  </a:cubicBezTo>
                  <a:cubicBezTo>
                    <a:pt x="202100" y="282788"/>
                    <a:pt x="193343" y="278617"/>
                    <a:pt x="183170" y="278617"/>
                  </a:cubicBezTo>
                  <a:close/>
                  <a:moveTo>
                    <a:pt x="196069" y="301836"/>
                  </a:moveTo>
                  <a:cubicBezTo>
                    <a:pt x="196069" y="305489"/>
                    <a:pt x="190552" y="309575"/>
                    <a:pt x="183170" y="309575"/>
                  </a:cubicBezTo>
                  <a:cubicBezTo>
                    <a:pt x="175787" y="309575"/>
                    <a:pt x="170271" y="305489"/>
                    <a:pt x="170271" y="301836"/>
                  </a:cubicBezTo>
                  <a:cubicBezTo>
                    <a:pt x="170271" y="298182"/>
                    <a:pt x="175787" y="294096"/>
                    <a:pt x="183170" y="294096"/>
                  </a:cubicBezTo>
                  <a:cubicBezTo>
                    <a:pt x="190552" y="294096"/>
                    <a:pt x="196069" y="298182"/>
                    <a:pt x="196069" y="301836"/>
                  </a:cubicBezTo>
                  <a:close/>
                  <a:moveTo>
                    <a:pt x="330221" y="172842"/>
                  </a:moveTo>
                  <a:lnTo>
                    <a:pt x="330221" y="380584"/>
                  </a:lnTo>
                  <a:cubicBezTo>
                    <a:pt x="319361" y="368664"/>
                    <a:pt x="303722" y="361172"/>
                    <a:pt x="286365" y="361172"/>
                  </a:cubicBezTo>
                  <a:lnTo>
                    <a:pt x="211548" y="361170"/>
                  </a:lnTo>
                  <a:lnTo>
                    <a:pt x="211548" y="349683"/>
                  </a:lnTo>
                  <a:cubicBezTo>
                    <a:pt x="241753" y="340371"/>
                    <a:pt x="267348" y="320453"/>
                    <a:pt x="283973" y="294296"/>
                  </a:cubicBezTo>
                  <a:cubicBezTo>
                    <a:pt x="301073" y="287132"/>
                    <a:pt x="313553" y="277247"/>
                    <a:pt x="320516" y="266849"/>
                  </a:cubicBezTo>
                  <a:cubicBezTo>
                    <a:pt x="326891" y="257328"/>
                    <a:pt x="328198" y="247468"/>
                    <a:pt x="324105" y="239799"/>
                  </a:cubicBezTo>
                  <a:cubicBezTo>
                    <a:pt x="319907" y="231934"/>
                    <a:pt x="311637" y="228810"/>
                    <a:pt x="304367" y="227651"/>
                  </a:cubicBezTo>
                  <a:cubicBezTo>
                    <a:pt x="304402" y="226411"/>
                    <a:pt x="304424" y="225170"/>
                    <a:pt x="304424" y="223922"/>
                  </a:cubicBezTo>
                  <a:lnTo>
                    <a:pt x="304424" y="172841"/>
                  </a:lnTo>
                  <a:lnTo>
                    <a:pt x="304424" y="152203"/>
                  </a:lnTo>
                  <a:cubicBezTo>
                    <a:pt x="304424" y="147927"/>
                    <a:pt x="300959" y="144463"/>
                    <a:pt x="296684" y="144463"/>
                  </a:cubicBezTo>
                  <a:cubicBezTo>
                    <a:pt x="292409" y="144463"/>
                    <a:pt x="288945" y="147927"/>
                    <a:pt x="288945" y="152203"/>
                  </a:cubicBezTo>
                  <a:lnTo>
                    <a:pt x="288945" y="165102"/>
                  </a:lnTo>
                  <a:lnTo>
                    <a:pt x="273466" y="165102"/>
                  </a:lnTo>
                  <a:lnTo>
                    <a:pt x="273466" y="152203"/>
                  </a:lnTo>
                  <a:cubicBezTo>
                    <a:pt x="273466" y="147927"/>
                    <a:pt x="270001" y="144463"/>
                    <a:pt x="265726" y="144463"/>
                  </a:cubicBezTo>
                  <a:cubicBezTo>
                    <a:pt x="261451" y="144463"/>
                    <a:pt x="257986" y="147927"/>
                    <a:pt x="257986" y="152203"/>
                  </a:cubicBezTo>
                  <a:lnTo>
                    <a:pt x="257986" y="165102"/>
                  </a:lnTo>
                  <a:lnTo>
                    <a:pt x="242507" y="165102"/>
                  </a:lnTo>
                  <a:lnTo>
                    <a:pt x="242507" y="152203"/>
                  </a:lnTo>
                  <a:cubicBezTo>
                    <a:pt x="242507" y="147927"/>
                    <a:pt x="239043" y="144463"/>
                    <a:pt x="234768" y="144463"/>
                  </a:cubicBezTo>
                  <a:cubicBezTo>
                    <a:pt x="230493" y="144463"/>
                    <a:pt x="227028" y="147927"/>
                    <a:pt x="227028" y="152203"/>
                  </a:cubicBezTo>
                  <a:lnTo>
                    <a:pt x="227028" y="165102"/>
                  </a:lnTo>
                  <a:lnTo>
                    <a:pt x="211549" y="165102"/>
                  </a:lnTo>
                  <a:lnTo>
                    <a:pt x="211549" y="152203"/>
                  </a:lnTo>
                  <a:cubicBezTo>
                    <a:pt x="211549" y="147927"/>
                    <a:pt x="208085" y="144463"/>
                    <a:pt x="203810" y="144463"/>
                  </a:cubicBezTo>
                  <a:cubicBezTo>
                    <a:pt x="199534" y="144463"/>
                    <a:pt x="196070" y="147927"/>
                    <a:pt x="196070" y="152203"/>
                  </a:cubicBezTo>
                  <a:lnTo>
                    <a:pt x="196070" y="165102"/>
                  </a:lnTo>
                  <a:lnTo>
                    <a:pt x="180591" y="165102"/>
                  </a:lnTo>
                  <a:lnTo>
                    <a:pt x="180591" y="152203"/>
                  </a:lnTo>
                  <a:cubicBezTo>
                    <a:pt x="180591" y="147927"/>
                    <a:pt x="177127" y="144463"/>
                    <a:pt x="172852" y="144463"/>
                  </a:cubicBezTo>
                  <a:cubicBezTo>
                    <a:pt x="168576" y="144463"/>
                    <a:pt x="165112" y="147927"/>
                    <a:pt x="165112" y="152203"/>
                  </a:cubicBezTo>
                  <a:lnTo>
                    <a:pt x="165112" y="165102"/>
                  </a:lnTo>
                  <a:lnTo>
                    <a:pt x="149633" y="165102"/>
                  </a:lnTo>
                  <a:lnTo>
                    <a:pt x="149633" y="152203"/>
                  </a:lnTo>
                  <a:cubicBezTo>
                    <a:pt x="149633" y="147927"/>
                    <a:pt x="146169" y="144463"/>
                    <a:pt x="141893" y="144463"/>
                  </a:cubicBezTo>
                  <a:cubicBezTo>
                    <a:pt x="137618" y="144463"/>
                    <a:pt x="134154" y="147927"/>
                    <a:pt x="134154" y="152203"/>
                  </a:cubicBezTo>
                  <a:lnTo>
                    <a:pt x="134154" y="165102"/>
                  </a:lnTo>
                  <a:lnTo>
                    <a:pt x="118675" y="165102"/>
                  </a:lnTo>
                  <a:lnTo>
                    <a:pt x="118675" y="152203"/>
                  </a:lnTo>
                  <a:cubicBezTo>
                    <a:pt x="118675" y="147927"/>
                    <a:pt x="115211" y="144463"/>
                    <a:pt x="110935" y="144463"/>
                  </a:cubicBezTo>
                  <a:cubicBezTo>
                    <a:pt x="106660" y="144463"/>
                    <a:pt x="103196" y="147927"/>
                    <a:pt x="103196" y="152203"/>
                  </a:cubicBezTo>
                  <a:lnTo>
                    <a:pt x="103196" y="165102"/>
                  </a:lnTo>
                  <a:lnTo>
                    <a:pt x="87717" y="165102"/>
                  </a:lnTo>
                  <a:lnTo>
                    <a:pt x="87717" y="152203"/>
                  </a:lnTo>
                  <a:cubicBezTo>
                    <a:pt x="87717" y="147927"/>
                    <a:pt x="84253" y="144463"/>
                    <a:pt x="79977" y="144463"/>
                  </a:cubicBezTo>
                  <a:cubicBezTo>
                    <a:pt x="75702" y="144463"/>
                    <a:pt x="72238" y="147927"/>
                    <a:pt x="72238" y="152203"/>
                  </a:cubicBezTo>
                  <a:lnTo>
                    <a:pt x="72238" y="165102"/>
                  </a:lnTo>
                  <a:lnTo>
                    <a:pt x="56759" y="165102"/>
                  </a:lnTo>
                  <a:lnTo>
                    <a:pt x="56759" y="152203"/>
                  </a:lnTo>
                  <a:cubicBezTo>
                    <a:pt x="56759" y="147927"/>
                    <a:pt x="53294" y="144463"/>
                    <a:pt x="49019" y="144463"/>
                  </a:cubicBezTo>
                  <a:cubicBezTo>
                    <a:pt x="44744" y="144463"/>
                    <a:pt x="41280" y="147927"/>
                    <a:pt x="41280" y="152203"/>
                  </a:cubicBezTo>
                  <a:lnTo>
                    <a:pt x="41280" y="172841"/>
                  </a:lnTo>
                  <a:lnTo>
                    <a:pt x="41280" y="223922"/>
                  </a:lnTo>
                  <a:cubicBezTo>
                    <a:pt x="41280" y="283009"/>
                    <a:pt x="80431" y="333119"/>
                    <a:pt x="134154" y="349683"/>
                  </a:cubicBezTo>
                  <a:lnTo>
                    <a:pt x="134154" y="361172"/>
                  </a:lnTo>
                  <a:lnTo>
                    <a:pt x="59337" y="361172"/>
                  </a:lnTo>
                  <a:cubicBezTo>
                    <a:pt x="41980" y="361172"/>
                    <a:pt x="26341" y="368664"/>
                    <a:pt x="15481" y="380584"/>
                  </a:cubicBezTo>
                  <a:lnTo>
                    <a:pt x="15481" y="173375"/>
                  </a:lnTo>
                  <a:cubicBezTo>
                    <a:pt x="15494" y="173196"/>
                    <a:pt x="15508" y="173018"/>
                    <a:pt x="15508" y="172835"/>
                  </a:cubicBezTo>
                  <a:cubicBezTo>
                    <a:pt x="15507" y="86069"/>
                    <a:pt x="86098" y="15479"/>
                    <a:pt x="172865" y="15479"/>
                  </a:cubicBezTo>
                  <a:cubicBezTo>
                    <a:pt x="259628" y="15479"/>
                    <a:pt x="330216" y="86063"/>
                    <a:pt x="330222" y="172825"/>
                  </a:cubicBezTo>
                  <a:cubicBezTo>
                    <a:pt x="330222" y="172831"/>
                    <a:pt x="330221" y="172836"/>
                    <a:pt x="330221" y="172842"/>
                  </a:cubicBezTo>
                  <a:close/>
                  <a:moveTo>
                    <a:pt x="296168" y="269791"/>
                  </a:moveTo>
                  <a:cubicBezTo>
                    <a:pt x="299348" y="261271"/>
                    <a:pt x="301667" y="252335"/>
                    <a:pt x="303022" y="243088"/>
                  </a:cubicBezTo>
                  <a:cubicBezTo>
                    <a:pt x="306799" y="243821"/>
                    <a:pt x="309444" y="245204"/>
                    <a:pt x="310450" y="247089"/>
                  </a:cubicBezTo>
                  <a:cubicBezTo>
                    <a:pt x="311746" y="249518"/>
                    <a:pt x="310701" y="253685"/>
                    <a:pt x="307654" y="258237"/>
                  </a:cubicBezTo>
                  <a:cubicBezTo>
                    <a:pt x="304953" y="262270"/>
                    <a:pt x="301033" y="266183"/>
                    <a:pt x="296168" y="26979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7" name="TextBox 196">
            <a:extLst>
              <a:ext uri="{FF2B5EF4-FFF2-40B4-BE49-F238E27FC236}">
                <a16:creationId xmlns:a16="http://schemas.microsoft.com/office/drawing/2014/main" id="{0904D158-876A-4BC6-9E0E-27587F131C0B}"/>
              </a:ext>
            </a:extLst>
          </p:cNvPr>
          <p:cNvSpPr txBox="1"/>
          <p:nvPr/>
        </p:nvSpPr>
        <p:spPr>
          <a:xfrm>
            <a:off x="1904482" y="811231"/>
            <a:ext cx="2513046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Meet People Behind Our Success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CC580A9-AF79-4980-9A22-A8160A87C853}"/>
              </a:ext>
            </a:extLst>
          </p:cNvPr>
          <p:cNvSpPr txBox="1"/>
          <p:nvPr/>
        </p:nvSpPr>
        <p:spPr>
          <a:xfrm>
            <a:off x="8553940" y="2079868"/>
            <a:ext cx="1883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Valentina Kuzmina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E9772D5-4F51-4CBD-9884-FFD51F2F6E81}"/>
              </a:ext>
            </a:extLst>
          </p:cNvPr>
          <p:cNvSpPr txBox="1"/>
          <p:nvPr/>
        </p:nvSpPr>
        <p:spPr>
          <a:xfrm>
            <a:off x="8553940" y="2333799"/>
            <a:ext cx="1501742" cy="322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Customer Support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26DCA9CA-4E9A-4589-B08B-2E2CEE6B479A}"/>
              </a:ext>
            </a:extLst>
          </p:cNvPr>
          <p:cNvSpPr txBox="1"/>
          <p:nvPr/>
        </p:nvSpPr>
        <p:spPr>
          <a:xfrm>
            <a:off x="8554418" y="2697342"/>
            <a:ext cx="2290045" cy="609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 dummy text printing and typesetting.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0B5B0B17-8312-4E05-978F-980DD5F1C45B}"/>
              </a:ext>
            </a:extLst>
          </p:cNvPr>
          <p:cNvSpPr txBox="1"/>
          <p:nvPr/>
        </p:nvSpPr>
        <p:spPr>
          <a:xfrm>
            <a:off x="8147201" y="4264258"/>
            <a:ext cx="1908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Olena Henderson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F500A945-157B-4293-8FF6-31DCF4779A64}"/>
              </a:ext>
            </a:extLst>
          </p:cNvPr>
          <p:cNvSpPr txBox="1"/>
          <p:nvPr/>
        </p:nvSpPr>
        <p:spPr>
          <a:xfrm>
            <a:off x="8147201" y="4518189"/>
            <a:ext cx="1501742" cy="322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Sales Manager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33DB99FE-EF39-43C5-BDEF-B2115708F398}"/>
              </a:ext>
            </a:extLst>
          </p:cNvPr>
          <p:cNvSpPr txBox="1"/>
          <p:nvPr/>
        </p:nvSpPr>
        <p:spPr>
          <a:xfrm>
            <a:off x="8147679" y="4881732"/>
            <a:ext cx="2290045" cy="609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 dummy text printing and typesetting.</a:t>
            </a:r>
          </a:p>
        </p:txBody>
      </p: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74392910-5161-4065-B840-0C46ED690CE9}"/>
              </a:ext>
            </a:extLst>
          </p:cNvPr>
          <p:cNvGrpSpPr/>
          <p:nvPr/>
        </p:nvGrpSpPr>
        <p:grpSpPr>
          <a:xfrm>
            <a:off x="7065292" y="4619265"/>
            <a:ext cx="505711" cy="517306"/>
            <a:chOff x="7690817" y="2402316"/>
            <a:chExt cx="505711" cy="517306"/>
          </a:xfrm>
        </p:grpSpPr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E63E37FF-B1D7-4CD5-8125-054A66089757}"/>
                </a:ext>
              </a:extLst>
            </p:cNvPr>
            <p:cNvSpPr/>
            <p:nvPr/>
          </p:nvSpPr>
          <p:spPr>
            <a:xfrm>
              <a:off x="7690817" y="2402316"/>
              <a:ext cx="505711" cy="517306"/>
            </a:xfrm>
            <a:custGeom>
              <a:avLst/>
              <a:gdLst>
                <a:gd name="connsiteX0" fmla="*/ 937826 w 1875652"/>
                <a:gd name="connsiteY0" fmla="*/ 0 h 1918658"/>
                <a:gd name="connsiteX1" fmla="*/ 1875652 w 1875652"/>
                <a:gd name="connsiteY1" fmla="*/ 959329 h 1918658"/>
                <a:gd name="connsiteX2" fmla="*/ 937826 w 1875652"/>
                <a:gd name="connsiteY2" fmla="*/ 1918658 h 1918658"/>
                <a:gd name="connsiteX3" fmla="*/ 0 w 1875652"/>
                <a:gd name="connsiteY3" fmla="*/ 959329 h 1918658"/>
                <a:gd name="connsiteX4" fmla="*/ 937826 w 1875652"/>
                <a:gd name="connsiteY4" fmla="*/ 0 h 1918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5652" h="1918658">
                  <a:moveTo>
                    <a:pt x="937826" y="0"/>
                  </a:moveTo>
                  <a:cubicBezTo>
                    <a:pt x="1455773" y="0"/>
                    <a:pt x="1875652" y="429506"/>
                    <a:pt x="1875652" y="959329"/>
                  </a:cubicBezTo>
                  <a:cubicBezTo>
                    <a:pt x="1875652" y="1489152"/>
                    <a:pt x="1455773" y="1918658"/>
                    <a:pt x="937826" y="1918658"/>
                  </a:cubicBezTo>
                  <a:cubicBezTo>
                    <a:pt x="419879" y="1918658"/>
                    <a:pt x="0" y="1489152"/>
                    <a:pt x="0" y="959329"/>
                  </a:cubicBezTo>
                  <a:cubicBezTo>
                    <a:pt x="0" y="429506"/>
                    <a:pt x="419879" y="0"/>
                    <a:pt x="937826" y="0"/>
                  </a:cubicBezTo>
                  <a:close/>
                </a:path>
              </a:pathLst>
            </a:custGeom>
            <a:solidFill>
              <a:srgbClr val="FAAF4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1" name="Graphic 26" descr="Play with solid fill">
              <a:extLst>
                <a:ext uri="{FF2B5EF4-FFF2-40B4-BE49-F238E27FC236}">
                  <a16:creationId xmlns:a16="http://schemas.microsoft.com/office/drawing/2014/main" id="{1A11AA71-7ADF-43DB-8A39-9E373075F285}"/>
                </a:ext>
              </a:extLst>
            </p:cNvPr>
            <p:cNvSpPr/>
            <p:nvPr/>
          </p:nvSpPr>
          <p:spPr>
            <a:xfrm>
              <a:off x="7910801" y="2590806"/>
              <a:ext cx="108848" cy="140326"/>
            </a:xfrm>
            <a:custGeom>
              <a:avLst/>
              <a:gdLst>
                <a:gd name="connsiteX0" fmla="*/ 0 w 546734"/>
                <a:gd name="connsiteY0" fmla="*/ 0 h 704850"/>
                <a:gd name="connsiteX1" fmla="*/ 546735 w 546734"/>
                <a:gd name="connsiteY1" fmla="*/ 352425 h 704850"/>
                <a:gd name="connsiteX2" fmla="*/ 0 w 546734"/>
                <a:gd name="connsiteY2" fmla="*/ 7048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46734" h="704850">
                  <a:moveTo>
                    <a:pt x="0" y="0"/>
                  </a:moveTo>
                  <a:lnTo>
                    <a:pt x="546735" y="352425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28229D79-4401-4473-BF48-0710893D17B9}"/>
              </a:ext>
            </a:extLst>
          </p:cNvPr>
          <p:cNvGrpSpPr/>
          <p:nvPr/>
        </p:nvGrpSpPr>
        <p:grpSpPr>
          <a:xfrm flipH="1">
            <a:off x="2011330" y="2430868"/>
            <a:ext cx="1628079" cy="0"/>
            <a:chOff x="1156311" y="1345783"/>
            <a:chExt cx="1628079" cy="0"/>
          </a:xfrm>
        </p:grpSpPr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id="{74E90690-2818-4143-84C7-CC87FE294922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2DB35B9E-4BAD-44BF-8D11-0CE491292CA5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>
              <a:extLst>
                <a:ext uri="{FF2B5EF4-FFF2-40B4-BE49-F238E27FC236}">
                  <a16:creationId xmlns:a16="http://schemas.microsoft.com/office/drawing/2014/main" id="{C224AFE1-4731-49B0-A66D-58D54D281624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8671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78D762-A1FA-4297-82E5-CFA295911FA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68711C-112F-45C1-BC42-D3D17535CA03}"/>
              </a:ext>
            </a:extLst>
          </p:cNvPr>
          <p:cNvSpPr txBox="1"/>
          <p:nvPr/>
        </p:nvSpPr>
        <p:spPr>
          <a:xfrm>
            <a:off x="5949960" y="1504737"/>
            <a:ext cx="30642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solidFill>
                  <a:srgbClr val="262261"/>
                </a:solidFill>
                <a:latin typeface="Montserrat SemiBold" panose="00000700000000000000" pitchFamily="2" charset="0"/>
                <a:cs typeface="Poppins SemiBold" panose="00000700000000000000" pitchFamily="2" charset="0"/>
              </a:rPr>
              <a:t>Olivier Splinder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84552B-CF2C-470B-9A8A-121BEFC06438}"/>
              </a:ext>
            </a:extLst>
          </p:cNvPr>
          <p:cNvSpPr txBox="1"/>
          <p:nvPr/>
        </p:nvSpPr>
        <p:spPr>
          <a:xfrm>
            <a:off x="5969010" y="1161714"/>
            <a:ext cx="1544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>
                    <a:lumMod val="50000"/>
                    <a:lumOff val="50000"/>
                  </a:schemeClr>
                </a:solidFill>
                <a:latin typeface="Poppins "/>
                <a:cs typeface="Poppins Light" panose="00000400000000000000" pitchFamily="2" charset="0"/>
              </a:rPr>
              <a:t>Chief Executive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EF78A0C-34FA-4600-9614-83763C784ECF}"/>
              </a:ext>
            </a:extLst>
          </p:cNvPr>
          <p:cNvSpPr/>
          <p:nvPr/>
        </p:nvSpPr>
        <p:spPr>
          <a:xfrm>
            <a:off x="5969010" y="4875612"/>
            <a:ext cx="5226030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 of type and scrambled it to make a type.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343F044-771F-43FB-9A00-333CD1AC3425}"/>
              </a:ext>
            </a:extLst>
          </p:cNvPr>
          <p:cNvSpPr/>
          <p:nvPr/>
        </p:nvSpPr>
        <p:spPr>
          <a:xfrm>
            <a:off x="9151660" y="3441918"/>
            <a:ext cx="1196597" cy="1059643"/>
          </a:xfrm>
          <a:prstGeom prst="rect">
            <a:avLst/>
          </a:prstGeom>
          <a:solidFill>
            <a:srgbClr val="FAAF40"/>
          </a:solidFill>
          <a:ln>
            <a:noFill/>
          </a:ln>
          <a:effectLst>
            <a:outerShdw blurRad="25400" dist="38100" dir="5400000" algn="t" rotWithShape="0">
              <a:schemeClr val="bg1">
                <a:lumMod val="50000"/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A77975D-B109-4AA0-BC24-3CD8EC0467F0}"/>
              </a:ext>
            </a:extLst>
          </p:cNvPr>
          <p:cNvSpPr txBox="1"/>
          <p:nvPr/>
        </p:nvSpPr>
        <p:spPr>
          <a:xfrm>
            <a:off x="9389922" y="3655349"/>
            <a:ext cx="72007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250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D7AE505-7E82-4316-A417-4CCE2A37D2D4}"/>
              </a:ext>
            </a:extLst>
          </p:cNvPr>
          <p:cNvSpPr txBox="1"/>
          <p:nvPr/>
        </p:nvSpPr>
        <p:spPr>
          <a:xfrm>
            <a:off x="9281721" y="4095298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>
                <a:solidFill>
                  <a:schemeClr val="bg1">
                    <a:lumMod val="95000"/>
                  </a:schemeClr>
                </a:solidFill>
                <a:latin typeface="Lato" panose="020F0502020204030203" pitchFamily="34" charset="0"/>
              </a:rPr>
              <a:t>Experience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9BCA36B-38C9-41B2-B8A9-FB3864C43CDF}"/>
              </a:ext>
            </a:extLst>
          </p:cNvPr>
          <p:cNvCxnSpPr>
            <a:cxnSpLocks/>
          </p:cNvCxnSpPr>
          <p:nvPr/>
        </p:nvCxnSpPr>
        <p:spPr>
          <a:xfrm>
            <a:off x="9468579" y="3545485"/>
            <a:ext cx="562756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FDABEF9B-33AA-4874-A1C6-660C2B6DE7CF}"/>
              </a:ext>
            </a:extLst>
          </p:cNvPr>
          <p:cNvSpPr/>
          <p:nvPr/>
        </p:nvSpPr>
        <p:spPr>
          <a:xfrm>
            <a:off x="7600440" y="3441918"/>
            <a:ext cx="1196597" cy="1059643"/>
          </a:xfrm>
          <a:prstGeom prst="rect">
            <a:avLst/>
          </a:prstGeom>
          <a:solidFill>
            <a:srgbClr val="FAAF40"/>
          </a:solidFill>
          <a:ln>
            <a:noFill/>
          </a:ln>
          <a:effectLst>
            <a:outerShdw blurRad="25400" dist="38100" dir="5400000" algn="t" rotWithShape="0">
              <a:schemeClr val="bg1">
                <a:lumMod val="50000"/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FEE0289-CA6C-46F5-962E-9BC801F12F09}"/>
              </a:ext>
            </a:extLst>
          </p:cNvPr>
          <p:cNvSpPr txBox="1"/>
          <p:nvPr/>
        </p:nvSpPr>
        <p:spPr>
          <a:xfrm>
            <a:off x="7886258" y="3655349"/>
            <a:ext cx="62709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10+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E760311-E6EB-46D7-9BB4-BA9072867FC4}"/>
              </a:ext>
            </a:extLst>
          </p:cNvPr>
          <p:cNvSpPr txBox="1"/>
          <p:nvPr/>
        </p:nvSpPr>
        <p:spPr>
          <a:xfrm>
            <a:off x="7766569" y="4095299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>
                <a:solidFill>
                  <a:schemeClr val="bg1">
                    <a:lumMod val="95000"/>
                  </a:schemeClr>
                </a:solidFill>
                <a:latin typeface="Lato" panose="020F0502020204030203" pitchFamily="34" charset="0"/>
              </a:rPr>
              <a:t>Creativity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0C2F1D3-2918-4318-B9D6-B74CE5F1837F}"/>
              </a:ext>
            </a:extLst>
          </p:cNvPr>
          <p:cNvCxnSpPr>
            <a:cxnSpLocks/>
          </p:cNvCxnSpPr>
          <p:nvPr/>
        </p:nvCxnSpPr>
        <p:spPr>
          <a:xfrm>
            <a:off x="7917359" y="3545485"/>
            <a:ext cx="562756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66F0BDD6-B95F-42F3-8462-89CF4696B8F5}"/>
              </a:ext>
            </a:extLst>
          </p:cNvPr>
          <p:cNvSpPr/>
          <p:nvPr/>
        </p:nvSpPr>
        <p:spPr>
          <a:xfrm>
            <a:off x="6049220" y="3441918"/>
            <a:ext cx="1196597" cy="1059643"/>
          </a:xfrm>
          <a:prstGeom prst="rect">
            <a:avLst/>
          </a:prstGeom>
          <a:solidFill>
            <a:srgbClr val="FAAF40"/>
          </a:solidFill>
          <a:ln>
            <a:noFill/>
          </a:ln>
          <a:effectLst>
            <a:outerShdw blurRad="25400" dist="38100" dir="5400000" algn="t" rotWithShape="0">
              <a:schemeClr val="bg1">
                <a:lumMod val="50000"/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8C9CE-3351-435B-ABB0-D4C0E91563B1}"/>
              </a:ext>
            </a:extLst>
          </p:cNvPr>
          <p:cNvSpPr txBox="1"/>
          <p:nvPr/>
        </p:nvSpPr>
        <p:spPr>
          <a:xfrm>
            <a:off x="6266645" y="3655349"/>
            <a:ext cx="76174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85%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AB04CE4-2323-469D-AA53-62BA1DA1B904}"/>
              </a:ext>
            </a:extLst>
          </p:cNvPr>
          <p:cNvSpPr txBox="1"/>
          <p:nvPr/>
        </p:nvSpPr>
        <p:spPr>
          <a:xfrm>
            <a:off x="6183289" y="4095299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>
                <a:solidFill>
                  <a:schemeClr val="bg1">
                    <a:lumMod val="95000"/>
                  </a:schemeClr>
                </a:solidFill>
                <a:latin typeface="Lato" panose="020F0502020204030203" pitchFamily="34" charset="0"/>
              </a:rPr>
              <a:t>Leadership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18AD0B6-6820-4C27-BFD4-376BA2424437}"/>
              </a:ext>
            </a:extLst>
          </p:cNvPr>
          <p:cNvCxnSpPr>
            <a:cxnSpLocks/>
          </p:cNvCxnSpPr>
          <p:nvPr/>
        </p:nvCxnSpPr>
        <p:spPr>
          <a:xfrm>
            <a:off x="6366139" y="3545485"/>
            <a:ext cx="562756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5B0E012F-8AF2-4F81-A132-0D7F5D6EDD9B}"/>
              </a:ext>
            </a:extLst>
          </p:cNvPr>
          <p:cNvGrpSpPr/>
          <p:nvPr/>
        </p:nvGrpSpPr>
        <p:grpSpPr>
          <a:xfrm>
            <a:off x="126357" y="5519065"/>
            <a:ext cx="2429859" cy="696669"/>
            <a:chOff x="675303" y="4127672"/>
            <a:chExt cx="1458298" cy="418111"/>
          </a:xfrm>
          <a:solidFill>
            <a:srgbClr val="FAAF40"/>
          </a:solidFill>
        </p:grpSpPr>
        <p:sp>
          <p:nvSpPr>
            <p:cNvPr id="133" name="Arrow: Chevron 132">
              <a:extLst>
                <a:ext uri="{FF2B5EF4-FFF2-40B4-BE49-F238E27FC236}">
                  <a16:creationId xmlns:a16="http://schemas.microsoft.com/office/drawing/2014/main" id="{40B6CB69-D20C-4A6E-AD39-F06D972AA114}"/>
                </a:ext>
              </a:extLst>
            </p:cNvPr>
            <p:cNvSpPr/>
            <p:nvPr/>
          </p:nvSpPr>
          <p:spPr>
            <a:xfrm>
              <a:off x="675303" y="4127672"/>
              <a:ext cx="418111" cy="418111"/>
            </a:xfrm>
            <a:prstGeom prst="chevron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Arrow: Chevron 133">
              <a:extLst>
                <a:ext uri="{FF2B5EF4-FFF2-40B4-BE49-F238E27FC236}">
                  <a16:creationId xmlns:a16="http://schemas.microsoft.com/office/drawing/2014/main" id="{0135095D-1E71-4842-BEF0-0E9A76913FB3}"/>
                </a:ext>
              </a:extLst>
            </p:cNvPr>
            <p:cNvSpPr/>
            <p:nvPr/>
          </p:nvSpPr>
          <p:spPr>
            <a:xfrm>
              <a:off x="1014306" y="4127672"/>
              <a:ext cx="418111" cy="418111"/>
            </a:xfrm>
            <a:prstGeom prst="chevron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Arrow: Chevron 134">
              <a:extLst>
                <a:ext uri="{FF2B5EF4-FFF2-40B4-BE49-F238E27FC236}">
                  <a16:creationId xmlns:a16="http://schemas.microsoft.com/office/drawing/2014/main" id="{D66F37A3-F10F-42F1-AC14-E4360FDE470B}"/>
                </a:ext>
              </a:extLst>
            </p:cNvPr>
            <p:cNvSpPr/>
            <p:nvPr/>
          </p:nvSpPr>
          <p:spPr>
            <a:xfrm>
              <a:off x="1359829" y="4127672"/>
              <a:ext cx="418111" cy="418111"/>
            </a:xfrm>
            <a:prstGeom prst="chevron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Arrow: Chevron 135">
              <a:extLst>
                <a:ext uri="{FF2B5EF4-FFF2-40B4-BE49-F238E27FC236}">
                  <a16:creationId xmlns:a16="http://schemas.microsoft.com/office/drawing/2014/main" id="{68C2D03B-E970-4D27-ACBC-008ECD9D1C1C}"/>
                </a:ext>
              </a:extLst>
            </p:cNvPr>
            <p:cNvSpPr/>
            <p:nvPr userDrawn="1"/>
          </p:nvSpPr>
          <p:spPr>
            <a:xfrm>
              <a:off x="1715490" y="4127672"/>
              <a:ext cx="418111" cy="418111"/>
            </a:xfrm>
            <a:prstGeom prst="chevron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3002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33F9CD00-21A3-4820-A771-F0E02D907AE3}"/>
              </a:ext>
            </a:extLst>
          </p:cNvPr>
          <p:cNvGrpSpPr/>
          <p:nvPr/>
        </p:nvGrpSpPr>
        <p:grpSpPr>
          <a:xfrm flipH="1">
            <a:off x="5281960" y="1501448"/>
            <a:ext cx="1628079" cy="0"/>
            <a:chOff x="1156311" y="1345783"/>
            <a:chExt cx="1628079" cy="0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67A077FB-346C-441D-B77C-FE15DD33E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AAA39F2-4679-40AA-9DFB-FDF487AC8915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AE0971B-C4E4-4F09-AACB-D14FE64F309C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7BDB508E-D2D2-426B-812D-120BFC5B434F}"/>
              </a:ext>
            </a:extLst>
          </p:cNvPr>
          <p:cNvSpPr txBox="1"/>
          <p:nvPr/>
        </p:nvSpPr>
        <p:spPr>
          <a:xfrm>
            <a:off x="3056484" y="685800"/>
            <a:ext cx="609272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Meet Our Team Of Professional</a:t>
            </a: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8051680C-DE55-422D-BDE9-8F5ABFFC25F5}"/>
              </a:ext>
            </a:extLst>
          </p:cNvPr>
          <p:cNvSpPr/>
          <p:nvPr/>
        </p:nvSpPr>
        <p:spPr>
          <a:xfrm>
            <a:off x="4844527" y="5291004"/>
            <a:ext cx="391346" cy="400319"/>
          </a:xfrm>
          <a:custGeom>
            <a:avLst/>
            <a:gdLst>
              <a:gd name="connsiteX0" fmla="*/ 937826 w 1875652"/>
              <a:gd name="connsiteY0" fmla="*/ 0 h 1918658"/>
              <a:gd name="connsiteX1" fmla="*/ 1875652 w 1875652"/>
              <a:gd name="connsiteY1" fmla="*/ 959329 h 1918658"/>
              <a:gd name="connsiteX2" fmla="*/ 937826 w 1875652"/>
              <a:gd name="connsiteY2" fmla="*/ 1918658 h 1918658"/>
              <a:gd name="connsiteX3" fmla="*/ 0 w 1875652"/>
              <a:gd name="connsiteY3" fmla="*/ 959329 h 1918658"/>
              <a:gd name="connsiteX4" fmla="*/ 937826 w 1875652"/>
              <a:gd name="connsiteY4" fmla="*/ 0 h 191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5652" h="1918658">
                <a:moveTo>
                  <a:pt x="937826" y="0"/>
                </a:moveTo>
                <a:cubicBezTo>
                  <a:pt x="1455773" y="0"/>
                  <a:pt x="1875652" y="429506"/>
                  <a:pt x="1875652" y="959329"/>
                </a:cubicBezTo>
                <a:cubicBezTo>
                  <a:pt x="1875652" y="1489152"/>
                  <a:pt x="1455773" y="1918658"/>
                  <a:pt x="937826" y="1918658"/>
                </a:cubicBezTo>
                <a:cubicBezTo>
                  <a:pt x="419879" y="1918658"/>
                  <a:pt x="0" y="1489152"/>
                  <a:pt x="0" y="959329"/>
                </a:cubicBezTo>
                <a:cubicBezTo>
                  <a:pt x="0" y="429506"/>
                  <a:pt x="419879" y="0"/>
                  <a:pt x="937826" y="0"/>
                </a:cubicBezTo>
                <a:close/>
              </a:path>
            </a:pathLst>
          </a:custGeom>
          <a:solidFill>
            <a:srgbClr val="26226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600">
                <a:latin typeface="Poppins Medium" panose="00000600000000000000" pitchFamily="2" charset="0"/>
                <a:cs typeface="Poppins Medium" panose="00000600000000000000" pitchFamily="2" charset="0"/>
              </a:rPr>
              <a:t>+</a:t>
            </a: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11226E5-484F-4D25-A0A2-C3B7C2E7184C}"/>
              </a:ext>
            </a:extLst>
          </p:cNvPr>
          <p:cNvSpPr/>
          <p:nvPr/>
        </p:nvSpPr>
        <p:spPr>
          <a:xfrm>
            <a:off x="8717685" y="5168053"/>
            <a:ext cx="314799" cy="322017"/>
          </a:xfrm>
          <a:custGeom>
            <a:avLst/>
            <a:gdLst>
              <a:gd name="connsiteX0" fmla="*/ 937826 w 1875652"/>
              <a:gd name="connsiteY0" fmla="*/ 0 h 1918658"/>
              <a:gd name="connsiteX1" fmla="*/ 1875652 w 1875652"/>
              <a:gd name="connsiteY1" fmla="*/ 959329 h 1918658"/>
              <a:gd name="connsiteX2" fmla="*/ 937826 w 1875652"/>
              <a:gd name="connsiteY2" fmla="*/ 1918658 h 1918658"/>
              <a:gd name="connsiteX3" fmla="*/ 0 w 1875652"/>
              <a:gd name="connsiteY3" fmla="*/ 959329 h 1918658"/>
              <a:gd name="connsiteX4" fmla="*/ 937826 w 1875652"/>
              <a:gd name="connsiteY4" fmla="*/ 0 h 191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5652" h="1918658">
                <a:moveTo>
                  <a:pt x="937826" y="0"/>
                </a:moveTo>
                <a:cubicBezTo>
                  <a:pt x="1455773" y="0"/>
                  <a:pt x="1875652" y="429506"/>
                  <a:pt x="1875652" y="959329"/>
                </a:cubicBezTo>
                <a:cubicBezTo>
                  <a:pt x="1875652" y="1489152"/>
                  <a:pt x="1455773" y="1918658"/>
                  <a:pt x="937826" y="1918658"/>
                </a:cubicBezTo>
                <a:cubicBezTo>
                  <a:pt x="419879" y="1918658"/>
                  <a:pt x="0" y="1489152"/>
                  <a:pt x="0" y="959329"/>
                </a:cubicBezTo>
                <a:cubicBezTo>
                  <a:pt x="0" y="429506"/>
                  <a:pt x="419879" y="0"/>
                  <a:pt x="937826" y="0"/>
                </a:cubicBezTo>
                <a:close/>
              </a:path>
            </a:pathLst>
          </a:custGeom>
          <a:solidFill>
            <a:srgbClr val="26226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200">
                <a:latin typeface="Poppins Medium" panose="00000600000000000000" pitchFamily="2" charset="0"/>
                <a:cs typeface="Poppins Medium" panose="00000600000000000000" pitchFamily="2" charset="0"/>
              </a:rPr>
              <a:t>+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BD4BD2BE-7BF9-410F-A158-821EA4802422}"/>
              </a:ext>
            </a:extLst>
          </p:cNvPr>
          <p:cNvSpPr/>
          <p:nvPr/>
        </p:nvSpPr>
        <p:spPr>
          <a:xfrm>
            <a:off x="1377085" y="5174403"/>
            <a:ext cx="314799" cy="322017"/>
          </a:xfrm>
          <a:custGeom>
            <a:avLst/>
            <a:gdLst>
              <a:gd name="connsiteX0" fmla="*/ 937826 w 1875652"/>
              <a:gd name="connsiteY0" fmla="*/ 0 h 1918658"/>
              <a:gd name="connsiteX1" fmla="*/ 1875652 w 1875652"/>
              <a:gd name="connsiteY1" fmla="*/ 959329 h 1918658"/>
              <a:gd name="connsiteX2" fmla="*/ 937826 w 1875652"/>
              <a:gd name="connsiteY2" fmla="*/ 1918658 h 1918658"/>
              <a:gd name="connsiteX3" fmla="*/ 0 w 1875652"/>
              <a:gd name="connsiteY3" fmla="*/ 959329 h 1918658"/>
              <a:gd name="connsiteX4" fmla="*/ 937826 w 1875652"/>
              <a:gd name="connsiteY4" fmla="*/ 0 h 191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5652" h="1918658">
                <a:moveTo>
                  <a:pt x="937826" y="0"/>
                </a:moveTo>
                <a:cubicBezTo>
                  <a:pt x="1455773" y="0"/>
                  <a:pt x="1875652" y="429506"/>
                  <a:pt x="1875652" y="959329"/>
                </a:cubicBezTo>
                <a:cubicBezTo>
                  <a:pt x="1875652" y="1489152"/>
                  <a:pt x="1455773" y="1918658"/>
                  <a:pt x="937826" y="1918658"/>
                </a:cubicBezTo>
                <a:cubicBezTo>
                  <a:pt x="419879" y="1918658"/>
                  <a:pt x="0" y="1489152"/>
                  <a:pt x="0" y="959329"/>
                </a:cubicBezTo>
                <a:cubicBezTo>
                  <a:pt x="0" y="429506"/>
                  <a:pt x="419879" y="0"/>
                  <a:pt x="937826" y="0"/>
                </a:cubicBezTo>
                <a:close/>
              </a:path>
            </a:pathLst>
          </a:custGeom>
          <a:solidFill>
            <a:srgbClr val="26226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200">
                <a:latin typeface="Poppins Medium" panose="00000600000000000000" pitchFamily="2" charset="0"/>
                <a:cs typeface="Poppins Medium" panose="00000600000000000000" pitchFamily="2" charset="0"/>
              </a:rPr>
              <a:t>+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EC8DEA5-CC81-45EF-83F9-175B1C0DB48F}"/>
              </a:ext>
            </a:extLst>
          </p:cNvPr>
          <p:cNvSpPr txBox="1"/>
          <p:nvPr/>
        </p:nvSpPr>
        <p:spPr>
          <a:xfrm>
            <a:off x="5598694" y="5190472"/>
            <a:ext cx="1816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Naomi Kazumasa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D3A9D81-F9CF-4F8D-9516-3C618D780FB1}"/>
              </a:ext>
            </a:extLst>
          </p:cNvPr>
          <p:cNvSpPr txBox="1"/>
          <p:nvPr/>
        </p:nvSpPr>
        <p:spPr>
          <a:xfrm>
            <a:off x="5595971" y="5444403"/>
            <a:ext cx="1516678" cy="322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Marketing Agent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8FC6BE1-F0CF-4962-874D-A50FFC90E17B}"/>
              </a:ext>
            </a:extLst>
          </p:cNvPr>
          <p:cNvSpPr txBox="1"/>
          <p:nvPr/>
        </p:nvSpPr>
        <p:spPr>
          <a:xfrm>
            <a:off x="9337929" y="5087509"/>
            <a:ext cx="17096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Clayton Montana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2A7BC9E-AB12-4088-8ECC-C8614444ECC6}"/>
              </a:ext>
            </a:extLst>
          </p:cNvPr>
          <p:cNvSpPr txBox="1"/>
          <p:nvPr/>
        </p:nvSpPr>
        <p:spPr>
          <a:xfrm>
            <a:off x="9335206" y="5291805"/>
            <a:ext cx="1301434" cy="301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Expert Courier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59D68FE-03BB-4C4D-BC75-BA1F0FA11060}"/>
              </a:ext>
            </a:extLst>
          </p:cNvPr>
          <p:cNvSpPr txBox="1"/>
          <p:nvPr/>
        </p:nvSpPr>
        <p:spPr>
          <a:xfrm>
            <a:off x="2012307" y="5089597"/>
            <a:ext cx="17096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Bradley Simpson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5DC2F90-A49E-41CE-83F3-5F201BE7C226}"/>
              </a:ext>
            </a:extLst>
          </p:cNvPr>
          <p:cNvSpPr txBox="1"/>
          <p:nvPr/>
        </p:nvSpPr>
        <p:spPr>
          <a:xfrm>
            <a:off x="2009584" y="5293893"/>
            <a:ext cx="1301434" cy="301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SPV Shipping</a:t>
            </a:r>
          </a:p>
        </p:txBody>
      </p:sp>
      <p:sp>
        <p:nvSpPr>
          <p:cNvPr id="81" name="Graphic 26" descr="Play with solid fill">
            <a:extLst>
              <a:ext uri="{FF2B5EF4-FFF2-40B4-BE49-F238E27FC236}">
                <a16:creationId xmlns:a16="http://schemas.microsoft.com/office/drawing/2014/main" id="{05FAB6D9-4798-4CC3-8167-98EBF78F8E08}"/>
              </a:ext>
            </a:extLst>
          </p:cNvPr>
          <p:cNvSpPr/>
          <p:nvPr/>
        </p:nvSpPr>
        <p:spPr>
          <a:xfrm>
            <a:off x="3972969" y="3517380"/>
            <a:ext cx="318479" cy="410581"/>
          </a:xfrm>
          <a:custGeom>
            <a:avLst/>
            <a:gdLst>
              <a:gd name="connsiteX0" fmla="*/ 0 w 546734"/>
              <a:gd name="connsiteY0" fmla="*/ 0 h 704850"/>
              <a:gd name="connsiteX1" fmla="*/ 546735 w 546734"/>
              <a:gd name="connsiteY1" fmla="*/ 352425 h 704850"/>
              <a:gd name="connsiteX2" fmla="*/ 0 w 546734"/>
              <a:gd name="connsiteY2" fmla="*/ 70485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734" h="704850">
                <a:moveTo>
                  <a:pt x="0" y="0"/>
                </a:moveTo>
                <a:lnTo>
                  <a:pt x="546735" y="352425"/>
                </a:lnTo>
                <a:lnTo>
                  <a:pt x="0" y="704850"/>
                </a:ln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  <a:effectLst>
            <a:outerShdw blurRad="50800" dist="38100" dir="5400000" algn="t" rotWithShape="0">
              <a:schemeClr val="bg1">
                <a:lumMod val="50000"/>
                <a:alpha val="21000"/>
              </a:schemeClr>
            </a:outerShdw>
          </a:effectLst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Graphic 26" descr="Play with solid fill">
            <a:extLst>
              <a:ext uri="{FF2B5EF4-FFF2-40B4-BE49-F238E27FC236}">
                <a16:creationId xmlns:a16="http://schemas.microsoft.com/office/drawing/2014/main" id="{6047F9D8-9B2C-4A18-828A-443CE8AE6FD8}"/>
              </a:ext>
            </a:extLst>
          </p:cNvPr>
          <p:cNvSpPr/>
          <p:nvPr/>
        </p:nvSpPr>
        <p:spPr>
          <a:xfrm flipH="1">
            <a:off x="7903286" y="3516536"/>
            <a:ext cx="318479" cy="410581"/>
          </a:xfrm>
          <a:custGeom>
            <a:avLst/>
            <a:gdLst>
              <a:gd name="connsiteX0" fmla="*/ 0 w 546734"/>
              <a:gd name="connsiteY0" fmla="*/ 0 h 704850"/>
              <a:gd name="connsiteX1" fmla="*/ 546735 w 546734"/>
              <a:gd name="connsiteY1" fmla="*/ 352425 h 704850"/>
              <a:gd name="connsiteX2" fmla="*/ 0 w 546734"/>
              <a:gd name="connsiteY2" fmla="*/ 70485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6734" h="704850">
                <a:moveTo>
                  <a:pt x="0" y="0"/>
                </a:moveTo>
                <a:lnTo>
                  <a:pt x="546735" y="352425"/>
                </a:lnTo>
                <a:lnTo>
                  <a:pt x="0" y="704850"/>
                </a:ln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  <a:effectLst>
            <a:outerShdw blurRad="50800" dist="38100" dir="5400000" algn="t" rotWithShape="0">
              <a:schemeClr val="bg1">
                <a:lumMod val="50000"/>
                <a:alpha val="21000"/>
              </a:schemeClr>
            </a:outerShdw>
          </a:effectLst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82A71-20A8-4853-8F9F-E8D407BAB11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4167FD3-1B08-4933-B918-B2F67E906FF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96CCD99-98DD-454E-90A4-FA22806AC6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141240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7A1296-68BA-4B81-B850-FA6BD078C4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712D150-5526-4B55-9516-5964DE4F0F7C}"/>
              </a:ext>
            </a:extLst>
          </p:cNvPr>
          <p:cNvSpPr txBox="1"/>
          <p:nvPr/>
        </p:nvSpPr>
        <p:spPr>
          <a:xfrm>
            <a:off x="1049653" y="1084473"/>
            <a:ext cx="4094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Servis Free Membership With Shift For Same Day Delivery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9733126-CB4D-4C87-BE4D-54D3EB7D5421}"/>
              </a:ext>
            </a:extLst>
          </p:cNvPr>
          <p:cNvGrpSpPr/>
          <p:nvPr/>
        </p:nvGrpSpPr>
        <p:grpSpPr>
          <a:xfrm flipH="1">
            <a:off x="1145271" y="2512852"/>
            <a:ext cx="1628079" cy="0"/>
            <a:chOff x="1156311" y="1345783"/>
            <a:chExt cx="1628079" cy="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B064AED-2CE3-4963-9553-E8FDC55B2793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B9E2357-2D31-4918-BACF-46481D77BE1A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98A10D5-D042-4E52-BA8D-628D5028803F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301768BD-4AD4-4549-92BD-0406E757474A}"/>
              </a:ext>
            </a:extLst>
          </p:cNvPr>
          <p:cNvSpPr txBox="1"/>
          <p:nvPr/>
        </p:nvSpPr>
        <p:spPr>
          <a:xfrm>
            <a:off x="1052372" y="2785222"/>
            <a:ext cx="3988028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B408414-86A9-4A4A-8BCC-33DD2B68BF48}"/>
              </a:ext>
            </a:extLst>
          </p:cNvPr>
          <p:cNvSpPr txBox="1"/>
          <p:nvPr/>
        </p:nvSpPr>
        <p:spPr>
          <a:xfrm>
            <a:off x="2062066" y="4082584"/>
            <a:ext cx="3051336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ADA51FD-72E8-4E44-9451-F11DD52E3B93}"/>
              </a:ext>
            </a:extLst>
          </p:cNvPr>
          <p:cNvSpPr txBox="1"/>
          <p:nvPr/>
        </p:nvSpPr>
        <p:spPr>
          <a:xfrm>
            <a:off x="2057043" y="3857941"/>
            <a:ext cx="1709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24 Hours Support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18C0651-B7A5-469C-BF4A-98D4BACCFADF}"/>
              </a:ext>
            </a:extLst>
          </p:cNvPr>
          <p:cNvSpPr txBox="1"/>
          <p:nvPr/>
        </p:nvSpPr>
        <p:spPr>
          <a:xfrm>
            <a:off x="2062066" y="5206770"/>
            <a:ext cx="3051336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0C21F73-4873-4C46-BE7E-C13907FBB1E1}"/>
              </a:ext>
            </a:extLst>
          </p:cNvPr>
          <p:cNvSpPr txBox="1"/>
          <p:nvPr/>
        </p:nvSpPr>
        <p:spPr>
          <a:xfrm>
            <a:off x="2057043" y="4982127"/>
            <a:ext cx="1709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Cargo Storage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D9FCB20-78BB-44D1-9139-72C9FA6650EE}"/>
              </a:ext>
            </a:extLst>
          </p:cNvPr>
          <p:cNvSpPr/>
          <p:nvPr/>
        </p:nvSpPr>
        <p:spPr>
          <a:xfrm>
            <a:off x="6994030" y="2223838"/>
            <a:ext cx="2587288" cy="3333470"/>
          </a:xfrm>
          <a:custGeom>
            <a:avLst/>
            <a:gdLst>
              <a:gd name="connsiteX0" fmla="*/ 0 w 4895850"/>
              <a:gd name="connsiteY0" fmla="*/ 0 h 6920593"/>
              <a:gd name="connsiteX1" fmla="*/ 4895850 w 4895850"/>
              <a:gd name="connsiteY1" fmla="*/ 0 h 6920593"/>
              <a:gd name="connsiteX2" fmla="*/ 4895850 w 4895850"/>
              <a:gd name="connsiteY2" fmla="*/ 6920593 h 6920593"/>
              <a:gd name="connsiteX3" fmla="*/ 0 w 4895850"/>
              <a:gd name="connsiteY3" fmla="*/ 6920593 h 69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95850" h="6920593">
                <a:moveTo>
                  <a:pt x="0" y="0"/>
                </a:moveTo>
                <a:lnTo>
                  <a:pt x="4895850" y="0"/>
                </a:lnTo>
                <a:lnTo>
                  <a:pt x="4895850" y="6920593"/>
                </a:lnTo>
                <a:lnTo>
                  <a:pt x="0" y="692059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839D930D-7B50-4CC5-8DE5-88F7A1130B19}"/>
              </a:ext>
            </a:extLst>
          </p:cNvPr>
          <p:cNvSpPr/>
          <p:nvPr/>
        </p:nvSpPr>
        <p:spPr>
          <a:xfrm>
            <a:off x="6994030" y="5092310"/>
            <a:ext cx="2587288" cy="471667"/>
          </a:xfrm>
          <a:custGeom>
            <a:avLst/>
            <a:gdLst>
              <a:gd name="connsiteX0" fmla="*/ 0 w 4895850"/>
              <a:gd name="connsiteY0" fmla="*/ 0 h 6920593"/>
              <a:gd name="connsiteX1" fmla="*/ 4895850 w 4895850"/>
              <a:gd name="connsiteY1" fmla="*/ 0 h 6920593"/>
              <a:gd name="connsiteX2" fmla="*/ 4895850 w 4895850"/>
              <a:gd name="connsiteY2" fmla="*/ 6920593 h 6920593"/>
              <a:gd name="connsiteX3" fmla="*/ 0 w 4895850"/>
              <a:gd name="connsiteY3" fmla="*/ 6920593 h 69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95850" h="6920593">
                <a:moveTo>
                  <a:pt x="0" y="0"/>
                </a:moveTo>
                <a:lnTo>
                  <a:pt x="4895850" y="0"/>
                </a:lnTo>
                <a:lnTo>
                  <a:pt x="4895850" y="6920593"/>
                </a:lnTo>
                <a:lnTo>
                  <a:pt x="0" y="6920593"/>
                </a:lnTo>
                <a:close/>
              </a:path>
            </a:pathLst>
          </a:custGeom>
          <a:solidFill>
            <a:srgbClr val="FAAF40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Arrow: Chevron 54">
            <a:extLst>
              <a:ext uri="{FF2B5EF4-FFF2-40B4-BE49-F238E27FC236}">
                <a16:creationId xmlns:a16="http://schemas.microsoft.com/office/drawing/2014/main" id="{F5322D21-FB5C-435D-9672-39991B027194}"/>
              </a:ext>
            </a:extLst>
          </p:cNvPr>
          <p:cNvSpPr/>
          <p:nvPr/>
        </p:nvSpPr>
        <p:spPr>
          <a:xfrm flipH="1">
            <a:off x="6597247" y="2457450"/>
            <a:ext cx="2278724" cy="635558"/>
          </a:xfrm>
          <a:prstGeom prst="chevron">
            <a:avLst/>
          </a:prstGeom>
          <a:solidFill>
            <a:srgbClr val="262261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3C608D2-7291-4779-8FED-9656FC3DDB04}"/>
              </a:ext>
            </a:extLst>
          </p:cNvPr>
          <p:cNvGrpSpPr/>
          <p:nvPr/>
        </p:nvGrpSpPr>
        <p:grpSpPr>
          <a:xfrm>
            <a:off x="1151377" y="3938175"/>
            <a:ext cx="616791" cy="630933"/>
            <a:chOff x="1151377" y="3938175"/>
            <a:chExt cx="616791" cy="630933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CC3EF61-3C3D-4C5D-AA2E-1C2474DAAA5C}"/>
                </a:ext>
              </a:extLst>
            </p:cNvPr>
            <p:cNvSpPr/>
            <p:nvPr/>
          </p:nvSpPr>
          <p:spPr>
            <a:xfrm>
              <a:off x="1151377" y="3938175"/>
              <a:ext cx="616791" cy="630933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F52BE65E-075A-411D-BB87-56C177ECA7AC}"/>
                </a:ext>
              </a:extLst>
            </p:cNvPr>
            <p:cNvSpPr/>
            <p:nvPr/>
          </p:nvSpPr>
          <p:spPr>
            <a:xfrm>
              <a:off x="1338008" y="4067543"/>
              <a:ext cx="243529" cy="372196"/>
            </a:xfrm>
            <a:custGeom>
              <a:avLst/>
              <a:gdLst>
                <a:gd name="connsiteX0" fmla="*/ 345700 w 345701"/>
                <a:gd name="connsiteY0" fmla="*/ 172856 h 528352"/>
                <a:gd name="connsiteX1" fmla="*/ 345701 w 345701"/>
                <a:gd name="connsiteY1" fmla="*/ 172835 h 528352"/>
                <a:gd name="connsiteX2" fmla="*/ 172865 w 345701"/>
                <a:gd name="connsiteY2" fmla="*/ 0 h 528352"/>
                <a:gd name="connsiteX3" fmla="*/ 37 w 345701"/>
                <a:gd name="connsiteY3" fmla="*/ 172123 h 528352"/>
                <a:gd name="connsiteX4" fmla="*/ 1 w 345701"/>
                <a:gd name="connsiteY4" fmla="*/ 172841 h 528352"/>
                <a:gd name="connsiteX5" fmla="*/ 1 w 345701"/>
                <a:gd name="connsiteY5" fmla="*/ 420469 h 528352"/>
                <a:gd name="connsiteX6" fmla="*/ 0 w 345701"/>
                <a:gd name="connsiteY6" fmla="*/ 420508 h 528352"/>
                <a:gd name="connsiteX7" fmla="*/ 1 w 345701"/>
                <a:gd name="connsiteY7" fmla="*/ 420529 h 528352"/>
                <a:gd name="connsiteX8" fmla="*/ 1 w 345701"/>
                <a:gd name="connsiteY8" fmla="*/ 461783 h 528352"/>
                <a:gd name="connsiteX9" fmla="*/ 7741 w 345701"/>
                <a:gd name="connsiteY9" fmla="*/ 469522 h 528352"/>
                <a:gd name="connsiteX10" fmla="*/ 15480 w 345701"/>
                <a:gd name="connsiteY10" fmla="*/ 461783 h 528352"/>
                <a:gd name="connsiteX11" fmla="*/ 15480 w 345701"/>
                <a:gd name="connsiteY11" fmla="*/ 420509 h 528352"/>
                <a:gd name="connsiteX12" fmla="*/ 15480 w 345701"/>
                <a:gd name="connsiteY12" fmla="*/ 420505 h 528352"/>
                <a:gd name="connsiteX13" fmla="*/ 15480 w 345701"/>
                <a:gd name="connsiteY13" fmla="*/ 420470 h 528352"/>
                <a:gd name="connsiteX14" fmla="*/ 59336 w 345701"/>
                <a:gd name="connsiteY14" fmla="*/ 376652 h 528352"/>
                <a:gd name="connsiteX15" fmla="*/ 93271 w 345701"/>
                <a:gd name="connsiteY15" fmla="*/ 376652 h 528352"/>
                <a:gd name="connsiteX16" fmla="*/ 172865 w 345701"/>
                <a:gd name="connsiteY16" fmla="*/ 448888 h 528352"/>
                <a:gd name="connsiteX17" fmla="*/ 252459 w 345701"/>
                <a:gd name="connsiteY17" fmla="*/ 376651 h 528352"/>
                <a:gd name="connsiteX18" fmla="*/ 286366 w 345701"/>
                <a:gd name="connsiteY18" fmla="*/ 376652 h 528352"/>
                <a:gd name="connsiteX19" fmla="*/ 330222 w 345701"/>
                <a:gd name="connsiteY19" fmla="*/ 420470 h 528352"/>
                <a:gd name="connsiteX20" fmla="*/ 330222 w 345701"/>
                <a:gd name="connsiteY20" fmla="*/ 420509 h 528352"/>
                <a:gd name="connsiteX21" fmla="*/ 330223 w 345701"/>
                <a:gd name="connsiteY21" fmla="*/ 420530 h 528352"/>
                <a:gd name="connsiteX22" fmla="*/ 330223 w 345701"/>
                <a:gd name="connsiteY22" fmla="*/ 512873 h 528352"/>
                <a:gd name="connsiteX23" fmla="*/ 273463 w 345701"/>
                <a:gd name="connsiteY23" fmla="*/ 512873 h 528352"/>
                <a:gd name="connsiteX24" fmla="*/ 273463 w 345701"/>
                <a:gd name="connsiteY24" fmla="*/ 475719 h 528352"/>
                <a:gd name="connsiteX25" fmla="*/ 265724 w 345701"/>
                <a:gd name="connsiteY25" fmla="*/ 467980 h 528352"/>
                <a:gd name="connsiteX26" fmla="*/ 257984 w 345701"/>
                <a:gd name="connsiteY26" fmla="*/ 475719 h 528352"/>
                <a:gd name="connsiteX27" fmla="*/ 257984 w 345701"/>
                <a:gd name="connsiteY27" fmla="*/ 512873 h 528352"/>
                <a:gd name="connsiteX28" fmla="*/ 87717 w 345701"/>
                <a:gd name="connsiteY28" fmla="*/ 512873 h 528352"/>
                <a:gd name="connsiteX29" fmla="*/ 87717 w 345701"/>
                <a:gd name="connsiteY29" fmla="*/ 475719 h 528352"/>
                <a:gd name="connsiteX30" fmla="*/ 79977 w 345701"/>
                <a:gd name="connsiteY30" fmla="*/ 467980 h 528352"/>
                <a:gd name="connsiteX31" fmla="*/ 72238 w 345701"/>
                <a:gd name="connsiteY31" fmla="*/ 475719 h 528352"/>
                <a:gd name="connsiteX32" fmla="*/ 72238 w 345701"/>
                <a:gd name="connsiteY32" fmla="*/ 512873 h 528352"/>
                <a:gd name="connsiteX33" fmla="*/ 15480 w 345701"/>
                <a:gd name="connsiteY33" fmla="*/ 512873 h 528352"/>
                <a:gd name="connsiteX34" fmla="*/ 15480 w 345701"/>
                <a:gd name="connsiteY34" fmla="*/ 492740 h 528352"/>
                <a:gd name="connsiteX35" fmla="*/ 7741 w 345701"/>
                <a:gd name="connsiteY35" fmla="*/ 485000 h 528352"/>
                <a:gd name="connsiteX36" fmla="*/ 1 w 345701"/>
                <a:gd name="connsiteY36" fmla="*/ 492740 h 528352"/>
                <a:gd name="connsiteX37" fmla="*/ 1 w 345701"/>
                <a:gd name="connsiteY37" fmla="*/ 520592 h 528352"/>
                <a:gd name="connsiteX38" fmla="*/ 0 w 345701"/>
                <a:gd name="connsiteY38" fmla="*/ 520612 h 528352"/>
                <a:gd name="connsiteX39" fmla="*/ 7740 w 345701"/>
                <a:gd name="connsiteY39" fmla="*/ 528352 h 528352"/>
                <a:gd name="connsiteX40" fmla="*/ 337962 w 345701"/>
                <a:gd name="connsiteY40" fmla="*/ 528352 h 528352"/>
                <a:gd name="connsiteX41" fmla="*/ 345701 w 345701"/>
                <a:gd name="connsiteY41" fmla="*/ 520612 h 528352"/>
                <a:gd name="connsiteX42" fmla="*/ 345701 w 345701"/>
                <a:gd name="connsiteY42" fmla="*/ 420508 h 528352"/>
                <a:gd name="connsiteX43" fmla="*/ 345700 w 345701"/>
                <a:gd name="connsiteY43" fmla="*/ 420469 h 528352"/>
                <a:gd name="connsiteX44" fmla="*/ 345700 w 345701"/>
                <a:gd name="connsiteY44" fmla="*/ 172856 h 528352"/>
                <a:gd name="connsiteX45" fmla="*/ 172865 w 345701"/>
                <a:gd name="connsiteY45" fmla="*/ 433408 h 528352"/>
                <a:gd name="connsiteX46" fmla="*/ 108850 w 345701"/>
                <a:gd name="connsiteY46" fmla="*/ 376651 h 528352"/>
                <a:gd name="connsiteX47" fmla="*/ 141892 w 345701"/>
                <a:gd name="connsiteY47" fmla="*/ 376651 h 528352"/>
                <a:gd name="connsiteX48" fmla="*/ 149632 w 345701"/>
                <a:gd name="connsiteY48" fmla="*/ 368911 h 528352"/>
                <a:gd name="connsiteX49" fmla="*/ 149632 w 345701"/>
                <a:gd name="connsiteY49" fmla="*/ 368910 h 528352"/>
                <a:gd name="connsiteX50" fmla="*/ 149632 w 345701"/>
                <a:gd name="connsiteY50" fmla="*/ 368909 h 528352"/>
                <a:gd name="connsiteX51" fmla="*/ 149632 w 345701"/>
                <a:gd name="connsiteY51" fmla="*/ 353443 h 528352"/>
                <a:gd name="connsiteX52" fmla="*/ 172851 w 345701"/>
                <a:gd name="connsiteY52" fmla="*/ 355494 h 528352"/>
                <a:gd name="connsiteX53" fmla="*/ 196069 w 345701"/>
                <a:gd name="connsiteY53" fmla="*/ 353443 h 528352"/>
                <a:gd name="connsiteX54" fmla="*/ 196069 w 345701"/>
                <a:gd name="connsiteY54" fmla="*/ 368909 h 528352"/>
                <a:gd name="connsiteX55" fmla="*/ 203809 w 345701"/>
                <a:gd name="connsiteY55" fmla="*/ 376649 h 528352"/>
                <a:gd name="connsiteX56" fmla="*/ 236880 w 345701"/>
                <a:gd name="connsiteY56" fmla="*/ 376650 h 528352"/>
                <a:gd name="connsiteX57" fmla="*/ 172865 w 345701"/>
                <a:gd name="connsiteY57" fmla="*/ 433408 h 528352"/>
                <a:gd name="connsiteX58" fmla="*/ 183170 w 345701"/>
                <a:gd name="connsiteY58" fmla="*/ 278617 h 528352"/>
                <a:gd name="connsiteX59" fmla="*/ 154792 w 345701"/>
                <a:gd name="connsiteY59" fmla="*/ 301836 h 528352"/>
                <a:gd name="connsiteX60" fmla="*/ 183170 w 345701"/>
                <a:gd name="connsiteY60" fmla="*/ 325054 h 528352"/>
                <a:gd name="connsiteX61" fmla="*/ 211286 w 345701"/>
                <a:gd name="connsiteY61" fmla="*/ 305027 h 528352"/>
                <a:gd name="connsiteX62" fmla="*/ 223666 w 345701"/>
                <a:gd name="connsiteY62" fmla="*/ 305427 h 528352"/>
                <a:gd name="connsiteX63" fmla="*/ 258696 w 345701"/>
                <a:gd name="connsiteY63" fmla="*/ 301995 h 528352"/>
                <a:gd name="connsiteX64" fmla="*/ 172850 w 345701"/>
                <a:gd name="connsiteY64" fmla="*/ 340016 h 528352"/>
                <a:gd name="connsiteX65" fmla="*/ 56757 w 345701"/>
                <a:gd name="connsiteY65" fmla="*/ 223923 h 528352"/>
                <a:gd name="connsiteX66" fmla="*/ 56757 w 345701"/>
                <a:gd name="connsiteY66" fmla="*/ 180581 h 528352"/>
                <a:gd name="connsiteX67" fmla="*/ 56758 w 345701"/>
                <a:gd name="connsiteY67" fmla="*/ 180581 h 528352"/>
                <a:gd name="connsiteX68" fmla="*/ 288944 w 345701"/>
                <a:gd name="connsiteY68" fmla="*/ 180581 h 528352"/>
                <a:gd name="connsiteX69" fmla="*/ 288944 w 345701"/>
                <a:gd name="connsiteY69" fmla="*/ 223922 h 528352"/>
                <a:gd name="connsiteX70" fmla="*/ 273509 w 345701"/>
                <a:gd name="connsiteY70" fmla="*/ 281717 h 528352"/>
                <a:gd name="connsiteX71" fmla="*/ 207099 w 345701"/>
                <a:gd name="connsiteY71" fmla="*/ 289196 h 528352"/>
                <a:gd name="connsiteX72" fmla="*/ 183170 w 345701"/>
                <a:gd name="connsiteY72" fmla="*/ 278617 h 528352"/>
                <a:gd name="connsiteX73" fmla="*/ 196069 w 345701"/>
                <a:gd name="connsiteY73" fmla="*/ 301836 h 528352"/>
                <a:gd name="connsiteX74" fmla="*/ 183170 w 345701"/>
                <a:gd name="connsiteY74" fmla="*/ 309575 h 528352"/>
                <a:gd name="connsiteX75" fmla="*/ 170271 w 345701"/>
                <a:gd name="connsiteY75" fmla="*/ 301836 h 528352"/>
                <a:gd name="connsiteX76" fmla="*/ 183170 w 345701"/>
                <a:gd name="connsiteY76" fmla="*/ 294096 h 528352"/>
                <a:gd name="connsiteX77" fmla="*/ 196069 w 345701"/>
                <a:gd name="connsiteY77" fmla="*/ 301836 h 528352"/>
                <a:gd name="connsiteX78" fmla="*/ 330221 w 345701"/>
                <a:gd name="connsiteY78" fmla="*/ 172842 h 528352"/>
                <a:gd name="connsiteX79" fmla="*/ 330221 w 345701"/>
                <a:gd name="connsiteY79" fmla="*/ 380584 h 528352"/>
                <a:gd name="connsiteX80" fmla="*/ 286365 w 345701"/>
                <a:gd name="connsiteY80" fmla="*/ 361172 h 528352"/>
                <a:gd name="connsiteX81" fmla="*/ 211548 w 345701"/>
                <a:gd name="connsiteY81" fmla="*/ 361170 h 528352"/>
                <a:gd name="connsiteX82" fmla="*/ 211548 w 345701"/>
                <a:gd name="connsiteY82" fmla="*/ 349683 h 528352"/>
                <a:gd name="connsiteX83" fmla="*/ 283973 w 345701"/>
                <a:gd name="connsiteY83" fmla="*/ 294296 h 528352"/>
                <a:gd name="connsiteX84" fmla="*/ 320516 w 345701"/>
                <a:gd name="connsiteY84" fmla="*/ 266849 h 528352"/>
                <a:gd name="connsiteX85" fmla="*/ 324105 w 345701"/>
                <a:gd name="connsiteY85" fmla="*/ 239799 h 528352"/>
                <a:gd name="connsiteX86" fmla="*/ 304367 w 345701"/>
                <a:gd name="connsiteY86" fmla="*/ 227651 h 528352"/>
                <a:gd name="connsiteX87" fmla="*/ 304424 w 345701"/>
                <a:gd name="connsiteY87" fmla="*/ 223922 h 528352"/>
                <a:gd name="connsiteX88" fmla="*/ 304424 w 345701"/>
                <a:gd name="connsiteY88" fmla="*/ 172841 h 528352"/>
                <a:gd name="connsiteX89" fmla="*/ 304424 w 345701"/>
                <a:gd name="connsiteY89" fmla="*/ 152203 h 528352"/>
                <a:gd name="connsiteX90" fmla="*/ 296684 w 345701"/>
                <a:gd name="connsiteY90" fmla="*/ 144463 h 528352"/>
                <a:gd name="connsiteX91" fmla="*/ 288945 w 345701"/>
                <a:gd name="connsiteY91" fmla="*/ 152203 h 528352"/>
                <a:gd name="connsiteX92" fmla="*/ 288945 w 345701"/>
                <a:gd name="connsiteY92" fmla="*/ 165102 h 528352"/>
                <a:gd name="connsiteX93" fmla="*/ 273466 w 345701"/>
                <a:gd name="connsiteY93" fmla="*/ 165102 h 528352"/>
                <a:gd name="connsiteX94" fmla="*/ 273466 w 345701"/>
                <a:gd name="connsiteY94" fmla="*/ 152203 h 528352"/>
                <a:gd name="connsiteX95" fmla="*/ 265726 w 345701"/>
                <a:gd name="connsiteY95" fmla="*/ 144463 h 528352"/>
                <a:gd name="connsiteX96" fmla="*/ 257986 w 345701"/>
                <a:gd name="connsiteY96" fmla="*/ 152203 h 528352"/>
                <a:gd name="connsiteX97" fmla="*/ 257986 w 345701"/>
                <a:gd name="connsiteY97" fmla="*/ 165102 h 528352"/>
                <a:gd name="connsiteX98" fmla="*/ 242507 w 345701"/>
                <a:gd name="connsiteY98" fmla="*/ 165102 h 528352"/>
                <a:gd name="connsiteX99" fmla="*/ 242507 w 345701"/>
                <a:gd name="connsiteY99" fmla="*/ 152203 h 528352"/>
                <a:gd name="connsiteX100" fmla="*/ 234768 w 345701"/>
                <a:gd name="connsiteY100" fmla="*/ 144463 h 528352"/>
                <a:gd name="connsiteX101" fmla="*/ 227028 w 345701"/>
                <a:gd name="connsiteY101" fmla="*/ 152203 h 528352"/>
                <a:gd name="connsiteX102" fmla="*/ 227028 w 345701"/>
                <a:gd name="connsiteY102" fmla="*/ 165102 h 528352"/>
                <a:gd name="connsiteX103" fmla="*/ 211549 w 345701"/>
                <a:gd name="connsiteY103" fmla="*/ 165102 h 528352"/>
                <a:gd name="connsiteX104" fmla="*/ 211549 w 345701"/>
                <a:gd name="connsiteY104" fmla="*/ 152203 h 528352"/>
                <a:gd name="connsiteX105" fmla="*/ 203810 w 345701"/>
                <a:gd name="connsiteY105" fmla="*/ 144463 h 528352"/>
                <a:gd name="connsiteX106" fmla="*/ 196070 w 345701"/>
                <a:gd name="connsiteY106" fmla="*/ 152203 h 528352"/>
                <a:gd name="connsiteX107" fmla="*/ 196070 w 345701"/>
                <a:gd name="connsiteY107" fmla="*/ 165102 h 528352"/>
                <a:gd name="connsiteX108" fmla="*/ 180591 w 345701"/>
                <a:gd name="connsiteY108" fmla="*/ 165102 h 528352"/>
                <a:gd name="connsiteX109" fmla="*/ 180591 w 345701"/>
                <a:gd name="connsiteY109" fmla="*/ 152203 h 528352"/>
                <a:gd name="connsiteX110" fmla="*/ 172852 w 345701"/>
                <a:gd name="connsiteY110" fmla="*/ 144463 h 528352"/>
                <a:gd name="connsiteX111" fmla="*/ 165112 w 345701"/>
                <a:gd name="connsiteY111" fmla="*/ 152203 h 528352"/>
                <a:gd name="connsiteX112" fmla="*/ 165112 w 345701"/>
                <a:gd name="connsiteY112" fmla="*/ 165102 h 528352"/>
                <a:gd name="connsiteX113" fmla="*/ 149633 w 345701"/>
                <a:gd name="connsiteY113" fmla="*/ 165102 h 528352"/>
                <a:gd name="connsiteX114" fmla="*/ 149633 w 345701"/>
                <a:gd name="connsiteY114" fmla="*/ 152203 h 528352"/>
                <a:gd name="connsiteX115" fmla="*/ 141893 w 345701"/>
                <a:gd name="connsiteY115" fmla="*/ 144463 h 528352"/>
                <a:gd name="connsiteX116" fmla="*/ 134154 w 345701"/>
                <a:gd name="connsiteY116" fmla="*/ 152203 h 528352"/>
                <a:gd name="connsiteX117" fmla="*/ 134154 w 345701"/>
                <a:gd name="connsiteY117" fmla="*/ 165102 h 528352"/>
                <a:gd name="connsiteX118" fmla="*/ 118675 w 345701"/>
                <a:gd name="connsiteY118" fmla="*/ 165102 h 528352"/>
                <a:gd name="connsiteX119" fmla="*/ 118675 w 345701"/>
                <a:gd name="connsiteY119" fmla="*/ 152203 h 528352"/>
                <a:gd name="connsiteX120" fmla="*/ 110935 w 345701"/>
                <a:gd name="connsiteY120" fmla="*/ 144463 h 528352"/>
                <a:gd name="connsiteX121" fmla="*/ 103196 w 345701"/>
                <a:gd name="connsiteY121" fmla="*/ 152203 h 528352"/>
                <a:gd name="connsiteX122" fmla="*/ 103196 w 345701"/>
                <a:gd name="connsiteY122" fmla="*/ 165102 h 528352"/>
                <a:gd name="connsiteX123" fmla="*/ 87717 w 345701"/>
                <a:gd name="connsiteY123" fmla="*/ 165102 h 528352"/>
                <a:gd name="connsiteX124" fmla="*/ 87717 w 345701"/>
                <a:gd name="connsiteY124" fmla="*/ 152203 h 528352"/>
                <a:gd name="connsiteX125" fmla="*/ 79977 w 345701"/>
                <a:gd name="connsiteY125" fmla="*/ 144463 h 528352"/>
                <a:gd name="connsiteX126" fmla="*/ 72238 w 345701"/>
                <a:gd name="connsiteY126" fmla="*/ 152203 h 528352"/>
                <a:gd name="connsiteX127" fmla="*/ 72238 w 345701"/>
                <a:gd name="connsiteY127" fmla="*/ 165102 h 528352"/>
                <a:gd name="connsiteX128" fmla="*/ 56759 w 345701"/>
                <a:gd name="connsiteY128" fmla="*/ 165102 h 528352"/>
                <a:gd name="connsiteX129" fmla="*/ 56759 w 345701"/>
                <a:gd name="connsiteY129" fmla="*/ 152203 h 528352"/>
                <a:gd name="connsiteX130" fmla="*/ 49019 w 345701"/>
                <a:gd name="connsiteY130" fmla="*/ 144463 h 528352"/>
                <a:gd name="connsiteX131" fmla="*/ 41280 w 345701"/>
                <a:gd name="connsiteY131" fmla="*/ 152203 h 528352"/>
                <a:gd name="connsiteX132" fmla="*/ 41280 w 345701"/>
                <a:gd name="connsiteY132" fmla="*/ 172841 h 528352"/>
                <a:gd name="connsiteX133" fmla="*/ 41280 w 345701"/>
                <a:gd name="connsiteY133" fmla="*/ 223922 h 528352"/>
                <a:gd name="connsiteX134" fmla="*/ 134154 w 345701"/>
                <a:gd name="connsiteY134" fmla="*/ 349683 h 528352"/>
                <a:gd name="connsiteX135" fmla="*/ 134154 w 345701"/>
                <a:gd name="connsiteY135" fmla="*/ 361172 h 528352"/>
                <a:gd name="connsiteX136" fmla="*/ 59337 w 345701"/>
                <a:gd name="connsiteY136" fmla="*/ 361172 h 528352"/>
                <a:gd name="connsiteX137" fmla="*/ 15481 w 345701"/>
                <a:gd name="connsiteY137" fmla="*/ 380584 h 528352"/>
                <a:gd name="connsiteX138" fmla="*/ 15481 w 345701"/>
                <a:gd name="connsiteY138" fmla="*/ 173375 h 528352"/>
                <a:gd name="connsiteX139" fmla="*/ 15508 w 345701"/>
                <a:gd name="connsiteY139" fmla="*/ 172835 h 528352"/>
                <a:gd name="connsiteX140" fmla="*/ 172865 w 345701"/>
                <a:gd name="connsiteY140" fmla="*/ 15479 h 528352"/>
                <a:gd name="connsiteX141" fmla="*/ 330222 w 345701"/>
                <a:gd name="connsiteY141" fmla="*/ 172825 h 528352"/>
                <a:gd name="connsiteX142" fmla="*/ 330221 w 345701"/>
                <a:gd name="connsiteY142" fmla="*/ 172842 h 528352"/>
                <a:gd name="connsiteX143" fmla="*/ 296168 w 345701"/>
                <a:gd name="connsiteY143" fmla="*/ 269791 h 528352"/>
                <a:gd name="connsiteX144" fmla="*/ 303022 w 345701"/>
                <a:gd name="connsiteY144" fmla="*/ 243088 h 528352"/>
                <a:gd name="connsiteX145" fmla="*/ 310450 w 345701"/>
                <a:gd name="connsiteY145" fmla="*/ 247089 h 528352"/>
                <a:gd name="connsiteX146" fmla="*/ 307654 w 345701"/>
                <a:gd name="connsiteY146" fmla="*/ 258237 h 528352"/>
                <a:gd name="connsiteX147" fmla="*/ 296168 w 345701"/>
                <a:gd name="connsiteY147" fmla="*/ 269791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</a:cxnLst>
              <a:rect l="l" t="t" r="r" b="b"/>
              <a:pathLst>
                <a:path w="345701" h="528352">
                  <a:moveTo>
                    <a:pt x="345700" y="172856"/>
                  </a:moveTo>
                  <a:cubicBezTo>
                    <a:pt x="345700" y="172848"/>
                    <a:pt x="345701" y="172842"/>
                    <a:pt x="345701" y="172835"/>
                  </a:cubicBezTo>
                  <a:cubicBezTo>
                    <a:pt x="345701" y="77534"/>
                    <a:pt x="268167" y="0"/>
                    <a:pt x="172865" y="0"/>
                  </a:cubicBezTo>
                  <a:cubicBezTo>
                    <a:pt x="77801" y="0"/>
                    <a:pt x="423" y="77149"/>
                    <a:pt x="37" y="172123"/>
                  </a:cubicBezTo>
                  <a:cubicBezTo>
                    <a:pt x="15" y="172360"/>
                    <a:pt x="1" y="172599"/>
                    <a:pt x="1" y="172841"/>
                  </a:cubicBezTo>
                  <a:lnTo>
                    <a:pt x="1" y="420469"/>
                  </a:lnTo>
                  <a:cubicBezTo>
                    <a:pt x="1" y="420483"/>
                    <a:pt x="0" y="420495"/>
                    <a:pt x="0" y="420508"/>
                  </a:cubicBezTo>
                  <a:cubicBezTo>
                    <a:pt x="0" y="420516"/>
                    <a:pt x="1" y="420522"/>
                    <a:pt x="1" y="420529"/>
                  </a:cubicBezTo>
                  <a:lnTo>
                    <a:pt x="1" y="461783"/>
                  </a:lnTo>
                  <a:cubicBezTo>
                    <a:pt x="1" y="466055"/>
                    <a:pt x="3467" y="469522"/>
                    <a:pt x="7741" y="469522"/>
                  </a:cubicBezTo>
                  <a:cubicBezTo>
                    <a:pt x="12002" y="469522"/>
                    <a:pt x="15480" y="466055"/>
                    <a:pt x="15480" y="461783"/>
                  </a:cubicBezTo>
                  <a:lnTo>
                    <a:pt x="15480" y="420509"/>
                  </a:lnTo>
                  <a:lnTo>
                    <a:pt x="15480" y="420505"/>
                  </a:lnTo>
                  <a:lnTo>
                    <a:pt x="15480" y="420470"/>
                  </a:lnTo>
                  <a:cubicBezTo>
                    <a:pt x="15502" y="396305"/>
                    <a:pt x="35166" y="376652"/>
                    <a:pt x="59336" y="376652"/>
                  </a:cubicBezTo>
                  <a:lnTo>
                    <a:pt x="93271" y="376652"/>
                  </a:lnTo>
                  <a:cubicBezTo>
                    <a:pt x="97177" y="417132"/>
                    <a:pt x="131378" y="448888"/>
                    <a:pt x="172865" y="448888"/>
                  </a:cubicBezTo>
                  <a:cubicBezTo>
                    <a:pt x="214352" y="448888"/>
                    <a:pt x="248553" y="417132"/>
                    <a:pt x="252459" y="376651"/>
                  </a:cubicBezTo>
                  <a:lnTo>
                    <a:pt x="286366" y="376652"/>
                  </a:lnTo>
                  <a:cubicBezTo>
                    <a:pt x="310536" y="376652"/>
                    <a:pt x="330199" y="396305"/>
                    <a:pt x="330222" y="420470"/>
                  </a:cubicBezTo>
                  <a:lnTo>
                    <a:pt x="330222" y="420509"/>
                  </a:lnTo>
                  <a:cubicBezTo>
                    <a:pt x="330222" y="420517"/>
                    <a:pt x="330223" y="420523"/>
                    <a:pt x="330223" y="420530"/>
                  </a:cubicBezTo>
                  <a:lnTo>
                    <a:pt x="330223" y="512873"/>
                  </a:lnTo>
                  <a:lnTo>
                    <a:pt x="273463" y="512873"/>
                  </a:lnTo>
                  <a:lnTo>
                    <a:pt x="273463" y="475719"/>
                  </a:lnTo>
                  <a:cubicBezTo>
                    <a:pt x="273463" y="471444"/>
                    <a:pt x="269999" y="467980"/>
                    <a:pt x="265724" y="467980"/>
                  </a:cubicBezTo>
                  <a:cubicBezTo>
                    <a:pt x="261450" y="467980"/>
                    <a:pt x="257984" y="471444"/>
                    <a:pt x="257984" y="475719"/>
                  </a:cubicBezTo>
                  <a:lnTo>
                    <a:pt x="257984" y="512873"/>
                  </a:lnTo>
                  <a:lnTo>
                    <a:pt x="87717" y="512873"/>
                  </a:lnTo>
                  <a:lnTo>
                    <a:pt x="87717" y="475719"/>
                  </a:lnTo>
                  <a:cubicBezTo>
                    <a:pt x="87717" y="471444"/>
                    <a:pt x="84253" y="467980"/>
                    <a:pt x="79977" y="467980"/>
                  </a:cubicBezTo>
                  <a:cubicBezTo>
                    <a:pt x="75702" y="467980"/>
                    <a:pt x="72238" y="471444"/>
                    <a:pt x="72238" y="475719"/>
                  </a:cubicBezTo>
                  <a:lnTo>
                    <a:pt x="72238" y="512873"/>
                  </a:lnTo>
                  <a:lnTo>
                    <a:pt x="15480" y="512873"/>
                  </a:lnTo>
                  <a:lnTo>
                    <a:pt x="15480" y="492740"/>
                  </a:lnTo>
                  <a:cubicBezTo>
                    <a:pt x="15480" y="488477"/>
                    <a:pt x="12002" y="485000"/>
                    <a:pt x="7741" y="485000"/>
                  </a:cubicBezTo>
                  <a:cubicBezTo>
                    <a:pt x="3467" y="485000"/>
                    <a:pt x="1" y="488477"/>
                    <a:pt x="1" y="492740"/>
                  </a:cubicBezTo>
                  <a:lnTo>
                    <a:pt x="1" y="520592"/>
                  </a:lnTo>
                  <a:cubicBezTo>
                    <a:pt x="1" y="520599"/>
                    <a:pt x="0" y="520605"/>
                    <a:pt x="0" y="520612"/>
                  </a:cubicBezTo>
                  <a:cubicBezTo>
                    <a:pt x="0" y="524888"/>
                    <a:pt x="3464" y="528352"/>
                    <a:pt x="7740" y="528352"/>
                  </a:cubicBezTo>
                  <a:lnTo>
                    <a:pt x="337962" y="528352"/>
                  </a:lnTo>
                  <a:cubicBezTo>
                    <a:pt x="342237" y="528352"/>
                    <a:pt x="345701" y="524888"/>
                    <a:pt x="345701" y="520612"/>
                  </a:cubicBezTo>
                  <a:lnTo>
                    <a:pt x="345701" y="420508"/>
                  </a:lnTo>
                  <a:cubicBezTo>
                    <a:pt x="345701" y="420495"/>
                    <a:pt x="345700" y="420483"/>
                    <a:pt x="345700" y="420469"/>
                  </a:cubicBezTo>
                  <a:lnTo>
                    <a:pt x="345700" y="172856"/>
                  </a:lnTo>
                  <a:close/>
                  <a:moveTo>
                    <a:pt x="172865" y="433408"/>
                  </a:moveTo>
                  <a:cubicBezTo>
                    <a:pt x="139921" y="433408"/>
                    <a:pt x="112687" y="408576"/>
                    <a:pt x="108850" y="376651"/>
                  </a:cubicBezTo>
                  <a:lnTo>
                    <a:pt x="141892" y="376651"/>
                  </a:lnTo>
                  <a:cubicBezTo>
                    <a:pt x="146168" y="376651"/>
                    <a:pt x="149632" y="373187"/>
                    <a:pt x="149632" y="368911"/>
                  </a:cubicBezTo>
                  <a:lnTo>
                    <a:pt x="149632" y="368910"/>
                  </a:lnTo>
                  <a:lnTo>
                    <a:pt x="149632" y="368909"/>
                  </a:lnTo>
                  <a:lnTo>
                    <a:pt x="149632" y="353443"/>
                  </a:lnTo>
                  <a:cubicBezTo>
                    <a:pt x="157171" y="354790"/>
                    <a:pt x="164929" y="355494"/>
                    <a:pt x="172851" y="355494"/>
                  </a:cubicBezTo>
                  <a:cubicBezTo>
                    <a:pt x="180772" y="355494"/>
                    <a:pt x="188530" y="354789"/>
                    <a:pt x="196069" y="353443"/>
                  </a:cubicBezTo>
                  <a:lnTo>
                    <a:pt x="196069" y="368909"/>
                  </a:lnTo>
                  <a:cubicBezTo>
                    <a:pt x="196069" y="373185"/>
                    <a:pt x="199533" y="376649"/>
                    <a:pt x="203809" y="376649"/>
                  </a:cubicBezTo>
                  <a:lnTo>
                    <a:pt x="236880" y="376650"/>
                  </a:lnTo>
                  <a:cubicBezTo>
                    <a:pt x="233043" y="408576"/>
                    <a:pt x="205809" y="433408"/>
                    <a:pt x="172865" y="433408"/>
                  </a:cubicBezTo>
                  <a:close/>
                  <a:moveTo>
                    <a:pt x="183170" y="278617"/>
                  </a:moveTo>
                  <a:cubicBezTo>
                    <a:pt x="167256" y="278617"/>
                    <a:pt x="154792" y="288816"/>
                    <a:pt x="154792" y="301836"/>
                  </a:cubicBezTo>
                  <a:cubicBezTo>
                    <a:pt x="154792" y="314855"/>
                    <a:pt x="167256" y="325054"/>
                    <a:pt x="183170" y="325054"/>
                  </a:cubicBezTo>
                  <a:cubicBezTo>
                    <a:pt x="197756" y="325054"/>
                    <a:pt x="209438" y="316483"/>
                    <a:pt x="211286" y="305027"/>
                  </a:cubicBezTo>
                  <a:cubicBezTo>
                    <a:pt x="215505" y="305285"/>
                    <a:pt x="219641" y="305427"/>
                    <a:pt x="223666" y="305427"/>
                  </a:cubicBezTo>
                  <a:cubicBezTo>
                    <a:pt x="236358" y="305427"/>
                    <a:pt x="248066" y="304181"/>
                    <a:pt x="258696" y="301995"/>
                  </a:cubicBezTo>
                  <a:cubicBezTo>
                    <a:pt x="237447" y="325340"/>
                    <a:pt x="206830" y="340016"/>
                    <a:pt x="172850" y="340016"/>
                  </a:cubicBezTo>
                  <a:cubicBezTo>
                    <a:pt x="108836" y="340016"/>
                    <a:pt x="56757" y="287936"/>
                    <a:pt x="56757" y="223923"/>
                  </a:cubicBezTo>
                  <a:lnTo>
                    <a:pt x="56757" y="180581"/>
                  </a:lnTo>
                  <a:lnTo>
                    <a:pt x="56758" y="180581"/>
                  </a:lnTo>
                  <a:lnTo>
                    <a:pt x="288944" y="180581"/>
                  </a:lnTo>
                  <a:lnTo>
                    <a:pt x="288944" y="223922"/>
                  </a:lnTo>
                  <a:cubicBezTo>
                    <a:pt x="288944" y="244949"/>
                    <a:pt x="283325" y="264688"/>
                    <a:pt x="273509" y="281717"/>
                  </a:cubicBezTo>
                  <a:cubicBezTo>
                    <a:pt x="254444" y="288760"/>
                    <a:pt x="231531" y="291326"/>
                    <a:pt x="207099" y="289196"/>
                  </a:cubicBezTo>
                  <a:cubicBezTo>
                    <a:pt x="202100" y="282788"/>
                    <a:pt x="193343" y="278617"/>
                    <a:pt x="183170" y="278617"/>
                  </a:cubicBezTo>
                  <a:close/>
                  <a:moveTo>
                    <a:pt x="196069" y="301836"/>
                  </a:moveTo>
                  <a:cubicBezTo>
                    <a:pt x="196069" y="305489"/>
                    <a:pt x="190552" y="309575"/>
                    <a:pt x="183170" y="309575"/>
                  </a:cubicBezTo>
                  <a:cubicBezTo>
                    <a:pt x="175787" y="309575"/>
                    <a:pt x="170271" y="305489"/>
                    <a:pt x="170271" y="301836"/>
                  </a:cubicBezTo>
                  <a:cubicBezTo>
                    <a:pt x="170271" y="298182"/>
                    <a:pt x="175787" y="294096"/>
                    <a:pt x="183170" y="294096"/>
                  </a:cubicBezTo>
                  <a:cubicBezTo>
                    <a:pt x="190552" y="294096"/>
                    <a:pt x="196069" y="298182"/>
                    <a:pt x="196069" y="301836"/>
                  </a:cubicBezTo>
                  <a:close/>
                  <a:moveTo>
                    <a:pt x="330221" y="172842"/>
                  </a:moveTo>
                  <a:lnTo>
                    <a:pt x="330221" y="380584"/>
                  </a:lnTo>
                  <a:cubicBezTo>
                    <a:pt x="319361" y="368664"/>
                    <a:pt x="303722" y="361172"/>
                    <a:pt x="286365" y="361172"/>
                  </a:cubicBezTo>
                  <a:lnTo>
                    <a:pt x="211548" y="361170"/>
                  </a:lnTo>
                  <a:lnTo>
                    <a:pt x="211548" y="349683"/>
                  </a:lnTo>
                  <a:cubicBezTo>
                    <a:pt x="241753" y="340371"/>
                    <a:pt x="267348" y="320453"/>
                    <a:pt x="283973" y="294296"/>
                  </a:cubicBezTo>
                  <a:cubicBezTo>
                    <a:pt x="301073" y="287132"/>
                    <a:pt x="313553" y="277247"/>
                    <a:pt x="320516" y="266849"/>
                  </a:cubicBezTo>
                  <a:cubicBezTo>
                    <a:pt x="326891" y="257328"/>
                    <a:pt x="328198" y="247468"/>
                    <a:pt x="324105" y="239799"/>
                  </a:cubicBezTo>
                  <a:cubicBezTo>
                    <a:pt x="319907" y="231934"/>
                    <a:pt x="311637" y="228810"/>
                    <a:pt x="304367" y="227651"/>
                  </a:cubicBezTo>
                  <a:cubicBezTo>
                    <a:pt x="304402" y="226411"/>
                    <a:pt x="304424" y="225170"/>
                    <a:pt x="304424" y="223922"/>
                  </a:cubicBezTo>
                  <a:lnTo>
                    <a:pt x="304424" y="172841"/>
                  </a:lnTo>
                  <a:lnTo>
                    <a:pt x="304424" y="152203"/>
                  </a:lnTo>
                  <a:cubicBezTo>
                    <a:pt x="304424" y="147927"/>
                    <a:pt x="300959" y="144463"/>
                    <a:pt x="296684" y="144463"/>
                  </a:cubicBezTo>
                  <a:cubicBezTo>
                    <a:pt x="292409" y="144463"/>
                    <a:pt x="288945" y="147927"/>
                    <a:pt x="288945" y="152203"/>
                  </a:cubicBezTo>
                  <a:lnTo>
                    <a:pt x="288945" y="165102"/>
                  </a:lnTo>
                  <a:lnTo>
                    <a:pt x="273466" y="165102"/>
                  </a:lnTo>
                  <a:lnTo>
                    <a:pt x="273466" y="152203"/>
                  </a:lnTo>
                  <a:cubicBezTo>
                    <a:pt x="273466" y="147927"/>
                    <a:pt x="270001" y="144463"/>
                    <a:pt x="265726" y="144463"/>
                  </a:cubicBezTo>
                  <a:cubicBezTo>
                    <a:pt x="261451" y="144463"/>
                    <a:pt x="257986" y="147927"/>
                    <a:pt x="257986" y="152203"/>
                  </a:cubicBezTo>
                  <a:lnTo>
                    <a:pt x="257986" y="165102"/>
                  </a:lnTo>
                  <a:lnTo>
                    <a:pt x="242507" y="165102"/>
                  </a:lnTo>
                  <a:lnTo>
                    <a:pt x="242507" y="152203"/>
                  </a:lnTo>
                  <a:cubicBezTo>
                    <a:pt x="242507" y="147927"/>
                    <a:pt x="239043" y="144463"/>
                    <a:pt x="234768" y="144463"/>
                  </a:cubicBezTo>
                  <a:cubicBezTo>
                    <a:pt x="230493" y="144463"/>
                    <a:pt x="227028" y="147927"/>
                    <a:pt x="227028" y="152203"/>
                  </a:cubicBezTo>
                  <a:lnTo>
                    <a:pt x="227028" y="165102"/>
                  </a:lnTo>
                  <a:lnTo>
                    <a:pt x="211549" y="165102"/>
                  </a:lnTo>
                  <a:lnTo>
                    <a:pt x="211549" y="152203"/>
                  </a:lnTo>
                  <a:cubicBezTo>
                    <a:pt x="211549" y="147927"/>
                    <a:pt x="208085" y="144463"/>
                    <a:pt x="203810" y="144463"/>
                  </a:cubicBezTo>
                  <a:cubicBezTo>
                    <a:pt x="199534" y="144463"/>
                    <a:pt x="196070" y="147927"/>
                    <a:pt x="196070" y="152203"/>
                  </a:cubicBezTo>
                  <a:lnTo>
                    <a:pt x="196070" y="165102"/>
                  </a:lnTo>
                  <a:lnTo>
                    <a:pt x="180591" y="165102"/>
                  </a:lnTo>
                  <a:lnTo>
                    <a:pt x="180591" y="152203"/>
                  </a:lnTo>
                  <a:cubicBezTo>
                    <a:pt x="180591" y="147927"/>
                    <a:pt x="177127" y="144463"/>
                    <a:pt x="172852" y="144463"/>
                  </a:cubicBezTo>
                  <a:cubicBezTo>
                    <a:pt x="168576" y="144463"/>
                    <a:pt x="165112" y="147927"/>
                    <a:pt x="165112" y="152203"/>
                  </a:cubicBezTo>
                  <a:lnTo>
                    <a:pt x="165112" y="165102"/>
                  </a:lnTo>
                  <a:lnTo>
                    <a:pt x="149633" y="165102"/>
                  </a:lnTo>
                  <a:lnTo>
                    <a:pt x="149633" y="152203"/>
                  </a:lnTo>
                  <a:cubicBezTo>
                    <a:pt x="149633" y="147927"/>
                    <a:pt x="146169" y="144463"/>
                    <a:pt x="141893" y="144463"/>
                  </a:cubicBezTo>
                  <a:cubicBezTo>
                    <a:pt x="137618" y="144463"/>
                    <a:pt x="134154" y="147927"/>
                    <a:pt x="134154" y="152203"/>
                  </a:cubicBezTo>
                  <a:lnTo>
                    <a:pt x="134154" y="165102"/>
                  </a:lnTo>
                  <a:lnTo>
                    <a:pt x="118675" y="165102"/>
                  </a:lnTo>
                  <a:lnTo>
                    <a:pt x="118675" y="152203"/>
                  </a:lnTo>
                  <a:cubicBezTo>
                    <a:pt x="118675" y="147927"/>
                    <a:pt x="115211" y="144463"/>
                    <a:pt x="110935" y="144463"/>
                  </a:cubicBezTo>
                  <a:cubicBezTo>
                    <a:pt x="106660" y="144463"/>
                    <a:pt x="103196" y="147927"/>
                    <a:pt x="103196" y="152203"/>
                  </a:cubicBezTo>
                  <a:lnTo>
                    <a:pt x="103196" y="165102"/>
                  </a:lnTo>
                  <a:lnTo>
                    <a:pt x="87717" y="165102"/>
                  </a:lnTo>
                  <a:lnTo>
                    <a:pt x="87717" y="152203"/>
                  </a:lnTo>
                  <a:cubicBezTo>
                    <a:pt x="87717" y="147927"/>
                    <a:pt x="84253" y="144463"/>
                    <a:pt x="79977" y="144463"/>
                  </a:cubicBezTo>
                  <a:cubicBezTo>
                    <a:pt x="75702" y="144463"/>
                    <a:pt x="72238" y="147927"/>
                    <a:pt x="72238" y="152203"/>
                  </a:cubicBezTo>
                  <a:lnTo>
                    <a:pt x="72238" y="165102"/>
                  </a:lnTo>
                  <a:lnTo>
                    <a:pt x="56759" y="165102"/>
                  </a:lnTo>
                  <a:lnTo>
                    <a:pt x="56759" y="152203"/>
                  </a:lnTo>
                  <a:cubicBezTo>
                    <a:pt x="56759" y="147927"/>
                    <a:pt x="53294" y="144463"/>
                    <a:pt x="49019" y="144463"/>
                  </a:cubicBezTo>
                  <a:cubicBezTo>
                    <a:pt x="44744" y="144463"/>
                    <a:pt x="41280" y="147927"/>
                    <a:pt x="41280" y="152203"/>
                  </a:cubicBezTo>
                  <a:lnTo>
                    <a:pt x="41280" y="172841"/>
                  </a:lnTo>
                  <a:lnTo>
                    <a:pt x="41280" y="223922"/>
                  </a:lnTo>
                  <a:cubicBezTo>
                    <a:pt x="41280" y="283009"/>
                    <a:pt x="80431" y="333119"/>
                    <a:pt x="134154" y="349683"/>
                  </a:cubicBezTo>
                  <a:lnTo>
                    <a:pt x="134154" y="361172"/>
                  </a:lnTo>
                  <a:lnTo>
                    <a:pt x="59337" y="361172"/>
                  </a:lnTo>
                  <a:cubicBezTo>
                    <a:pt x="41980" y="361172"/>
                    <a:pt x="26341" y="368664"/>
                    <a:pt x="15481" y="380584"/>
                  </a:cubicBezTo>
                  <a:lnTo>
                    <a:pt x="15481" y="173375"/>
                  </a:lnTo>
                  <a:cubicBezTo>
                    <a:pt x="15494" y="173196"/>
                    <a:pt x="15508" y="173018"/>
                    <a:pt x="15508" y="172835"/>
                  </a:cubicBezTo>
                  <a:cubicBezTo>
                    <a:pt x="15507" y="86069"/>
                    <a:pt x="86098" y="15479"/>
                    <a:pt x="172865" y="15479"/>
                  </a:cubicBezTo>
                  <a:cubicBezTo>
                    <a:pt x="259628" y="15479"/>
                    <a:pt x="330216" y="86063"/>
                    <a:pt x="330222" y="172825"/>
                  </a:cubicBezTo>
                  <a:cubicBezTo>
                    <a:pt x="330222" y="172831"/>
                    <a:pt x="330221" y="172836"/>
                    <a:pt x="330221" y="172842"/>
                  </a:cubicBezTo>
                  <a:close/>
                  <a:moveTo>
                    <a:pt x="296168" y="269791"/>
                  </a:moveTo>
                  <a:cubicBezTo>
                    <a:pt x="299348" y="261271"/>
                    <a:pt x="301667" y="252335"/>
                    <a:pt x="303022" y="243088"/>
                  </a:cubicBezTo>
                  <a:cubicBezTo>
                    <a:pt x="306799" y="243821"/>
                    <a:pt x="309444" y="245204"/>
                    <a:pt x="310450" y="247089"/>
                  </a:cubicBezTo>
                  <a:cubicBezTo>
                    <a:pt x="311746" y="249518"/>
                    <a:pt x="310701" y="253685"/>
                    <a:pt x="307654" y="258237"/>
                  </a:cubicBezTo>
                  <a:cubicBezTo>
                    <a:pt x="304953" y="262270"/>
                    <a:pt x="301033" y="266183"/>
                    <a:pt x="296168" y="26979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138C075-46FC-418B-839C-1FB68191BB76}"/>
              </a:ext>
            </a:extLst>
          </p:cNvPr>
          <p:cNvGrpSpPr/>
          <p:nvPr/>
        </p:nvGrpSpPr>
        <p:grpSpPr>
          <a:xfrm>
            <a:off x="1151377" y="5062361"/>
            <a:ext cx="616791" cy="630933"/>
            <a:chOff x="1151377" y="5062361"/>
            <a:chExt cx="616791" cy="630933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FE9534B-A0B7-459F-9587-473E8184CC50}"/>
                </a:ext>
              </a:extLst>
            </p:cNvPr>
            <p:cNvSpPr/>
            <p:nvPr/>
          </p:nvSpPr>
          <p:spPr>
            <a:xfrm>
              <a:off x="1151377" y="5062361"/>
              <a:ext cx="616791" cy="630933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ADF0342B-00D8-4635-ADC4-8F33FDD68B7D}"/>
                </a:ext>
              </a:extLst>
            </p:cNvPr>
            <p:cNvGrpSpPr/>
            <p:nvPr/>
          </p:nvGrpSpPr>
          <p:grpSpPr>
            <a:xfrm>
              <a:off x="1256469" y="5202115"/>
              <a:ext cx="406606" cy="355192"/>
              <a:chOff x="8900476" y="4510765"/>
              <a:chExt cx="528355" cy="461546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33063B88-7B6B-4CF6-AEB9-9ED880EF9126}"/>
                  </a:ext>
                </a:extLst>
              </p:cNvPr>
              <p:cNvSpPr/>
              <p:nvPr/>
            </p:nvSpPr>
            <p:spPr>
              <a:xfrm>
                <a:off x="9141804" y="4884578"/>
                <a:ext cx="46436" cy="46443"/>
              </a:xfrm>
              <a:custGeom>
                <a:avLst/>
                <a:gdLst>
                  <a:gd name="connsiteX0" fmla="*/ 45035 w 46436"/>
                  <a:gd name="connsiteY0" fmla="*/ 15281 h 46443"/>
                  <a:gd name="connsiteX1" fmla="*/ 23217 w 46436"/>
                  <a:gd name="connsiteY1" fmla="*/ 0 h 46443"/>
                  <a:gd name="connsiteX2" fmla="*/ 15277 w 46436"/>
                  <a:gd name="connsiteY2" fmla="*/ 1403 h 46443"/>
                  <a:gd name="connsiteX3" fmla="*/ 1401 w 46436"/>
                  <a:gd name="connsiteY3" fmla="*/ 31163 h 46443"/>
                  <a:gd name="connsiteX4" fmla="*/ 23220 w 46436"/>
                  <a:gd name="connsiteY4" fmla="*/ 46443 h 46443"/>
                  <a:gd name="connsiteX5" fmla="*/ 31159 w 46436"/>
                  <a:gd name="connsiteY5" fmla="*/ 45040 h 46443"/>
                  <a:gd name="connsiteX6" fmla="*/ 45035 w 46436"/>
                  <a:gd name="connsiteY6" fmla="*/ 15281 h 46443"/>
                  <a:gd name="connsiteX7" fmla="*/ 25866 w 46436"/>
                  <a:gd name="connsiteY7" fmla="*/ 30495 h 46443"/>
                  <a:gd name="connsiteX8" fmla="*/ 23221 w 46436"/>
                  <a:gd name="connsiteY8" fmla="*/ 30965 h 46443"/>
                  <a:gd name="connsiteX9" fmla="*/ 15946 w 46436"/>
                  <a:gd name="connsiteY9" fmla="*/ 25870 h 46443"/>
                  <a:gd name="connsiteX10" fmla="*/ 20571 w 46436"/>
                  <a:gd name="connsiteY10" fmla="*/ 15950 h 46443"/>
                  <a:gd name="connsiteX11" fmla="*/ 23216 w 46436"/>
                  <a:gd name="connsiteY11" fmla="*/ 15479 h 46443"/>
                  <a:gd name="connsiteX12" fmla="*/ 30490 w 46436"/>
                  <a:gd name="connsiteY12" fmla="*/ 20576 h 46443"/>
                  <a:gd name="connsiteX13" fmla="*/ 25866 w 46436"/>
                  <a:gd name="connsiteY13" fmla="*/ 30495 h 46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436" h="46443">
                    <a:moveTo>
                      <a:pt x="45035" y="15281"/>
                    </a:moveTo>
                    <a:cubicBezTo>
                      <a:pt x="41709" y="6140"/>
                      <a:pt x="32940" y="0"/>
                      <a:pt x="23217" y="0"/>
                    </a:cubicBezTo>
                    <a:cubicBezTo>
                      <a:pt x="20509" y="0"/>
                      <a:pt x="17838" y="473"/>
                      <a:pt x="15277" y="1403"/>
                    </a:cubicBezTo>
                    <a:cubicBezTo>
                      <a:pt x="3248" y="5783"/>
                      <a:pt x="-2976" y="19133"/>
                      <a:pt x="1401" y="31163"/>
                    </a:cubicBezTo>
                    <a:cubicBezTo>
                      <a:pt x="4728" y="40303"/>
                      <a:pt x="13497" y="46443"/>
                      <a:pt x="23220" y="46443"/>
                    </a:cubicBezTo>
                    <a:cubicBezTo>
                      <a:pt x="25928" y="46443"/>
                      <a:pt x="28598" y="45971"/>
                      <a:pt x="31159" y="45040"/>
                    </a:cubicBezTo>
                    <a:cubicBezTo>
                      <a:pt x="43189" y="40661"/>
                      <a:pt x="49414" y="27311"/>
                      <a:pt x="45035" y="15281"/>
                    </a:cubicBezTo>
                    <a:close/>
                    <a:moveTo>
                      <a:pt x="25866" y="30495"/>
                    </a:moveTo>
                    <a:cubicBezTo>
                      <a:pt x="25008" y="30807"/>
                      <a:pt x="24118" y="30965"/>
                      <a:pt x="23221" y="30965"/>
                    </a:cubicBezTo>
                    <a:cubicBezTo>
                      <a:pt x="19979" y="30965"/>
                      <a:pt x="17055" y="28918"/>
                      <a:pt x="15946" y="25870"/>
                    </a:cubicBezTo>
                    <a:cubicBezTo>
                      <a:pt x="14487" y="21860"/>
                      <a:pt x="16562" y="17409"/>
                      <a:pt x="20571" y="15950"/>
                    </a:cubicBezTo>
                    <a:cubicBezTo>
                      <a:pt x="21428" y="15637"/>
                      <a:pt x="22319" y="15479"/>
                      <a:pt x="23216" y="15479"/>
                    </a:cubicBezTo>
                    <a:cubicBezTo>
                      <a:pt x="26457" y="15479"/>
                      <a:pt x="29381" y="17526"/>
                      <a:pt x="30490" y="20576"/>
                    </a:cubicBezTo>
                    <a:cubicBezTo>
                      <a:pt x="31950" y="24585"/>
                      <a:pt x="29876" y="29035"/>
                      <a:pt x="25866" y="30495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DA9203B1-CD6F-46F5-97BE-21DFE8CC44AE}"/>
                  </a:ext>
                </a:extLst>
              </p:cNvPr>
              <p:cNvSpPr/>
              <p:nvPr/>
            </p:nvSpPr>
            <p:spPr>
              <a:xfrm>
                <a:off x="8900476" y="4510765"/>
                <a:ext cx="528355" cy="461546"/>
              </a:xfrm>
              <a:custGeom>
                <a:avLst/>
                <a:gdLst>
                  <a:gd name="connsiteX0" fmla="*/ 527886 w 528355"/>
                  <a:gd name="connsiteY0" fmla="*/ 317725 h 461546"/>
                  <a:gd name="connsiteX1" fmla="*/ 517296 w 528355"/>
                  <a:gd name="connsiteY1" fmla="*/ 288635 h 461546"/>
                  <a:gd name="connsiteX2" fmla="*/ 513341 w 528355"/>
                  <a:gd name="connsiteY2" fmla="*/ 284292 h 461546"/>
                  <a:gd name="connsiteX3" fmla="*/ 513295 w 528355"/>
                  <a:gd name="connsiteY3" fmla="*/ 284269 h 461546"/>
                  <a:gd name="connsiteX4" fmla="*/ 512940 w 528355"/>
                  <a:gd name="connsiteY4" fmla="*/ 284123 h 461546"/>
                  <a:gd name="connsiteX5" fmla="*/ 512606 w 528355"/>
                  <a:gd name="connsiteY5" fmla="*/ 283986 h 461546"/>
                  <a:gd name="connsiteX6" fmla="*/ 512522 w 528355"/>
                  <a:gd name="connsiteY6" fmla="*/ 283961 h 461546"/>
                  <a:gd name="connsiteX7" fmla="*/ 507378 w 528355"/>
                  <a:gd name="connsiteY7" fmla="*/ 284009 h 461546"/>
                  <a:gd name="connsiteX8" fmla="*/ 482070 w 528355"/>
                  <a:gd name="connsiteY8" fmla="*/ 293212 h 461546"/>
                  <a:gd name="connsiteX9" fmla="*/ 428232 w 528355"/>
                  <a:gd name="connsiteY9" fmla="*/ 145286 h 461546"/>
                  <a:gd name="connsiteX10" fmla="*/ 428227 w 528355"/>
                  <a:gd name="connsiteY10" fmla="*/ 145276 h 461546"/>
                  <a:gd name="connsiteX11" fmla="*/ 407058 w 528355"/>
                  <a:gd name="connsiteY11" fmla="*/ 87108 h 461546"/>
                  <a:gd name="connsiteX12" fmla="*/ 399783 w 528355"/>
                  <a:gd name="connsiteY12" fmla="*/ 82019 h 461546"/>
                  <a:gd name="connsiteX13" fmla="*/ 397141 w 528355"/>
                  <a:gd name="connsiteY13" fmla="*/ 82484 h 461546"/>
                  <a:gd name="connsiteX14" fmla="*/ 392508 w 528355"/>
                  <a:gd name="connsiteY14" fmla="*/ 92401 h 461546"/>
                  <a:gd name="connsiteX15" fmla="*/ 411042 w 528355"/>
                  <a:gd name="connsiteY15" fmla="*/ 143308 h 461546"/>
                  <a:gd name="connsiteX16" fmla="*/ 311651 w 528355"/>
                  <a:gd name="connsiteY16" fmla="*/ 179482 h 461546"/>
                  <a:gd name="connsiteX17" fmla="*/ 311646 w 528355"/>
                  <a:gd name="connsiteY17" fmla="*/ 179483 h 461546"/>
                  <a:gd name="connsiteX18" fmla="*/ 311638 w 528355"/>
                  <a:gd name="connsiteY18" fmla="*/ 179486 h 461546"/>
                  <a:gd name="connsiteX19" fmla="*/ 251045 w 528355"/>
                  <a:gd name="connsiteY19" fmla="*/ 201538 h 461546"/>
                  <a:gd name="connsiteX20" fmla="*/ 210452 w 528355"/>
                  <a:gd name="connsiteY20" fmla="*/ 90032 h 461546"/>
                  <a:gd name="connsiteX21" fmla="*/ 263790 w 528355"/>
                  <a:gd name="connsiteY21" fmla="*/ 70621 h 461546"/>
                  <a:gd name="connsiteX22" fmla="*/ 275261 w 528355"/>
                  <a:gd name="connsiteY22" fmla="*/ 102131 h 461546"/>
                  <a:gd name="connsiteX23" fmla="*/ 282526 w 528355"/>
                  <a:gd name="connsiteY23" fmla="*/ 107229 h 461546"/>
                  <a:gd name="connsiteX24" fmla="*/ 285178 w 528355"/>
                  <a:gd name="connsiteY24" fmla="*/ 106754 h 461546"/>
                  <a:gd name="connsiteX25" fmla="*/ 323968 w 528355"/>
                  <a:gd name="connsiteY25" fmla="*/ 92637 h 461546"/>
                  <a:gd name="connsiteX26" fmla="*/ 328333 w 528355"/>
                  <a:gd name="connsiteY26" fmla="*/ 88643 h 461546"/>
                  <a:gd name="connsiteX27" fmla="*/ 328977 w 528355"/>
                  <a:gd name="connsiteY27" fmla="*/ 84262 h 461546"/>
                  <a:gd name="connsiteX28" fmla="*/ 328974 w 528355"/>
                  <a:gd name="connsiteY28" fmla="*/ 84238 h 461546"/>
                  <a:gd name="connsiteX29" fmla="*/ 328855 w 528355"/>
                  <a:gd name="connsiteY29" fmla="*/ 83635 h 461546"/>
                  <a:gd name="connsiteX30" fmla="*/ 328821 w 528355"/>
                  <a:gd name="connsiteY30" fmla="*/ 83468 h 461546"/>
                  <a:gd name="connsiteX31" fmla="*/ 328592 w 528355"/>
                  <a:gd name="connsiteY31" fmla="*/ 82721 h 461546"/>
                  <a:gd name="connsiteX32" fmla="*/ 317125 w 528355"/>
                  <a:gd name="connsiteY32" fmla="*/ 51211 h 461546"/>
                  <a:gd name="connsiteX33" fmla="*/ 370451 w 528355"/>
                  <a:gd name="connsiteY33" fmla="*/ 31803 h 461546"/>
                  <a:gd name="connsiteX34" fmla="*/ 381920 w 528355"/>
                  <a:gd name="connsiteY34" fmla="*/ 63309 h 461546"/>
                  <a:gd name="connsiteX35" fmla="*/ 389195 w 528355"/>
                  <a:gd name="connsiteY35" fmla="*/ 68407 h 461546"/>
                  <a:gd name="connsiteX36" fmla="*/ 391847 w 528355"/>
                  <a:gd name="connsiteY36" fmla="*/ 67932 h 461546"/>
                  <a:gd name="connsiteX37" fmla="*/ 396470 w 528355"/>
                  <a:gd name="connsiteY37" fmla="*/ 58015 h 461546"/>
                  <a:gd name="connsiteX38" fmla="*/ 382353 w 528355"/>
                  <a:gd name="connsiteY38" fmla="*/ 19226 h 461546"/>
                  <a:gd name="connsiteX39" fmla="*/ 376275 w 528355"/>
                  <a:gd name="connsiteY39" fmla="*/ 14231 h 461546"/>
                  <a:gd name="connsiteX40" fmla="*/ 375078 w 528355"/>
                  <a:gd name="connsiteY40" fmla="*/ 14137 h 461546"/>
                  <a:gd name="connsiteX41" fmla="*/ 372437 w 528355"/>
                  <a:gd name="connsiteY41" fmla="*/ 14602 h 461546"/>
                  <a:gd name="connsiteX42" fmla="*/ 304593 w 528355"/>
                  <a:gd name="connsiteY42" fmla="*/ 39297 h 461546"/>
                  <a:gd name="connsiteX43" fmla="*/ 304558 w 528355"/>
                  <a:gd name="connsiteY43" fmla="*/ 39306 h 461546"/>
                  <a:gd name="connsiteX44" fmla="*/ 304498 w 528355"/>
                  <a:gd name="connsiteY44" fmla="*/ 39331 h 461546"/>
                  <a:gd name="connsiteX45" fmla="*/ 265836 w 528355"/>
                  <a:gd name="connsiteY45" fmla="*/ 53405 h 461546"/>
                  <a:gd name="connsiteX46" fmla="*/ 265768 w 528355"/>
                  <a:gd name="connsiteY46" fmla="*/ 53423 h 461546"/>
                  <a:gd name="connsiteX47" fmla="*/ 265656 w 528355"/>
                  <a:gd name="connsiteY47" fmla="*/ 53471 h 461546"/>
                  <a:gd name="connsiteX48" fmla="*/ 197889 w 528355"/>
                  <a:gd name="connsiteY48" fmla="*/ 78137 h 461546"/>
                  <a:gd name="connsiteX49" fmla="*/ 193524 w 528355"/>
                  <a:gd name="connsiteY49" fmla="*/ 82131 h 461546"/>
                  <a:gd name="connsiteX50" fmla="*/ 193266 w 528355"/>
                  <a:gd name="connsiteY50" fmla="*/ 88054 h 461546"/>
                  <a:gd name="connsiteX51" fmla="*/ 239144 w 528355"/>
                  <a:gd name="connsiteY51" fmla="*/ 214110 h 461546"/>
                  <a:gd name="connsiteX52" fmla="*/ 283263 w 528355"/>
                  <a:gd name="connsiteY52" fmla="*/ 335334 h 461546"/>
                  <a:gd name="connsiteX53" fmla="*/ 265783 w 528355"/>
                  <a:gd name="connsiteY53" fmla="*/ 332549 h 461546"/>
                  <a:gd name="connsiteX54" fmla="*/ 154015 w 528355"/>
                  <a:gd name="connsiteY54" fmla="*/ 25463 h 461546"/>
                  <a:gd name="connsiteX55" fmla="*/ 104417 w 528355"/>
                  <a:gd name="connsiteY55" fmla="*/ 2335 h 461546"/>
                  <a:gd name="connsiteX56" fmla="*/ 104407 w 528355"/>
                  <a:gd name="connsiteY56" fmla="*/ 2339 h 461546"/>
                  <a:gd name="connsiteX57" fmla="*/ 5111 w 528355"/>
                  <a:gd name="connsiteY57" fmla="*/ 38152 h 461546"/>
                  <a:gd name="connsiteX58" fmla="*/ 5106 w 528355"/>
                  <a:gd name="connsiteY58" fmla="*/ 38154 h 461546"/>
                  <a:gd name="connsiteX59" fmla="*/ 5090 w 528355"/>
                  <a:gd name="connsiteY59" fmla="*/ 38159 h 461546"/>
                  <a:gd name="connsiteX60" fmla="*/ 4571 w 528355"/>
                  <a:gd name="connsiteY60" fmla="*/ 38378 h 461546"/>
                  <a:gd name="connsiteX61" fmla="*/ 4374 w 528355"/>
                  <a:gd name="connsiteY61" fmla="*/ 38461 h 461546"/>
                  <a:gd name="connsiteX62" fmla="*/ 3889 w 528355"/>
                  <a:gd name="connsiteY62" fmla="*/ 38724 h 461546"/>
                  <a:gd name="connsiteX63" fmla="*/ 3691 w 528355"/>
                  <a:gd name="connsiteY63" fmla="*/ 38834 h 461546"/>
                  <a:gd name="connsiteX64" fmla="*/ 3252 w 528355"/>
                  <a:gd name="connsiteY64" fmla="*/ 39132 h 461546"/>
                  <a:gd name="connsiteX65" fmla="*/ 3058 w 528355"/>
                  <a:gd name="connsiteY65" fmla="*/ 39265 h 461546"/>
                  <a:gd name="connsiteX66" fmla="*/ 2672 w 528355"/>
                  <a:gd name="connsiteY66" fmla="*/ 39588 h 461546"/>
                  <a:gd name="connsiteX67" fmla="*/ 2477 w 528355"/>
                  <a:gd name="connsiteY67" fmla="*/ 39753 h 461546"/>
                  <a:gd name="connsiteX68" fmla="*/ 2136 w 528355"/>
                  <a:gd name="connsiteY68" fmla="*/ 40100 h 461546"/>
                  <a:gd name="connsiteX69" fmla="*/ 1951 w 528355"/>
                  <a:gd name="connsiteY69" fmla="*/ 40290 h 461546"/>
                  <a:gd name="connsiteX70" fmla="*/ 1652 w 528355"/>
                  <a:gd name="connsiteY70" fmla="*/ 40660 h 461546"/>
                  <a:gd name="connsiteX71" fmla="*/ 1483 w 528355"/>
                  <a:gd name="connsiteY71" fmla="*/ 40872 h 461546"/>
                  <a:gd name="connsiteX72" fmla="*/ 1234 w 528355"/>
                  <a:gd name="connsiteY72" fmla="*/ 41248 h 461546"/>
                  <a:gd name="connsiteX73" fmla="*/ 1074 w 528355"/>
                  <a:gd name="connsiteY73" fmla="*/ 41493 h 461546"/>
                  <a:gd name="connsiteX74" fmla="*/ 869 w 528355"/>
                  <a:gd name="connsiteY74" fmla="*/ 41881 h 461546"/>
                  <a:gd name="connsiteX75" fmla="*/ 728 w 528355"/>
                  <a:gd name="connsiteY75" fmla="*/ 42150 h 461546"/>
                  <a:gd name="connsiteX76" fmla="*/ 565 w 528355"/>
                  <a:gd name="connsiteY76" fmla="*/ 42541 h 461546"/>
                  <a:gd name="connsiteX77" fmla="*/ 445 w 528355"/>
                  <a:gd name="connsiteY77" fmla="*/ 42838 h 461546"/>
                  <a:gd name="connsiteX78" fmla="*/ 326 w 528355"/>
                  <a:gd name="connsiteY78" fmla="*/ 43228 h 461546"/>
                  <a:gd name="connsiteX79" fmla="*/ 229 w 528355"/>
                  <a:gd name="connsiteY79" fmla="*/ 43551 h 461546"/>
                  <a:gd name="connsiteX80" fmla="*/ 150 w 528355"/>
                  <a:gd name="connsiteY80" fmla="*/ 43941 h 461546"/>
                  <a:gd name="connsiteX81" fmla="*/ 82 w 528355"/>
                  <a:gd name="connsiteY81" fmla="*/ 44282 h 461546"/>
                  <a:gd name="connsiteX82" fmla="*/ 40 w 528355"/>
                  <a:gd name="connsiteY82" fmla="*/ 44682 h 461546"/>
                  <a:gd name="connsiteX83" fmla="*/ 5 w 528355"/>
                  <a:gd name="connsiteY83" fmla="*/ 45029 h 461546"/>
                  <a:gd name="connsiteX84" fmla="*/ 3 w 528355"/>
                  <a:gd name="connsiteY84" fmla="*/ 45438 h 461546"/>
                  <a:gd name="connsiteX85" fmla="*/ 2 w 528355"/>
                  <a:gd name="connsiteY85" fmla="*/ 45788 h 461546"/>
                  <a:gd name="connsiteX86" fmla="*/ 41 w 528355"/>
                  <a:gd name="connsiteY86" fmla="*/ 46204 h 461546"/>
                  <a:gd name="connsiteX87" fmla="*/ 75 w 528355"/>
                  <a:gd name="connsiteY87" fmla="*/ 46549 h 461546"/>
                  <a:gd name="connsiteX88" fmla="*/ 157 w 528355"/>
                  <a:gd name="connsiteY88" fmla="*/ 46961 h 461546"/>
                  <a:gd name="connsiteX89" fmla="*/ 227 w 528355"/>
                  <a:gd name="connsiteY89" fmla="*/ 47312 h 461546"/>
                  <a:gd name="connsiteX90" fmla="*/ 352 w 528355"/>
                  <a:gd name="connsiteY90" fmla="*/ 47721 h 461546"/>
                  <a:gd name="connsiteX91" fmla="*/ 455 w 528355"/>
                  <a:gd name="connsiteY91" fmla="*/ 48060 h 461546"/>
                  <a:gd name="connsiteX92" fmla="*/ 458 w 528355"/>
                  <a:gd name="connsiteY92" fmla="*/ 48067 h 461546"/>
                  <a:gd name="connsiteX93" fmla="*/ 462 w 528355"/>
                  <a:gd name="connsiteY93" fmla="*/ 48082 h 461546"/>
                  <a:gd name="connsiteX94" fmla="*/ 11051 w 528355"/>
                  <a:gd name="connsiteY94" fmla="*/ 77172 h 461546"/>
                  <a:gd name="connsiteX95" fmla="*/ 11336 w 528355"/>
                  <a:gd name="connsiteY95" fmla="*/ 77798 h 461546"/>
                  <a:gd name="connsiteX96" fmla="*/ 11558 w 528355"/>
                  <a:gd name="connsiteY96" fmla="*/ 78284 h 461546"/>
                  <a:gd name="connsiteX97" fmla="*/ 11963 w 528355"/>
                  <a:gd name="connsiteY97" fmla="*/ 78899 h 461546"/>
                  <a:gd name="connsiteX98" fmla="*/ 12220 w 528355"/>
                  <a:gd name="connsiteY98" fmla="*/ 79286 h 461546"/>
                  <a:gd name="connsiteX99" fmla="*/ 12762 w 528355"/>
                  <a:gd name="connsiteY99" fmla="*/ 79881 h 461546"/>
                  <a:gd name="connsiteX100" fmla="*/ 13016 w 528355"/>
                  <a:gd name="connsiteY100" fmla="*/ 80159 h 461546"/>
                  <a:gd name="connsiteX101" fmla="*/ 13683 w 528355"/>
                  <a:gd name="connsiteY101" fmla="*/ 80698 h 461546"/>
                  <a:gd name="connsiteX102" fmla="*/ 13925 w 528355"/>
                  <a:gd name="connsiteY102" fmla="*/ 80892 h 461546"/>
                  <a:gd name="connsiteX103" fmla="*/ 14700 w 528355"/>
                  <a:gd name="connsiteY103" fmla="*/ 81345 h 461546"/>
                  <a:gd name="connsiteX104" fmla="*/ 14930 w 528355"/>
                  <a:gd name="connsiteY104" fmla="*/ 81480 h 461546"/>
                  <a:gd name="connsiteX105" fmla="*/ 15768 w 528355"/>
                  <a:gd name="connsiteY105" fmla="*/ 81813 h 461546"/>
                  <a:gd name="connsiteX106" fmla="*/ 16012 w 528355"/>
                  <a:gd name="connsiteY106" fmla="*/ 81910 h 461546"/>
                  <a:gd name="connsiteX107" fmla="*/ 16903 w 528355"/>
                  <a:gd name="connsiteY107" fmla="*/ 82118 h 461546"/>
                  <a:gd name="connsiteX108" fmla="*/ 17150 w 528355"/>
                  <a:gd name="connsiteY108" fmla="*/ 82175 h 461546"/>
                  <a:gd name="connsiteX109" fmla="*/ 18325 w 528355"/>
                  <a:gd name="connsiteY109" fmla="*/ 82266 h 461546"/>
                  <a:gd name="connsiteX110" fmla="*/ 18985 w 528355"/>
                  <a:gd name="connsiteY110" fmla="*/ 82238 h 461546"/>
                  <a:gd name="connsiteX111" fmla="*/ 19120 w 528355"/>
                  <a:gd name="connsiteY111" fmla="*/ 82220 h 461546"/>
                  <a:gd name="connsiteX112" fmla="*/ 19645 w 528355"/>
                  <a:gd name="connsiteY112" fmla="*/ 82152 h 461546"/>
                  <a:gd name="connsiteX113" fmla="*/ 19886 w 528355"/>
                  <a:gd name="connsiteY113" fmla="*/ 82100 h 461546"/>
                  <a:gd name="connsiteX114" fmla="*/ 20303 w 528355"/>
                  <a:gd name="connsiteY114" fmla="*/ 82007 h 461546"/>
                  <a:gd name="connsiteX115" fmla="*/ 20743 w 528355"/>
                  <a:gd name="connsiteY115" fmla="*/ 81870 h 461546"/>
                  <a:gd name="connsiteX116" fmla="*/ 20949 w 528355"/>
                  <a:gd name="connsiteY116" fmla="*/ 81805 h 461546"/>
                  <a:gd name="connsiteX117" fmla="*/ 20958 w 528355"/>
                  <a:gd name="connsiteY117" fmla="*/ 81802 h 461546"/>
                  <a:gd name="connsiteX118" fmla="*/ 20970 w 528355"/>
                  <a:gd name="connsiteY118" fmla="*/ 81797 h 461546"/>
                  <a:gd name="connsiteX119" fmla="*/ 20979 w 528355"/>
                  <a:gd name="connsiteY119" fmla="*/ 81793 h 461546"/>
                  <a:gd name="connsiteX120" fmla="*/ 113015 w 528355"/>
                  <a:gd name="connsiteY120" fmla="*/ 48598 h 461546"/>
                  <a:gd name="connsiteX121" fmla="*/ 222156 w 528355"/>
                  <a:gd name="connsiteY121" fmla="*/ 348451 h 461546"/>
                  <a:gd name="connsiteX122" fmla="*/ 203944 w 528355"/>
                  <a:gd name="connsiteY122" fmla="*/ 419094 h 461546"/>
                  <a:gd name="connsiteX123" fmla="*/ 264554 w 528355"/>
                  <a:gd name="connsiteY123" fmla="*/ 461546 h 461546"/>
                  <a:gd name="connsiteX124" fmla="*/ 286607 w 528355"/>
                  <a:gd name="connsiteY124" fmla="*/ 457641 h 461546"/>
                  <a:gd name="connsiteX125" fmla="*/ 323001 w 528355"/>
                  <a:gd name="connsiteY125" fmla="*/ 424294 h 461546"/>
                  <a:gd name="connsiteX126" fmla="*/ 329047 w 528355"/>
                  <a:gd name="connsiteY126" fmla="*/ 398271 h 461546"/>
                  <a:gd name="connsiteX127" fmla="*/ 523258 w 528355"/>
                  <a:gd name="connsiteY127" fmla="*/ 327646 h 461546"/>
                  <a:gd name="connsiteX128" fmla="*/ 523260 w 528355"/>
                  <a:gd name="connsiteY128" fmla="*/ 327645 h 461546"/>
                  <a:gd name="connsiteX129" fmla="*/ 523261 w 528355"/>
                  <a:gd name="connsiteY129" fmla="*/ 327645 h 461546"/>
                  <a:gd name="connsiteX130" fmla="*/ 523411 w 528355"/>
                  <a:gd name="connsiteY130" fmla="*/ 327582 h 461546"/>
                  <a:gd name="connsiteX131" fmla="*/ 523990 w 528355"/>
                  <a:gd name="connsiteY131" fmla="*/ 327338 h 461546"/>
                  <a:gd name="connsiteX132" fmla="*/ 524221 w 528355"/>
                  <a:gd name="connsiteY132" fmla="*/ 327212 h 461546"/>
                  <a:gd name="connsiteX133" fmla="*/ 524672 w 528355"/>
                  <a:gd name="connsiteY133" fmla="*/ 326966 h 461546"/>
                  <a:gd name="connsiteX134" fmla="*/ 524912 w 528355"/>
                  <a:gd name="connsiteY134" fmla="*/ 326802 h 461546"/>
                  <a:gd name="connsiteX135" fmla="*/ 525305 w 528355"/>
                  <a:gd name="connsiteY135" fmla="*/ 326533 h 461546"/>
                  <a:gd name="connsiteX136" fmla="*/ 525419 w 528355"/>
                  <a:gd name="connsiteY136" fmla="*/ 326436 h 461546"/>
                  <a:gd name="connsiteX137" fmla="*/ 525884 w 528355"/>
                  <a:gd name="connsiteY137" fmla="*/ 326045 h 461546"/>
                  <a:gd name="connsiteX138" fmla="*/ 525956 w 528355"/>
                  <a:gd name="connsiteY138" fmla="*/ 325968 h 461546"/>
                  <a:gd name="connsiteX139" fmla="*/ 526408 w 528355"/>
                  <a:gd name="connsiteY139" fmla="*/ 325505 h 461546"/>
                  <a:gd name="connsiteX140" fmla="*/ 526489 w 528355"/>
                  <a:gd name="connsiteY140" fmla="*/ 325404 h 461546"/>
                  <a:gd name="connsiteX141" fmla="*/ 526875 w 528355"/>
                  <a:gd name="connsiteY141" fmla="*/ 324922 h 461546"/>
                  <a:gd name="connsiteX142" fmla="*/ 526911 w 528355"/>
                  <a:gd name="connsiteY142" fmla="*/ 324866 h 461546"/>
                  <a:gd name="connsiteX143" fmla="*/ 527283 w 528355"/>
                  <a:gd name="connsiteY143" fmla="*/ 324299 h 461546"/>
                  <a:gd name="connsiteX144" fmla="*/ 527341 w 528355"/>
                  <a:gd name="connsiteY144" fmla="*/ 324189 h 461546"/>
                  <a:gd name="connsiteX145" fmla="*/ 527629 w 528355"/>
                  <a:gd name="connsiteY145" fmla="*/ 323642 h 461546"/>
                  <a:gd name="connsiteX146" fmla="*/ 527720 w 528355"/>
                  <a:gd name="connsiteY146" fmla="*/ 323417 h 461546"/>
                  <a:gd name="connsiteX147" fmla="*/ 527910 w 528355"/>
                  <a:gd name="connsiteY147" fmla="*/ 322955 h 461546"/>
                  <a:gd name="connsiteX148" fmla="*/ 528009 w 528355"/>
                  <a:gd name="connsiteY148" fmla="*/ 322626 h 461546"/>
                  <a:gd name="connsiteX149" fmla="*/ 528125 w 528355"/>
                  <a:gd name="connsiteY149" fmla="*/ 322244 h 461546"/>
                  <a:gd name="connsiteX150" fmla="*/ 528241 w 528355"/>
                  <a:gd name="connsiteY150" fmla="*/ 321665 h 461546"/>
                  <a:gd name="connsiteX151" fmla="*/ 528270 w 528355"/>
                  <a:gd name="connsiteY151" fmla="*/ 321513 h 461546"/>
                  <a:gd name="connsiteX152" fmla="*/ 527886 w 528355"/>
                  <a:gd name="connsiteY152" fmla="*/ 317725 h 461546"/>
                  <a:gd name="connsiteX153" fmla="*/ 302582 w 528355"/>
                  <a:gd name="connsiteY153" fmla="*/ 56505 h 461546"/>
                  <a:gd name="connsiteX154" fmla="*/ 311400 w 528355"/>
                  <a:gd name="connsiteY154" fmla="*/ 80745 h 461546"/>
                  <a:gd name="connsiteX155" fmla="*/ 287157 w 528355"/>
                  <a:gd name="connsiteY155" fmla="*/ 89568 h 461546"/>
                  <a:gd name="connsiteX156" fmla="*/ 278334 w 528355"/>
                  <a:gd name="connsiteY156" fmla="*/ 65329 h 461546"/>
                  <a:gd name="connsiteX157" fmla="*/ 302582 w 528355"/>
                  <a:gd name="connsiteY157" fmla="*/ 56505 h 461546"/>
                  <a:gd name="connsiteX158" fmla="*/ 348462 w 528355"/>
                  <a:gd name="connsiteY158" fmla="*/ 182560 h 461546"/>
                  <a:gd name="connsiteX159" fmla="*/ 357286 w 528355"/>
                  <a:gd name="connsiteY159" fmla="*/ 206798 h 461546"/>
                  <a:gd name="connsiteX160" fmla="*/ 333036 w 528355"/>
                  <a:gd name="connsiteY160" fmla="*/ 215623 h 461546"/>
                  <a:gd name="connsiteX161" fmla="*/ 324215 w 528355"/>
                  <a:gd name="connsiteY161" fmla="*/ 191384 h 461546"/>
                  <a:gd name="connsiteX162" fmla="*/ 348462 w 528355"/>
                  <a:gd name="connsiteY162" fmla="*/ 182560 h 461546"/>
                  <a:gd name="connsiteX163" fmla="*/ 256343 w 528355"/>
                  <a:gd name="connsiteY163" fmla="*/ 216084 h 461546"/>
                  <a:gd name="connsiteX164" fmla="*/ 309672 w 528355"/>
                  <a:gd name="connsiteY164" fmla="*/ 196677 h 461546"/>
                  <a:gd name="connsiteX165" fmla="*/ 321143 w 528355"/>
                  <a:gd name="connsiteY165" fmla="*/ 228186 h 461546"/>
                  <a:gd name="connsiteX166" fmla="*/ 328418 w 528355"/>
                  <a:gd name="connsiteY166" fmla="*/ 233283 h 461546"/>
                  <a:gd name="connsiteX167" fmla="*/ 331060 w 528355"/>
                  <a:gd name="connsiteY167" fmla="*/ 232808 h 461546"/>
                  <a:gd name="connsiteX168" fmla="*/ 369850 w 528355"/>
                  <a:gd name="connsiteY168" fmla="*/ 218691 h 461546"/>
                  <a:gd name="connsiteX169" fmla="*/ 374473 w 528355"/>
                  <a:gd name="connsiteY169" fmla="*/ 208774 h 461546"/>
                  <a:gd name="connsiteX170" fmla="*/ 363003 w 528355"/>
                  <a:gd name="connsiteY170" fmla="*/ 177267 h 461546"/>
                  <a:gd name="connsiteX171" fmla="*/ 416340 w 528355"/>
                  <a:gd name="connsiteY171" fmla="*/ 157855 h 461546"/>
                  <a:gd name="connsiteX172" fmla="*/ 467530 w 528355"/>
                  <a:gd name="connsiteY172" fmla="*/ 298495 h 461546"/>
                  <a:gd name="connsiteX173" fmla="*/ 313112 w 528355"/>
                  <a:gd name="connsiteY173" fmla="*/ 354650 h 461546"/>
                  <a:gd name="connsiteX174" fmla="*/ 303509 w 528355"/>
                  <a:gd name="connsiteY174" fmla="*/ 345687 h 461546"/>
                  <a:gd name="connsiteX175" fmla="*/ 256343 w 528355"/>
                  <a:gd name="connsiteY175" fmla="*/ 216084 h 461546"/>
                  <a:gd name="connsiteX176" fmla="*/ 124923 w 528355"/>
                  <a:gd name="connsiteY176" fmla="*/ 36050 h 461546"/>
                  <a:gd name="connsiteX177" fmla="*/ 124771 w 528355"/>
                  <a:gd name="connsiteY177" fmla="*/ 35687 h 461546"/>
                  <a:gd name="connsiteX178" fmla="*/ 124619 w 528355"/>
                  <a:gd name="connsiteY178" fmla="*/ 35329 h 461546"/>
                  <a:gd name="connsiteX179" fmla="*/ 124454 w 528355"/>
                  <a:gd name="connsiteY179" fmla="*/ 35024 h 461546"/>
                  <a:gd name="connsiteX180" fmla="*/ 124246 w 528355"/>
                  <a:gd name="connsiteY180" fmla="*/ 34645 h 461546"/>
                  <a:gd name="connsiteX181" fmla="*/ 124081 w 528355"/>
                  <a:gd name="connsiteY181" fmla="*/ 34404 h 461546"/>
                  <a:gd name="connsiteX182" fmla="*/ 123813 w 528355"/>
                  <a:gd name="connsiteY182" fmla="*/ 34012 h 461546"/>
                  <a:gd name="connsiteX183" fmla="*/ 123655 w 528355"/>
                  <a:gd name="connsiteY183" fmla="*/ 33823 h 461546"/>
                  <a:gd name="connsiteX184" fmla="*/ 123325 w 528355"/>
                  <a:gd name="connsiteY184" fmla="*/ 33431 h 461546"/>
                  <a:gd name="connsiteX185" fmla="*/ 123177 w 528355"/>
                  <a:gd name="connsiteY185" fmla="*/ 33286 h 461546"/>
                  <a:gd name="connsiteX186" fmla="*/ 122786 w 528355"/>
                  <a:gd name="connsiteY186" fmla="*/ 32905 h 461546"/>
                  <a:gd name="connsiteX187" fmla="*/ 122665 w 528355"/>
                  <a:gd name="connsiteY187" fmla="*/ 32808 h 461546"/>
                  <a:gd name="connsiteX188" fmla="*/ 122202 w 528355"/>
                  <a:gd name="connsiteY188" fmla="*/ 32437 h 461546"/>
                  <a:gd name="connsiteX189" fmla="*/ 122132 w 528355"/>
                  <a:gd name="connsiteY189" fmla="*/ 32390 h 461546"/>
                  <a:gd name="connsiteX190" fmla="*/ 121579 w 528355"/>
                  <a:gd name="connsiteY190" fmla="*/ 32028 h 461546"/>
                  <a:gd name="connsiteX191" fmla="*/ 121534 w 528355"/>
                  <a:gd name="connsiteY191" fmla="*/ 32005 h 461546"/>
                  <a:gd name="connsiteX192" fmla="*/ 118042 w 528355"/>
                  <a:gd name="connsiteY192" fmla="*/ 30964 h 461546"/>
                  <a:gd name="connsiteX193" fmla="*/ 118009 w 528355"/>
                  <a:gd name="connsiteY193" fmla="*/ 30964 h 461546"/>
                  <a:gd name="connsiteX194" fmla="*/ 117287 w 528355"/>
                  <a:gd name="connsiteY194" fmla="*/ 30963 h 461546"/>
                  <a:gd name="connsiteX195" fmla="*/ 117154 w 528355"/>
                  <a:gd name="connsiteY195" fmla="*/ 30977 h 461546"/>
                  <a:gd name="connsiteX196" fmla="*/ 116528 w 528355"/>
                  <a:gd name="connsiteY196" fmla="*/ 31037 h 461546"/>
                  <a:gd name="connsiteX197" fmla="*/ 116229 w 528355"/>
                  <a:gd name="connsiteY197" fmla="*/ 31097 h 461546"/>
                  <a:gd name="connsiteX198" fmla="*/ 115770 w 528355"/>
                  <a:gd name="connsiteY198" fmla="*/ 31189 h 461546"/>
                  <a:gd name="connsiteX199" fmla="*/ 115252 w 528355"/>
                  <a:gd name="connsiteY199" fmla="*/ 31346 h 461546"/>
                  <a:gd name="connsiteX200" fmla="*/ 115022 w 528355"/>
                  <a:gd name="connsiteY200" fmla="*/ 31416 h 461546"/>
                  <a:gd name="connsiteX201" fmla="*/ 115011 w 528355"/>
                  <a:gd name="connsiteY201" fmla="*/ 31420 h 461546"/>
                  <a:gd name="connsiteX202" fmla="*/ 115000 w 528355"/>
                  <a:gd name="connsiteY202" fmla="*/ 31423 h 461546"/>
                  <a:gd name="connsiteX203" fmla="*/ 114991 w 528355"/>
                  <a:gd name="connsiteY203" fmla="*/ 31427 h 461546"/>
                  <a:gd name="connsiteX204" fmla="*/ 22955 w 528355"/>
                  <a:gd name="connsiteY204" fmla="*/ 64623 h 461546"/>
                  <a:gd name="connsiteX205" fmla="*/ 17661 w 528355"/>
                  <a:gd name="connsiteY205" fmla="*/ 50077 h 461546"/>
                  <a:gd name="connsiteX206" fmla="*/ 109685 w 528355"/>
                  <a:gd name="connsiteY206" fmla="*/ 16885 h 461546"/>
                  <a:gd name="connsiteX207" fmla="*/ 109690 w 528355"/>
                  <a:gd name="connsiteY207" fmla="*/ 16883 h 461546"/>
                  <a:gd name="connsiteX208" fmla="*/ 109706 w 528355"/>
                  <a:gd name="connsiteY208" fmla="*/ 16878 h 461546"/>
                  <a:gd name="connsiteX209" fmla="*/ 139465 w 528355"/>
                  <a:gd name="connsiteY209" fmla="*/ 30756 h 461546"/>
                  <a:gd name="connsiteX210" fmla="*/ 249918 w 528355"/>
                  <a:gd name="connsiteY210" fmla="*/ 334225 h 461546"/>
                  <a:gd name="connsiteX211" fmla="*/ 242484 w 528355"/>
                  <a:gd name="connsiteY211" fmla="*/ 336429 h 461546"/>
                  <a:gd name="connsiteX212" fmla="*/ 235375 w 528355"/>
                  <a:gd name="connsiteY212" fmla="*/ 339529 h 461546"/>
                  <a:gd name="connsiteX213" fmla="*/ 124923 w 528355"/>
                  <a:gd name="connsiteY213" fmla="*/ 36050 h 461546"/>
                  <a:gd name="connsiteX214" fmla="*/ 308969 w 528355"/>
                  <a:gd name="connsiteY214" fmla="*/ 417750 h 461546"/>
                  <a:gd name="connsiteX215" fmla="*/ 281311 w 528355"/>
                  <a:gd name="connsiteY215" fmla="*/ 443094 h 461546"/>
                  <a:gd name="connsiteX216" fmla="*/ 264552 w 528355"/>
                  <a:gd name="connsiteY216" fmla="*/ 446066 h 461546"/>
                  <a:gd name="connsiteX217" fmla="*/ 218488 w 528355"/>
                  <a:gd name="connsiteY217" fmla="*/ 413799 h 461546"/>
                  <a:gd name="connsiteX218" fmla="*/ 247783 w 528355"/>
                  <a:gd name="connsiteY218" fmla="*/ 350974 h 461546"/>
                  <a:gd name="connsiteX219" fmla="*/ 264542 w 528355"/>
                  <a:gd name="connsiteY219" fmla="*/ 348002 h 461546"/>
                  <a:gd name="connsiteX220" fmla="*/ 310606 w 528355"/>
                  <a:gd name="connsiteY220" fmla="*/ 380271 h 461546"/>
                  <a:gd name="connsiteX221" fmla="*/ 308969 w 528355"/>
                  <a:gd name="connsiteY221" fmla="*/ 417750 h 461546"/>
                  <a:gd name="connsiteX222" fmla="*/ 327352 w 528355"/>
                  <a:gd name="connsiteY222" fmla="*/ 382414 h 461546"/>
                  <a:gd name="connsiteX223" fmla="*/ 325151 w 528355"/>
                  <a:gd name="connsiteY223" fmla="*/ 374978 h 461546"/>
                  <a:gd name="connsiteX224" fmla="*/ 322060 w 528355"/>
                  <a:gd name="connsiteY224" fmla="*/ 367867 h 461546"/>
                  <a:gd name="connsiteX225" fmla="*/ 505397 w 528355"/>
                  <a:gd name="connsiteY225" fmla="*/ 301198 h 461546"/>
                  <a:gd name="connsiteX226" fmla="*/ 510691 w 528355"/>
                  <a:gd name="connsiteY226" fmla="*/ 315744 h 461546"/>
                  <a:gd name="connsiteX227" fmla="*/ 327352 w 528355"/>
                  <a:gd name="connsiteY227" fmla="*/ 382414 h 461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</a:cxnLst>
                <a:rect l="l" t="t" r="r" b="b"/>
                <a:pathLst>
                  <a:path w="528355" h="461546">
                    <a:moveTo>
                      <a:pt x="527886" y="317725"/>
                    </a:moveTo>
                    <a:lnTo>
                      <a:pt x="517296" y="288635"/>
                    </a:lnTo>
                    <a:cubicBezTo>
                      <a:pt x="516571" y="286644"/>
                      <a:pt x="515114" y="285134"/>
                      <a:pt x="513341" y="284292"/>
                    </a:cubicBezTo>
                    <a:cubicBezTo>
                      <a:pt x="513326" y="284285"/>
                      <a:pt x="513310" y="284276"/>
                      <a:pt x="513295" y="284269"/>
                    </a:cubicBezTo>
                    <a:cubicBezTo>
                      <a:pt x="513179" y="284214"/>
                      <a:pt x="513059" y="284172"/>
                      <a:pt x="512940" y="284123"/>
                    </a:cubicBezTo>
                    <a:cubicBezTo>
                      <a:pt x="512829" y="284078"/>
                      <a:pt x="512719" y="284026"/>
                      <a:pt x="512606" y="283986"/>
                    </a:cubicBezTo>
                    <a:cubicBezTo>
                      <a:pt x="512579" y="283976"/>
                      <a:pt x="512550" y="283969"/>
                      <a:pt x="512522" y="283961"/>
                    </a:cubicBezTo>
                    <a:cubicBezTo>
                      <a:pt x="510909" y="283409"/>
                      <a:pt x="509104" y="283379"/>
                      <a:pt x="507378" y="284009"/>
                    </a:cubicBezTo>
                    <a:lnTo>
                      <a:pt x="482070" y="293212"/>
                    </a:lnTo>
                    <a:lnTo>
                      <a:pt x="428232" y="145286"/>
                    </a:lnTo>
                    <a:cubicBezTo>
                      <a:pt x="428231" y="145282"/>
                      <a:pt x="428228" y="145279"/>
                      <a:pt x="428227" y="145276"/>
                    </a:cubicBezTo>
                    <a:lnTo>
                      <a:pt x="407058" y="87108"/>
                    </a:lnTo>
                    <a:cubicBezTo>
                      <a:pt x="405944" y="84064"/>
                      <a:pt x="403023" y="82019"/>
                      <a:pt x="399783" y="82019"/>
                    </a:cubicBezTo>
                    <a:cubicBezTo>
                      <a:pt x="398885" y="82019"/>
                      <a:pt x="397987" y="82174"/>
                      <a:pt x="397141" y="82484"/>
                    </a:cubicBezTo>
                    <a:cubicBezTo>
                      <a:pt x="393127" y="83939"/>
                      <a:pt x="391053" y="88397"/>
                      <a:pt x="392508" y="92401"/>
                    </a:cubicBezTo>
                    <a:lnTo>
                      <a:pt x="411042" y="143308"/>
                    </a:lnTo>
                    <a:lnTo>
                      <a:pt x="311651" y="179482"/>
                    </a:lnTo>
                    <a:cubicBezTo>
                      <a:pt x="311650" y="179482"/>
                      <a:pt x="311648" y="179482"/>
                      <a:pt x="311646" y="179483"/>
                    </a:cubicBezTo>
                    <a:cubicBezTo>
                      <a:pt x="311643" y="179484"/>
                      <a:pt x="311641" y="179486"/>
                      <a:pt x="311638" y="179486"/>
                    </a:cubicBezTo>
                    <a:lnTo>
                      <a:pt x="251045" y="201538"/>
                    </a:lnTo>
                    <a:lnTo>
                      <a:pt x="210452" y="90032"/>
                    </a:lnTo>
                    <a:lnTo>
                      <a:pt x="263790" y="70621"/>
                    </a:lnTo>
                    <a:lnTo>
                      <a:pt x="275261" y="102131"/>
                    </a:lnTo>
                    <a:cubicBezTo>
                      <a:pt x="276365" y="105175"/>
                      <a:pt x="279286" y="107229"/>
                      <a:pt x="282526" y="107229"/>
                    </a:cubicBezTo>
                    <a:cubicBezTo>
                      <a:pt x="283434" y="107229"/>
                      <a:pt x="284321" y="107075"/>
                      <a:pt x="285178" y="106754"/>
                    </a:cubicBezTo>
                    <a:lnTo>
                      <a:pt x="323968" y="92637"/>
                    </a:lnTo>
                    <a:cubicBezTo>
                      <a:pt x="325908" y="91935"/>
                      <a:pt x="327455" y="90511"/>
                      <a:pt x="328333" y="88643"/>
                    </a:cubicBezTo>
                    <a:cubicBezTo>
                      <a:pt x="328981" y="87254"/>
                      <a:pt x="329192" y="85740"/>
                      <a:pt x="328977" y="84262"/>
                    </a:cubicBezTo>
                    <a:cubicBezTo>
                      <a:pt x="328975" y="84253"/>
                      <a:pt x="328975" y="84245"/>
                      <a:pt x="328974" y="84238"/>
                    </a:cubicBezTo>
                    <a:cubicBezTo>
                      <a:pt x="328945" y="84037"/>
                      <a:pt x="328901" y="83834"/>
                      <a:pt x="328855" y="83635"/>
                    </a:cubicBezTo>
                    <a:cubicBezTo>
                      <a:pt x="328841" y="83578"/>
                      <a:pt x="328834" y="83525"/>
                      <a:pt x="328821" y="83468"/>
                    </a:cubicBezTo>
                    <a:cubicBezTo>
                      <a:pt x="328758" y="83217"/>
                      <a:pt x="328681" y="82969"/>
                      <a:pt x="328592" y="82721"/>
                    </a:cubicBezTo>
                    <a:lnTo>
                      <a:pt x="317125" y="51211"/>
                    </a:lnTo>
                    <a:lnTo>
                      <a:pt x="370451" y="31803"/>
                    </a:lnTo>
                    <a:lnTo>
                      <a:pt x="381920" y="63309"/>
                    </a:lnTo>
                    <a:cubicBezTo>
                      <a:pt x="383035" y="66353"/>
                      <a:pt x="385955" y="68407"/>
                      <a:pt x="389195" y="68407"/>
                    </a:cubicBezTo>
                    <a:cubicBezTo>
                      <a:pt x="390093" y="68407"/>
                      <a:pt x="390991" y="68252"/>
                      <a:pt x="391847" y="67932"/>
                    </a:cubicBezTo>
                    <a:cubicBezTo>
                      <a:pt x="395851" y="66477"/>
                      <a:pt x="397925" y="62029"/>
                      <a:pt x="396470" y="58015"/>
                    </a:cubicBezTo>
                    <a:lnTo>
                      <a:pt x="382353" y="19226"/>
                    </a:lnTo>
                    <a:cubicBezTo>
                      <a:pt x="381378" y="16562"/>
                      <a:pt x="379021" y="14665"/>
                      <a:pt x="376275" y="14231"/>
                    </a:cubicBezTo>
                    <a:cubicBezTo>
                      <a:pt x="375883" y="14169"/>
                      <a:pt x="375483" y="14137"/>
                      <a:pt x="375078" y="14137"/>
                    </a:cubicBezTo>
                    <a:cubicBezTo>
                      <a:pt x="374181" y="14137"/>
                      <a:pt x="373283" y="14292"/>
                      <a:pt x="372437" y="14602"/>
                    </a:cubicBezTo>
                    <a:lnTo>
                      <a:pt x="304593" y="39297"/>
                    </a:lnTo>
                    <a:cubicBezTo>
                      <a:pt x="304582" y="39301"/>
                      <a:pt x="304569" y="39302"/>
                      <a:pt x="304558" y="39306"/>
                    </a:cubicBezTo>
                    <a:cubicBezTo>
                      <a:pt x="304537" y="39314"/>
                      <a:pt x="304519" y="39324"/>
                      <a:pt x="304498" y="39331"/>
                    </a:cubicBezTo>
                    <a:lnTo>
                      <a:pt x="265836" y="53405"/>
                    </a:lnTo>
                    <a:cubicBezTo>
                      <a:pt x="265814" y="53413"/>
                      <a:pt x="265791" y="53415"/>
                      <a:pt x="265768" y="53423"/>
                    </a:cubicBezTo>
                    <a:cubicBezTo>
                      <a:pt x="265730" y="53438"/>
                      <a:pt x="265694" y="53456"/>
                      <a:pt x="265656" y="53471"/>
                    </a:cubicBezTo>
                    <a:lnTo>
                      <a:pt x="197889" y="78137"/>
                    </a:lnTo>
                    <a:cubicBezTo>
                      <a:pt x="195949" y="78839"/>
                      <a:pt x="194402" y="80263"/>
                      <a:pt x="193524" y="82131"/>
                    </a:cubicBezTo>
                    <a:cubicBezTo>
                      <a:pt x="192647" y="84009"/>
                      <a:pt x="192554" y="86113"/>
                      <a:pt x="193266" y="88054"/>
                    </a:cubicBezTo>
                    <a:lnTo>
                      <a:pt x="239144" y="214110"/>
                    </a:lnTo>
                    <a:lnTo>
                      <a:pt x="283263" y="335334"/>
                    </a:lnTo>
                    <a:cubicBezTo>
                      <a:pt x="277670" y="333625"/>
                      <a:pt x="271797" y="332666"/>
                      <a:pt x="265783" y="332549"/>
                    </a:cubicBezTo>
                    <a:lnTo>
                      <a:pt x="154015" y="25463"/>
                    </a:lnTo>
                    <a:cubicBezTo>
                      <a:pt x="146717" y="5413"/>
                      <a:pt x="124468" y="-4961"/>
                      <a:pt x="104417" y="2335"/>
                    </a:cubicBezTo>
                    <a:cubicBezTo>
                      <a:pt x="104413" y="2336"/>
                      <a:pt x="104410" y="2338"/>
                      <a:pt x="104407" y="2339"/>
                    </a:cubicBezTo>
                    <a:lnTo>
                      <a:pt x="5111" y="38152"/>
                    </a:lnTo>
                    <a:cubicBezTo>
                      <a:pt x="5110" y="38153"/>
                      <a:pt x="5108" y="38153"/>
                      <a:pt x="5106" y="38154"/>
                    </a:cubicBezTo>
                    <a:cubicBezTo>
                      <a:pt x="5101" y="38156"/>
                      <a:pt x="5096" y="38157"/>
                      <a:pt x="5090" y="38159"/>
                    </a:cubicBezTo>
                    <a:cubicBezTo>
                      <a:pt x="4911" y="38224"/>
                      <a:pt x="4742" y="38301"/>
                      <a:pt x="4571" y="38378"/>
                    </a:cubicBezTo>
                    <a:cubicBezTo>
                      <a:pt x="4506" y="38406"/>
                      <a:pt x="4438" y="38430"/>
                      <a:pt x="4374" y="38461"/>
                    </a:cubicBezTo>
                    <a:cubicBezTo>
                      <a:pt x="4207" y="38541"/>
                      <a:pt x="4048" y="38633"/>
                      <a:pt x="3889" y="38724"/>
                    </a:cubicBezTo>
                    <a:cubicBezTo>
                      <a:pt x="3824" y="38761"/>
                      <a:pt x="3755" y="38793"/>
                      <a:pt x="3691" y="38834"/>
                    </a:cubicBezTo>
                    <a:cubicBezTo>
                      <a:pt x="3539" y="38927"/>
                      <a:pt x="3396" y="39030"/>
                      <a:pt x="3252" y="39132"/>
                    </a:cubicBezTo>
                    <a:cubicBezTo>
                      <a:pt x="3188" y="39177"/>
                      <a:pt x="3120" y="39219"/>
                      <a:pt x="3058" y="39265"/>
                    </a:cubicBezTo>
                    <a:cubicBezTo>
                      <a:pt x="2923" y="39367"/>
                      <a:pt x="2799" y="39478"/>
                      <a:pt x="2672" y="39588"/>
                    </a:cubicBezTo>
                    <a:cubicBezTo>
                      <a:pt x="2608" y="39645"/>
                      <a:pt x="2539" y="39695"/>
                      <a:pt x="2477" y="39753"/>
                    </a:cubicBezTo>
                    <a:cubicBezTo>
                      <a:pt x="2357" y="39863"/>
                      <a:pt x="2248" y="39983"/>
                      <a:pt x="2136" y="40100"/>
                    </a:cubicBezTo>
                    <a:cubicBezTo>
                      <a:pt x="2075" y="40165"/>
                      <a:pt x="2010" y="40224"/>
                      <a:pt x="1951" y="40290"/>
                    </a:cubicBezTo>
                    <a:cubicBezTo>
                      <a:pt x="1846" y="40408"/>
                      <a:pt x="1750" y="40535"/>
                      <a:pt x="1652" y="40660"/>
                    </a:cubicBezTo>
                    <a:cubicBezTo>
                      <a:pt x="1596" y="40730"/>
                      <a:pt x="1536" y="40798"/>
                      <a:pt x="1483" y="40872"/>
                    </a:cubicBezTo>
                    <a:cubicBezTo>
                      <a:pt x="1394" y="40994"/>
                      <a:pt x="1316" y="41121"/>
                      <a:pt x="1234" y="41248"/>
                    </a:cubicBezTo>
                    <a:cubicBezTo>
                      <a:pt x="1182" y="41331"/>
                      <a:pt x="1124" y="41409"/>
                      <a:pt x="1074" y="41493"/>
                    </a:cubicBezTo>
                    <a:cubicBezTo>
                      <a:pt x="1000" y="41619"/>
                      <a:pt x="936" y="41751"/>
                      <a:pt x="869" y="41881"/>
                    </a:cubicBezTo>
                    <a:cubicBezTo>
                      <a:pt x="822" y="41971"/>
                      <a:pt x="771" y="42058"/>
                      <a:pt x="728" y="42150"/>
                    </a:cubicBezTo>
                    <a:cubicBezTo>
                      <a:pt x="668" y="42278"/>
                      <a:pt x="619" y="42410"/>
                      <a:pt x="565" y="42541"/>
                    </a:cubicBezTo>
                    <a:cubicBezTo>
                      <a:pt x="525" y="42642"/>
                      <a:pt x="480" y="42736"/>
                      <a:pt x="445" y="42838"/>
                    </a:cubicBezTo>
                    <a:cubicBezTo>
                      <a:pt x="399" y="42966"/>
                      <a:pt x="364" y="43098"/>
                      <a:pt x="326" y="43228"/>
                    </a:cubicBezTo>
                    <a:cubicBezTo>
                      <a:pt x="294" y="43335"/>
                      <a:pt x="257" y="43441"/>
                      <a:pt x="229" y="43551"/>
                    </a:cubicBezTo>
                    <a:cubicBezTo>
                      <a:pt x="197" y="43679"/>
                      <a:pt x="175" y="43811"/>
                      <a:pt x="150" y="43941"/>
                    </a:cubicBezTo>
                    <a:cubicBezTo>
                      <a:pt x="127" y="44054"/>
                      <a:pt x="99" y="44168"/>
                      <a:pt x="82" y="44282"/>
                    </a:cubicBezTo>
                    <a:cubicBezTo>
                      <a:pt x="61" y="44414"/>
                      <a:pt x="54" y="44549"/>
                      <a:pt x="40" y="44682"/>
                    </a:cubicBezTo>
                    <a:cubicBezTo>
                      <a:pt x="29" y="44797"/>
                      <a:pt x="11" y="44913"/>
                      <a:pt x="5" y="45029"/>
                    </a:cubicBezTo>
                    <a:cubicBezTo>
                      <a:pt x="-2" y="45166"/>
                      <a:pt x="3" y="45302"/>
                      <a:pt x="3" y="45438"/>
                    </a:cubicBezTo>
                    <a:cubicBezTo>
                      <a:pt x="3" y="45555"/>
                      <a:pt x="-3" y="45671"/>
                      <a:pt x="2" y="45788"/>
                    </a:cubicBezTo>
                    <a:cubicBezTo>
                      <a:pt x="8" y="45926"/>
                      <a:pt x="28" y="46066"/>
                      <a:pt x="41" y="46204"/>
                    </a:cubicBezTo>
                    <a:cubicBezTo>
                      <a:pt x="53" y="46318"/>
                      <a:pt x="59" y="46434"/>
                      <a:pt x="75" y="46549"/>
                    </a:cubicBezTo>
                    <a:cubicBezTo>
                      <a:pt x="96" y="46687"/>
                      <a:pt x="129" y="46824"/>
                      <a:pt x="157" y="46961"/>
                    </a:cubicBezTo>
                    <a:cubicBezTo>
                      <a:pt x="181" y="47078"/>
                      <a:pt x="198" y="47195"/>
                      <a:pt x="227" y="47312"/>
                    </a:cubicBezTo>
                    <a:cubicBezTo>
                      <a:pt x="261" y="47449"/>
                      <a:pt x="310" y="47585"/>
                      <a:pt x="352" y="47721"/>
                    </a:cubicBezTo>
                    <a:cubicBezTo>
                      <a:pt x="387" y="47833"/>
                      <a:pt x="415" y="47948"/>
                      <a:pt x="455" y="48060"/>
                    </a:cubicBezTo>
                    <a:cubicBezTo>
                      <a:pt x="456" y="48062"/>
                      <a:pt x="457" y="48065"/>
                      <a:pt x="458" y="48067"/>
                    </a:cubicBezTo>
                    <a:cubicBezTo>
                      <a:pt x="459" y="48073"/>
                      <a:pt x="460" y="48077"/>
                      <a:pt x="462" y="48082"/>
                    </a:cubicBezTo>
                    <a:lnTo>
                      <a:pt x="11051" y="77172"/>
                    </a:lnTo>
                    <a:cubicBezTo>
                      <a:pt x="11130" y="77391"/>
                      <a:pt x="11240" y="77590"/>
                      <a:pt x="11336" y="77798"/>
                    </a:cubicBezTo>
                    <a:cubicBezTo>
                      <a:pt x="11411" y="77959"/>
                      <a:pt x="11472" y="78130"/>
                      <a:pt x="11558" y="78284"/>
                    </a:cubicBezTo>
                    <a:cubicBezTo>
                      <a:pt x="11678" y="78501"/>
                      <a:pt x="11824" y="78695"/>
                      <a:pt x="11963" y="78899"/>
                    </a:cubicBezTo>
                    <a:cubicBezTo>
                      <a:pt x="12051" y="79026"/>
                      <a:pt x="12125" y="79165"/>
                      <a:pt x="12220" y="79286"/>
                    </a:cubicBezTo>
                    <a:cubicBezTo>
                      <a:pt x="12386" y="79499"/>
                      <a:pt x="12576" y="79689"/>
                      <a:pt x="12762" y="79881"/>
                    </a:cubicBezTo>
                    <a:cubicBezTo>
                      <a:pt x="12849" y="79971"/>
                      <a:pt x="12925" y="80073"/>
                      <a:pt x="13016" y="80159"/>
                    </a:cubicBezTo>
                    <a:cubicBezTo>
                      <a:pt x="13225" y="80356"/>
                      <a:pt x="13455" y="80527"/>
                      <a:pt x="13683" y="80698"/>
                    </a:cubicBezTo>
                    <a:cubicBezTo>
                      <a:pt x="13766" y="80761"/>
                      <a:pt x="13840" y="80835"/>
                      <a:pt x="13925" y="80892"/>
                    </a:cubicBezTo>
                    <a:cubicBezTo>
                      <a:pt x="14172" y="81063"/>
                      <a:pt x="14436" y="81206"/>
                      <a:pt x="14700" y="81345"/>
                    </a:cubicBezTo>
                    <a:cubicBezTo>
                      <a:pt x="14778" y="81387"/>
                      <a:pt x="14851" y="81440"/>
                      <a:pt x="14930" y="81480"/>
                    </a:cubicBezTo>
                    <a:cubicBezTo>
                      <a:pt x="15200" y="81612"/>
                      <a:pt x="15484" y="81714"/>
                      <a:pt x="15768" y="81813"/>
                    </a:cubicBezTo>
                    <a:cubicBezTo>
                      <a:pt x="15851" y="81842"/>
                      <a:pt x="15928" y="81883"/>
                      <a:pt x="16012" y="81910"/>
                    </a:cubicBezTo>
                    <a:cubicBezTo>
                      <a:pt x="16303" y="82002"/>
                      <a:pt x="16602" y="82061"/>
                      <a:pt x="16903" y="82118"/>
                    </a:cubicBezTo>
                    <a:cubicBezTo>
                      <a:pt x="16986" y="82134"/>
                      <a:pt x="17066" y="82163"/>
                      <a:pt x="17150" y="82175"/>
                    </a:cubicBezTo>
                    <a:cubicBezTo>
                      <a:pt x="17536" y="82236"/>
                      <a:pt x="17929" y="82266"/>
                      <a:pt x="18325" y="82266"/>
                    </a:cubicBezTo>
                    <a:cubicBezTo>
                      <a:pt x="18544" y="82266"/>
                      <a:pt x="18764" y="82256"/>
                      <a:pt x="18985" y="82238"/>
                    </a:cubicBezTo>
                    <a:cubicBezTo>
                      <a:pt x="19030" y="82234"/>
                      <a:pt x="19074" y="82225"/>
                      <a:pt x="19120" y="82220"/>
                    </a:cubicBezTo>
                    <a:cubicBezTo>
                      <a:pt x="19295" y="82202"/>
                      <a:pt x="19470" y="82182"/>
                      <a:pt x="19645" y="82152"/>
                    </a:cubicBezTo>
                    <a:cubicBezTo>
                      <a:pt x="19725" y="82138"/>
                      <a:pt x="19806" y="82116"/>
                      <a:pt x="19886" y="82100"/>
                    </a:cubicBezTo>
                    <a:cubicBezTo>
                      <a:pt x="20026" y="82071"/>
                      <a:pt x="20165" y="82044"/>
                      <a:pt x="20303" y="82007"/>
                    </a:cubicBezTo>
                    <a:cubicBezTo>
                      <a:pt x="20451" y="81969"/>
                      <a:pt x="20596" y="81918"/>
                      <a:pt x="20743" y="81870"/>
                    </a:cubicBezTo>
                    <a:cubicBezTo>
                      <a:pt x="20812" y="81848"/>
                      <a:pt x="20881" y="81829"/>
                      <a:pt x="20949" y="81805"/>
                    </a:cubicBezTo>
                    <a:lnTo>
                      <a:pt x="20958" y="81802"/>
                    </a:lnTo>
                    <a:cubicBezTo>
                      <a:pt x="20962" y="81800"/>
                      <a:pt x="20966" y="81798"/>
                      <a:pt x="20970" y="81797"/>
                    </a:cubicBezTo>
                    <a:cubicBezTo>
                      <a:pt x="20973" y="81796"/>
                      <a:pt x="20976" y="81794"/>
                      <a:pt x="20979" y="81793"/>
                    </a:cubicBezTo>
                    <a:lnTo>
                      <a:pt x="113015" y="48598"/>
                    </a:lnTo>
                    <a:lnTo>
                      <a:pt x="222156" y="348451"/>
                    </a:lnTo>
                    <a:cubicBezTo>
                      <a:pt x="202687" y="365480"/>
                      <a:pt x="194579" y="393367"/>
                      <a:pt x="203944" y="419094"/>
                    </a:cubicBezTo>
                    <a:cubicBezTo>
                      <a:pt x="213186" y="444485"/>
                      <a:pt x="237543" y="461546"/>
                      <a:pt x="264554" y="461546"/>
                    </a:cubicBezTo>
                    <a:cubicBezTo>
                      <a:pt x="272068" y="461546"/>
                      <a:pt x="279488" y="460233"/>
                      <a:pt x="286607" y="457641"/>
                    </a:cubicBezTo>
                    <a:cubicBezTo>
                      <a:pt x="302795" y="451749"/>
                      <a:pt x="315719" y="439908"/>
                      <a:pt x="323001" y="424294"/>
                    </a:cubicBezTo>
                    <a:cubicBezTo>
                      <a:pt x="326870" y="415994"/>
                      <a:pt x="328880" y="407160"/>
                      <a:pt x="329047" y="398271"/>
                    </a:cubicBezTo>
                    <a:lnTo>
                      <a:pt x="523258" y="327646"/>
                    </a:lnTo>
                    <a:cubicBezTo>
                      <a:pt x="523258" y="327646"/>
                      <a:pt x="523259" y="327646"/>
                      <a:pt x="523260" y="327645"/>
                    </a:cubicBezTo>
                    <a:lnTo>
                      <a:pt x="523261" y="327645"/>
                    </a:lnTo>
                    <a:cubicBezTo>
                      <a:pt x="523313" y="327627"/>
                      <a:pt x="523361" y="327602"/>
                      <a:pt x="523411" y="327582"/>
                    </a:cubicBezTo>
                    <a:cubicBezTo>
                      <a:pt x="523608" y="327506"/>
                      <a:pt x="523803" y="327428"/>
                      <a:pt x="523990" y="327338"/>
                    </a:cubicBezTo>
                    <a:cubicBezTo>
                      <a:pt x="524069" y="327299"/>
                      <a:pt x="524143" y="327253"/>
                      <a:pt x="524221" y="327212"/>
                    </a:cubicBezTo>
                    <a:cubicBezTo>
                      <a:pt x="524374" y="327132"/>
                      <a:pt x="524527" y="327055"/>
                      <a:pt x="524672" y="326966"/>
                    </a:cubicBezTo>
                    <a:cubicBezTo>
                      <a:pt x="524755" y="326915"/>
                      <a:pt x="524831" y="326855"/>
                      <a:pt x="524912" y="326802"/>
                    </a:cubicBezTo>
                    <a:cubicBezTo>
                      <a:pt x="525044" y="326713"/>
                      <a:pt x="525179" y="326628"/>
                      <a:pt x="525305" y="326533"/>
                    </a:cubicBezTo>
                    <a:cubicBezTo>
                      <a:pt x="525345" y="326502"/>
                      <a:pt x="525380" y="326467"/>
                      <a:pt x="525419" y="326436"/>
                    </a:cubicBezTo>
                    <a:cubicBezTo>
                      <a:pt x="525578" y="326309"/>
                      <a:pt x="525736" y="326182"/>
                      <a:pt x="525884" y="326045"/>
                    </a:cubicBezTo>
                    <a:cubicBezTo>
                      <a:pt x="525908" y="326018"/>
                      <a:pt x="525931" y="325992"/>
                      <a:pt x="525956" y="325968"/>
                    </a:cubicBezTo>
                    <a:cubicBezTo>
                      <a:pt x="526112" y="325818"/>
                      <a:pt x="526264" y="325666"/>
                      <a:pt x="526408" y="325505"/>
                    </a:cubicBezTo>
                    <a:cubicBezTo>
                      <a:pt x="526437" y="325473"/>
                      <a:pt x="526460" y="325437"/>
                      <a:pt x="526489" y="325404"/>
                    </a:cubicBezTo>
                    <a:cubicBezTo>
                      <a:pt x="526624" y="325247"/>
                      <a:pt x="526755" y="325088"/>
                      <a:pt x="526875" y="324922"/>
                    </a:cubicBezTo>
                    <a:cubicBezTo>
                      <a:pt x="526889" y="324904"/>
                      <a:pt x="526899" y="324885"/>
                      <a:pt x="526911" y="324866"/>
                    </a:cubicBezTo>
                    <a:cubicBezTo>
                      <a:pt x="527042" y="324681"/>
                      <a:pt x="527168" y="324494"/>
                      <a:pt x="527283" y="324299"/>
                    </a:cubicBezTo>
                    <a:cubicBezTo>
                      <a:pt x="527304" y="324263"/>
                      <a:pt x="527320" y="324225"/>
                      <a:pt x="527341" y="324189"/>
                    </a:cubicBezTo>
                    <a:cubicBezTo>
                      <a:pt x="527443" y="324010"/>
                      <a:pt x="527541" y="323829"/>
                      <a:pt x="527629" y="323642"/>
                    </a:cubicBezTo>
                    <a:cubicBezTo>
                      <a:pt x="527663" y="323569"/>
                      <a:pt x="527690" y="323492"/>
                      <a:pt x="527720" y="323417"/>
                    </a:cubicBezTo>
                    <a:cubicBezTo>
                      <a:pt x="527787" y="323265"/>
                      <a:pt x="527854" y="323112"/>
                      <a:pt x="527910" y="322955"/>
                    </a:cubicBezTo>
                    <a:cubicBezTo>
                      <a:pt x="527949" y="322847"/>
                      <a:pt x="527976" y="322735"/>
                      <a:pt x="528009" y="322626"/>
                    </a:cubicBezTo>
                    <a:cubicBezTo>
                      <a:pt x="528049" y="322499"/>
                      <a:pt x="528093" y="322373"/>
                      <a:pt x="528125" y="322244"/>
                    </a:cubicBezTo>
                    <a:cubicBezTo>
                      <a:pt x="528172" y="322053"/>
                      <a:pt x="528208" y="321859"/>
                      <a:pt x="528241" y="321665"/>
                    </a:cubicBezTo>
                    <a:cubicBezTo>
                      <a:pt x="528249" y="321613"/>
                      <a:pt x="528263" y="321564"/>
                      <a:pt x="528270" y="321513"/>
                    </a:cubicBezTo>
                    <a:cubicBezTo>
                      <a:pt x="528455" y="320279"/>
                      <a:pt x="528343" y="318981"/>
                      <a:pt x="527886" y="317725"/>
                    </a:cubicBezTo>
                    <a:close/>
                    <a:moveTo>
                      <a:pt x="302582" y="56505"/>
                    </a:moveTo>
                    <a:lnTo>
                      <a:pt x="311400" y="80745"/>
                    </a:lnTo>
                    <a:lnTo>
                      <a:pt x="287157" y="89568"/>
                    </a:lnTo>
                    <a:lnTo>
                      <a:pt x="278334" y="65329"/>
                    </a:lnTo>
                    <a:lnTo>
                      <a:pt x="302582" y="56505"/>
                    </a:lnTo>
                    <a:close/>
                    <a:moveTo>
                      <a:pt x="348462" y="182560"/>
                    </a:moveTo>
                    <a:lnTo>
                      <a:pt x="357286" y="206798"/>
                    </a:lnTo>
                    <a:lnTo>
                      <a:pt x="333036" y="215623"/>
                    </a:lnTo>
                    <a:lnTo>
                      <a:pt x="324215" y="191384"/>
                    </a:lnTo>
                    <a:lnTo>
                      <a:pt x="348462" y="182560"/>
                    </a:lnTo>
                    <a:close/>
                    <a:moveTo>
                      <a:pt x="256343" y="216084"/>
                    </a:moveTo>
                    <a:lnTo>
                      <a:pt x="309672" y="196677"/>
                    </a:lnTo>
                    <a:lnTo>
                      <a:pt x="321143" y="228186"/>
                    </a:lnTo>
                    <a:cubicBezTo>
                      <a:pt x="322247" y="231230"/>
                      <a:pt x="325168" y="233283"/>
                      <a:pt x="328418" y="233283"/>
                    </a:cubicBezTo>
                    <a:cubicBezTo>
                      <a:pt x="329316" y="233283"/>
                      <a:pt x="330204" y="233119"/>
                      <a:pt x="331060" y="232808"/>
                    </a:cubicBezTo>
                    <a:lnTo>
                      <a:pt x="369850" y="218691"/>
                    </a:lnTo>
                    <a:cubicBezTo>
                      <a:pt x="373864" y="217236"/>
                      <a:pt x="375938" y="212788"/>
                      <a:pt x="374473" y="208774"/>
                    </a:cubicBezTo>
                    <a:lnTo>
                      <a:pt x="363003" y="177267"/>
                    </a:lnTo>
                    <a:lnTo>
                      <a:pt x="416340" y="157855"/>
                    </a:lnTo>
                    <a:lnTo>
                      <a:pt x="467530" y="298495"/>
                    </a:lnTo>
                    <a:lnTo>
                      <a:pt x="313112" y="354650"/>
                    </a:lnTo>
                    <a:cubicBezTo>
                      <a:pt x="310212" y="351338"/>
                      <a:pt x="306997" y="348331"/>
                      <a:pt x="303509" y="345687"/>
                    </a:cubicBezTo>
                    <a:lnTo>
                      <a:pt x="256343" y="216084"/>
                    </a:lnTo>
                    <a:close/>
                    <a:moveTo>
                      <a:pt x="124923" y="36050"/>
                    </a:moveTo>
                    <a:cubicBezTo>
                      <a:pt x="124878" y="35926"/>
                      <a:pt x="124821" y="35809"/>
                      <a:pt x="124771" y="35687"/>
                    </a:cubicBezTo>
                    <a:cubicBezTo>
                      <a:pt x="124720" y="35569"/>
                      <a:pt x="124675" y="35446"/>
                      <a:pt x="124619" y="35329"/>
                    </a:cubicBezTo>
                    <a:cubicBezTo>
                      <a:pt x="124568" y="35223"/>
                      <a:pt x="124508" y="35126"/>
                      <a:pt x="124454" y="35024"/>
                    </a:cubicBezTo>
                    <a:cubicBezTo>
                      <a:pt x="124386" y="34897"/>
                      <a:pt x="124321" y="34767"/>
                      <a:pt x="124246" y="34645"/>
                    </a:cubicBezTo>
                    <a:cubicBezTo>
                      <a:pt x="124195" y="34561"/>
                      <a:pt x="124136" y="34485"/>
                      <a:pt x="124081" y="34404"/>
                    </a:cubicBezTo>
                    <a:cubicBezTo>
                      <a:pt x="123993" y="34271"/>
                      <a:pt x="123909" y="34137"/>
                      <a:pt x="123813" y="34012"/>
                    </a:cubicBezTo>
                    <a:cubicBezTo>
                      <a:pt x="123763" y="33946"/>
                      <a:pt x="123707" y="33888"/>
                      <a:pt x="123655" y="33823"/>
                    </a:cubicBezTo>
                    <a:cubicBezTo>
                      <a:pt x="123548" y="33689"/>
                      <a:pt x="123441" y="33556"/>
                      <a:pt x="123325" y="33431"/>
                    </a:cubicBezTo>
                    <a:cubicBezTo>
                      <a:pt x="123278" y="33381"/>
                      <a:pt x="123226" y="33336"/>
                      <a:pt x="123177" y="33286"/>
                    </a:cubicBezTo>
                    <a:cubicBezTo>
                      <a:pt x="123049" y="33156"/>
                      <a:pt x="122922" y="33026"/>
                      <a:pt x="122786" y="32905"/>
                    </a:cubicBezTo>
                    <a:cubicBezTo>
                      <a:pt x="122747" y="32871"/>
                      <a:pt x="122705" y="32841"/>
                      <a:pt x="122665" y="32808"/>
                    </a:cubicBezTo>
                    <a:cubicBezTo>
                      <a:pt x="122515" y="32679"/>
                      <a:pt x="122362" y="32552"/>
                      <a:pt x="122202" y="32437"/>
                    </a:cubicBezTo>
                    <a:cubicBezTo>
                      <a:pt x="122179" y="32420"/>
                      <a:pt x="122155" y="32408"/>
                      <a:pt x="122132" y="32390"/>
                    </a:cubicBezTo>
                    <a:cubicBezTo>
                      <a:pt x="121952" y="32262"/>
                      <a:pt x="121769" y="32141"/>
                      <a:pt x="121579" y="32028"/>
                    </a:cubicBezTo>
                    <a:cubicBezTo>
                      <a:pt x="121564" y="32020"/>
                      <a:pt x="121549" y="32013"/>
                      <a:pt x="121534" y="32005"/>
                    </a:cubicBezTo>
                    <a:cubicBezTo>
                      <a:pt x="120478" y="31391"/>
                      <a:pt x="119281" y="31029"/>
                      <a:pt x="118042" y="30964"/>
                    </a:cubicBezTo>
                    <a:cubicBezTo>
                      <a:pt x="118031" y="30964"/>
                      <a:pt x="118021" y="30965"/>
                      <a:pt x="118009" y="30964"/>
                    </a:cubicBezTo>
                    <a:cubicBezTo>
                      <a:pt x="117770" y="30953"/>
                      <a:pt x="117529" y="30952"/>
                      <a:pt x="117287" y="30963"/>
                    </a:cubicBezTo>
                    <a:cubicBezTo>
                      <a:pt x="117243" y="30965"/>
                      <a:pt x="117198" y="30973"/>
                      <a:pt x="117154" y="30977"/>
                    </a:cubicBezTo>
                    <a:cubicBezTo>
                      <a:pt x="116945" y="30990"/>
                      <a:pt x="116737" y="31006"/>
                      <a:pt x="116528" y="31037"/>
                    </a:cubicBezTo>
                    <a:cubicBezTo>
                      <a:pt x="116428" y="31053"/>
                      <a:pt x="116329" y="31078"/>
                      <a:pt x="116229" y="31097"/>
                    </a:cubicBezTo>
                    <a:cubicBezTo>
                      <a:pt x="116076" y="31125"/>
                      <a:pt x="115923" y="31151"/>
                      <a:pt x="115770" y="31189"/>
                    </a:cubicBezTo>
                    <a:cubicBezTo>
                      <a:pt x="115597" y="31232"/>
                      <a:pt x="115424" y="31291"/>
                      <a:pt x="115252" y="31346"/>
                    </a:cubicBezTo>
                    <a:cubicBezTo>
                      <a:pt x="115176" y="31371"/>
                      <a:pt x="115098" y="31389"/>
                      <a:pt x="115022" y="31416"/>
                    </a:cubicBezTo>
                    <a:lnTo>
                      <a:pt x="115011" y="31420"/>
                    </a:lnTo>
                    <a:cubicBezTo>
                      <a:pt x="115008" y="31421"/>
                      <a:pt x="115004" y="31422"/>
                      <a:pt x="115000" y="31423"/>
                    </a:cubicBezTo>
                    <a:cubicBezTo>
                      <a:pt x="114997" y="31424"/>
                      <a:pt x="114994" y="31426"/>
                      <a:pt x="114991" y="31427"/>
                    </a:cubicBezTo>
                    <a:lnTo>
                      <a:pt x="22955" y="64623"/>
                    </a:lnTo>
                    <a:lnTo>
                      <a:pt x="17661" y="50077"/>
                    </a:lnTo>
                    <a:lnTo>
                      <a:pt x="109685" y="16885"/>
                    </a:lnTo>
                    <a:cubicBezTo>
                      <a:pt x="109687" y="16884"/>
                      <a:pt x="109688" y="16883"/>
                      <a:pt x="109690" y="16883"/>
                    </a:cubicBezTo>
                    <a:cubicBezTo>
                      <a:pt x="109695" y="16881"/>
                      <a:pt x="109700" y="16880"/>
                      <a:pt x="109706" y="16878"/>
                    </a:cubicBezTo>
                    <a:cubicBezTo>
                      <a:pt x="121739" y="12500"/>
                      <a:pt x="135087" y="18724"/>
                      <a:pt x="139465" y="30756"/>
                    </a:cubicBezTo>
                    <a:lnTo>
                      <a:pt x="249918" y="334225"/>
                    </a:lnTo>
                    <a:cubicBezTo>
                      <a:pt x="247410" y="334811"/>
                      <a:pt x="244928" y="335538"/>
                      <a:pt x="242484" y="336429"/>
                    </a:cubicBezTo>
                    <a:cubicBezTo>
                      <a:pt x="240020" y="337326"/>
                      <a:pt x="237657" y="338373"/>
                      <a:pt x="235375" y="339529"/>
                    </a:cubicBezTo>
                    <a:lnTo>
                      <a:pt x="124923" y="36050"/>
                    </a:lnTo>
                    <a:close/>
                    <a:moveTo>
                      <a:pt x="308969" y="417750"/>
                    </a:moveTo>
                    <a:cubicBezTo>
                      <a:pt x="303436" y="429616"/>
                      <a:pt x="293614" y="438617"/>
                      <a:pt x="281311" y="443094"/>
                    </a:cubicBezTo>
                    <a:cubicBezTo>
                      <a:pt x="275894" y="445066"/>
                      <a:pt x="270254" y="446066"/>
                      <a:pt x="264552" y="446066"/>
                    </a:cubicBezTo>
                    <a:cubicBezTo>
                      <a:pt x="244023" y="446066"/>
                      <a:pt x="225511" y="433099"/>
                      <a:pt x="218488" y="413799"/>
                    </a:cubicBezTo>
                    <a:cubicBezTo>
                      <a:pt x="209244" y="388403"/>
                      <a:pt x="222386" y="360219"/>
                      <a:pt x="247783" y="350974"/>
                    </a:cubicBezTo>
                    <a:cubicBezTo>
                      <a:pt x="253200" y="349002"/>
                      <a:pt x="258839" y="348002"/>
                      <a:pt x="264542" y="348002"/>
                    </a:cubicBezTo>
                    <a:cubicBezTo>
                      <a:pt x="285070" y="348002"/>
                      <a:pt x="303583" y="360970"/>
                      <a:pt x="310606" y="380271"/>
                    </a:cubicBezTo>
                    <a:cubicBezTo>
                      <a:pt x="315085" y="392574"/>
                      <a:pt x="314504" y="405885"/>
                      <a:pt x="308969" y="417750"/>
                    </a:cubicBezTo>
                    <a:close/>
                    <a:moveTo>
                      <a:pt x="327352" y="382414"/>
                    </a:moveTo>
                    <a:cubicBezTo>
                      <a:pt x="326764" y="379913"/>
                      <a:pt x="326044" y="377430"/>
                      <a:pt x="325151" y="374978"/>
                    </a:cubicBezTo>
                    <a:cubicBezTo>
                      <a:pt x="324260" y="372527"/>
                      <a:pt x="323222" y="370156"/>
                      <a:pt x="322060" y="367867"/>
                    </a:cubicBezTo>
                    <a:lnTo>
                      <a:pt x="505397" y="301198"/>
                    </a:lnTo>
                    <a:lnTo>
                      <a:pt x="510691" y="315744"/>
                    </a:lnTo>
                    <a:lnTo>
                      <a:pt x="327352" y="382414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029463F6-5710-432E-AE43-614039767AD2}"/>
              </a:ext>
            </a:extLst>
          </p:cNvPr>
          <p:cNvSpPr txBox="1"/>
          <p:nvPr/>
        </p:nvSpPr>
        <p:spPr>
          <a:xfrm>
            <a:off x="7215772" y="5189644"/>
            <a:ext cx="21438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Customer Retention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F6F8828-9A2C-4725-A850-914C12D8F15E}"/>
              </a:ext>
            </a:extLst>
          </p:cNvPr>
          <p:cNvSpPr txBox="1"/>
          <p:nvPr/>
        </p:nvSpPr>
        <p:spPr>
          <a:xfrm>
            <a:off x="7378052" y="3969286"/>
            <a:ext cx="1819245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DCA6EF1-447A-4DD5-9226-848D40A8EF2C}"/>
              </a:ext>
            </a:extLst>
          </p:cNvPr>
          <p:cNvSpPr txBox="1"/>
          <p:nvPr/>
        </p:nvSpPr>
        <p:spPr>
          <a:xfrm>
            <a:off x="7378052" y="3096943"/>
            <a:ext cx="1709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84%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93B7AC5-9266-4E77-8A86-0120444804A2}"/>
              </a:ext>
            </a:extLst>
          </p:cNvPr>
          <p:cNvSpPr txBox="1"/>
          <p:nvPr/>
        </p:nvSpPr>
        <p:spPr>
          <a:xfrm>
            <a:off x="6881804" y="2605952"/>
            <a:ext cx="17096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DELIVERY</a:t>
            </a:r>
          </a:p>
        </p:txBody>
      </p:sp>
    </p:spTree>
    <p:extLst>
      <p:ext uri="{BB962C8B-B14F-4D97-AF65-F5344CB8AC3E}">
        <p14:creationId xmlns:p14="http://schemas.microsoft.com/office/powerpoint/2010/main" val="3112709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B417215C-6A4B-42C7-9E1E-DAC045FD633A}"/>
              </a:ext>
            </a:extLst>
          </p:cNvPr>
          <p:cNvSpPr txBox="1"/>
          <p:nvPr/>
        </p:nvSpPr>
        <p:spPr>
          <a:xfrm>
            <a:off x="6333790" y="1090666"/>
            <a:ext cx="473282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262261"/>
                </a:solidFill>
                <a:effectLst/>
                <a:latin typeface="Poppins SemiBold" panose="00000700000000000000" pitchFamily="2" charset="0"/>
                <a:cs typeface="Poppins SemiBold" panose="00000700000000000000" pitchFamily="2" charset="0"/>
              </a:rPr>
              <a:t>Estimates Put The Percentage Of Retailers Offering Same - Day Services Anywhere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EAFE91B-8B41-4672-A299-C80B2899AA55}"/>
              </a:ext>
            </a:extLst>
          </p:cNvPr>
          <p:cNvGrpSpPr/>
          <p:nvPr/>
        </p:nvGrpSpPr>
        <p:grpSpPr>
          <a:xfrm flipH="1">
            <a:off x="6436528" y="2436676"/>
            <a:ext cx="1628079" cy="0"/>
            <a:chOff x="1156311" y="1345783"/>
            <a:chExt cx="1628079" cy="0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0EF2695-ECD6-4B04-AFEB-A4B1FB4871EA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F934D32-EDBB-4D6B-BF87-E53C699672BA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C5F58EB-A186-4608-8CF5-616DCF1746C5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FCB8AC46-2D0A-44D3-9251-970462C03FAC}"/>
              </a:ext>
            </a:extLst>
          </p:cNvPr>
          <p:cNvSpPr txBox="1"/>
          <p:nvPr/>
        </p:nvSpPr>
        <p:spPr>
          <a:xfrm>
            <a:off x="6333790" y="2622621"/>
            <a:ext cx="4754361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ever.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D10234C-5DB7-4C16-8B46-E9A299013A4E}"/>
              </a:ext>
            </a:extLst>
          </p:cNvPr>
          <p:cNvSpPr/>
          <p:nvPr/>
        </p:nvSpPr>
        <p:spPr>
          <a:xfrm>
            <a:off x="6452278" y="3477346"/>
            <a:ext cx="3805176" cy="103461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" dist="38100" dir="4800000" algn="t" rotWithShape="0">
              <a:schemeClr val="tx1">
                <a:lumMod val="50000"/>
                <a:lumOff val="50000"/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7F3A486-AF35-480D-89DA-11AAB8DC208C}"/>
              </a:ext>
            </a:extLst>
          </p:cNvPr>
          <p:cNvSpPr txBox="1"/>
          <p:nvPr/>
        </p:nvSpPr>
        <p:spPr>
          <a:xfrm>
            <a:off x="7777265" y="3862454"/>
            <a:ext cx="2050199" cy="480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9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02F95A6D-1331-4ABB-BB57-D7C02E036A6F}"/>
              </a:ext>
            </a:extLst>
          </p:cNvPr>
          <p:cNvSpPr txBox="1"/>
          <p:nvPr/>
        </p:nvSpPr>
        <p:spPr>
          <a:xfrm>
            <a:off x="7777265" y="3637811"/>
            <a:ext cx="17096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Distribution Centre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AF9B4FE-C0EB-452C-BB97-4D76911244FA}"/>
              </a:ext>
            </a:extLst>
          </p:cNvPr>
          <p:cNvSpPr txBox="1"/>
          <p:nvPr/>
        </p:nvSpPr>
        <p:spPr>
          <a:xfrm>
            <a:off x="8374883" y="5117828"/>
            <a:ext cx="2050199" cy="480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900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</a:rPr>
              <a:t>Lorem Ipsum is simply dummy text of the printing and typesetting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830CB261-0984-4291-91F8-157F4959AE10}"/>
              </a:ext>
            </a:extLst>
          </p:cNvPr>
          <p:cNvSpPr txBox="1"/>
          <p:nvPr/>
        </p:nvSpPr>
        <p:spPr>
          <a:xfrm>
            <a:off x="8374883" y="4893185"/>
            <a:ext cx="18825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chemeClr val="bg1">
                    <a:lumMod val="6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Worldwide Costumers</a:t>
            </a:r>
          </a:p>
        </p:txBody>
      </p: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41E1DC84-6259-42FA-A7C7-0D76BA71099A}"/>
              </a:ext>
            </a:extLst>
          </p:cNvPr>
          <p:cNvGrpSpPr/>
          <p:nvPr/>
        </p:nvGrpSpPr>
        <p:grpSpPr>
          <a:xfrm>
            <a:off x="6717070" y="3679187"/>
            <a:ext cx="616791" cy="630933"/>
            <a:chOff x="6717070" y="3679187"/>
            <a:chExt cx="616791" cy="630933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6633F12B-724A-4A84-AC38-1CEADDE0212F}"/>
                </a:ext>
              </a:extLst>
            </p:cNvPr>
            <p:cNvSpPr/>
            <p:nvPr/>
          </p:nvSpPr>
          <p:spPr>
            <a:xfrm>
              <a:off x="6717070" y="3679187"/>
              <a:ext cx="616791" cy="630933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CDED2B7-2DF9-4919-BFDD-7D41682DD93A}"/>
                </a:ext>
              </a:extLst>
            </p:cNvPr>
            <p:cNvSpPr/>
            <p:nvPr/>
          </p:nvSpPr>
          <p:spPr>
            <a:xfrm>
              <a:off x="6843677" y="3811386"/>
              <a:ext cx="363576" cy="366534"/>
            </a:xfrm>
            <a:custGeom>
              <a:avLst/>
              <a:gdLst>
                <a:gd name="connsiteX0" fmla="*/ 463856 w 524088"/>
                <a:gd name="connsiteY0" fmla="*/ 174850 h 528352"/>
                <a:gd name="connsiteX1" fmla="*/ 521844 w 524088"/>
                <a:gd name="connsiteY1" fmla="*/ 116392 h 528352"/>
                <a:gd name="connsiteX2" fmla="*/ 524006 w 524088"/>
                <a:gd name="connsiteY2" fmla="*/ 109813 h 528352"/>
                <a:gd name="connsiteX3" fmla="*/ 520037 w 524088"/>
                <a:gd name="connsiteY3" fmla="*/ 104137 h 528352"/>
                <a:gd name="connsiteX4" fmla="*/ 329648 w 524088"/>
                <a:gd name="connsiteY4" fmla="*/ 945 h 528352"/>
                <a:gd name="connsiteX5" fmla="*/ 320488 w 524088"/>
                <a:gd name="connsiteY5" fmla="*/ 2276 h 528352"/>
                <a:gd name="connsiteX6" fmla="*/ 262040 w 524088"/>
                <a:gd name="connsiteY6" fmla="*/ 60724 h 528352"/>
                <a:gd name="connsiteX7" fmla="*/ 203596 w 524088"/>
                <a:gd name="connsiteY7" fmla="*/ 2281 h 528352"/>
                <a:gd name="connsiteX8" fmla="*/ 198137 w 524088"/>
                <a:gd name="connsiteY8" fmla="*/ 0 h 528352"/>
                <a:gd name="connsiteX9" fmla="*/ 194443 w 524088"/>
                <a:gd name="connsiteY9" fmla="*/ 949 h 528352"/>
                <a:gd name="connsiteX10" fmla="*/ 133291 w 524088"/>
                <a:gd name="connsiteY10" fmla="*/ 34083 h 528352"/>
                <a:gd name="connsiteX11" fmla="*/ 129566 w 524088"/>
                <a:gd name="connsiteY11" fmla="*/ 38685 h 528352"/>
                <a:gd name="connsiteX12" fmla="*/ 130175 w 524088"/>
                <a:gd name="connsiteY12" fmla="*/ 44578 h 528352"/>
                <a:gd name="connsiteX13" fmla="*/ 136986 w 524088"/>
                <a:gd name="connsiteY13" fmla="*/ 48634 h 528352"/>
                <a:gd name="connsiteX14" fmla="*/ 140670 w 524088"/>
                <a:gd name="connsiteY14" fmla="*/ 47695 h 528352"/>
                <a:gd name="connsiteX15" fmla="*/ 196734 w 524088"/>
                <a:gd name="connsiteY15" fmla="*/ 17306 h 528352"/>
                <a:gd name="connsiteX16" fmla="*/ 249227 w 524088"/>
                <a:gd name="connsiteY16" fmla="*/ 69799 h 528352"/>
                <a:gd name="connsiteX17" fmla="*/ 72554 w 524088"/>
                <a:gd name="connsiteY17" fmla="*/ 165293 h 528352"/>
                <a:gd name="connsiteX18" fmla="*/ 20504 w 524088"/>
                <a:gd name="connsiteY18" fmla="*/ 112819 h 528352"/>
                <a:gd name="connsiteX19" fmla="*/ 113448 w 524088"/>
                <a:gd name="connsiteY19" fmla="*/ 62442 h 528352"/>
                <a:gd name="connsiteX20" fmla="*/ 117184 w 524088"/>
                <a:gd name="connsiteY20" fmla="*/ 57849 h 528352"/>
                <a:gd name="connsiteX21" fmla="*/ 116565 w 524088"/>
                <a:gd name="connsiteY21" fmla="*/ 51957 h 528352"/>
                <a:gd name="connsiteX22" fmla="*/ 109764 w 524088"/>
                <a:gd name="connsiteY22" fmla="*/ 47902 h 528352"/>
                <a:gd name="connsiteX23" fmla="*/ 106080 w 524088"/>
                <a:gd name="connsiteY23" fmla="*/ 48840 h 528352"/>
                <a:gd name="connsiteX24" fmla="*/ 4055 w 524088"/>
                <a:gd name="connsiteY24" fmla="*/ 104141 h 528352"/>
                <a:gd name="connsiteX25" fmla="*/ 82 w 524088"/>
                <a:gd name="connsiteY25" fmla="*/ 109817 h 528352"/>
                <a:gd name="connsiteX26" fmla="*/ 2249 w 524088"/>
                <a:gd name="connsiteY26" fmla="*/ 116390 h 528352"/>
                <a:gd name="connsiteX27" fmla="*/ 60230 w 524088"/>
                <a:gd name="connsiteY27" fmla="*/ 174853 h 528352"/>
                <a:gd name="connsiteX28" fmla="*/ 2245 w 524088"/>
                <a:gd name="connsiteY28" fmla="*/ 233310 h 528352"/>
                <a:gd name="connsiteX29" fmla="*/ 83 w 524088"/>
                <a:gd name="connsiteY29" fmla="*/ 239889 h 528352"/>
                <a:gd name="connsiteX30" fmla="*/ 4051 w 524088"/>
                <a:gd name="connsiteY30" fmla="*/ 245565 h 528352"/>
                <a:gd name="connsiteX31" fmla="*/ 63401 w 524088"/>
                <a:gd name="connsiteY31" fmla="*/ 277733 h 528352"/>
                <a:gd name="connsiteX32" fmla="*/ 63401 w 524088"/>
                <a:gd name="connsiteY32" fmla="*/ 417399 h 528352"/>
                <a:gd name="connsiteX33" fmla="*/ 63441 w 524088"/>
                <a:gd name="connsiteY33" fmla="*/ 418196 h 528352"/>
                <a:gd name="connsiteX34" fmla="*/ 63489 w 524088"/>
                <a:gd name="connsiteY34" fmla="*/ 418529 h 528352"/>
                <a:gd name="connsiteX35" fmla="*/ 63551 w 524088"/>
                <a:gd name="connsiteY35" fmla="*/ 418933 h 528352"/>
                <a:gd name="connsiteX36" fmla="*/ 63673 w 524088"/>
                <a:gd name="connsiteY36" fmla="*/ 419428 h 528352"/>
                <a:gd name="connsiteX37" fmla="*/ 63732 w 524088"/>
                <a:gd name="connsiteY37" fmla="*/ 419655 h 528352"/>
                <a:gd name="connsiteX38" fmla="*/ 63904 w 524088"/>
                <a:gd name="connsiteY38" fmla="*/ 420146 h 528352"/>
                <a:gd name="connsiteX39" fmla="*/ 63983 w 524088"/>
                <a:gd name="connsiteY39" fmla="*/ 420363 h 528352"/>
                <a:gd name="connsiteX40" fmla="*/ 64180 w 524088"/>
                <a:gd name="connsiteY40" fmla="*/ 420789 h 528352"/>
                <a:gd name="connsiteX41" fmla="*/ 64306 w 524088"/>
                <a:gd name="connsiteY41" fmla="*/ 421050 h 528352"/>
                <a:gd name="connsiteX42" fmla="*/ 64503 w 524088"/>
                <a:gd name="connsiteY42" fmla="*/ 421388 h 528352"/>
                <a:gd name="connsiteX43" fmla="*/ 64696 w 524088"/>
                <a:gd name="connsiteY43" fmla="*/ 421705 h 528352"/>
                <a:gd name="connsiteX44" fmla="*/ 64878 w 524088"/>
                <a:gd name="connsiteY44" fmla="*/ 421956 h 528352"/>
                <a:gd name="connsiteX45" fmla="*/ 65147 w 524088"/>
                <a:gd name="connsiteY45" fmla="*/ 422317 h 528352"/>
                <a:gd name="connsiteX46" fmla="*/ 65314 w 524088"/>
                <a:gd name="connsiteY46" fmla="*/ 422505 h 528352"/>
                <a:gd name="connsiteX47" fmla="*/ 65650 w 524088"/>
                <a:gd name="connsiteY47" fmla="*/ 422876 h 528352"/>
                <a:gd name="connsiteX48" fmla="*/ 65841 w 524088"/>
                <a:gd name="connsiteY48" fmla="*/ 423053 h 528352"/>
                <a:gd name="connsiteX49" fmla="*/ 66199 w 524088"/>
                <a:gd name="connsiteY49" fmla="*/ 423378 h 528352"/>
                <a:gd name="connsiteX50" fmla="*/ 66574 w 524088"/>
                <a:gd name="connsiteY50" fmla="*/ 423661 h 528352"/>
                <a:gd name="connsiteX51" fmla="*/ 66793 w 524088"/>
                <a:gd name="connsiteY51" fmla="*/ 423826 h 528352"/>
                <a:gd name="connsiteX52" fmla="*/ 67483 w 524088"/>
                <a:gd name="connsiteY52" fmla="*/ 424243 h 528352"/>
                <a:gd name="connsiteX53" fmla="*/ 258324 w 524088"/>
                <a:gd name="connsiteY53" fmla="*/ 527402 h 528352"/>
                <a:gd name="connsiteX54" fmla="*/ 259179 w 524088"/>
                <a:gd name="connsiteY54" fmla="*/ 527800 h 528352"/>
                <a:gd name="connsiteX55" fmla="*/ 259373 w 524088"/>
                <a:gd name="connsiteY55" fmla="*/ 527870 h 528352"/>
                <a:gd name="connsiteX56" fmla="*/ 260030 w 524088"/>
                <a:gd name="connsiteY56" fmla="*/ 528079 h 528352"/>
                <a:gd name="connsiteX57" fmla="*/ 260270 w 524088"/>
                <a:gd name="connsiteY57" fmla="*/ 528140 h 528352"/>
                <a:gd name="connsiteX58" fmla="*/ 260930 w 524088"/>
                <a:gd name="connsiteY58" fmla="*/ 528263 h 528352"/>
                <a:gd name="connsiteX59" fmla="*/ 261157 w 524088"/>
                <a:gd name="connsiteY59" fmla="*/ 528297 h 528352"/>
                <a:gd name="connsiteX60" fmla="*/ 262043 w 524088"/>
                <a:gd name="connsiteY60" fmla="*/ 528352 h 528352"/>
                <a:gd name="connsiteX61" fmla="*/ 262930 w 524088"/>
                <a:gd name="connsiteY61" fmla="*/ 528297 h 528352"/>
                <a:gd name="connsiteX62" fmla="*/ 263158 w 524088"/>
                <a:gd name="connsiteY62" fmla="*/ 528263 h 528352"/>
                <a:gd name="connsiteX63" fmla="*/ 263816 w 524088"/>
                <a:gd name="connsiteY63" fmla="*/ 528140 h 528352"/>
                <a:gd name="connsiteX64" fmla="*/ 264056 w 524088"/>
                <a:gd name="connsiteY64" fmla="*/ 528079 h 528352"/>
                <a:gd name="connsiteX65" fmla="*/ 264712 w 524088"/>
                <a:gd name="connsiteY65" fmla="*/ 527870 h 528352"/>
                <a:gd name="connsiteX66" fmla="*/ 264906 w 524088"/>
                <a:gd name="connsiteY66" fmla="*/ 527800 h 528352"/>
                <a:gd name="connsiteX67" fmla="*/ 265760 w 524088"/>
                <a:gd name="connsiteY67" fmla="*/ 527402 h 528352"/>
                <a:gd name="connsiteX68" fmla="*/ 456602 w 524088"/>
                <a:gd name="connsiteY68" fmla="*/ 424243 h 528352"/>
                <a:gd name="connsiteX69" fmla="*/ 457291 w 524088"/>
                <a:gd name="connsiteY69" fmla="*/ 423826 h 528352"/>
                <a:gd name="connsiteX70" fmla="*/ 457511 w 524088"/>
                <a:gd name="connsiteY70" fmla="*/ 423661 h 528352"/>
                <a:gd name="connsiteX71" fmla="*/ 457885 w 524088"/>
                <a:gd name="connsiteY71" fmla="*/ 423378 h 528352"/>
                <a:gd name="connsiteX72" fmla="*/ 458243 w 524088"/>
                <a:gd name="connsiteY72" fmla="*/ 423053 h 528352"/>
                <a:gd name="connsiteX73" fmla="*/ 458434 w 524088"/>
                <a:gd name="connsiteY73" fmla="*/ 422876 h 528352"/>
                <a:gd name="connsiteX74" fmla="*/ 458771 w 524088"/>
                <a:gd name="connsiteY74" fmla="*/ 422505 h 528352"/>
                <a:gd name="connsiteX75" fmla="*/ 458937 w 524088"/>
                <a:gd name="connsiteY75" fmla="*/ 422317 h 528352"/>
                <a:gd name="connsiteX76" fmla="*/ 459206 w 524088"/>
                <a:gd name="connsiteY76" fmla="*/ 421956 h 528352"/>
                <a:gd name="connsiteX77" fmla="*/ 459388 w 524088"/>
                <a:gd name="connsiteY77" fmla="*/ 421705 h 528352"/>
                <a:gd name="connsiteX78" fmla="*/ 459581 w 524088"/>
                <a:gd name="connsiteY78" fmla="*/ 421388 h 528352"/>
                <a:gd name="connsiteX79" fmla="*/ 459778 w 524088"/>
                <a:gd name="connsiteY79" fmla="*/ 421050 h 528352"/>
                <a:gd name="connsiteX80" fmla="*/ 459904 w 524088"/>
                <a:gd name="connsiteY80" fmla="*/ 420789 h 528352"/>
                <a:gd name="connsiteX81" fmla="*/ 460101 w 524088"/>
                <a:gd name="connsiteY81" fmla="*/ 420363 h 528352"/>
                <a:gd name="connsiteX82" fmla="*/ 460180 w 524088"/>
                <a:gd name="connsiteY82" fmla="*/ 420146 h 528352"/>
                <a:gd name="connsiteX83" fmla="*/ 460353 w 524088"/>
                <a:gd name="connsiteY83" fmla="*/ 419655 h 528352"/>
                <a:gd name="connsiteX84" fmla="*/ 460411 w 524088"/>
                <a:gd name="connsiteY84" fmla="*/ 419428 h 528352"/>
                <a:gd name="connsiteX85" fmla="*/ 460533 w 524088"/>
                <a:gd name="connsiteY85" fmla="*/ 418933 h 528352"/>
                <a:gd name="connsiteX86" fmla="*/ 460595 w 524088"/>
                <a:gd name="connsiteY86" fmla="*/ 418529 h 528352"/>
                <a:gd name="connsiteX87" fmla="*/ 460644 w 524088"/>
                <a:gd name="connsiteY87" fmla="*/ 418196 h 528352"/>
                <a:gd name="connsiteX88" fmla="*/ 460683 w 524088"/>
                <a:gd name="connsiteY88" fmla="*/ 417399 h 528352"/>
                <a:gd name="connsiteX89" fmla="*/ 460683 w 524088"/>
                <a:gd name="connsiteY89" fmla="*/ 277733 h 528352"/>
                <a:gd name="connsiteX90" fmla="*/ 520030 w 524088"/>
                <a:gd name="connsiteY90" fmla="*/ 245566 h 528352"/>
                <a:gd name="connsiteX91" fmla="*/ 524003 w 524088"/>
                <a:gd name="connsiteY91" fmla="*/ 239890 h 528352"/>
                <a:gd name="connsiteX92" fmla="*/ 521846 w 524088"/>
                <a:gd name="connsiteY92" fmla="*/ 233307 h 528352"/>
                <a:gd name="connsiteX93" fmla="*/ 463856 w 524088"/>
                <a:gd name="connsiteY93" fmla="*/ 174850 h 528352"/>
                <a:gd name="connsiteX94" fmla="*/ 327349 w 524088"/>
                <a:gd name="connsiteY94" fmla="*/ 17307 h 528352"/>
                <a:gd name="connsiteX95" fmla="*/ 503580 w 524088"/>
                <a:gd name="connsiteY95" fmla="*/ 112824 h 528352"/>
                <a:gd name="connsiteX96" fmla="*/ 451532 w 524088"/>
                <a:gd name="connsiteY96" fmla="*/ 165296 h 528352"/>
                <a:gd name="connsiteX97" fmla="*/ 274860 w 524088"/>
                <a:gd name="connsiteY97" fmla="*/ 69796 h 528352"/>
                <a:gd name="connsiteX98" fmla="*/ 327349 w 524088"/>
                <a:gd name="connsiteY98" fmla="*/ 17307 h 528352"/>
                <a:gd name="connsiteX99" fmla="*/ 74795 w 524088"/>
                <a:gd name="connsiteY99" fmla="*/ 266303 h 528352"/>
                <a:gd name="connsiteX100" fmla="*/ 20507 w 524088"/>
                <a:gd name="connsiteY100" fmla="*/ 236878 h 528352"/>
                <a:gd name="connsiteX101" fmla="*/ 72556 w 524088"/>
                <a:gd name="connsiteY101" fmla="*/ 184406 h 528352"/>
                <a:gd name="connsiteX102" fmla="*/ 249228 w 524088"/>
                <a:gd name="connsiteY102" fmla="*/ 279906 h 528352"/>
                <a:gd name="connsiteX103" fmla="*/ 196738 w 524088"/>
                <a:gd name="connsiteY103" fmla="*/ 332395 h 528352"/>
                <a:gd name="connsiteX104" fmla="*/ 74861 w 524088"/>
                <a:gd name="connsiteY104" fmla="*/ 266338 h 528352"/>
                <a:gd name="connsiteX105" fmla="*/ 74795 w 524088"/>
                <a:gd name="connsiteY105" fmla="*/ 266303 h 528352"/>
                <a:gd name="connsiteX106" fmla="*/ 254305 w 524088"/>
                <a:gd name="connsiteY106" fmla="*/ 507632 h 528352"/>
                <a:gd name="connsiteX107" fmla="*/ 78879 w 524088"/>
                <a:gd name="connsiteY107" fmla="*/ 412806 h 528352"/>
                <a:gd name="connsiteX108" fmla="*/ 78879 w 524088"/>
                <a:gd name="connsiteY108" fmla="*/ 286122 h 528352"/>
                <a:gd name="connsiteX109" fmla="*/ 194440 w 524088"/>
                <a:gd name="connsiteY109" fmla="*/ 348757 h 528352"/>
                <a:gd name="connsiteX110" fmla="*/ 198125 w 524088"/>
                <a:gd name="connsiteY110" fmla="*/ 349692 h 528352"/>
                <a:gd name="connsiteX111" fmla="*/ 203600 w 524088"/>
                <a:gd name="connsiteY111" fmla="*/ 347426 h 528352"/>
                <a:gd name="connsiteX112" fmla="*/ 254305 w 524088"/>
                <a:gd name="connsiteY112" fmla="*/ 296721 h 528352"/>
                <a:gd name="connsiteX113" fmla="*/ 254305 w 524088"/>
                <a:gd name="connsiteY113" fmla="*/ 507632 h 528352"/>
                <a:gd name="connsiteX114" fmla="*/ 262044 w 524088"/>
                <a:gd name="connsiteY114" fmla="*/ 269238 h 528352"/>
                <a:gd name="connsiteX115" fmla="*/ 87433 w 524088"/>
                <a:gd name="connsiteY115" fmla="*/ 174853 h 528352"/>
                <a:gd name="connsiteX116" fmla="*/ 262048 w 524088"/>
                <a:gd name="connsiteY116" fmla="*/ 80466 h 528352"/>
                <a:gd name="connsiteX117" fmla="*/ 436659 w 524088"/>
                <a:gd name="connsiteY117" fmla="*/ 174852 h 528352"/>
                <a:gd name="connsiteX118" fmla="*/ 262044 w 524088"/>
                <a:gd name="connsiteY118" fmla="*/ 269238 h 528352"/>
                <a:gd name="connsiteX119" fmla="*/ 449323 w 524088"/>
                <a:gd name="connsiteY119" fmla="*/ 266287 h 528352"/>
                <a:gd name="connsiteX120" fmla="*/ 449198 w 524088"/>
                <a:gd name="connsiteY120" fmla="*/ 266354 h 528352"/>
                <a:gd name="connsiteX121" fmla="*/ 410640 w 524088"/>
                <a:gd name="connsiteY121" fmla="*/ 287254 h 528352"/>
                <a:gd name="connsiteX122" fmla="*/ 406904 w 524088"/>
                <a:gd name="connsiteY122" fmla="*/ 291857 h 528352"/>
                <a:gd name="connsiteX123" fmla="*/ 407513 w 524088"/>
                <a:gd name="connsiteY123" fmla="*/ 297750 h 528352"/>
                <a:gd name="connsiteX124" fmla="*/ 414324 w 524088"/>
                <a:gd name="connsiteY124" fmla="*/ 301795 h 528352"/>
                <a:gd name="connsiteX125" fmla="*/ 418008 w 524088"/>
                <a:gd name="connsiteY125" fmla="*/ 300867 h 528352"/>
                <a:gd name="connsiteX126" fmla="*/ 445208 w 524088"/>
                <a:gd name="connsiteY126" fmla="*/ 286123 h 528352"/>
                <a:gd name="connsiteX127" fmla="*/ 445208 w 524088"/>
                <a:gd name="connsiteY127" fmla="*/ 412808 h 528352"/>
                <a:gd name="connsiteX128" fmla="*/ 269784 w 524088"/>
                <a:gd name="connsiteY128" fmla="*/ 507633 h 528352"/>
                <a:gd name="connsiteX129" fmla="*/ 269784 w 524088"/>
                <a:gd name="connsiteY129" fmla="*/ 296717 h 528352"/>
                <a:gd name="connsiteX130" fmla="*/ 320492 w 524088"/>
                <a:gd name="connsiteY130" fmla="*/ 347426 h 528352"/>
                <a:gd name="connsiteX131" fmla="*/ 325961 w 524088"/>
                <a:gd name="connsiteY131" fmla="*/ 349696 h 528352"/>
                <a:gd name="connsiteX132" fmla="*/ 329645 w 524088"/>
                <a:gd name="connsiteY132" fmla="*/ 348757 h 528352"/>
                <a:gd name="connsiteX133" fmla="*/ 390797 w 524088"/>
                <a:gd name="connsiteY133" fmla="*/ 315612 h 528352"/>
                <a:gd name="connsiteX134" fmla="*/ 394522 w 524088"/>
                <a:gd name="connsiteY134" fmla="*/ 311009 h 528352"/>
                <a:gd name="connsiteX135" fmla="*/ 393913 w 524088"/>
                <a:gd name="connsiteY135" fmla="*/ 305127 h 528352"/>
                <a:gd name="connsiteX136" fmla="*/ 387092 w 524088"/>
                <a:gd name="connsiteY136" fmla="*/ 301072 h 528352"/>
                <a:gd name="connsiteX137" fmla="*/ 383419 w 524088"/>
                <a:gd name="connsiteY137" fmla="*/ 302011 h 528352"/>
                <a:gd name="connsiteX138" fmla="*/ 327354 w 524088"/>
                <a:gd name="connsiteY138" fmla="*/ 332389 h 528352"/>
                <a:gd name="connsiteX139" fmla="*/ 274861 w 524088"/>
                <a:gd name="connsiteY139" fmla="*/ 279907 h 528352"/>
                <a:gd name="connsiteX140" fmla="*/ 451536 w 524088"/>
                <a:gd name="connsiteY140" fmla="*/ 184402 h 528352"/>
                <a:gd name="connsiteX141" fmla="*/ 503586 w 524088"/>
                <a:gd name="connsiteY141" fmla="*/ 236876 h 528352"/>
                <a:gd name="connsiteX142" fmla="*/ 449323 w 524088"/>
                <a:gd name="connsiteY142" fmla="*/ 266287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524088" h="528352">
                  <a:moveTo>
                    <a:pt x="463856" y="174850"/>
                  </a:moveTo>
                  <a:lnTo>
                    <a:pt x="521844" y="116392"/>
                  </a:lnTo>
                  <a:cubicBezTo>
                    <a:pt x="523560" y="114661"/>
                    <a:pt x="524361" y="112223"/>
                    <a:pt x="524006" y="109813"/>
                  </a:cubicBezTo>
                  <a:cubicBezTo>
                    <a:pt x="523650" y="107401"/>
                    <a:pt x="522179" y="105298"/>
                    <a:pt x="520037" y="104137"/>
                  </a:cubicBezTo>
                  <a:lnTo>
                    <a:pt x="329648" y="945"/>
                  </a:lnTo>
                  <a:cubicBezTo>
                    <a:pt x="326636" y="-686"/>
                    <a:pt x="322910" y="-147"/>
                    <a:pt x="320488" y="2276"/>
                  </a:cubicBezTo>
                  <a:lnTo>
                    <a:pt x="262040" y="60724"/>
                  </a:lnTo>
                  <a:lnTo>
                    <a:pt x="203596" y="2281"/>
                  </a:lnTo>
                  <a:cubicBezTo>
                    <a:pt x="202141" y="815"/>
                    <a:pt x="200191" y="0"/>
                    <a:pt x="198137" y="0"/>
                  </a:cubicBezTo>
                  <a:cubicBezTo>
                    <a:pt x="196847" y="0"/>
                    <a:pt x="195578" y="329"/>
                    <a:pt x="194443" y="949"/>
                  </a:cubicBezTo>
                  <a:lnTo>
                    <a:pt x="133291" y="34083"/>
                  </a:lnTo>
                  <a:cubicBezTo>
                    <a:pt x="131475" y="35073"/>
                    <a:pt x="130154" y="36704"/>
                    <a:pt x="129566" y="38685"/>
                  </a:cubicBezTo>
                  <a:cubicBezTo>
                    <a:pt x="128978" y="40667"/>
                    <a:pt x="129195" y="42761"/>
                    <a:pt x="130175" y="44578"/>
                  </a:cubicBezTo>
                  <a:cubicBezTo>
                    <a:pt x="131537" y="47075"/>
                    <a:pt x="134148" y="48634"/>
                    <a:pt x="136986" y="48634"/>
                  </a:cubicBezTo>
                  <a:cubicBezTo>
                    <a:pt x="138265" y="48634"/>
                    <a:pt x="139545" y="48304"/>
                    <a:pt x="140670" y="47695"/>
                  </a:cubicBezTo>
                  <a:lnTo>
                    <a:pt x="196734" y="17306"/>
                  </a:lnTo>
                  <a:lnTo>
                    <a:pt x="249227" y="69799"/>
                  </a:lnTo>
                  <a:lnTo>
                    <a:pt x="72554" y="165293"/>
                  </a:lnTo>
                  <a:lnTo>
                    <a:pt x="20504" y="112819"/>
                  </a:lnTo>
                  <a:lnTo>
                    <a:pt x="113448" y="62442"/>
                  </a:lnTo>
                  <a:cubicBezTo>
                    <a:pt x="115275" y="61461"/>
                    <a:pt x="116596" y="59831"/>
                    <a:pt x="117184" y="57849"/>
                  </a:cubicBezTo>
                  <a:cubicBezTo>
                    <a:pt x="117772" y="55868"/>
                    <a:pt x="117555" y="53773"/>
                    <a:pt x="116565" y="51957"/>
                  </a:cubicBezTo>
                  <a:cubicBezTo>
                    <a:pt x="115213" y="49460"/>
                    <a:pt x="112602" y="47902"/>
                    <a:pt x="109764" y="47902"/>
                  </a:cubicBezTo>
                  <a:cubicBezTo>
                    <a:pt x="108485" y="47902"/>
                    <a:pt x="107215" y="48231"/>
                    <a:pt x="106080" y="48840"/>
                  </a:cubicBezTo>
                  <a:lnTo>
                    <a:pt x="4055" y="104141"/>
                  </a:lnTo>
                  <a:cubicBezTo>
                    <a:pt x="1918" y="105285"/>
                    <a:pt x="432" y="107412"/>
                    <a:pt x="82" y="109817"/>
                  </a:cubicBezTo>
                  <a:cubicBezTo>
                    <a:pt x="-269" y="112210"/>
                    <a:pt x="537" y="114666"/>
                    <a:pt x="2249" y="116390"/>
                  </a:cubicBezTo>
                  <a:lnTo>
                    <a:pt x="60230" y="174853"/>
                  </a:lnTo>
                  <a:lnTo>
                    <a:pt x="2245" y="233310"/>
                  </a:lnTo>
                  <a:cubicBezTo>
                    <a:pt x="528" y="235041"/>
                    <a:pt x="-272" y="237479"/>
                    <a:pt x="83" y="239889"/>
                  </a:cubicBezTo>
                  <a:cubicBezTo>
                    <a:pt x="439" y="242301"/>
                    <a:pt x="1909" y="244404"/>
                    <a:pt x="4051" y="245565"/>
                  </a:cubicBezTo>
                  <a:lnTo>
                    <a:pt x="63401" y="277733"/>
                  </a:lnTo>
                  <a:lnTo>
                    <a:pt x="63401" y="417399"/>
                  </a:lnTo>
                  <a:cubicBezTo>
                    <a:pt x="63400" y="417666"/>
                    <a:pt x="63414" y="417933"/>
                    <a:pt x="63441" y="418196"/>
                  </a:cubicBezTo>
                  <a:cubicBezTo>
                    <a:pt x="63452" y="418308"/>
                    <a:pt x="63474" y="418418"/>
                    <a:pt x="63489" y="418529"/>
                  </a:cubicBezTo>
                  <a:cubicBezTo>
                    <a:pt x="63509" y="418664"/>
                    <a:pt x="63524" y="418799"/>
                    <a:pt x="63551" y="418933"/>
                  </a:cubicBezTo>
                  <a:cubicBezTo>
                    <a:pt x="63584" y="419101"/>
                    <a:pt x="63629" y="419264"/>
                    <a:pt x="63673" y="419428"/>
                  </a:cubicBezTo>
                  <a:cubicBezTo>
                    <a:pt x="63693" y="419503"/>
                    <a:pt x="63709" y="419580"/>
                    <a:pt x="63732" y="419655"/>
                  </a:cubicBezTo>
                  <a:cubicBezTo>
                    <a:pt x="63782" y="419821"/>
                    <a:pt x="63843" y="419983"/>
                    <a:pt x="63904" y="420146"/>
                  </a:cubicBezTo>
                  <a:cubicBezTo>
                    <a:pt x="63931" y="420218"/>
                    <a:pt x="63953" y="420292"/>
                    <a:pt x="63983" y="420363"/>
                  </a:cubicBezTo>
                  <a:cubicBezTo>
                    <a:pt x="64043" y="420509"/>
                    <a:pt x="64112" y="420649"/>
                    <a:pt x="64180" y="420789"/>
                  </a:cubicBezTo>
                  <a:cubicBezTo>
                    <a:pt x="64223" y="420877"/>
                    <a:pt x="64261" y="420964"/>
                    <a:pt x="64306" y="421050"/>
                  </a:cubicBezTo>
                  <a:cubicBezTo>
                    <a:pt x="64368" y="421166"/>
                    <a:pt x="64437" y="421276"/>
                    <a:pt x="64503" y="421388"/>
                  </a:cubicBezTo>
                  <a:cubicBezTo>
                    <a:pt x="64567" y="421494"/>
                    <a:pt x="64628" y="421601"/>
                    <a:pt x="64696" y="421705"/>
                  </a:cubicBezTo>
                  <a:cubicBezTo>
                    <a:pt x="64753" y="421791"/>
                    <a:pt x="64817" y="421873"/>
                    <a:pt x="64878" y="421956"/>
                  </a:cubicBezTo>
                  <a:cubicBezTo>
                    <a:pt x="64966" y="422077"/>
                    <a:pt x="65052" y="422200"/>
                    <a:pt x="65147" y="422317"/>
                  </a:cubicBezTo>
                  <a:cubicBezTo>
                    <a:pt x="65200" y="422382"/>
                    <a:pt x="65259" y="422442"/>
                    <a:pt x="65314" y="422505"/>
                  </a:cubicBezTo>
                  <a:cubicBezTo>
                    <a:pt x="65423" y="422631"/>
                    <a:pt x="65532" y="422757"/>
                    <a:pt x="65650" y="422876"/>
                  </a:cubicBezTo>
                  <a:cubicBezTo>
                    <a:pt x="65711" y="422936"/>
                    <a:pt x="65778" y="422992"/>
                    <a:pt x="65841" y="423053"/>
                  </a:cubicBezTo>
                  <a:cubicBezTo>
                    <a:pt x="65958" y="423164"/>
                    <a:pt x="66074" y="423275"/>
                    <a:pt x="66199" y="423378"/>
                  </a:cubicBezTo>
                  <a:cubicBezTo>
                    <a:pt x="66320" y="423478"/>
                    <a:pt x="66448" y="423569"/>
                    <a:pt x="66574" y="423661"/>
                  </a:cubicBezTo>
                  <a:cubicBezTo>
                    <a:pt x="66648" y="423716"/>
                    <a:pt x="66717" y="423773"/>
                    <a:pt x="66793" y="423826"/>
                  </a:cubicBezTo>
                  <a:cubicBezTo>
                    <a:pt x="67015" y="423976"/>
                    <a:pt x="67245" y="424115"/>
                    <a:pt x="67483" y="424243"/>
                  </a:cubicBezTo>
                  <a:lnTo>
                    <a:pt x="258324" y="527402"/>
                  </a:lnTo>
                  <a:cubicBezTo>
                    <a:pt x="258598" y="527552"/>
                    <a:pt x="258885" y="527682"/>
                    <a:pt x="259179" y="527800"/>
                  </a:cubicBezTo>
                  <a:cubicBezTo>
                    <a:pt x="259243" y="527825"/>
                    <a:pt x="259308" y="527847"/>
                    <a:pt x="259373" y="527870"/>
                  </a:cubicBezTo>
                  <a:cubicBezTo>
                    <a:pt x="259588" y="527950"/>
                    <a:pt x="259806" y="528020"/>
                    <a:pt x="260030" y="528079"/>
                  </a:cubicBezTo>
                  <a:cubicBezTo>
                    <a:pt x="260110" y="528100"/>
                    <a:pt x="260190" y="528122"/>
                    <a:pt x="260270" y="528140"/>
                  </a:cubicBezTo>
                  <a:cubicBezTo>
                    <a:pt x="260487" y="528191"/>
                    <a:pt x="260707" y="528231"/>
                    <a:pt x="260930" y="528263"/>
                  </a:cubicBezTo>
                  <a:cubicBezTo>
                    <a:pt x="261006" y="528274"/>
                    <a:pt x="261080" y="528288"/>
                    <a:pt x="261157" y="528297"/>
                  </a:cubicBezTo>
                  <a:cubicBezTo>
                    <a:pt x="261448" y="528330"/>
                    <a:pt x="261743" y="528352"/>
                    <a:pt x="262043" y="528352"/>
                  </a:cubicBezTo>
                  <a:cubicBezTo>
                    <a:pt x="262343" y="528352"/>
                    <a:pt x="262639" y="528330"/>
                    <a:pt x="262930" y="528297"/>
                  </a:cubicBezTo>
                  <a:cubicBezTo>
                    <a:pt x="263006" y="528288"/>
                    <a:pt x="263081" y="528274"/>
                    <a:pt x="263158" y="528263"/>
                  </a:cubicBezTo>
                  <a:cubicBezTo>
                    <a:pt x="263381" y="528231"/>
                    <a:pt x="263600" y="528191"/>
                    <a:pt x="263816" y="528140"/>
                  </a:cubicBezTo>
                  <a:cubicBezTo>
                    <a:pt x="263896" y="528122"/>
                    <a:pt x="263977" y="528100"/>
                    <a:pt x="264056" y="528079"/>
                  </a:cubicBezTo>
                  <a:cubicBezTo>
                    <a:pt x="264279" y="528019"/>
                    <a:pt x="264498" y="527950"/>
                    <a:pt x="264712" y="527870"/>
                  </a:cubicBezTo>
                  <a:cubicBezTo>
                    <a:pt x="264777" y="527847"/>
                    <a:pt x="264842" y="527825"/>
                    <a:pt x="264906" y="527800"/>
                  </a:cubicBezTo>
                  <a:cubicBezTo>
                    <a:pt x="265199" y="527682"/>
                    <a:pt x="265486" y="527552"/>
                    <a:pt x="265760" y="527402"/>
                  </a:cubicBezTo>
                  <a:lnTo>
                    <a:pt x="456602" y="424243"/>
                  </a:lnTo>
                  <a:cubicBezTo>
                    <a:pt x="456839" y="424115"/>
                    <a:pt x="457069" y="423976"/>
                    <a:pt x="457291" y="423826"/>
                  </a:cubicBezTo>
                  <a:cubicBezTo>
                    <a:pt x="457367" y="423773"/>
                    <a:pt x="457437" y="423715"/>
                    <a:pt x="457511" y="423661"/>
                  </a:cubicBezTo>
                  <a:cubicBezTo>
                    <a:pt x="457638" y="423568"/>
                    <a:pt x="457766" y="423477"/>
                    <a:pt x="457885" y="423378"/>
                  </a:cubicBezTo>
                  <a:cubicBezTo>
                    <a:pt x="458010" y="423275"/>
                    <a:pt x="458126" y="423164"/>
                    <a:pt x="458243" y="423053"/>
                  </a:cubicBezTo>
                  <a:cubicBezTo>
                    <a:pt x="458306" y="422992"/>
                    <a:pt x="458373" y="422938"/>
                    <a:pt x="458434" y="422876"/>
                  </a:cubicBezTo>
                  <a:cubicBezTo>
                    <a:pt x="458552" y="422757"/>
                    <a:pt x="458661" y="422631"/>
                    <a:pt x="458771" y="422505"/>
                  </a:cubicBezTo>
                  <a:cubicBezTo>
                    <a:pt x="458825" y="422442"/>
                    <a:pt x="458884" y="422382"/>
                    <a:pt x="458937" y="422317"/>
                  </a:cubicBezTo>
                  <a:cubicBezTo>
                    <a:pt x="459032" y="422201"/>
                    <a:pt x="459118" y="422078"/>
                    <a:pt x="459206" y="421956"/>
                  </a:cubicBezTo>
                  <a:cubicBezTo>
                    <a:pt x="459267" y="421873"/>
                    <a:pt x="459331" y="421791"/>
                    <a:pt x="459388" y="421705"/>
                  </a:cubicBezTo>
                  <a:cubicBezTo>
                    <a:pt x="459456" y="421601"/>
                    <a:pt x="459517" y="421495"/>
                    <a:pt x="459581" y="421388"/>
                  </a:cubicBezTo>
                  <a:cubicBezTo>
                    <a:pt x="459648" y="421276"/>
                    <a:pt x="459717" y="421166"/>
                    <a:pt x="459778" y="421050"/>
                  </a:cubicBezTo>
                  <a:cubicBezTo>
                    <a:pt x="459823" y="420964"/>
                    <a:pt x="459861" y="420877"/>
                    <a:pt x="459904" y="420789"/>
                  </a:cubicBezTo>
                  <a:cubicBezTo>
                    <a:pt x="459972" y="420649"/>
                    <a:pt x="460041" y="420509"/>
                    <a:pt x="460101" y="420363"/>
                  </a:cubicBezTo>
                  <a:cubicBezTo>
                    <a:pt x="460131" y="420292"/>
                    <a:pt x="460153" y="420218"/>
                    <a:pt x="460180" y="420146"/>
                  </a:cubicBezTo>
                  <a:cubicBezTo>
                    <a:pt x="460241" y="419984"/>
                    <a:pt x="460302" y="419822"/>
                    <a:pt x="460353" y="419655"/>
                  </a:cubicBezTo>
                  <a:cubicBezTo>
                    <a:pt x="460375" y="419581"/>
                    <a:pt x="460391" y="419504"/>
                    <a:pt x="460411" y="419428"/>
                  </a:cubicBezTo>
                  <a:cubicBezTo>
                    <a:pt x="460455" y="419264"/>
                    <a:pt x="460500" y="419101"/>
                    <a:pt x="460533" y="418933"/>
                  </a:cubicBezTo>
                  <a:cubicBezTo>
                    <a:pt x="460560" y="418799"/>
                    <a:pt x="460575" y="418664"/>
                    <a:pt x="460595" y="418529"/>
                  </a:cubicBezTo>
                  <a:cubicBezTo>
                    <a:pt x="460611" y="418418"/>
                    <a:pt x="460633" y="418308"/>
                    <a:pt x="460644" y="418196"/>
                  </a:cubicBezTo>
                  <a:cubicBezTo>
                    <a:pt x="460670" y="417932"/>
                    <a:pt x="460684" y="417665"/>
                    <a:pt x="460683" y="417399"/>
                  </a:cubicBezTo>
                  <a:lnTo>
                    <a:pt x="460683" y="277733"/>
                  </a:lnTo>
                  <a:lnTo>
                    <a:pt x="520030" y="245566"/>
                  </a:lnTo>
                  <a:cubicBezTo>
                    <a:pt x="522166" y="244410"/>
                    <a:pt x="523652" y="242284"/>
                    <a:pt x="524003" y="239890"/>
                  </a:cubicBezTo>
                  <a:cubicBezTo>
                    <a:pt x="524353" y="237486"/>
                    <a:pt x="523548" y="235030"/>
                    <a:pt x="521846" y="233307"/>
                  </a:cubicBezTo>
                  <a:lnTo>
                    <a:pt x="463856" y="174850"/>
                  </a:lnTo>
                  <a:close/>
                  <a:moveTo>
                    <a:pt x="327349" y="17307"/>
                  </a:moveTo>
                  <a:lnTo>
                    <a:pt x="503580" y="112824"/>
                  </a:lnTo>
                  <a:lnTo>
                    <a:pt x="451532" y="165296"/>
                  </a:lnTo>
                  <a:lnTo>
                    <a:pt x="274860" y="69796"/>
                  </a:lnTo>
                  <a:lnTo>
                    <a:pt x="327349" y="17307"/>
                  </a:lnTo>
                  <a:close/>
                  <a:moveTo>
                    <a:pt x="74795" y="266303"/>
                  </a:moveTo>
                  <a:lnTo>
                    <a:pt x="20507" y="236878"/>
                  </a:lnTo>
                  <a:lnTo>
                    <a:pt x="72556" y="184406"/>
                  </a:lnTo>
                  <a:lnTo>
                    <a:pt x="249228" y="279906"/>
                  </a:lnTo>
                  <a:lnTo>
                    <a:pt x="196738" y="332395"/>
                  </a:lnTo>
                  <a:lnTo>
                    <a:pt x="74861" y="266338"/>
                  </a:lnTo>
                  <a:cubicBezTo>
                    <a:pt x="74839" y="266326"/>
                    <a:pt x="74818" y="266314"/>
                    <a:pt x="74795" y="266303"/>
                  </a:cubicBezTo>
                  <a:close/>
                  <a:moveTo>
                    <a:pt x="254305" y="507632"/>
                  </a:moveTo>
                  <a:lnTo>
                    <a:pt x="78879" y="412806"/>
                  </a:lnTo>
                  <a:lnTo>
                    <a:pt x="78879" y="286122"/>
                  </a:lnTo>
                  <a:lnTo>
                    <a:pt x="194440" y="348757"/>
                  </a:lnTo>
                  <a:cubicBezTo>
                    <a:pt x="195601" y="349385"/>
                    <a:pt x="196868" y="349692"/>
                    <a:pt x="198125" y="349692"/>
                  </a:cubicBezTo>
                  <a:cubicBezTo>
                    <a:pt x="200130" y="349692"/>
                    <a:pt x="202111" y="348914"/>
                    <a:pt x="203600" y="347426"/>
                  </a:cubicBezTo>
                  <a:lnTo>
                    <a:pt x="254305" y="296721"/>
                  </a:lnTo>
                  <a:lnTo>
                    <a:pt x="254305" y="507632"/>
                  </a:lnTo>
                  <a:close/>
                  <a:moveTo>
                    <a:pt x="262044" y="269238"/>
                  </a:moveTo>
                  <a:lnTo>
                    <a:pt x="87433" y="174853"/>
                  </a:lnTo>
                  <a:lnTo>
                    <a:pt x="262048" y="80466"/>
                  </a:lnTo>
                  <a:lnTo>
                    <a:pt x="436659" y="174852"/>
                  </a:lnTo>
                  <a:lnTo>
                    <a:pt x="262044" y="269238"/>
                  </a:lnTo>
                  <a:close/>
                  <a:moveTo>
                    <a:pt x="449323" y="266287"/>
                  </a:moveTo>
                  <a:cubicBezTo>
                    <a:pt x="449281" y="266309"/>
                    <a:pt x="449240" y="266332"/>
                    <a:pt x="449198" y="266354"/>
                  </a:cubicBezTo>
                  <a:lnTo>
                    <a:pt x="410640" y="287254"/>
                  </a:lnTo>
                  <a:cubicBezTo>
                    <a:pt x="408814" y="288235"/>
                    <a:pt x="407493" y="289875"/>
                    <a:pt x="406904" y="291857"/>
                  </a:cubicBezTo>
                  <a:cubicBezTo>
                    <a:pt x="406316" y="293839"/>
                    <a:pt x="406533" y="295933"/>
                    <a:pt x="407513" y="297750"/>
                  </a:cubicBezTo>
                  <a:cubicBezTo>
                    <a:pt x="408875" y="300247"/>
                    <a:pt x="411486" y="301795"/>
                    <a:pt x="414324" y="301795"/>
                  </a:cubicBezTo>
                  <a:cubicBezTo>
                    <a:pt x="415604" y="301795"/>
                    <a:pt x="416883" y="301474"/>
                    <a:pt x="418008" y="300867"/>
                  </a:cubicBezTo>
                  <a:lnTo>
                    <a:pt x="445208" y="286123"/>
                  </a:lnTo>
                  <a:lnTo>
                    <a:pt x="445208" y="412808"/>
                  </a:lnTo>
                  <a:lnTo>
                    <a:pt x="269784" y="507633"/>
                  </a:lnTo>
                  <a:lnTo>
                    <a:pt x="269784" y="296717"/>
                  </a:lnTo>
                  <a:lnTo>
                    <a:pt x="320492" y="347426"/>
                  </a:lnTo>
                  <a:cubicBezTo>
                    <a:pt x="321958" y="348891"/>
                    <a:pt x="323897" y="349696"/>
                    <a:pt x="325961" y="349696"/>
                  </a:cubicBezTo>
                  <a:cubicBezTo>
                    <a:pt x="327241" y="349696"/>
                    <a:pt x="328510" y="349366"/>
                    <a:pt x="329645" y="348757"/>
                  </a:cubicBezTo>
                  <a:lnTo>
                    <a:pt x="390797" y="315612"/>
                  </a:lnTo>
                  <a:cubicBezTo>
                    <a:pt x="392613" y="314632"/>
                    <a:pt x="393934" y="312991"/>
                    <a:pt x="394522" y="311009"/>
                  </a:cubicBezTo>
                  <a:cubicBezTo>
                    <a:pt x="395110" y="309028"/>
                    <a:pt x="394894" y="306944"/>
                    <a:pt x="393913" y="305127"/>
                  </a:cubicBezTo>
                  <a:cubicBezTo>
                    <a:pt x="392551" y="302620"/>
                    <a:pt x="389940" y="301072"/>
                    <a:pt x="387092" y="301072"/>
                  </a:cubicBezTo>
                  <a:cubicBezTo>
                    <a:pt x="385823" y="301072"/>
                    <a:pt x="384543" y="301392"/>
                    <a:pt x="383419" y="302011"/>
                  </a:cubicBezTo>
                  <a:lnTo>
                    <a:pt x="327354" y="332389"/>
                  </a:lnTo>
                  <a:lnTo>
                    <a:pt x="274861" y="279907"/>
                  </a:lnTo>
                  <a:lnTo>
                    <a:pt x="451536" y="184402"/>
                  </a:lnTo>
                  <a:lnTo>
                    <a:pt x="503586" y="236876"/>
                  </a:lnTo>
                  <a:lnTo>
                    <a:pt x="449323" y="26628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2AFB62E8-AAF5-4BB4-9847-696185840407}"/>
              </a:ext>
            </a:extLst>
          </p:cNvPr>
          <p:cNvGrpSpPr/>
          <p:nvPr/>
        </p:nvGrpSpPr>
        <p:grpSpPr>
          <a:xfrm>
            <a:off x="7314688" y="4934561"/>
            <a:ext cx="616791" cy="630933"/>
            <a:chOff x="7314688" y="4934561"/>
            <a:chExt cx="616791" cy="630933"/>
          </a:xfrm>
        </p:grpSpPr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53EC0743-167E-433A-93C8-D19A3F043E2B}"/>
                </a:ext>
              </a:extLst>
            </p:cNvPr>
            <p:cNvSpPr/>
            <p:nvPr/>
          </p:nvSpPr>
          <p:spPr>
            <a:xfrm>
              <a:off x="7314688" y="4934561"/>
              <a:ext cx="616791" cy="6309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5D7CB224-6C76-4193-B100-39E16F95525F}"/>
                </a:ext>
              </a:extLst>
            </p:cNvPr>
            <p:cNvGrpSpPr/>
            <p:nvPr/>
          </p:nvGrpSpPr>
          <p:grpSpPr>
            <a:xfrm>
              <a:off x="7413040" y="5090016"/>
              <a:ext cx="420086" cy="320022"/>
              <a:chOff x="3725020" y="4540286"/>
              <a:chExt cx="528351" cy="402498"/>
            </a:xfrm>
            <a:solidFill>
              <a:schemeClr val="bg1"/>
            </a:solidFill>
          </p:grpSpPr>
          <p:sp>
            <p:nvSpPr>
              <p:cNvPr id="209" name="Freeform: Shape 208">
                <a:extLst>
                  <a:ext uri="{FF2B5EF4-FFF2-40B4-BE49-F238E27FC236}">
                    <a16:creationId xmlns:a16="http://schemas.microsoft.com/office/drawing/2014/main" id="{EB9AB318-74DB-4AC8-A64D-476A5AFFDEFF}"/>
                  </a:ext>
                </a:extLst>
              </p:cNvPr>
              <p:cNvSpPr/>
              <p:nvPr/>
            </p:nvSpPr>
            <p:spPr>
              <a:xfrm>
                <a:off x="3725020" y="4540286"/>
                <a:ext cx="528351" cy="402498"/>
              </a:xfrm>
              <a:custGeom>
                <a:avLst/>
                <a:gdLst>
                  <a:gd name="connsiteX0" fmla="*/ 527527 w 528351"/>
                  <a:gd name="connsiteY0" fmla="*/ 391292 h 402498"/>
                  <a:gd name="connsiteX1" fmla="*/ 450128 w 528351"/>
                  <a:gd name="connsiteY1" fmla="*/ 236492 h 402498"/>
                  <a:gd name="connsiteX2" fmla="*/ 449734 w 528351"/>
                  <a:gd name="connsiteY2" fmla="*/ 235825 h 402498"/>
                  <a:gd name="connsiteX3" fmla="*/ 449588 w 528351"/>
                  <a:gd name="connsiteY3" fmla="*/ 235577 h 402498"/>
                  <a:gd name="connsiteX4" fmla="*/ 443203 w 528351"/>
                  <a:gd name="connsiteY4" fmla="*/ 232210 h 402498"/>
                  <a:gd name="connsiteX5" fmla="*/ 396762 w 528351"/>
                  <a:gd name="connsiteY5" fmla="*/ 232210 h 402498"/>
                  <a:gd name="connsiteX6" fmla="*/ 396730 w 528351"/>
                  <a:gd name="connsiteY6" fmla="*/ 232212 h 402498"/>
                  <a:gd name="connsiteX7" fmla="*/ 360501 w 528351"/>
                  <a:gd name="connsiteY7" fmla="*/ 232212 h 402498"/>
                  <a:gd name="connsiteX8" fmla="*/ 374244 w 528351"/>
                  <a:gd name="connsiteY8" fmla="*/ 204304 h 402498"/>
                  <a:gd name="connsiteX9" fmla="*/ 389797 w 528351"/>
                  <a:gd name="connsiteY9" fmla="*/ 161889 h 402498"/>
                  <a:gd name="connsiteX10" fmla="*/ 395803 w 528351"/>
                  <a:gd name="connsiteY10" fmla="*/ 123850 h 402498"/>
                  <a:gd name="connsiteX11" fmla="*/ 388950 w 528351"/>
                  <a:gd name="connsiteY11" fmla="*/ 83107 h 402498"/>
                  <a:gd name="connsiteX12" fmla="*/ 369930 w 528351"/>
                  <a:gd name="connsiteY12" fmla="*/ 48071 h 402498"/>
                  <a:gd name="connsiteX13" fmla="*/ 369816 w 528351"/>
                  <a:gd name="connsiteY13" fmla="*/ 47926 h 402498"/>
                  <a:gd name="connsiteX14" fmla="*/ 350580 w 528351"/>
                  <a:gd name="connsiteY14" fmla="*/ 28143 h 402498"/>
                  <a:gd name="connsiteX15" fmla="*/ 327319 w 528351"/>
                  <a:gd name="connsiteY15" fmla="*/ 13034 h 402498"/>
                  <a:gd name="connsiteX16" fmla="*/ 300850 w 528351"/>
                  <a:gd name="connsiteY16" fmla="*/ 3395 h 402498"/>
                  <a:gd name="connsiteX17" fmla="*/ 271954 w 528351"/>
                  <a:gd name="connsiteY17" fmla="*/ 0 h 402498"/>
                  <a:gd name="connsiteX18" fmla="*/ 229529 w 528351"/>
                  <a:gd name="connsiteY18" fmla="*/ 7461 h 402498"/>
                  <a:gd name="connsiteX19" fmla="*/ 193429 w 528351"/>
                  <a:gd name="connsiteY19" fmla="*/ 28080 h 402498"/>
                  <a:gd name="connsiteX20" fmla="*/ 192356 w 528351"/>
                  <a:gd name="connsiteY20" fmla="*/ 38968 h 402498"/>
                  <a:gd name="connsiteX21" fmla="*/ 198342 w 528351"/>
                  <a:gd name="connsiteY21" fmla="*/ 41806 h 402498"/>
                  <a:gd name="connsiteX22" fmla="*/ 203255 w 528351"/>
                  <a:gd name="connsiteY22" fmla="*/ 40041 h 402498"/>
                  <a:gd name="connsiteX23" fmla="*/ 234834 w 528351"/>
                  <a:gd name="connsiteY23" fmla="*/ 22002 h 402498"/>
                  <a:gd name="connsiteX24" fmla="*/ 271965 w 528351"/>
                  <a:gd name="connsiteY24" fmla="*/ 15480 h 402498"/>
                  <a:gd name="connsiteX25" fmla="*/ 297249 w 528351"/>
                  <a:gd name="connsiteY25" fmla="*/ 18443 h 402498"/>
                  <a:gd name="connsiteX26" fmla="*/ 320406 w 528351"/>
                  <a:gd name="connsiteY26" fmla="*/ 26873 h 402498"/>
                  <a:gd name="connsiteX27" fmla="*/ 340747 w 528351"/>
                  <a:gd name="connsiteY27" fmla="*/ 40093 h 402498"/>
                  <a:gd name="connsiteX28" fmla="*/ 357599 w 528351"/>
                  <a:gd name="connsiteY28" fmla="*/ 57420 h 402498"/>
                  <a:gd name="connsiteX29" fmla="*/ 357682 w 528351"/>
                  <a:gd name="connsiteY29" fmla="*/ 57544 h 402498"/>
                  <a:gd name="connsiteX30" fmla="*/ 357704 w 528351"/>
                  <a:gd name="connsiteY30" fmla="*/ 57554 h 402498"/>
                  <a:gd name="connsiteX31" fmla="*/ 374328 w 528351"/>
                  <a:gd name="connsiteY31" fmla="*/ 88195 h 402498"/>
                  <a:gd name="connsiteX32" fmla="*/ 380334 w 528351"/>
                  <a:gd name="connsiteY32" fmla="*/ 123850 h 402498"/>
                  <a:gd name="connsiteX33" fmla="*/ 368115 w 528351"/>
                  <a:gd name="connsiteY33" fmla="*/ 178432 h 402498"/>
                  <a:gd name="connsiteX34" fmla="*/ 341037 w 528351"/>
                  <a:gd name="connsiteY34" fmla="*/ 235310 h 402498"/>
                  <a:gd name="connsiteX35" fmla="*/ 340074 w 528351"/>
                  <a:gd name="connsiteY35" fmla="*/ 236976 h 402498"/>
                  <a:gd name="connsiteX36" fmla="*/ 319487 w 528351"/>
                  <a:gd name="connsiteY36" fmla="*/ 268433 h 402498"/>
                  <a:gd name="connsiteX37" fmla="*/ 292046 w 528351"/>
                  <a:gd name="connsiteY37" fmla="*/ 299083 h 402498"/>
                  <a:gd name="connsiteX38" fmla="*/ 280301 w 528351"/>
                  <a:gd name="connsiteY38" fmla="*/ 307184 h 402498"/>
                  <a:gd name="connsiteX39" fmla="*/ 272015 w 528351"/>
                  <a:gd name="connsiteY39" fmla="*/ 309609 h 402498"/>
                  <a:gd name="connsiteX40" fmla="*/ 271963 w 528351"/>
                  <a:gd name="connsiteY40" fmla="*/ 309609 h 402498"/>
                  <a:gd name="connsiteX41" fmla="*/ 259990 w 528351"/>
                  <a:gd name="connsiteY41" fmla="*/ 305120 h 402498"/>
                  <a:gd name="connsiteX42" fmla="*/ 229154 w 528351"/>
                  <a:gd name="connsiteY42" fmla="*/ 274624 h 402498"/>
                  <a:gd name="connsiteX43" fmla="*/ 203865 w 528351"/>
                  <a:gd name="connsiteY43" fmla="*/ 236970 h 402498"/>
                  <a:gd name="connsiteX44" fmla="*/ 202876 w 528351"/>
                  <a:gd name="connsiteY44" fmla="*/ 235270 h 402498"/>
                  <a:gd name="connsiteX45" fmla="*/ 183829 w 528351"/>
                  <a:gd name="connsiteY45" fmla="*/ 198009 h 402498"/>
                  <a:gd name="connsiteX46" fmla="*/ 163593 w 528351"/>
                  <a:gd name="connsiteY46" fmla="*/ 123850 h 402498"/>
                  <a:gd name="connsiteX47" fmla="*/ 183593 w 528351"/>
                  <a:gd name="connsiteY47" fmla="*/ 61114 h 402498"/>
                  <a:gd name="connsiteX48" fmla="*/ 184913 w 528351"/>
                  <a:gd name="connsiteY48" fmla="*/ 55336 h 402498"/>
                  <a:gd name="connsiteX49" fmla="*/ 181765 w 528351"/>
                  <a:gd name="connsiteY49" fmla="*/ 50320 h 402498"/>
                  <a:gd name="connsiteX50" fmla="*/ 177287 w 528351"/>
                  <a:gd name="connsiteY50" fmla="*/ 48886 h 402498"/>
                  <a:gd name="connsiteX51" fmla="*/ 170971 w 528351"/>
                  <a:gd name="connsiteY51" fmla="*/ 52136 h 402498"/>
                  <a:gd name="connsiteX52" fmla="*/ 154150 w 528351"/>
                  <a:gd name="connsiteY52" fmla="*/ 85562 h 402498"/>
                  <a:gd name="connsiteX53" fmla="*/ 148113 w 528351"/>
                  <a:gd name="connsiteY53" fmla="*/ 123849 h 402498"/>
                  <a:gd name="connsiteX54" fmla="*/ 161301 w 528351"/>
                  <a:gd name="connsiteY54" fmla="*/ 183818 h 402498"/>
                  <a:gd name="connsiteX55" fmla="*/ 183434 w 528351"/>
                  <a:gd name="connsiteY55" fmla="*/ 232211 h 402498"/>
                  <a:gd name="connsiteX56" fmla="*/ 131582 w 528351"/>
                  <a:gd name="connsiteY56" fmla="*/ 232211 h 402498"/>
                  <a:gd name="connsiteX57" fmla="*/ 85142 w 528351"/>
                  <a:gd name="connsiteY57" fmla="*/ 232211 h 402498"/>
                  <a:gd name="connsiteX58" fmla="*/ 78220 w 528351"/>
                  <a:gd name="connsiteY58" fmla="*/ 236489 h 402498"/>
                  <a:gd name="connsiteX59" fmla="*/ 62740 w 528351"/>
                  <a:gd name="connsiteY59" fmla="*/ 267449 h 402498"/>
                  <a:gd name="connsiteX60" fmla="*/ 62739 w 528351"/>
                  <a:gd name="connsiteY60" fmla="*/ 267452 h 402498"/>
                  <a:gd name="connsiteX61" fmla="*/ 31733 w 528351"/>
                  <a:gd name="connsiteY61" fmla="*/ 329464 h 402498"/>
                  <a:gd name="connsiteX62" fmla="*/ 31730 w 528351"/>
                  <a:gd name="connsiteY62" fmla="*/ 329469 h 402498"/>
                  <a:gd name="connsiteX63" fmla="*/ 31720 w 528351"/>
                  <a:gd name="connsiteY63" fmla="*/ 329489 h 402498"/>
                  <a:gd name="connsiteX64" fmla="*/ 817 w 528351"/>
                  <a:gd name="connsiteY64" fmla="*/ 391296 h 402498"/>
                  <a:gd name="connsiteX65" fmla="*/ 1156 w 528351"/>
                  <a:gd name="connsiteY65" fmla="*/ 398826 h 402498"/>
                  <a:gd name="connsiteX66" fmla="*/ 7740 w 528351"/>
                  <a:gd name="connsiteY66" fmla="*/ 402497 h 402498"/>
                  <a:gd name="connsiteX67" fmla="*/ 8794 w 528351"/>
                  <a:gd name="connsiteY67" fmla="*/ 402497 h 402498"/>
                  <a:gd name="connsiteX68" fmla="*/ 85140 w 528351"/>
                  <a:gd name="connsiteY68" fmla="*/ 402497 h 402498"/>
                  <a:gd name="connsiteX69" fmla="*/ 474121 w 528351"/>
                  <a:gd name="connsiteY69" fmla="*/ 402497 h 402498"/>
                  <a:gd name="connsiteX70" fmla="*/ 474161 w 528351"/>
                  <a:gd name="connsiteY70" fmla="*/ 402499 h 402498"/>
                  <a:gd name="connsiteX71" fmla="*/ 520601 w 528351"/>
                  <a:gd name="connsiteY71" fmla="*/ 402499 h 402498"/>
                  <a:gd name="connsiteX72" fmla="*/ 527185 w 528351"/>
                  <a:gd name="connsiteY72" fmla="*/ 398825 h 402498"/>
                  <a:gd name="connsiteX73" fmla="*/ 527527 w 528351"/>
                  <a:gd name="connsiteY73" fmla="*/ 391292 h 402498"/>
                  <a:gd name="connsiteX74" fmla="*/ 89926 w 528351"/>
                  <a:gd name="connsiteY74" fmla="*/ 247691 h 402498"/>
                  <a:gd name="connsiteX75" fmla="*/ 119060 w 528351"/>
                  <a:gd name="connsiteY75" fmla="*/ 247691 h 402498"/>
                  <a:gd name="connsiteX76" fmla="*/ 111320 w 528351"/>
                  <a:gd name="connsiteY76" fmla="*/ 263171 h 402498"/>
                  <a:gd name="connsiteX77" fmla="*/ 82187 w 528351"/>
                  <a:gd name="connsiteY77" fmla="*/ 263171 h 402498"/>
                  <a:gd name="connsiteX78" fmla="*/ 89926 w 528351"/>
                  <a:gd name="connsiteY78" fmla="*/ 247691 h 402498"/>
                  <a:gd name="connsiteX79" fmla="*/ 80359 w 528351"/>
                  <a:gd name="connsiteY79" fmla="*/ 387017 h 402498"/>
                  <a:gd name="connsiteX80" fmla="*/ 21129 w 528351"/>
                  <a:gd name="connsiteY80" fmla="*/ 387017 h 402498"/>
                  <a:gd name="connsiteX81" fmla="*/ 21129 w 528351"/>
                  <a:gd name="connsiteY81" fmla="*/ 387017 h 402498"/>
                  <a:gd name="connsiteX82" fmla="*/ 43557 w 528351"/>
                  <a:gd name="connsiteY82" fmla="*/ 340574 h 402498"/>
                  <a:gd name="connsiteX83" fmla="*/ 103579 w 528351"/>
                  <a:gd name="connsiteY83" fmla="*/ 340574 h 402498"/>
                  <a:gd name="connsiteX84" fmla="*/ 80359 w 528351"/>
                  <a:gd name="connsiteY84" fmla="*/ 387017 h 402498"/>
                  <a:gd name="connsiteX85" fmla="*/ 97666 w 528351"/>
                  <a:gd name="connsiteY85" fmla="*/ 387017 h 402498"/>
                  <a:gd name="connsiteX86" fmla="*/ 123027 w 528351"/>
                  <a:gd name="connsiteY86" fmla="*/ 336296 h 402498"/>
                  <a:gd name="connsiteX87" fmla="*/ 122688 w 528351"/>
                  <a:gd name="connsiteY87" fmla="*/ 328766 h 402498"/>
                  <a:gd name="connsiteX88" fmla="*/ 116104 w 528351"/>
                  <a:gd name="connsiteY88" fmla="*/ 325095 h 402498"/>
                  <a:gd name="connsiteX89" fmla="*/ 51224 w 528351"/>
                  <a:gd name="connsiteY89" fmla="*/ 325095 h 402498"/>
                  <a:gd name="connsiteX90" fmla="*/ 74446 w 528351"/>
                  <a:gd name="connsiteY90" fmla="*/ 278651 h 402498"/>
                  <a:gd name="connsiteX91" fmla="*/ 116103 w 528351"/>
                  <a:gd name="connsiteY91" fmla="*/ 278651 h 402498"/>
                  <a:gd name="connsiteX92" fmla="*/ 123026 w 528351"/>
                  <a:gd name="connsiteY92" fmla="*/ 274373 h 402498"/>
                  <a:gd name="connsiteX93" fmla="*/ 136366 w 528351"/>
                  <a:gd name="connsiteY93" fmla="*/ 247691 h 402498"/>
                  <a:gd name="connsiteX94" fmla="*/ 192229 w 528351"/>
                  <a:gd name="connsiteY94" fmla="*/ 247691 h 402498"/>
                  <a:gd name="connsiteX95" fmla="*/ 211993 w 528351"/>
                  <a:gd name="connsiteY95" fmla="*/ 277617 h 402498"/>
                  <a:gd name="connsiteX96" fmla="*/ 241870 w 528351"/>
                  <a:gd name="connsiteY96" fmla="*/ 310889 h 402498"/>
                  <a:gd name="connsiteX97" fmla="*/ 256689 w 528351"/>
                  <a:gd name="connsiteY97" fmla="*/ 321023 h 402498"/>
                  <a:gd name="connsiteX98" fmla="*/ 271963 w 528351"/>
                  <a:gd name="connsiteY98" fmla="*/ 325089 h 402498"/>
                  <a:gd name="connsiteX99" fmla="*/ 292190 w 528351"/>
                  <a:gd name="connsiteY99" fmla="*/ 318217 h 402498"/>
                  <a:gd name="connsiteX100" fmla="*/ 309517 w 528351"/>
                  <a:gd name="connsiteY100" fmla="*/ 304037 h 402498"/>
                  <a:gd name="connsiteX101" fmla="*/ 326979 w 528351"/>
                  <a:gd name="connsiteY101" fmla="*/ 284161 h 402498"/>
                  <a:gd name="connsiteX102" fmla="*/ 351715 w 528351"/>
                  <a:gd name="connsiteY102" fmla="*/ 247692 h 402498"/>
                  <a:gd name="connsiteX103" fmla="*/ 391980 w 528351"/>
                  <a:gd name="connsiteY103" fmla="*/ 247692 h 402498"/>
                  <a:gd name="connsiteX104" fmla="*/ 453399 w 528351"/>
                  <a:gd name="connsiteY104" fmla="*/ 370529 h 402498"/>
                  <a:gd name="connsiteX105" fmla="*/ 460324 w 528351"/>
                  <a:gd name="connsiteY105" fmla="*/ 374811 h 402498"/>
                  <a:gd name="connsiteX106" fmla="*/ 463782 w 528351"/>
                  <a:gd name="connsiteY106" fmla="*/ 373986 h 402498"/>
                  <a:gd name="connsiteX107" fmla="*/ 467662 w 528351"/>
                  <a:gd name="connsiteY107" fmla="*/ 369517 h 402498"/>
                  <a:gd name="connsiteX108" fmla="*/ 467239 w 528351"/>
                  <a:gd name="connsiteY108" fmla="*/ 363604 h 402498"/>
                  <a:gd name="connsiteX109" fmla="*/ 409283 w 528351"/>
                  <a:gd name="connsiteY109" fmla="*/ 247692 h 402498"/>
                  <a:gd name="connsiteX110" fmla="*/ 438391 w 528351"/>
                  <a:gd name="connsiteY110" fmla="*/ 247692 h 402498"/>
                  <a:gd name="connsiteX111" fmla="*/ 507103 w 528351"/>
                  <a:gd name="connsiteY111" fmla="*/ 387018 h 402498"/>
                  <a:gd name="connsiteX112" fmla="*/ 97666 w 528351"/>
                  <a:gd name="connsiteY112" fmla="*/ 387018 h 402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</a:cxnLst>
                <a:rect l="l" t="t" r="r" b="b"/>
                <a:pathLst>
                  <a:path w="528351" h="402498">
                    <a:moveTo>
                      <a:pt x="527527" y="391292"/>
                    </a:moveTo>
                    <a:lnTo>
                      <a:pt x="450128" y="236492"/>
                    </a:lnTo>
                    <a:cubicBezTo>
                      <a:pt x="450011" y="236258"/>
                      <a:pt x="449871" y="236042"/>
                      <a:pt x="449734" y="235825"/>
                    </a:cubicBezTo>
                    <a:cubicBezTo>
                      <a:pt x="449683" y="235744"/>
                      <a:pt x="449642" y="235655"/>
                      <a:pt x="449588" y="235577"/>
                    </a:cubicBezTo>
                    <a:cubicBezTo>
                      <a:pt x="448156" y="233478"/>
                      <a:pt x="445797" y="232210"/>
                      <a:pt x="443203" y="232210"/>
                    </a:cubicBezTo>
                    <a:lnTo>
                      <a:pt x="396762" y="232210"/>
                    </a:lnTo>
                    <a:cubicBezTo>
                      <a:pt x="396752" y="232210"/>
                      <a:pt x="396741" y="232212"/>
                      <a:pt x="396730" y="232212"/>
                    </a:cubicBezTo>
                    <a:lnTo>
                      <a:pt x="360501" y="232212"/>
                    </a:lnTo>
                    <a:cubicBezTo>
                      <a:pt x="365463" y="223021"/>
                      <a:pt x="370069" y="213681"/>
                      <a:pt x="374244" y="204304"/>
                    </a:cubicBezTo>
                    <a:cubicBezTo>
                      <a:pt x="380952" y="189185"/>
                      <a:pt x="386185" y="174912"/>
                      <a:pt x="389797" y="161889"/>
                    </a:cubicBezTo>
                    <a:cubicBezTo>
                      <a:pt x="393749" y="147627"/>
                      <a:pt x="395772" y="134829"/>
                      <a:pt x="395803" y="123850"/>
                    </a:cubicBezTo>
                    <a:cubicBezTo>
                      <a:pt x="395813" y="109897"/>
                      <a:pt x="393501" y="96192"/>
                      <a:pt x="388950" y="83107"/>
                    </a:cubicBezTo>
                    <a:cubicBezTo>
                      <a:pt x="384554" y="70465"/>
                      <a:pt x="378144" y="58680"/>
                      <a:pt x="369930" y="48071"/>
                    </a:cubicBezTo>
                    <a:cubicBezTo>
                      <a:pt x="369889" y="48019"/>
                      <a:pt x="369858" y="47978"/>
                      <a:pt x="369816" y="47926"/>
                    </a:cubicBezTo>
                    <a:cubicBezTo>
                      <a:pt x="364172" y="40661"/>
                      <a:pt x="357702" y="34004"/>
                      <a:pt x="350580" y="28143"/>
                    </a:cubicBezTo>
                    <a:cubicBezTo>
                      <a:pt x="343418" y="22261"/>
                      <a:pt x="335595" y="17172"/>
                      <a:pt x="327319" y="13034"/>
                    </a:cubicBezTo>
                    <a:cubicBezTo>
                      <a:pt x="318899" y="8824"/>
                      <a:pt x="310002" y="5573"/>
                      <a:pt x="300850" y="3395"/>
                    </a:cubicBezTo>
                    <a:cubicBezTo>
                      <a:pt x="291448" y="1145"/>
                      <a:pt x="281727" y="0"/>
                      <a:pt x="271954" y="0"/>
                    </a:cubicBezTo>
                    <a:cubicBezTo>
                      <a:pt x="257382" y="0"/>
                      <a:pt x="243109" y="2508"/>
                      <a:pt x="229529" y="7461"/>
                    </a:cubicBezTo>
                    <a:cubicBezTo>
                      <a:pt x="216401" y="12250"/>
                      <a:pt x="204256" y="19185"/>
                      <a:pt x="193429" y="28080"/>
                    </a:cubicBezTo>
                    <a:cubicBezTo>
                      <a:pt x="190139" y="30784"/>
                      <a:pt x="189654" y="35675"/>
                      <a:pt x="192356" y="38968"/>
                    </a:cubicBezTo>
                    <a:cubicBezTo>
                      <a:pt x="193833" y="40774"/>
                      <a:pt x="196021" y="41806"/>
                      <a:pt x="198342" y="41806"/>
                    </a:cubicBezTo>
                    <a:cubicBezTo>
                      <a:pt x="200127" y="41806"/>
                      <a:pt x="201872" y="41176"/>
                      <a:pt x="203255" y="40041"/>
                    </a:cubicBezTo>
                    <a:cubicBezTo>
                      <a:pt x="212749" y="32250"/>
                      <a:pt x="223368" y="26181"/>
                      <a:pt x="234834" y="22002"/>
                    </a:cubicBezTo>
                    <a:cubicBezTo>
                      <a:pt x="246702" y="17678"/>
                      <a:pt x="259199" y="15480"/>
                      <a:pt x="271965" y="15480"/>
                    </a:cubicBezTo>
                    <a:cubicBezTo>
                      <a:pt x="280521" y="15480"/>
                      <a:pt x="289024" y="16481"/>
                      <a:pt x="297249" y="18443"/>
                    </a:cubicBezTo>
                    <a:cubicBezTo>
                      <a:pt x="305256" y="20361"/>
                      <a:pt x="313038" y="23190"/>
                      <a:pt x="320406" y="26873"/>
                    </a:cubicBezTo>
                    <a:cubicBezTo>
                      <a:pt x="327630" y="30495"/>
                      <a:pt x="334473" y="34942"/>
                      <a:pt x="340747" y="40093"/>
                    </a:cubicBezTo>
                    <a:cubicBezTo>
                      <a:pt x="346969" y="45222"/>
                      <a:pt x="352646" y="51053"/>
                      <a:pt x="357599" y="57420"/>
                    </a:cubicBezTo>
                    <a:lnTo>
                      <a:pt x="357682" y="57544"/>
                    </a:lnTo>
                    <a:cubicBezTo>
                      <a:pt x="357692" y="57544"/>
                      <a:pt x="357692" y="57554"/>
                      <a:pt x="357704" y="57554"/>
                    </a:cubicBezTo>
                    <a:cubicBezTo>
                      <a:pt x="364896" y="66853"/>
                      <a:pt x="370490" y="77162"/>
                      <a:pt x="374328" y="88195"/>
                    </a:cubicBezTo>
                    <a:cubicBezTo>
                      <a:pt x="378311" y="99619"/>
                      <a:pt x="380324" y="111621"/>
                      <a:pt x="380334" y="123850"/>
                    </a:cubicBezTo>
                    <a:cubicBezTo>
                      <a:pt x="380365" y="137844"/>
                      <a:pt x="376020" y="157225"/>
                      <a:pt x="368115" y="178432"/>
                    </a:cubicBezTo>
                    <a:cubicBezTo>
                      <a:pt x="361213" y="197015"/>
                      <a:pt x="351735" y="216802"/>
                      <a:pt x="341037" y="235310"/>
                    </a:cubicBezTo>
                    <a:cubicBezTo>
                      <a:pt x="340652" y="235821"/>
                      <a:pt x="340324" y="236378"/>
                      <a:pt x="340074" y="236976"/>
                    </a:cubicBezTo>
                    <a:cubicBezTo>
                      <a:pt x="333547" y="248146"/>
                      <a:pt x="326586" y="258818"/>
                      <a:pt x="319487" y="268433"/>
                    </a:cubicBezTo>
                    <a:cubicBezTo>
                      <a:pt x="309971" y="281343"/>
                      <a:pt x="300477" y="291951"/>
                      <a:pt x="292046" y="299083"/>
                    </a:cubicBezTo>
                    <a:cubicBezTo>
                      <a:pt x="287887" y="302623"/>
                      <a:pt x="283831" y="305419"/>
                      <a:pt x="280301" y="307184"/>
                    </a:cubicBezTo>
                    <a:cubicBezTo>
                      <a:pt x="277194" y="308753"/>
                      <a:pt x="274254" y="309609"/>
                      <a:pt x="272015" y="309609"/>
                    </a:cubicBezTo>
                    <a:lnTo>
                      <a:pt x="271963" y="309609"/>
                    </a:lnTo>
                    <a:cubicBezTo>
                      <a:pt x="268888" y="309650"/>
                      <a:pt x="264553" y="308010"/>
                      <a:pt x="259990" y="305120"/>
                    </a:cubicBezTo>
                    <a:cubicBezTo>
                      <a:pt x="251115" y="299579"/>
                      <a:pt x="240166" y="288742"/>
                      <a:pt x="229154" y="274624"/>
                    </a:cubicBezTo>
                    <a:cubicBezTo>
                      <a:pt x="220517" y="263587"/>
                      <a:pt x="211889" y="250691"/>
                      <a:pt x="203865" y="236970"/>
                    </a:cubicBezTo>
                    <a:cubicBezTo>
                      <a:pt x="203611" y="236358"/>
                      <a:pt x="203273" y="235790"/>
                      <a:pt x="202876" y="235270"/>
                    </a:cubicBezTo>
                    <a:cubicBezTo>
                      <a:pt x="195911" y="223224"/>
                      <a:pt x="189423" y="210581"/>
                      <a:pt x="183829" y="198009"/>
                    </a:cubicBezTo>
                    <a:cubicBezTo>
                      <a:pt x="170908" y="169134"/>
                      <a:pt x="163530" y="142095"/>
                      <a:pt x="163593" y="123850"/>
                    </a:cubicBezTo>
                    <a:cubicBezTo>
                      <a:pt x="163603" y="101198"/>
                      <a:pt x="170517" y="79505"/>
                      <a:pt x="183593" y="61114"/>
                    </a:cubicBezTo>
                    <a:cubicBezTo>
                      <a:pt x="184790" y="59422"/>
                      <a:pt x="185253" y="57379"/>
                      <a:pt x="184913" y="55336"/>
                    </a:cubicBezTo>
                    <a:cubicBezTo>
                      <a:pt x="184572" y="53292"/>
                      <a:pt x="183448" y="51516"/>
                      <a:pt x="181765" y="50320"/>
                    </a:cubicBezTo>
                    <a:cubicBezTo>
                      <a:pt x="180445" y="49381"/>
                      <a:pt x="178897" y="48886"/>
                      <a:pt x="177287" y="48886"/>
                    </a:cubicBezTo>
                    <a:cubicBezTo>
                      <a:pt x="174779" y="48886"/>
                      <a:pt x="172426" y="50104"/>
                      <a:pt x="170971" y="52136"/>
                    </a:cubicBezTo>
                    <a:cubicBezTo>
                      <a:pt x="163687" y="62384"/>
                      <a:pt x="158020" y="73632"/>
                      <a:pt x="154150" y="85562"/>
                    </a:cubicBezTo>
                    <a:cubicBezTo>
                      <a:pt x="150146" y="97895"/>
                      <a:pt x="148113" y="110773"/>
                      <a:pt x="148113" y="123849"/>
                    </a:cubicBezTo>
                    <a:cubicBezTo>
                      <a:pt x="148143" y="140113"/>
                      <a:pt x="152580" y="160299"/>
                      <a:pt x="161301" y="183818"/>
                    </a:cubicBezTo>
                    <a:cubicBezTo>
                      <a:pt x="167116" y="199419"/>
                      <a:pt x="174765" y="216142"/>
                      <a:pt x="183434" y="232211"/>
                    </a:cubicBezTo>
                    <a:lnTo>
                      <a:pt x="131582" y="232211"/>
                    </a:lnTo>
                    <a:lnTo>
                      <a:pt x="85142" y="232211"/>
                    </a:lnTo>
                    <a:cubicBezTo>
                      <a:pt x="82210" y="232211"/>
                      <a:pt x="79530" y="233867"/>
                      <a:pt x="78220" y="236489"/>
                    </a:cubicBezTo>
                    <a:lnTo>
                      <a:pt x="62740" y="267449"/>
                    </a:lnTo>
                    <a:cubicBezTo>
                      <a:pt x="62739" y="267450"/>
                      <a:pt x="62739" y="267450"/>
                      <a:pt x="62739" y="267452"/>
                    </a:cubicBezTo>
                    <a:lnTo>
                      <a:pt x="31733" y="329464"/>
                    </a:lnTo>
                    <a:cubicBezTo>
                      <a:pt x="31732" y="329466"/>
                      <a:pt x="31731" y="329467"/>
                      <a:pt x="31730" y="329469"/>
                    </a:cubicBezTo>
                    <a:lnTo>
                      <a:pt x="31720" y="329489"/>
                    </a:lnTo>
                    <a:lnTo>
                      <a:pt x="817" y="391296"/>
                    </a:lnTo>
                    <a:cubicBezTo>
                      <a:pt x="-383" y="393696"/>
                      <a:pt x="-254" y="396545"/>
                      <a:pt x="1156" y="398826"/>
                    </a:cubicBezTo>
                    <a:cubicBezTo>
                      <a:pt x="2565" y="401108"/>
                      <a:pt x="5056" y="402497"/>
                      <a:pt x="7740" y="402497"/>
                    </a:cubicBezTo>
                    <a:lnTo>
                      <a:pt x="8794" y="402497"/>
                    </a:lnTo>
                    <a:lnTo>
                      <a:pt x="85140" y="402497"/>
                    </a:lnTo>
                    <a:lnTo>
                      <a:pt x="474121" y="402497"/>
                    </a:lnTo>
                    <a:cubicBezTo>
                      <a:pt x="474135" y="402497"/>
                      <a:pt x="474147" y="402499"/>
                      <a:pt x="474161" y="402499"/>
                    </a:cubicBezTo>
                    <a:lnTo>
                      <a:pt x="520601" y="402499"/>
                    </a:lnTo>
                    <a:cubicBezTo>
                      <a:pt x="523305" y="402499"/>
                      <a:pt x="525771" y="401127"/>
                      <a:pt x="527185" y="398825"/>
                    </a:cubicBezTo>
                    <a:cubicBezTo>
                      <a:pt x="528611" y="396524"/>
                      <a:pt x="528735" y="393707"/>
                      <a:pt x="527527" y="391292"/>
                    </a:cubicBezTo>
                    <a:close/>
                    <a:moveTo>
                      <a:pt x="89926" y="247691"/>
                    </a:moveTo>
                    <a:lnTo>
                      <a:pt x="119060" y="247691"/>
                    </a:lnTo>
                    <a:lnTo>
                      <a:pt x="111320" y="263171"/>
                    </a:lnTo>
                    <a:lnTo>
                      <a:pt x="82187" y="263171"/>
                    </a:lnTo>
                    <a:lnTo>
                      <a:pt x="89926" y="247691"/>
                    </a:lnTo>
                    <a:close/>
                    <a:moveTo>
                      <a:pt x="80359" y="387017"/>
                    </a:moveTo>
                    <a:lnTo>
                      <a:pt x="21129" y="387017"/>
                    </a:lnTo>
                    <a:lnTo>
                      <a:pt x="21129" y="387017"/>
                    </a:lnTo>
                    <a:lnTo>
                      <a:pt x="43557" y="340574"/>
                    </a:lnTo>
                    <a:lnTo>
                      <a:pt x="103579" y="340574"/>
                    </a:lnTo>
                    <a:lnTo>
                      <a:pt x="80359" y="387017"/>
                    </a:lnTo>
                    <a:close/>
                    <a:moveTo>
                      <a:pt x="97666" y="387017"/>
                    </a:moveTo>
                    <a:lnTo>
                      <a:pt x="123027" y="336296"/>
                    </a:lnTo>
                    <a:cubicBezTo>
                      <a:pt x="124227" y="333897"/>
                      <a:pt x="124098" y="331048"/>
                      <a:pt x="122688" y="328766"/>
                    </a:cubicBezTo>
                    <a:cubicBezTo>
                      <a:pt x="121278" y="326484"/>
                      <a:pt x="118787" y="325095"/>
                      <a:pt x="116104" y="325095"/>
                    </a:cubicBezTo>
                    <a:lnTo>
                      <a:pt x="51224" y="325095"/>
                    </a:lnTo>
                    <a:lnTo>
                      <a:pt x="74446" y="278651"/>
                    </a:lnTo>
                    <a:lnTo>
                      <a:pt x="116103" y="278651"/>
                    </a:lnTo>
                    <a:cubicBezTo>
                      <a:pt x="119035" y="278651"/>
                      <a:pt x="121715" y="276995"/>
                      <a:pt x="123026" y="274373"/>
                    </a:cubicBezTo>
                    <a:lnTo>
                      <a:pt x="136366" y="247691"/>
                    </a:lnTo>
                    <a:lnTo>
                      <a:pt x="192229" y="247691"/>
                    </a:lnTo>
                    <a:cubicBezTo>
                      <a:pt x="198580" y="258346"/>
                      <a:pt x="205276" y="268510"/>
                      <a:pt x="211993" y="277617"/>
                    </a:cubicBezTo>
                    <a:cubicBezTo>
                      <a:pt x="222365" y="291663"/>
                      <a:pt x="232416" y="302859"/>
                      <a:pt x="241870" y="310889"/>
                    </a:cubicBezTo>
                    <a:cubicBezTo>
                      <a:pt x="247102" y="315326"/>
                      <a:pt x="251953" y="318639"/>
                      <a:pt x="256689" y="321023"/>
                    </a:cubicBezTo>
                    <a:cubicBezTo>
                      <a:pt x="262137" y="323748"/>
                      <a:pt x="267132" y="325079"/>
                      <a:pt x="271963" y="325089"/>
                    </a:cubicBezTo>
                    <a:cubicBezTo>
                      <a:pt x="278320" y="325058"/>
                      <a:pt x="284739" y="322871"/>
                      <a:pt x="292190" y="318217"/>
                    </a:cubicBezTo>
                    <a:cubicBezTo>
                      <a:pt x="297712" y="314729"/>
                      <a:pt x="303542" y="309951"/>
                      <a:pt x="309517" y="304037"/>
                    </a:cubicBezTo>
                    <a:cubicBezTo>
                      <a:pt x="315080" y="298526"/>
                      <a:pt x="320962" y="291838"/>
                      <a:pt x="326979" y="284161"/>
                    </a:cubicBezTo>
                    <a:cubicBezTo>
                      <a:pt x="335423" y="273361"/>
                      <a:pt x="343737" y="261091"/>
                      <a:pt x="351715" y="247692"/>
                    </a:cubicBezTo>
                    <a:lnTo>
                      <a:pt x="391980" y="247692"/>
                    </a:lnTo>
                    <a:lnTo>
                      <a:pt x="453399" y="370529"/>
                    </a:lnTo>
                    <a:cubicBezTo>
                      <a:pt x="454720" y="373170"/>
                      <a:pt x="457373" y="374811"/>
                      <a:pt x="460324" y="374811"/>
                    </a:cubicBezTo>
                    <a:cubicBezTo>
                      <a:pt x="461531" y="374811"/>
                      <a:pt x="462687" y="374532"/>
                      <a:pt x="463782" y="373986"/>
                    </a:cubicBezTo>
                    <a:cubicBezTo>
                      <a:pt x="465629" y="373067"/>
                      <a:pt x="467012" y="371478"/>
                      <a:pt x="467662" y="369517"/>
                    </a:cubicBezTo>
                    <a:cubicBezTo>
                      <a:pt x="468312" y="367557"/>
                      <a:pt x="468167" y="365451"/>
                      <a:pt x="467239" y="363604"/>
                    </a:cubicBezTo>
                    <a:lnTo>
                      <a:pt x="409283" y="247692"/>
                    </a:lnTo>
                    <a:lnTo>
                      <a:pt x="438391" y="247692"/>
                    </a:lnTo>
                    <a:lnTo>
                      <a:pt x="507103" y="387018"/>
                    </a:lnTo>
                    <a:lnTo>
                      <a:pt x="97666" y="387018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0" name="Freeform: Shape 209">
                <a:extLst>
                  <a:ext uri="{FF2B5EF4-FFF2-40B4-BE49-F238E27FC236}">
                    <a16:creationId xmlns:a16="http://schemas.microsoft.com/office/drawing/2014/main" id="{E0A4D165-8A1C-454E-A79D-8CB62D496F5E}"/>
                  </a:ext>
                </a:extLst>
              </p:cNvPr>
              <p:cNvSpPr/>
              <p:nvPr/>
            </p:nvSpPr>
            <p:spPr>
              <a:xfrm>
                <a:off x="3880880" y="4834419"/>
                <a:ext cx="232208" cy="61921"/>
              </a:xfrm>
              <a:custGeom>
                <a:avLst/>
                <a:gdLst>
                  <a:gd name="connsiteX0" fmla="*/ 231811 w 232208"/>
                  <a:gd name="connsiteY0" fmla="*/ 51734 h 61921"/>
                  <a:gd name="connsiteX1" fmla="*/ 216328 w 232208"/>
                  <a:gd name="connsiteY1" fmla="*/ 5292 h 61921"/>
                  <a:gd name="connsiteX2" fmla="*/ 208986 w 232208"/>
                  <a:gd name="connsiteY2" fmla="*/ 0 h 61921"/>
                  <a:gd name="connsiteX3" fmla="*/ 179401 w 232208"/>
                  <a:gd name="connsiteY3" fmla="*/ 0 h 61921"/>
                  <a:gd name="connsiteX4" fmla="*/ 171661 w 232208"/>
                  <a:gd name="connsiteY4" fmla="*/ 7740 h 61921"/>
                  <a:gd name="connsiteX5" fmla="*/ 179401 w 232208"/>
                  <a:gd name="connsiteY5" fmla="*/ 15479 h 61921"/>
                  <a:gd name="connsiteX6" fmla="*/ 203408 w 232208"/>
                  <a:gd name="connsiteY6" fmla="*/ 15479 h 61921"/>
                  <a:gd name="connsiteX7" fmla="*/ 213729 w 232208"/>
                  <a:gd name="connsiteY7" fmla="*/ 46441 h 61921"/>
                  <a:gd name="connsiteX8" fmla="*/ 18479 w 232208"/>
                  <a:gd name="connsiteY8" fmla="*/ 46441 h 61921"/>
                  <a:gd name="connsiteX9" fmla="*/ 28800 w 232208"/>
                  <a:gd name="connsiteY9" fmla="*/ 15479 h 61921"/>
                  <a:gd name="connsiteX10" fmla="*/ 52820 w 232208"/>
                  <a:gd name="connsiteY10" fmla="*/ 15479 h 61921"/>
                  <a:gd name="connsiteX11" fmla="*/ 60560 w 232208"/>
                  <a:gd name="connsiteY11" fmla="*/ 7740 h 61921"/>
                  <a:gd name="connsiteX12" fmla="*/ 52820 w 232208"/>
                  <a:gd name="connsiteY12" fmla="*/ 0 h 61921"/>
                  <a:gd name="connsiteX13" fmla="*/ 23220 w 232208"/>
                  <a:gd name="connsiteY13" fmla="*/ 0 h 61921"/>
                  <a:gd name="connsiteX14" fmla="*/ 15878 w 232208"/>
                  <a:gd name="connsiteY14" fmla="*/ 5292 h 61921"/>
                  <a:gd name="connsiteX15" fmla="*/ 398 w 232208"/>
                  <a:gd name="connsiteY15" fmla="*/ 51734 h 61921"/>
                  <a:gd name="connsiteX16" fmla="*/ 1461 w 232208"/>
                  <a:gd name="connsiteY16" fmla="*/ 58707 h 61921"/>
                  <a:gd name="connsiteX17" fmla="*/ 7740 w 232208"/>
                  <a:gd name="connsiteY17" fmla="*/ 61921 h 61921"/>
                  <a:gd name="connsiteX18" fmla="*/ 224467 w 232208"/>
                  <a:gd name="connsiteY18" fmla="*/ 61921 h 61921"/>
                  <a:gd name="connsiteX19" fmla="*/ 230746 w 232208"/>
                  <a:gd name="connsiteY19" fmla="*/ 58707 h 61921"/>
                  <a:gd name="connsiteX20" fmla="*/ 231811 w 232208"/>
                  <a:gd name="connsiteY20" fmla="*/ 51734 h 6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32208" h="61921">
                    <a:moveTo>
                      <a:pt x="231811" y="51734"/>
                    </a:moveTo>
                    <a:lnTo>
                      <a:pt x="216328" y="5292"/>
                    </a:lnTo>
                    <a:cubicBezTo>
                      <a:pt x="215275" y="2131"/>
                      <a:pt x="212317" y="0"/>
                      <a:pt x="208986" y="0"/>
                    </a:cubicBezTo>
                    <a:lnTo>
                      <a:pt x="179401" y="0"/>
                    </a:lnTo>
                    <a:cubicBezTo>
                      <a:pt x="175125" y="0"/>
                      <a:pt x="171661" y="3465"/>
                      <a:pt x="171661" y="7740"/>
                    </a:cubicBezTo>
                    <a:cubicBezTo>
                      <a:pt x="171661" y="12014"/>
                      <a:pt x="175125" y="15479"/>
                      <a:pt x="179401" y="15479"/>
                    </a:cubicBezTo>
                    <a:lnTo>
                      <a:pt x="203408" y="15479"/>
                    </a:lnTo>
                    <a:lnTo>
                      <a:pt x="213729" y="46441"/>
                    </a:lnTo>
                    <a:lnTo>
                      <a:pt x="18479" y="46441"/>
                    </a:lnTo>
                    <a:lnTo>
                      <a:pt x="28800" y="15479"/>
                    </a:lnTo>
                    <a:lnTo>
                      <a:pt x="52820" y="15479"/>
                    </a:lnTo>
                    <a:cubicBezTo>
                      <a:pt x="57095" y="15479"/>
                      <a:pt x="60560" y="12014"/>
                      <a:pt x="60560" y="7740"/>
                    </a:cubicBezTo>
                    <a:cubicBezTo>
                      <a:pt x="60560" y="3465"/>
                      <a:pt x="57095" y="0"/>
                      <a:pt x="52820" y="0"/>
                    </a:cubicBezTo>
                    <a:lnTo>
                      <a:pt x="23220" y="0"/>
                    </a:lnTo>
                    <a:cubicBezTo>
                      <a:pt x="19888" y="0"/>
                      <a:pt x="16930" y="2132"/>
                      <a:pt x="15878" y="5292"/>
                    </a:cubicBezTo>
                    <a:lnTo>
                      <a:pt x="398" y="51734"/>
                    </a:lnTo>
                    <a:cubicBezTo>
                      <a:pt x="-390" y="54094"/>
                      <a:pt x="6" y="56688"/>
                      <a:pt x="1461" y="58707"/>
                    </a:cubicBezTo>
                    <a:cubicBezTo>
                      <a:pt x="2915" y="60725"/>
                      <a:pt x="5252" y="61921"/>
                      <a:pt x="7740" y="61921"/>
                    </a:cubicBezTo>
                    <a:lnTo>
                      <a:pt x="224467" y="61921"/>
                    </a:lnTo>
                    <a:cubicBezTo>
                      <a:pt x="226955" y="61921"/>
                      <a:pt x="229292" y="60725"/>
                      <a:pt x="230746" y="58707"/>
                    </a:cubicBezTo>
                    <a:cubicBezTo>
                      <a:pt x="232202" y="56688"/>
                      <a:pt x="232598" y="54094"/>
                      <a:pt x="231811" y="51734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1" name="Freeform: Shape 210">
                <a:extLst>
                  <a:ext uri="{FF2B5EF4-FFF2-40B4-BE49-F238E27FC236}">
                    <a16:creationId xmlns:a16="http://schemas.microsoft.com/office/drawing/2014/main" id="{4C368803-FD2F-4768-9D94-8C92DA6EA86B}"/>
                  </a:ext>
                </a:extLst>
              </p:cNvPr>
              <p:cNvSpPr/>
              <p:nvPr/>
            </p:nvSpPr>
            <p:spPr>
              <a:xfrm>
                <a:off x="3932473" y="4597062"/>
                <a:ext cx="128999" cy="149643"/>
              </a:xfrm>
              <a:custGeom>
                <a:avLst/>
                <a:gdLst>
                  <a:gd name="connsiteX0" fmla="*/ 128999 w 128999"/>
                  <a:gd name="connsiteY0" fmla="*/ 141876 h 149643"/>
                  <a:gd name="connsiteX1" fmla="*/ 128979 w 128999"/>
                  <a:gd name="connsiteY1" fmla="*/ 141483 h 149643"/>
                  <a:gd name="connsiteX2" fmla="*/ 128955 w 128999"/>
                  <a:gd name="connsiteY2" fmla="*/ 141072 h 149643"/>
                  <a:gd name="connsiteX3" fmla="*/ 128953 w 128999"/>
                  <a:gd name="connsiteY3" fmla="*/ 141048 h 149643"/>
                  <a:gd name="connsiteX4" fmla="*/ 118641 w 128999"/>
                  <a:gd name="connsiteY4" fmla="*/ 48237 h 149643"/>
                  <a:gd name="connsiteX5" fmla="*/ 118639 w 128999"/>
                  <a:gd name="connsiteY5" fmla="*/ 48220 h 149643"/>
                  <a:gd name="connsiteX6" fmla="*/ 118633 w 128999"/>
                  <a:gd name="connsiteY6" fmla="*/ 48167 h 149643"/>
                  <a:gd name="connsiteX7" fmla="*/ 118595 w 128999"/>
                  <a:gd name="connsiteY7" fmla="*/ 47938 h 149643"/>
                  <a:gd name="connsiteX8" fmla="*/ 118510 w 128999"/>
                  <a:gd name="connsiteY8" fmla="*/ 47412 h 149643"/>
                  <a:gd name="connsiteX9" fmla="*/ 118440 w 128999"/>
                  <a:gd name="connsiteY9" fmla="*/ 47134 h 149643"/>
                  <a:gd name="connsiteX10" fmla="*/ 118317 w 128999"/>
                  <a:gd name="connsiteY10" fmla="*/ 46675 h 149643"/>
                  <a:gd name="connsiteX11" fmla="*/ 118183 w 128999"/>
                  <a:gd name="connsiteY11" fmla="*/ 46310 h 149643"/>
                  <a:gd name="connsiteX12" fmla="*/ 118055 w 128999"/>
                  <a:gd name="connsiteY12" fmla="*/ 45972 h 149643"/>
                  <a:gd name="connsiteX13" fmla="*/ 117845 w 128999"/>
                  <a:gd name="connsiteY13" fmla="*/ 45537 h 149643"/>
                  <a:gd name="connsiteX14" fmla="*/ 117731 w 128999"/>
                  <a:gd name="connsiteY14" fmla="*/ 45304 h 149643"/>
                  <a:gd name="connsiteX15" fmla="*/ 117443 w 128999"/>
                  <a:gd name="connsiteY15" fmla="*/ 44829 h 149643"/>
                  <a:gd name="connsiteX16" fmla="*/ 117345 w 128999"/>
                  <a:gd name="connsiteY16" fmla="*/ 44674 h 149643"/>
                  <a:gd name="connsiteX17" fmla="*/ 116991 w 128999"/>
                  <a:gd name="connsiteY17" fmla="*/ 44201 h 149643"/>
                  <a:gd name="connsiteX18" fmla="*/ 116899 w 128999"/>
                  <a:gd name="connsiteY18" fmla="*/ 44081 h 149643"/>
                  <a:gd name="connsiteX19" fmla="*/ 116495 w 128999"/>
                  <a:gd name="connsiteY19" fmla="*/ 43638 h 149643"/>
                  <a:gd name="connsiteX20" fmla="*/ 116397 w 128999"/>
                  <a:gd name="connsiteY20" fmla="*/ 43533 h 149643"/>
                  <a:gd name="connsiteX21" fmla="*/ 115960 w 128999"/>
                  <a:gd name="connsiteY21" fmla="*/ 43136 h 149643"/>
                  <a:gd name="connsiteX22" fmla="*/ 115845 w 128999"/>
                  <a:gd name="connsiteY22" fmla="*/ 43035 h 149643"/>
                  <a:gd name="connsiteX23" fmla="*/ 115385 w 128999"/>
                  <a:gd name="connsiteY23" fmla="*/ 42690 h 149643"/>
                  <a:gd name="connsiteX24" fmla="*/ 115246 w 128999"/>
                  <a:gd name="connsiteY24" fmla="*/ 42589 h 149643"/>
                  <a:gd name="connsiteX25" fmla="*/ 114762 w 128999"/>
                  <a:gd name="connsiteY25" fmla="*/ 42296 h 149643"/>
                  <a:gd name="connsiteX26" fmla="*/ 114606 w 128999"/>
                  <a:gd name="connsiteY26" fmla="*/ 42204 h 149643"/>
                  <a:gd name="connsiteX27" fmla="*/ 114093 w 128999"/>
                  <a:gd name="connsiteY27" fmla="*/ 41957 h 149643"/>
                  <a:gd name="connsiteX28" fmla="*/ 113930 w 128999"/>
                  <a:gd name="connsiteY28" fmla="*/ 41881 h 149643"/>
                  <a:gd name="connsiteX29" fmla="*/ 113371 w 128999"/>
                  <a:gd name="connsiteY29" fmla="*/ 41676 h 149643"/>
                  <a:gd name="connsiteX30" fmla="*/ 113223 w 128999"/>
                  <a:gd name="connsiteY30" fmla="*/ 41624 h 149643"/>
                  <a:gd name="connsiteX31" fmla="*/ 112610 w 128999"/>
                  <a:gd name="connsiteY31" fmla="*/ 41466 h 149643"/>
                  <a:gd name="connsiteX32" fmla="*/ 112485 w 128999"/>
                  <a:gd name="connsiteY32" fmla="*/ 41436 h 149643"/>
                  <a:gd name="connsiteX33" fmla="*/ 111838 w 128999"/>
                  <a:gd name="connsiteY33" fmla="*/ 41337 h 149643"/>
                  <a:gd name="connsiteX34" fmla="*/ 111719 w 128999"/>
                  <a:gd name="connsiteY34" fmla="*/ 41320 h 149643"/>
                  <a:gd name="connsiteX35" fmla="*/ 111098 w 128999"/>
                  <a:gd name="connsiteY35" fmla="*/ 41289 h 149643"/>
                  <a:gd name="connsiteX36" fmla="*/ 110941 w 128999"/>
                  <a:gd name="connsiteY36" fmla="*/ 41281 h 149643"/>
                  <a:gd name="connsiteX37" fmla="*/ 110900 w 128999"/>
                  <a:gd name="connsiteY37" fmla="*/ 41281 h 149643"/>
                  <a:gd name="connsiteX38" fmla="*/ 110864 w 128999"/>
                  <a:gd name="connsiteY38" fmla="*/ 41281 h 149643"/>
                  <a:gd name="connsiteX39" fmla="*/ 92881 w 128999"/>
                  <a:gd name="connsiteY39" fmla="*/ 41281 h 149643"/>
                  <a:gd name="connsiteX40" fmla="*/ 92881 w 128999"/>
                  <a:gd name="connsiteY40" fmla="*/ 28378 h 149643"/>
                  <a:gd name="connsiteX41" fmla="*/ 64501 w 128999"/>
                  <a:gd name="connsiteY41" fmla="*/ 0 h 149643"/>
                  <a:gd name="connsiteX42" fmla="*/ 36121 w 128999"/>
                  <a:gd name="connsiteY42" fmla="*/ 28380 h 149643"/>
                  <a:gd name="connsiteX43" fmla="*/ 36121 w 128999"/>
                  <a:gd name="connsiteY43" fmla="*/ 41283 h 149643"/>
                  <a:gd name="connsiteX44" fmla="*/ 18129 w 128999"/>
                  <a:gd name="connsiteY44" fmla="*/ 41283 h 149643"/>
                  <a:gd name="connsiteX45" fmla="*/ 18116 w 128999"/>
                  <a:gd name="connsiteY45" fmla="*/ 41283 h 149643"/>
                  <a:gd name="connsiteX46" fmla="*/ 18059 w 128999"/>
                  <a:gd name="connsiteY46" fmla="*/ 41283 h 149643"/>
                  <a:gd name="connsiteX47" fmla="*/ 17822 w 128999"/>
                  <a:gd name="connsiteY47" fmla="*/ 41295 h 149643"/>
                  <a:gd name="connsiteX48" fmla="*/ 17296 w 128999"/>
                  <a:gd name="connsiteY48" fmla="*/ 41321 h 149643"/>
                  <a:gd name="connsiteX49" fmla="*/ 17021 w 128999"/>
                  <a:gd name="connsiteY49" fmla="*/ 41360 h 149643"/>
                  <a:gd name="connsiteX50" fmla="*/ 16538 w 128999"/>
                  <a:gd name="connsiteY50" fmla="*/ 41433 h 149643"/>
                  <a:gd name="connsiteX51" fmla="*/ 16201 w 128999"/>
                  <a:gd name="connsiteY51" fmla="*/ 41516 h 149643"/>
                  <a:gd name="connsiteX52" fmla="*/ 15807 w 128999"/>
                  <a:gd name="connsiteY52" fmla="*/ 41617 h 149643"/>
                  <a:gd name="connsiteX53" fmla="*/ 15417 w 128999"/>
                  <a:gd name="connsiteY53" fmla="*/ 41754 h 149643"/>
                  <a:gd name="connsiteX54" fmla="*/ 15104 w 128999"/>
                  <a:gd name="connsiteY54" fmla="*/ 41868 h 149643"/>
                  <a:gd name="connsiteX55" fmla="*/ 14695 w 128999"/>
                  <a:gd name="connsiteY55" fmla="*/ 42059 h 149643"/>
                  <a:gd name="connsiteX56" fmla="*/ 14431 w 128999"/>
                  <a:gd name="connsiteY56" fmla="*/ 42186 h 149643"/>
                  <a:gd name="connsiteX57" fmla="*/ 14034 w 128999"/>
                  <a:gd name="connsiteY57" fmla="*/ 42419 h 149643"/>
                  <a:gd name="connsiteX58" fmla="*/ 13790 w 128999"/>
                  <a:gd name="connsiteY58" fmla="*/ 42566 h 149643"/>
                  <a:gd name="connsiteX59" fmla="*/ 13436 w 128999"/>
                  <a:gd name="connsiteY59" fmla="*/ 42823 h 149643"/>
                  <a:gd name="connsiteX60" fmla="*/ 13186 w 128999"/>
                  <a:gd name="connsiteY60" fmla="*/ 43010 h 149643"/>
                  <a:gd name="connsiteX61" fmla="*/ 12888 w 128999"/>
                  <a:gd name="connsiteY61" fmla="*/ 43273 h 149643"/>
                  <a:gd name="connsiteX62" fmla="*/ 12628 w 128999"/>
                  <a:gd name="connsiteY62" fmla="*/ 43510 h 149643"/>
                  <a:gd name="connsiteX63" fmla="*/ 12382 w 128999"/>
                  <a:gd name="connsiteY63" fmla="*/ 43773 h 149643"/>
                  <a:gd name="connsiteX64" fmla="*/ 12121 w 128999"/>
                  <a:gd name="connsiteY64" fmla="*/ 44061 h 149643"/>
                  <a:gd name="connsiteX65" fmla="*/ 11920 w 128999"/>
                  <a:gd name="connsiteY65" fmla="*/ 44322 h 149643"/>
                  <a:gd name="connsiteX66" fmla="*/ 11669 w 128999"/>
                  <a:gd name="connsiteY66" fmla="*/ 44657 h 149643"/>
                  <a:gd name="connsiteX67" fmla="*/ 11499 w 128999"/>
                  <a:gd name="connsiteY67" fmla="*/ 44930 h 149643"/>
                  <a:gd name="connsiteX68" fmla="*/ 11277 w 128999"/>
                  <a:gd name="connsiteY68" fmla="*/ 45294 h 149643"/>
                  <a:gd name="connsiteX69" fmla="*/ 11123 w 128999"/>
                  <a:gd name="connsiteY69" fmla="*/ 45604 h 149643"/>
                  <a:gd name="connsiteX70" fmla="*/ 10949 w 128999"/>
                  <a:gd name="connsiteY70" fmla="*/ 45967 h 149643"/>
                  <a:gd name="connsiteX71" fmla="*/ 10805 w 128999"/>
                  <a:gd name="connsiteY71" fmla="*/ 46345 h 149643"/>
                  <a:gd name="connsiteX72" fmla="*/ 10685 w 128999"/>
                  <a:gd name="connsiteY72" fmla="*/ 46672 h 149643"/>
                  <a:gd name="connsiteX73" fmla="*/ 10560 w 128999"/>
                  <a:gd name="connsiteY73" fmla="*/ 47142 h 149643"/>
                  <a:gd name="connsiteX74" fmla="*/ 10490 w 128999"/>
                  <a:gd name="connsiteY74" fmla="*/ 47413 h 149643"/>
                  <a:gd name="connsiteX75" fmla="*/ 10405 w 128999"/>
                  <a:gd name="connsiteY75" fmla="*/ 47938 h 149643"/>
                  <a:gd name="connsiteX76" fmla="*/ 10368 w 128999"/>
                  <a:gd name="connsiteY76" fmla="*/ 48167 h 149643"/>
                  <a:gd name="connsiteX77" fmla="*/ 10362 w 128999"/>
                  <a:gd name="connsiteY77" fmla="*/ 48220 h 149643"/>
                  <a:gd name="connsiteX78" fmla="*/ 10360 w 128999"/>
                  <a:gd name="connsiteY78" fmla="*/ 48237 h 149643"/>
                  <a:gd name="connsiteX79" fmla="*/ 47 w 128999"/>
                  <a:gd name="connsiteY79" fmla="*/ 141048 h 149643"/>
                  <a:gd name="connsiteX80" fmla="*/ 46 w 128999"/>
                  <a:gd name="connsiteY80" fmla="*/ 141072 h 149643"/>
                  <a:gd name="connsiteX81" fmla="*/ 22 w 128999"/>
                  <a:gd name="connsiteY81" fmla="*/ 141483 h 149643"/>
                  <a:gd name="connsiteX82" fmla="*/ 1 w 128999"/>
                  <a:gd name="connsiteY82" fmla="*/ 141876 h 149643"/>
                  <a:gd name="connsiteX83" fmla="*/ 0 w 128999"/>
                  <a:gd name="connsiteY83" fmla="*/ 141902 h 149643"/>
                  <a:gd name="connsiteX84" fmla="*/ 12 w 128999"/>
                  <a:gd name="connsiteY84" fmla="*/ 142146 h 149643"/>
                  <a:gd name="connsiteX85" fmla="*/ 38 w 128999"/>
                  <a:gd name="connsiteY85" fmla="*/ 142663 h 149643"/>
                  <a:gd name="connsiteX86" fmla="*/ 78 w 128999"/>
                  <a:gd name="connsiteY86" fmla="*/ 142945 h 149643"/>
                  <a:gd name="connsiteX87" fmla="*/ 151 w 128999"/>
                  <a:gd name="connsiteY87" fmla="*/ 143423 h 149643"/>
                  <a:gd name="connsiteX88" fmla="*/ 233 w 128999"/>
                  <a:gd name="connsiteY88" fmla="*/ 143760 h 149643"/>
                  <a:gd name="connsiteX89" fmla="*/ 334 w 128999"/>
                  <a:gd name="connsiteY89" fmla="*/ 144153 h 149643"/>
                  <a:gd name="connsiteX90" fmla="*/ 470 w 128999"/>
                  <a:gd name="connsiteY90" fmla="*/ 144536 h 149643"/>
                  <a:gd name="connsiteX91" fmla="*/ 587 w 128999"/>
                  <a:gd name="connsiteY91" fmla="*/ 144857 h 149643"/>
                  <a:gd name="connsiteX92" fmla="*/ 772 w 128999"/>
                  <a:gd name="connsiteY92" fmla="*/ 145254 h 149643"/>
                  <a:gd name="connsiteX93" fmla="*/ 905 w 128999"/>
                  <a:gd name="connsiteY93" fmla="*/ 145531 h 149643"/>
                  <a:gd name="connsiteX94" fmla="*/ 1130 w 128999"/>
                  <a:gd name="connsiteY94" fmla="*/ 145914 h 149643"/>
                  <a:gd name="connsiteX95" fmla="*/ 1288 w 128999"/>
                  <a:gd name="connsiteY95" fmla="*/ 146173 h 149643"/>
                  <a:gd name="connsiteX96" fmla="*/ 1534 w 128999"/>
                  <a:gd name="connsiteY96" fmla="*/ 146514 h 149643"/>
                  <a:gd name="connsiteX97" fmla="*/ 1730 w 128999"/>
                  <a:gd name="connsiteY97" fmla="*/ 146776 h 149643"/>
                  <a:gd name="connsiteX98" fmla="*/ 1988 w 128999"/>
                  <a:gd name="connsiteY98" fmla="*/ 147068 h 149643"/>
                  <a:gd name="connsiteX99" fmla="*/ 2229 w 128999"/>
                  <a:gd name="connsiteY99" fmla="*/ 147333 h 149643"/>
                  <a:gd name="connsiteX100" fmla="*/ 2488 w 128999"/>
                  <a:gd name="connsiteY100" fmla="*/ 147575 h 149643"/>
                  <a:gd name="connsiteX101" fmla="*/ 2779 w 128999"/>
                  <a:gd name="connsiteY101" fmla="*/ 147839 h 149643"/>
                  <a:gd name="connsiteX102" fmla="*/ 3042 w 128999"/>
                  <a:gd name="connsiteY102" fmla="*/ 148043 h 149643"/>
                  <a:gd name="connsiteX103" fmla="*/ 3373 w 128999"/>
                  <a:gd name="connsiteY103" fmla="*/ 148290 h 149643"/>
                  <a:gd name="connsiteX104" fmla="*/ 3657 w 128999"/>
                  <a:gd name="connsiteY104" fmla="*/ 148469 h 149643"/>
                  <a:gd name="connsiteX105" fmla="*/ 4008 w 128999"/>
                  <a:gd name="connsiteY105" fmla="*/ 148682 h 149643"/>
                  <a:gd name="connsiteX106" fmla="*/ 4336 w 128999"/>
                  <a:gd name="connsiteY106" fmla="*/ 148846 h 149643"/>
                  <a:gd name="connsiteX107" fmla="*/ 4681 w 128999"/>
                  <a:gd name="connsiteY107" fmla="*/ 149012 h 149643"/>
                  <a:gd name="connsiteX108" fmla="*/ 5080 w 128999"/>
                  <a:gd name="connsiteY108" fmla="*/ 149163 h 149643"/>
                  <a:gd name="connsiteX109" fmla="*/ 5388 w 128999"/>
                  <a:gd name="connsiteY109" fmla="*/ 149276 h 149643"/>
                  <a:gd name="connsiteX110" fmla="*/ 5874 w 128999"/>
                  <a:gd name="connsiteY110" fmla="*/ 149406 h 149643"/>
                  <a:gd name="connsiteX111" fmla="*/ 6129 w 128999"/>
                  <a:gd name="connsiteY111" fmla="*/ 149472 h 149643"/>
                  <a:gd name="connsiteX112" fmla="*/ 6659 w 128999"/>
                  <a:gd name="connsiteY112" fmla="*/ 149559 h 149643"/>
                  <a:gd name="connsiteX113" fmla="*/ 6885 w 128999"/>
                  <a:gd name="connsiteY113" fmla="*/ 149595 h 149643"/>
                  <a:gd name="connsiteX114" fmla="*/ 6907 w 128999"/>
                  <a:gd name="connsiteY114" fmla="*/ 149596 h 149643"/>
                  <a:gd name="connsiteX115" fmla="*/ 7740 w 128999"/>
                  <a:gd name="connsiteY115" fmla="*/ 149642 h 149643"/>
                  <a:gd name="connsiteX116" fmla="*/ 7749 w 128999"/>
                  <a:gd name="connsiteY116" fmla="*/ 149643 h 149643"/>
                  <a:gd name="connsiteX117" fmla="*/ 7760 w 128999"/>
                  <a:gd name="connsiteY117" fmla="*/ 149642 h 149643"/>
                  <a:gd name="connsiteX118" fmla="*/ 121240 w 128999"/>
                  <a:gd name="connsiteY118" fmla="*/ 149642 h 149643"/>
                  <a:gd name="connsiteX119" fmla="*/ 121252 w 128999"/>
                  <a:gd name="connsiteY119" fmla="*/ 149643 h 149643"/>
                  <a:gd name="connsiteX120" fmla="*/ 121261 w 128999"/>
                  <a:gd name="connsiteY120" fmla="*/ 149642 h 149643"/>
                  <a:gd name="connsiteX121" fmla="*/ 122093 w 128999"/>
                  <a:gd name="connsiteY121" fmla="*/ 149596 h 149643"/>
                  <a:gd name="connsiteX122" fmla="*/ 122115 w 128999"/>
                  <a:gd name="connsiteY122" fmla="*/ 149595 h 149643"/>
                  <a:gd name="connsiteX123" fmla="*/ 122340 w 128999"/>
                  <a:gd name="connsiteY123" fmla="*/ 149559 h 149643"/>
                  <a:gd name="connsiteX124" fmla="*/ 122871 w 128999"/>
                  <a:gd name="connsiteY124" fmla="*/ 149472 h 149643"/>
                  <a:gd name="connsiteX125" fmla="*/ 123127 w 128999"/>
                  <a:gd name="connsiteY125" fmla="*/ 149406 h 149643"/>
                  <a:gd name="connsiteX126" fmla="*/ 123613 w 128999"/>
                  <a:gd name="connsiteY126" fmla="*/ 149276 h 149643"/>
                  <a:gd name="connsiteX127" fmla="*/ 123919 w 128999"/>
                  <a:gd name="connsiteY127" fmla="*/ 149164 h 149643"/>
                  <a:gd name="connsiteX128" fmla="*/ 124321 w 128999"/>
                  <a:gd name="connsiteY128" fmla="*/ 149013 h 149643"/>
                  <a:gd name="connsiteX129" fmla="*/ 124664 w 128999"/>
                  <a:gd name="connsiteY129" fmla="*/ 148847 h 149643"/>
                  <a:gd name="connsiteX130" fmla="*/ 124991 w 128999"/>
                  <a:gd name="connsiteY130" fmla="*/ 148684 h 149643"/>
                  <a:gd name="connsiteX131" fmla="*/ 125344 w 128999"/>
                  <a:gd name="connsiteY131" fmla="*/ 148469 h 149643"/>
                  <a:gd name="connsiteX132" fmla="*/ 125627 w 128999"/>
                  <a:gd name="connsiteY132" fmla="*/ 148292 h 149643"/>
                  <a:gd name="connsiteX133" fmla="*/ 125958 w 128999"/>
                  <a:gd name="connsiteY133" fmla="*/ 148044 h 149643"/>
                  <a:gd name="connsiteX134" fmla="*/ 126222 w 128999"/>
                  <a:gd name="connsiteY134" fmla="*/ 147841 h 149643"/>
                  <a:gd name="connsiteX135" fmla="*/ 126512 w 128999"/>
                  <a:gd name="connsiteY135" fmla="*/ 147576 h 149643"/>
                  <a:gd name="connsiteX136" fmla="*/ 126771 w 128999"/>
                  <a:gd name="connsiteY136" fmla="*/ 147334 h 149643"/>
                  <a:gd name="connsiteX137" fmla="*/ 127012 w 128999"/>
                  <a:gd name="connsiteY137" fmla="*/ 147069 h 149643"/>
                  <a:gd name="connsiteX138" fmla="*/ 127270 w 128999"/>
                  <a:gd name="connsiteY138" fmla="*/ 146777 h 149643"/>
                  <a:gd name="connsiteX139" fmla="*/ 127465 w 128999"/>
                  <a:gd name="connsiteY139" fmla="*/ 146516 h 149643"/>
                  <a:gd name="connsiteX140" fmla="*/ 127713 w 128999"/>
                  <a:gd name="connsiteY140" fmla="*/ 146174 h 149643"/>
                  <a:gd name="connsiteX141" fmla="*/ 127869 w 128999"/>
                  <a:gd name="connsiteY141" fmla="*/ 145915 h 149643"/>
                  <a:gd name="connsiteX142" fmla="*/ 128094 w 128999"/>
                  <a:gd name="connsiteY142" fmla="*/ 145532 h 149643"/>
                  <a:gd name="connsiteX143" fmla="*/ 128226 w 128999"/>
                  <a:gd name="connsiteY143" fmla="*/ 145258 h 149643"/>
                  <a:gd name="connsiteX144" fmla="*/ 128412 w 128999"/>
                  <a:gd name="connsiteY144" fmla="*/ 144857 h 149643"/>
                  <a:gd name="connsiteX145" fmla="*/ 128530 w 128999"/>
                  <a:gd name="connsiteY145" fmla="*/ 144537 h 149643"/>
                  <a:gd name="connsiteX146" fmla="*/ 128664 w 128999"/>
                  <a:gd name="connsiteY146" fmla="*/ 144154 h 149643"/>
                  <a:gd name="connsiteX147" fmla="*/ 128767 w 128999"/>
                  <a:gd name="connsiteY147" fmla="*/ 143758 h 149643"/>
                  <a:gd name="connsiteX148" fmla="*/ 128849 w 128999"/>
                  <a:gd name="connsiteY148" fmla="*/ 143423 h 149643"/>
                  <a:gd name="connsiteX149" fmla="*/ 128921 w 128999"/>
                  <a:gd name="connsiteY149" fmla="*/ 142945 h 149643"/>
                  <a:gd name="connsiteX150" fmla="*/ 128961 w 128999"/>
                  <a:gd name="connsiteY150" fmla="*/ 142663 h 149643"/>
                  <a:gd name="connsiteX151" fmla="*/ 128987 w 128999"/>
                  <a:gd name="connsiteY151" fmla="*/ 142146 h 149643"/>
                  <a:gd name="connsiteX152" fmla="*/ 128999 w 128999"/>
                  <a:gd name="connsiteY152" fmla="*/ 141902 h 149643"/>
                  <a:gd name="connsiteX153" fmla="*/ 128999 w 128999"/>
                  <a:gd name="connsiteY153" fmla="*/ 141876 h 149643"/>
                  <a:gd name="connsiteX154" fmla="*/ 51601 w 128999"/>
                  <a:gd name="connsiteY154" fmla="*/ 28379 h 149643"/>
                  <a:gd name="connsiteX155" fmla="*/ 64501 w 128999"/>
                  <a:gd name="connsiteY155" fmla="*/ 15479 h 149643"/>
                  <a:gd name="connsiteX156" fmla="*/ 77402 w 128999"/>
                  <a:gd name="connsiteY156" fmla="*/ 28379 h 149643"/>
                  <a:gd name="connsiteX157" fmla="*/ 77402 w 128999"/>
                  <a:gd name="connsiteY157" fmla="*/ 41282 h 149643"/>
                  <a:gd name="connsiteX158" fmla="*/ 51602 w 128999"/>
                  <a:gd name="connsiteY158" fmla="*/ 41282 h 149643"/>
                  <a:gd name="connsiteX159" fmla="*/ 51602 w 128999"/>
                  <a:gd name="connsiteY159" fmla="*/ 28379 h 149643"/>
                  <a:gd name="connsiteX160" fmla="*/ 16387 w 128999"/>
                  <a:gd name="connsiteY160" fmla="*/ 134163 h 149643"/>
                  <a:gd name="connsiteX161" fmla="*/ 24987 w 128999"/>
                  <a:gd name="connsiteY161" fmla="*/ 56762 h 149643"/>
                  <a:gd name="connsiteX162" fmla="*/ 36121 w 128999"/>
                  <a:gd name="connsiteY162" fmla="*/ 56762 h 149643"/>
                  <a:gd name="connsiteX163" fmla="*/ 36121 w 128999"/>
                  <a:gd name="connsiteY163" fmla="*/ 59343 h 149643"/>
                  <a:gd name="connsiteX164" fmla="*/ 43860 w 128999"/>
                  <a:gd name="connsiteY164" fmla="*/ 67082 h 149643"/>
                  <a:gd name="connsiteX165" fmla="*/ 51600 w 128999"/>
                  <a:gd name="connsiteY165" fmla="*/ 59343 h 149643"/>
                  <a:gd name="connsiteX166" fmla="*/ 51600 w 128999"/>
                  <a:gd name="connsiteY166" fmla="*/ 56762 h 149643"/>
                  <a:gd name="connsiteX167" fmla="*/ 77399 w 128999"/>
                  <a:gd name="connsiteY167" fmla="*/ 56762 h 149643"/>
                  <a:gd name="connsiteX168" fmla="*/ 77399 w 128999"/>
                  <a:gd name="connsiteY168" fmla="*/ 59343 h 149643"/>
                  <a:gd name="connsiteX169" fmla="*/ 85139 w 128999"/>
                  <a:gd name="connsiteY169" fmla="*/ 67082 h 149643"/>
                  <a:gd name="connsiteX170" fmla="*/ 92878 w 128999"/>
                  <a:gd name="connsiteY170" fmla="*/ 59343 h 149643"/>
                  <a:gd name="connsiteX171" fmla="*/ 92878 w 128999"/>
                  <a:gd name="connsiteY171" fmla="*/ 56762 h 149643"/>
                  <a:gd name="connsiteX172" fmla="*/ 104012 w 128999"/>
                  <a:gd name="connsiteY172" fmla="*/ 56762 h 149643"/>
                  <a:gd name="connsiteX173" fmla="*/ 112611 w 128999"/>
                  <a:gd name="connsiteY173" fmla="*/ 134163 h 149643"/>
                  <a:gd name="connsiteX174" fmla="*/ 16387 w 128999"/>
                  <a:gd name="connsiteY174" fmla="*/ 134163 h 149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</a:cxnLst>
                <a:rect l="l" t="t" r="r" b="b"/>
                <a:pathLst>
                  <a:path w="128999" h="149643">
                    <a:moveTo>
                      <a:pt x="128999" y="141876"/>
                    </a:moveTo>
                    <a:cubicBezTo>
                      <a:pt x="128998" y="141746"/>
                      <a:pt x="128986" y="141614"/>
                      <a:pt x="128979" y="141483"/>
                    </a:cubicBezTo>
                    <a:cubicBezTo>
                      <a:pt x="128972" y="141346"/>
                      <a:pt x="128968" y="141206"/>
                      <a:pt x="128955" y="141072"/>
                    </a:cubicBezTo>
                    <a:cubicBezTo>
                      <a:pt x="128953" y="141064"/>
                      <a:pt x="128954" y="141056"/>
                      <a:pt x="128953" y="141048"/>
                    </a:cubicBezTo>
                    <a:lnTo>
                      <a:pt x="118641" y="48237"/>
                    </a:lnTo>
                    <a:cubicBezTo>
                      <a:pt x="118640" y="48232"/>
                      <a:pt x="118639" y="48226"/>
                      <a:pt x="118639" y="48220"/>
                    </a:cubicBezTo>
                    <a:lnTo>
                      <a:pt x="118633" y="48167"/>
                    </a:lnTo>
                    <a:cubicBezTo>
                      <a:pt x="118624" y="48089"/>
                      <a:pt x="118607" y="48015"/>
                      <a:pt x="118595" y="47938"/>
                    </a:cubicBezTo>
                    <a:cubicBezTo>
                      <a:pt x="118571" y="47761"/>
                      <a:pt x="118547" y="47585"/>
                      <a:pt x="118510" y="47412"/>
                    </a:cubicBezTo>
                    <a:cubicBezTo>
                      <a:pt x="118490" y="47317"/>
                      <a:pt x="118461" y="47227"/>
                      <a:pt x="118440" y="47134"/>
                    </a:cubicBezTo>
                    <a:cubicBezTo>
                      <a:pt x="118400" y="46980"/>
                      <a:pt x="118364" y="46825"/>
                      <a:pt x="118317" y="46675"/>
                    </a:cubicBezTo>
                    <a:cubicBezTo>
                      <a:pt x="118277" y="46551"/>
                      <a:pt x="118228" y="46432"/>
                      <a:pt x="118183" y="46310"/>
                    </a:cubicBezTo>
                    <a:cubicBezTo>
                      <a:pt x="118140" y="46198"/>
                      <a:pt x="118102" y="46082"/>
                      <a:pt x="118055" y="45972"/>
                    </a:cubicBezTo>
                    <a:cubicBezTo>
                      <a:pt x="117991" y="45824"/>
                      <a:pt x="117917" y="45681"/>
                      <a:pt x="117845" y="45537"/>
                    </a:cubicBezTo>
                    <a:cubicBezTo>
                      <a:pt x="117807" y="45460"/>
                      <a:pt x="117772" y="45380"/>
                      <a:pt x="117731" y="45304"/>
                    </a:cubicBezTo>
                    <a:cubicBezTo>
                      <a:pt x="117641" y="45141"/>
                      <a:pt x="117542" y="44985"/>
                      <a:pt x="117443" y="44829"/>
                    </a:cubicBezTo>
                    <a:cubicBezTo>
                      <a:pt x="117409" y="44778"/>
                      <a:pt x="117380" y="44724"/>
                      <a:pt x="117345" y="44674"/>
                    </a:cubicBezTo>
                    <a:cubicBezTo>
                      <a:pt x="117234" y="44511"/>
                      <a:pt x="117114" y="44355"/>
                      <a:pt x="116991" y="44201"/>
                    </a:cubicBezTo>
                    <a:cubicBezTo>
                      <a:pt x="116960" y="44161"/>
                      <a:pt x="116930" y="44119"/>
                      <a:pt x="116899" y="44081"/>
                    </a:cubicBezTo>
                    <a:cubicBezTo>
                      <a:pt x="116771" y="43928"/>
                      <a:pt x="116635" y="43782"/>
                      <a:pt x="116495" y="43638"/>
                    </a:cubicBezTo>
                    <a:cubicBezTo>
                      <a:pt x="116462" y="43603"/>
                      <a:pt x="116431" y="43566"/>
                      <a:pt x="116397" y="43533"/>
                    </a:cubicBezTo>
                    <a:cubicBezTo>
                      <a:pt x="116257" y="43394"/>
                      <a:pt x="116109" y="43264"/>
                      <a:pt x="115960" y="43136"/>
                    </a:cubicBezTo>
                    <a:cubicBezTo>
                      <a:pt x="115921" y="43103"/>
                      <a:pt x="115885" y="43067"/>
                      <a:pt x="115845" y="43035"/>
                    </a:cubicBezTo>
                    <a:cubicBezTo>
                      <a:pt x="115696" y="42913"/>
                      <a:pt x="115541" y="42801"/>
                      <a:pt x="115385" y="42690"/>
                    </a:cubicBezTo>
                    <a:cubicBezTo>
                      <a:pt x="115338" y="42657"/>
                      <a:pt x="115293" y="42622"/>
                      <a:pt x="115246" y="42589"/>
                    </a:cubicBezTo>
                    <a:cubicBezTo>
                      <a:pt x="115090" y="42484"/>
                      <a:pt x="114926" y="42389"/>
                      <a:pt x="114762" y="42296"/>
                    </a:cubicBezTo>
                    <a:cubicBezTo>
                      <a:pt x="114709" y="42266"/>
                      <a:pt x="114659" y="42232"/>
                      <a:pt x="114606" y="42204"/>
                    </a:cubicBezTo>
                    <a:cubicBezTo>
                      <a:pt x="114439" y="42113"/>
                      <a:pt x="114266" y="42034"/>
                      <a:pt x="114093" y="41957"/>
                    </a:cubicBezTo>
                    <a:cubicBezTo>
                      <a:pt x="114037" y="41933"/>
                      <a:pt x="113986" y="41904"/>
                      <a:pt x="113930" y="41881"/>
                    </a:cubicBezTo>
                    <a:cubicBezTo>
                      <a:pt x="113747" y="41805"/>
                      <a:pt x="113561" y="41739"/>
                      <a:pt x="113371" y="41676"/>
                    </a:cubicBezTo>
                    <a:cubicBezTo>
                      <a:pt x="113320" y="41659"/>
                      <a:pt x="113273" y="41640"/>
                      <a:pt x="113223" y="41624"/>
                    </a:cubicBezTo>
                    <a:cubicBezTo>
                      <a:pt x="113023" y="41562"/>
                      <a:pt x="112818" y="41512"/>
                      <a:pt x="112610" y="41466"/>
                    </a:cubicBezTo>
                    <a:cubicBezTo>
                      <a:pt x="112568" y="41457"/>
                      <a:pt x="112528" y="41445"/>
                      <a:pt x="112485" y="41436"/>
                    </a:cubicBezTo>
                    <a:cubicBezTo>
                      <a:pt x="112273" y="41393"/>
                      <a:pt x="112056" y="41363"/>
                      <a:pt x="111838" y="41337"/>
                    </a:cubicBezTo>
                    <a:cubicBezTo>
                      <a:pt x="111798" y="41332"/>
                      <a:pt x="111760" y="41324"/>
                      <a:pt x="111719" y="41320"/>
                    </a:cubicBezTo>
                    <a:cubicBezTo>
                      <a:pt x="111514" y="41299"/>
                      <a:pt x="111307" y="41293"/>
                      <a:pt x="111098" y="41289"/>
                    </a:cubicBezTo>
                    <a:cubicBezTo>
                      <a:pt x="111045" y="41288"/>
                      <a:pt x="110993" y="41281"/>
                      <a:pt x="110941" y="41281"/>
                    </a:cubicBezTo>
                    <a:lnTo>
                      <a:pt x="110900" y="41281"/>
                    </a:lnTo>
                    <a:cubicBezTo>
                      <a:pt x="110888" y="41281"/>
                      <a:pt x="110877" y="41281"/>
                      <a:pt x="110864" y="41281"/>
                    </a:cubicBezTo>
                    <a:lnTo>
                      <a:pt x="92881" y="41281"/>
                    </a:lnTo>
                    <a:lnTo>
                      <a:pt x="92881" y="28378"/>
                    </a:lnTo>
                    <a:cubicBezTo>
                      <a:pt x="92881" y="12731"/>
                      <a:pt x="80150" y="0"/>
                      <a:pt x="64501" y="0"/>
                    </a:cubicBezTo>
                    <a:cubicBezTo>
                      <a:pt x="48853" y="0"/>
                      <a:pt x="36121" y="12731"/>
                      <a:pt x="36121" y="28380"/>
                    </a:cubicBezTo>
                    <a:lnTo>
                      <a:pt x="36121" y="41283"/>
                    </a:lnTo>
                    <a:lnTo>
                      <a:pt x="18129" y="41283"/>
                    </a:lnTo>
                    <a:cubicBezTo>
                      <a:pt x="18124" y="41283"/>
                      <a:pt x="18120" y="41283"/>
                      <a:pt x="18116" y="41283"/>
                    </a:cubicBezTo>
                    <a:lnTo>
                      <a:pt x="18059" y="41283"/>
                    </a:lnTo>
                    <a:cubicBezTo>
                      <a:pt x="17978" y="41283"/>
                      <a:pt x="17901" y="41292"/>
                      <a:pt x="17822" y="41295"/>
                    </a:cubicBezTo>
                    <a:cubicBezTo>
                      <a:pt x="17646" y="41300"/>
                      <a:pt x="17470" y="41304"/>
                      <a:pt x="17296" y="41321"/>
                    </a:cubicBezTo>
                    <a:cubicBezTo>
                      <a:pt x="17203" y="41330"/>
                      <a:pt x="17113" y="41348"/>
                      <a:pt x="17021" y="41360"/>
                    </a:cubicBezTo>
                    <a:cubicBezTo>
                      <a:pt x="16859" y="41382"/>
                      <a:pt x="16697" y="41401"/>
                      <a:pt x="16538" y="41433"/>
                    </a:cubicBezTo>
                    <a:cubicBezTo>
                      <a:pt x="16424" y="41456"/>
                      <a:pt x="16313" y="41488"/>
                      <a:pt x="16201" y="41516"/>
                    </a:cubicBezTo>
                    <a:cubicBezTo>
                      <a:pt x="16069" y="41549"/>
                      <a:pt x="15936" y="41578"/>
                      <a:pt x="15807" y="41617"/>
                    </a:cubicBezTo>
                    <a:cubicBezTo>
                      <a:pt x="15674" y="41657"/>
                      <a:pt x="15547" y="41707"/>
                      <a:pt x="15417" y="41754"/>
                    </a:cubicBezTo>
                    <a:cubicBezTo>
                      <a:pt x="15313" y="41792"/>
                      <a:pt x="15207" y="41825"/>
                      <a:pt x="15104" y="41868"/>
                    </a:cubicBezTo>
                    <a:cubicBezTo>
                      <a:pt x="14964" y="41926"/>
                      <a:pt x="14830" y="41993"/>
                      <a:pt x="14695" y="42059"/>
                    </a:cubicBezTo>
                    <a:cubicBezTo>
                      <a:pt x="14607" y="42101"/>
                      <a:pt x="14517" y="42140"/>
                      <a:pt x="14431" y="42186"/>
                    </a:cubicBezTo>
                    <a:cubicBezTo>
                      <a:pt x="14295" y="42258"/>
                      <a:pt x="14165" y="42338"/>
                      <a:pt x="14034" y="42419"/>
                    </a:cubicBezTo>
                    <a:cubicBezTo>
                      <a:pt x="13953" y="42468"/>
                      <a:pt x="13869" y="42515"/>
                      <a:pt x="13790" y="42566"/>
                    </a:cubicBezTo>
                    <a:cubicBezTo>
                      <a:pt x="13669" y="42647"/>
                      <a:pt x="13552" y="42736"/>
                      <a:pt x="13436" y="42823"/>
                    </a:cubicBezTo>
                    <a:cubicBezTo>
                      <a:pt x="13352" y="42885"/>
                      <a:pt x="13268" y="42945"/>
                      <a:pt x="13186" y="43010"/>
                    </a:cubicBezTo>
                    <a:cubicBezTo>
                      <a:pt x="13083" y="43094"/>
                      <a:pt x="12987" y="43185"/>
                      <a:pt x="12888" y="43273"/>
                    </a:cubicBezTo>
                    <a:cubicBezTo>
                      <a:pt x="12800" y="43352"/>
                      <a:pt x="12711" y="43427"/>
                      <a:pt x="12628" y="43510"/>
                    </a:cubicBezTo>
                    <a:cubicBezTo>
                      <a:pt x="12542" y="43594"/>
                      <a:pt x="12464" y="43684"/>
                      <a:pt x="12382" y="43773"/>
                    </a:cubicBezTo>
                    <a:cubicBezTo>
                      <a:pt x="12295" y="43868"/>
                      <a:pt x="12204" y="43962"/>
                      <a:pt x="12121" y="44061"/>
                    </a:cubicBezTo>
                    <a:cubicBezTo>
                      <a:pt x="12051" y="44144"/>
                      <a:pt x="11986" y="44234"/>
                      <a:pt x="11920" y="44322"/>
                    </a:cubicBezTo>
                    <a:cubicBezTo>
                      <a:pt x="11834" y="44432"/>
                      <a:pt x="11748" y="44542"/>
                      <a:pt x="11669" y="44657"/>
                    </a:cubicBezTo>
                    <a:cubicBezTo>
                      <a:pt x="11608" y="44745"/>
                      <a:pt x="11556" y="44839"/>
                      <a:pt x="11499" y="44930"/>
                    </a:cubicBezTo>
                    <a:cubicBezTo>
                      <a:pt x="11424" y="45050"/>
                      <a:pt x="11346" y="45169"/>
                      <a:pt x="11277" y="45294"/>
                    </a:cubicBezTo>
                    <a:cubicBezTo>
                      <a:pt x="11221" y="45395"/>
                      <a:pt x="11174" y="45500"/>
                      <a:pt x="11123" y="45604"/>
                    </a:cubicBezTo>
                    <a:cubicBezTo>
                      <a:pt x="11063" y="45724"/>
                      <a:pt x="11003" y="45843"/>
                      <a:pt x="10949" y="45967"/>
                    </a:cubicBezTo>
                    <a:cubicBezTo>
                      <a:pt x="10895" y="46090"/>
                      <a:pt x="10852" y="46218"/>
                      <a:pt x="10805" y="46345"/>
                    </a:cubicBezTo>
                    <a:cubicBezTo>
                      <a:pt x="10765" y="46455"/>
                      <a:pt x="10721" y="46561"/>
                      <a:pt x="10685" y="46672"/>
                    </a:cubicBezTo>
                    <a:cubicBezTo>
                      <a:pt x="10636" y="46826"/>
                      <a:pt x="10599" y="46984"/>
                      <a:pt x="10560" y="47142"/>
                    </a:cubicBezTo>
                    <a:cubicBezTo>
                      <a:pt x="10537" y="47233"/>
                      <a:pt x="10509" y="47322"/>
                      <a:pt x="10490" y="47413"/>
                    </a:cubicBezTo>
                    <a:cubicBezTo>
                      <a:pt x="10454" y="47586"/>
                      <a:pt x="10429" y="47762"/>
                      <a:pt x="10405" y="47938"/>
                    </a:cubicBezTo>
                    <a:cubicBezTo>
                      <a:pt x="10394" y="48015"/>
                      <a:pt x="10377" y="48089"/>
                      <a:pt x="10368" y="48167"/>
                    </a:cubicBezTo>
                    <a:lnTo>
                      <a:pt x="10362" y="48220"/>
                    </a:lnTo>
                    <a:cubicBezTo>
                      <a:pt x="10361" y="48226"/>
                      <a:pt x="10361" y="48232"/>
                      <a:pt x="10360" y="48237"/>
                    </a:cubicBezTo>
                    <a:lnTo>
                      <a:pt x="47" y="141048"/>
                    </a:lnTo>
                    <a:cubicBezTo>
                      <a:pt x="46" y="141057"/>
                      <a:pt x="46" y="141065"/>
                      <a:pt x="46" y="141072"/>
                    </a:cubicBezTo>
                    <a:cubicBezTo>
                      <a:pt x="31" y="141207"/>
                      <a:pt x="28" y="141346"/>
                      <a:pt x="22" y="141483"/>
                    </a:cubicBezTo>
                    <a:cubicBezTo>
                      <a:pt x="14" y="141614"/>
                      <a:pt x="2" y="141746"/>
                      <a:pt x="1" y="141876"/>
                    </a:cubicBezTo>
                    <a:cubicBezTo>
                      <a:pt x="1" y="141884"/>
                      <a:pt x="0" y="141893"/>
                      <a:pt x="0" y="141902"/>
                    </a:cubicBezTo>
                    <a:cubicBezTo>
                      <a:pt x="0" y="141984"/>
                      <a:pt x="10" y="142065"/>
                      <a:pt x="12" y="142146"/>
                    </a:cubicBezTo>
                    <a:cubicBezTo>
                      <a:pt x="19" y="142320"/>
                      <a:pt x="23" y="142493"/>
                      <a:pt x="38" y="142663"/>
                    </a:cubicBezTo>
                    <a:cubicBezTo>
                      <a:pt x="48" y="142758"/>
                      <a:pt x="65" y="142851"/>
                      <a:pt x="78" y="142945"/>
                    </a:cubicBezTo>
                    <a:cubicBezTo>
                      <a:pt x="100" y="143105"/>
                      <a:pt x="120" y="143266"/>
                      <a:pt x="151" y="143423"/>
                    </a:cubicBezTo>
                    <a:cubicBezTo>
                      <a:pt x="174" y="143537"/>
                      <a:pt x="206" y="143648"/>
                      <a:pt x="233" y="143760"/>
                    </a:cubicBezTo>
                    <a:cubicBezTo>
                      <a:pt x="265" y="143892"/>
                      <a:pt x="296" y="144024"/>
                      <a:pt x="334" y="144153"/>
                    </a:cubicBezTo>
                    <a:cubicBezTo>
                      <a:pt x="375" y="144283"/>
                      <a:pt x="423" y="144409"/>
                      <a:pt x="470" y="144536"/>
                    </a:cubicBezTo>
                    <a:cubicBezTo>
                      <a:pt x="509" y="144644"/>
                      <a:pt x="544" y="144753"/>
                      <a:pt x="587" y="144857"/>
                    </a:cubicBezTo>
                    <a:cubicBezTo>
                      <a:pt x="643" y="144992"/>
                      <a:pt x="708" y="145123"/>
                      <a:pt x="772" y="145254"/>
                    </a:cubicBezTo>
                    <a:cubicBezTo>
                      <a:pt x="816" y="145346"/>
                      <a:pt x="858" y="145440"/>
                      <a:pt x="905" y="145531"/>
                    </a:cubicBezTo>
                    <a:cubicBezTo>
                      <a:pt x="974" y="145662"/>
                      <a:pt x="1054" y="145787"/>
                      <a:pt x="1130" y="145914"/>
                    </a:cubicBezTo>
                    <a:cubicBezTo>
                      <a:pt x="1183" y="146000"/>
                      <a:pt x="1232" y="146088"/>
                      <a:pt x="1288" y="146173"/>
                    </a:cubicBezTo>
                    <a:cubicBezTo>
                      <a:pt x="1365" y="146291"/>
                      <a:pt x="1451" y="146402"/>
                      <a:pt x="1534" y="146514"/>
                    </a:cubicBezTo>
                    <a:cubicBezTo>
                      <a:pt x="1601" y="146602"/>
                      <a:pt x="1661" y="146691"/>
                      <a:pt x="1730" y="146776"/>
                    </a:cubicBezTo>
                    <a:cubicBezTo>
                      <a:pt x="1812" y="146877"/>
                      <a:pt x="1901" y="146972"/>
                      <a:pt x="1988" y="147068"/>
                    </a:cubicBezTo>
                    <a:cubicBezTo>
                      <a:pt x="2068" y="147156"/>
                      <a:pt x="2144" y="147248"/>
                      <a:pt x="2229" y="147333"/>
                    </a:cubicBezTo>
                    <a:cubicBezTo>
                      <a:pt x="2312" y="147417"/>
                      <a:pt x="2400" y="147495"/>
                      <a:pt x="2488" y="147575"/>
                    </a:cubicBezTo>
                    <a:cubicBezTo>
                      <a:pt x="2584" y="147664"/>
                      <a:pt x="2678" y="147756"/>
                      <a:pt x="2779" y="147839"/>
                    </a:cubicBezTo>
                    <a:cubicBezTo>
                      <a:pt x="2864" y="147911"/>
                      <a:pt x="2954" y="147975"/>
                      <a:pt x="3042" y="148043"/>
                    </a:cubicBezTo>
                    <a:cubicBezTo>
                      <a:pt x="3152" y="148126"/>
                      <a:pt x="3259" y="148213"/>
                      <a:pt x="3373" y="148290"/>
                    </a:cubicBezTo>
                    <a:cubicBezTo>
                      <a:pt x="3466" y="148353"/>
                      <a:pt x="3563" y="148409"/>
                      <a:pt x="3657" y="148469"/>
                    </a:cubicBezTo>
                    <a:cubicBezTo>
                      <a:pt x="3774" y="148541"/>
                      <a:pt x="3888" y="148616"/>
                      <a:pt x="4008" y="148682"/>
                    </a:cubicBezTo>
                    <a:cubicBezTo>
                      <a:pt x="4115" y="148741"/>
                      <a:pt x="4227" y="148791"/>
                      <a:pt x="4336" y="148846"/>
                    </a:cubicBezTo>
                    <a:cubicBezTo>
                      <a:pt x="4451" y="148901"/>
                      <a:pt x="4563" y="148960"/>
                      <a:pt x="4681" y="149012"/>
                    </a:cubicBezTo>
                    <a:cubicBezTo>
                      <a:pt x="4811" y="149068"/>
                      <a:pt x="4946" y="149114"/>
                      <a:pt x="5080" y="149163"/>
                    </a:cubicBezTo>
                    <a:cubicBezTo>
                      <a:pt x="5183" y="149201"/>
                      <a:pt x="5282" y="149243"/>
                      <a:pt x="5388" y="149276"/>
                    </a:cubicBezTo>
                    <a:cubicBezTo>
                      <a:pt x="5546" y="149327"/>
                      <a:pt x="5711" y="149366"/>
                      <a:pt x="5874" y="149406"/>
                    </a:cubicBezTo>
                    <a:cubicBezTo>
                      <a:pt x="5959" y="149428"/>
                      <a:pt x="6042" y="149453"/>
                      <a:pt x="6129" y="149472"/>
                    </a:cubicBezTo>
                    <a:cubicBezTo>
                      <a:pt x="6303" y="149509"/>
                      <a:pt x="6482" y="149534"/>
                      <a:pt x="6659" y="149559"/>
                    </a:cubicBezTo>
                    <a:cubicBezTo>
                      <a:pt x="6735" y="149569"/>
                      <a:pt x="6809" y="149587"/>
                      <a:pt x="6885" y="149595"/>
                    </a:cubicBezTo>
                    <a:cubicBezTo>
                      <a:pt x="6893" y="149596"/>
                      <a:pt x="6901" y="149595"/>
                      <a:pt x="6907" y="149596"/>
                    </a:cubicBezTo>
                    <a:cubicBezTo>
                      <a:pt x="7181" y="149625"/>
                      <a:pt x="7458" y="149642"/>
                      <a:pt x="7740" y="149642"/>
                    </a:cubicBezTo>
                    <a:cubicBezTo>
                      <a:pt x="7743" y="149642"/>
                      <a:pt x="7746" y="149643"/>
                      <a:pt x="7749" y="149643"/>
                    </a:cubicBezTo>
                    <a:cubicBezTo>
                      <a:pt x="7753" y="149643"/>
                      <a:pt x="7756" y="149642"/>
                      <a:pt x="7760" y="149642"/>
                    </a:cubicBezTo>
                    <a:lnTo>
                      <a:pt x="121240" y="149642"/>
                    </a:lnTo>
                    <a:cubicBezTo>
                      <a:pt x="121244" y="149642"/>
                      <a:pt x="121248" y="149643"/>
                      <a:pt x="121252" y="149643"/>
                    </a:cubicBezTo>
                    <a:cubicBezTo>
                      <a:pt x="121255" y="149643"/>
                      <a:pt x="121258" y="149642"/>
                      <a:pt x="121261" y="149642"/>
                    </a:cubicBezTo>
                    <a:cubicBezTo>
                      <a:pt x="121542" y="149642"/>
                      <a:pt x="121819" y="149625"/>
                      <a:pt x="122093" y="149596"/>
                    </a:cubicBezTo>
                    <a:cubicBezTo>
                      <a:pt x="122101" y="149596"/>
                      <a:pt x="122109" y="149596"/>
                      <a:pt x="122115" y="149595"/>
                    </a:cubicBezTo>
                    <a:cubicBezTo>
                      <a:pt x="122192" y="149587"/>
                      <a:pt x="122266" y="149569"/>
                      <a:pt x="122340" y="149559"/>
                    </a:cubicBezTo>
                    <a:cubicBezTo>
                      <a:pt x="122519" y="149534"/>
                      <a:pt x="122697" y="149509"/>
                      <a:pt x="122871" y="149472"/>
                    </a:cubicBezTo>
                    <a:cubicBezTo>
                      <a:pt x="122957" y="149453"/>
                      <a:pt x="123041" y="149428"/>
                      <a:pt x="123127" y="149406"/>
                    </a:cubicBezTo>
                    <a:cubicBezTo>
                      <a:pt x="123290" y="149366"/>
                      <a:pt x="123453" y="149327"/>
                      <a:pt x="123613" y="149276"/>
                    </a:cubicBezTo>
                    <a:cubicBezTo>
                      <a:pt x="123718" y="149243"/>
                      <a:pt x="123816" y="149202"/>
                      <a:pt x="123919" y="149164"/>
                    </a:cubicBezTo>
                    <a:cubicBezTo>
                      <a:pt x="124053" y="149115"/>
                      <a:pt x="124190" y="149069"/>
                      <a:pt x="124321" y="149013"/>
                    </a:cubicBezTo>
                    <a:cubicBezTo>
                      <a:pt x="124437" y="148962"/>
                      <a:pt x="124551" y="148903"/>
                      <a:pt x="124664" y="148847"/>
                    </a:cubicBezTo>
                    <a:cubicBezTo>
                      <a:pt x="124774" y="148793"/>
                      <a:pt x="124885" y="148742"/>
                      <a:pt x="124991" y="148684"/>
                    </a:cubicBezTo>
                    <a:cubicBezTo>
                      <a:pt x="125112" y="148617"/>
                      <a:pt x="125228" y="148542"/>
                      <a:pt x="125344" y="148469"/>
                    </a:cubicBezTo>
                    <a:cubicBezTo>
                      <a:pt x="125439" y="148410"/>
                      <a:pt x="125536" y="148354"/>
                      <a:pt x="125627" y="148292"/>
                    </a:cubicBezTo>
                    <a:cubicBezTo>
                      <a:pt x="125741" y="148213"/>
                      <a:pt x="125850" y="148127"/>
                      <a:pt x="125958" y="148044"/>
                    </a:cubicBezTo>
                    <a:cubicBezTo>
                      <a:pt x="126047" y="147977"/>
                      <a:pt x="126137" y="147912"/>
                      <a:pt x="126222" y="147841"/>
                    </a:cubicBezTo>
                    <a:cubicBezTo>
                      <a:pt x="126324" y="147756"/>
                      <a:pt x="126417" y="147665"/>
                      <a:pt x="126512" y="147576"/>
                    </a:cubicBezTo>
                    <a:cubicBezTo>
                      <a:pt x="126599" y="147496"/>
                      <a:pt x="126689" y="147418"/>
                      <a:pt x="126771" y="147334"/>
                    </a:cubicBezTo>
                    <a:cubicBezTo>
                      <a:pt x="126855" y="147249"/>
                      <a:pt x="126932" y="147157"/>
                      <a:pt x="127012" y="147069"/>
                    </a:cubicBezTo>
                    <a:cubicBezTo>
                      <a:pt x="127100" y="146972"/>
                      <a:pt x="127188" y="146877"/>
                      <a:pt x="127270" y="146777"/>
                    </a:cubicBezTo>
                    <a:cubicBezTo>
                      <a:pt x="127338" y="146692"/>
                      <a:pt x="127401" y="146603"/>
                      <a:pt x="127465" y="146516"/>
                    </a:cubicBezTo>
                    <a:cubicBezTo>
                      <a:pt x="127549" y="146403"/>
                      <a:pt x="127634" y="146292"/>
                      <a:pt x="127713" y="146174"/>
                    </a:cubicBezTo>
                    <a:cubicBezTo>
                      <a:pt x="127768" y="146089"/>
                      <a:pt x="127818" y="146002"/>
                      <a:pt x="127869" y="145915"/>
                    </a:cubicBezTo>
                    <a:cubicBezTo>
                      <a:pt x="127946" y="145788"/>
                      <a:pt x="128024" y="145663"/>
                      <a:pt x="128094" y="145532"/>
                    </a:cubicBezTo>
                    <a:cubicBezTo>
                      <a:pt x="128142" y="145442"/>
                      <a:pt x="128182" y="145349"/>
                      <a:pt x="128226" y="145258"/>
                    </a:cubicBezTo>
                    <a:cubicBezTo>
                      <a:pt x="128289" y="145125"/>
                      <a:pt x="128355" y="144993"/>
                      <a:pt x="128412" y="144857"/>
                    </a:cubicBezTo>
                    <a:cubicBezTo>
                      <a:pt x="128457" y="144752"/>
                      <a:pt x="128491" y="144645"/>
                      <a:pt x="128530" y="144537"/>
                    </a:cubicBezTo>
                    <a:cubicBezTo>
                      <a:pt x="128575" y="144410"/>
                      <a:pt x="128625" y="144284"/>
                      <a:pt x="128664" y="144154"/>
                    </a:cubicBezTo>
                    <a:cubicBezTo>
                      <a:pt x="128704" y="144024"/>
                      <a:pt x="128733" y="143891"/>
                      <a:pt x="128767" y="143758"/>
                    </a:cubicBezTo>
                    <a:cubicBezTo>
                      <a:pt x="128794" y="143647"/>
                      <a:pt x="128826" y="143536"/>
                      <a:pt x="128849" y="143423"/>
                    </a:cubicBezTo>
                    <a:cubicBezTo>
                      <a:pt x="128880" y="143266"/>
                      <a:pt x="128900" y="143105"/>
                      <a:pt x="128921" y="142945"/>
                    </a:cubicBezTo>
                    <a:cubicBezTo>
                      <a:pt x="128934" y="142851"/>
                      <a:pt x="128952" y="142759"/>
                      <a:pt x="128961" y="142663"/>
                    </a:cubicBezTo>
                    <a:cubicBezTo>
                      <a:pt x="128979" y="142493"/>
                      <a:pt x="128983" y="142320"/>
                      <a:pt x="128987" y="142146"/>
                    </a:cubicBezTo>
                    <a:cubicBezTo>
                      <a:pt x="128989" y="142065"/>
                      <a:pt x="128999" y="141984"/>
                      <a:pt x="128999" y="141902"/>
                    </a:cubicBezTo>
                    <a:cubicBezTo>
                      <a:pt x="129000" y="141893"/>
                      <a:pt x="128999" y="141884"/>
                      <a:pt x="128999" y="141876"/>
                    </a:cubicBezTo>
                    <a:close/>
                    <a:moveTo>
                      <a:pt x="51601" y="28379"/>
                    </a:moveTo>
                    <a:cubicBezTo>
                      <a:pt x="51601" y="21266"/>
                      <a:pt x="57387" y="15479"/>
                      <a:pt x="64501" y="15479"/>
                    </a:cubicBezTo>
                    <a:cubicBezTo>
                      <a:pt x="71614" y="15479"/>
                      <a:pt x="77402" y="21265"/>
                      <a:pt x="77402" y="28379"/>
                    </a:cubicBezTo>
                    <a:lnTo>
                      <a:pt x="77402" y="41282"/>
                    </a:lnTo>
                    <a:lnTo>
                      <a:pt x="51602" y="41282"/>
                    </a:lnTo>
                    <a:lnTo>
                      <a:pt x="51602" y="28379"/>
                    </a:lnTo>
                    <a:close/>
                    <a:moveTo>
                      <a:pt x="16387" y="134163"/>
                    </a:moveTo>
                    <a:lnTo>
                      <a:pt x="24987" y="56762"/>
                    </a:lnTo>
                    <a:lnTo>
                      <a:pt x="36121" y="56762"/>
                    </a:lnTo>
                    <a:lnTo>
                      <a:pt x="36121" y="59343"/>
                    </a:lnTo>
                    <a:cubicBezTo>
                      <a:pt x="36121" y="63617"/>
                      <a:pt x="39585" y="67082"/>
                      <a:pt x="43860" y="67082"/>
                    </a:cubicBezTo>
                    <a:cubicBezTo>
                      <a:pt x="48136" y="67082"/>
                      <a:pt x="51600" y="63617"/>
                      <a:pt x="51600" y="59343"/>
                    </a:cubicBezTo>
                    <a:lnTo>
                      <a:pt x="51600" y="56762"/>
                    </a:lnTo>
                    <a:lnTo>
                      <a:pt x="77399" y="56762"/>
                    </a:lnTo>
                    <a:lnTo>
                      <a:pt x="77399" y="59343"/>
                    </a:lnTo>
                    <a:cubicBezTo>
                      <a:pt x="77399" y="63617"/>
                      <a:pt x="80864" y="67082"/>
                      <a:pt x="85139" y="67082"/>
                    </a:cubicBezTo>
                    <a:cubicBezTo>
                      <a:pt x="89414" y="67082"/>
                      <a:pt x="92878" y="63617"/>
                      <a:pt x="92878" y="59343"/>
                    </a:cubicBezTo>
                    <a:lnTo>
                      <a:pt x="92878" y="56762"/>
                    </a:lnTo>
                    <a:lnTo>
                      <a:pt x="104012" y="56762"/>
                    </a:lnTo>
                    <a:lnTo>
                      <a:pt x="112611" y="134163"/>
                    </a:lnTo>
                    <a:lnTo>
                      <a:pt x="16387" y="134163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C55CC86-601C-4067-8758-B0E4B7B6AEDD}"/>
              </a:ext>
            </a:extLst>
          </p:cNvPr>
          <p:cNvCxnSpPr>
            <a:cxnSpLocks/>
          </p:cNvCxnSpPr>
          <p:nvPr/>
        </p:nvCxnSpPr>
        <p:spPr>
          <a:xfrm>
            <a:off x="763052" y="1710381"/>
            <a:ext cx="0" cy="2751438"/>
          </a:xfrm>
          <a:prstGeom prst="line">
            <a:avLst/>
          </a:prstGeom>
          <a:ln w="28575">
            <a:solidFill>
              <a:srgbClr val="C1BE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6EA738E-1D05-4523-8752-B7A24F5307D6}"/>
              </a:ext>
            </a:extLst>
          </p:cNvPr>
          <p:cNvSpPr txBox="1"/>
          <p:nvPr/>
        </p:nvSpPr>
        <p:spPr>
          <a:xfrm rot="16200000">
            <a:off x="87226" y="5490892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>
                <a:solidFill>
                  <a:schemeClr val="bg1">
                    <a:lumMod val="95000"/>
                  </a:schemeClr>
                </a:solidFill>
                <a:latin typeface="Montserrat SemiBold" panose="00000700000000000000" pitchFamily="2" charset="0"/>
              </a:rPr>
              <a:t>LOGISTSY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ADD1DF5-FBE0-48FD-B08A-BF52AC9356FD}"/>
              </a:ext>
            </a:extLst>
          </p:cNvPr>
          <p:cNvGrpSpPr/>
          <p:nvPr/>
        </p:nvGrpSpPr>
        <p:grpSpPr>
          <a:xfrm>
            <a:off x="482806" y="506616"/>
            <a:ext cx="560492" cy="533917"/>
            <a:chOff x="482806" y="645878"/>
            <a:chExt cx="560492" cy="53391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365BF99-82FC-43A0-B7E7-241F820AB5C8}"/>
                </a:ext>
              </a:extLst>
            </p:cNvPr>
            <p:cNvSpPr/>
            <p:nvPr/>
          </p:nvSpPr>
          <p:spPr>
            <a:xfrm rot="10800000">
              <a:off x="482806" y="645878"/>
              <a:ext cx="560492" cy="533917"/>
            </a:xfrm>
            <a:prstGeom prst="rect">
              <a:avLst/>
            </a:prstGeom>
            <a:solidFill>
              <a:srgbClr val="FAAF40"/>
            </a:solidFill>
            <a:ln w="38100">
              <a:solidFill>
                <a:schemeClr val="bg1"/>
              </a:solidFill>
            </a:ln>
            <a:effectLst>
              <a:outerShdw blurRad="101600" dist="76200" dir="7200000" algn="t" rotWithShape="0">
                <a:schemeClr val="tx1">
                  <a:alpha val="3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858CAFE-1479-4775-A59B-760932445CBB}"/>
                </a:ext>
              </a:extLst>
            </p:cNvPr>
            <p:cNvGrpSpPr/>
            <p:nvPr/>
          </p:nvGrpSpPr>
          <p:grpSpPr>
            <a:xfrm>
              <a:off x="619700" y="760733"/>
              <a:ext cx="286704" cy="269202"/>
              <a:chOff x="9617373" y="1041317"/>
              <a:chExt cx="1850359" cy="1737396"/>
            </a:xfrm>
            <a:effectLst>
              <a:outerShdw blurRad="50800" dist="38100" dir="5400000" algn="t" rotWithShape="0">
                <a:schemeClr val="tx1">
                  <a:lumMod val="50000"/>
                  <a:lumOff val="50000"/>
                  <a:alpha val="33000"/>
                </a:schemeClr>
              </a:outerShdw>
            </a:effectLst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0B5013C5-CABF-4FE5-BC7C-896ACB637E56}"/>
                  </a:ext>
                </a:extLst>
              </p:cNvPr>
              <p:cNvGrpSpPr/>
              <p:nvPr/>
            </p:nvGrpSpPr>
            <p:grpSpPr>
              <a:xfrm>
                <a:off x="9617373" y="2250215"/>
                <a:ext cx="1850359" cy="528498"/>
                <a:chOff x="9617373" y="2262915"/>
                <a:chExt cx="1850359" cy="528498"/>
              </a:xfrm>
            </p:grpSpPr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FC2654F9-1EBD-4B1E-82F5-CF327AF863B9}"/>
                    </a:ext>
                  </a:extLst>
                </p:cNvPr>
                <p:cNvGrpSpPr/>
                <p:nvPr/>
              </p:nvGrpSpPr>
              <p:grpSpPr>
                <a:xfrm>
                  <a:off x="10262299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AD0E1CBC-2FAF-4BB4-A491-4D686C45BE13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7C21CE1B-97DE-4775-B344-2968481508CA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5D50FD00-C2B4-4581-A399-05D3133E5051}"/>
                    </a:ext>
                  </a:extLst>
                </p:cNvPr>
                <p:cNvGrpSpPr/>
                <p:nvPr/>
              </p:nvGrpSpPr>
              <p:grpSpPr>
                <a:xfrm>
                  <a:off x="10894166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50" name="Rectangle 49">
                    <a:extLst>
                      <a:ext uri="{FF2B5EF4-FFF2-40B4-BE49-F238E27FC236}">
                        <a16:creationId xmlns:a16="http://schemas.microsoft.com/office/drawing/2014/main" id="{0C5EF76D-07C8-4B5A-851F-8027487C55B8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A463EED3-FC52-44CC-9777-B42034BADA58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7" name="Group 46">
                  <a:extLst>
                    <a:ext uri="{FF2B5EF4-FFF2-40B4-BE49-F238E27FC236}">
                      <a16:creationId xmlns:a16="http://schemas.microsoft.com/office/drawing/2014/main" id="{A17A2462-17CD-49B3-8878-B2B8C4A55EA9}"/>
                    </a:ext>
                  </a:extLst>
                </p:cNvPr>
                <p:cNvGrpSpPr/>
                <p:nvPr/>
              </p:nvGrpSpPr>
              <p:grpSpPr>
                <a:xfrm>
                  <a:off x="9617373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48" name="Rectangle 47">
                    <a:extLst>
                      <a:ext uri="{FF2B5EF4-FFF2-40B4-BE49-F238E27FC236}">
                        <a16:creationId xmlns:a16="http://schemas.microsoft.com/office/drawing/2014/main" id="{CCDF0F19-6D2E-40A7-ACA6-2B71B9F885EC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" name="Rectangle 48">
                    <a:extLst>
                      <a:ext uri="{FF2B5EF4-FFF2-40B4-BE49-F238E27FC236}">
                        <a16:creationId xmlns:a16="http://schemas.microsoft.com/office/drawing/2014/main" id="{D26DA127-A522-4F8F-8FC6-1F851FD6015B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974E0C9B-E7BF-48A8-B4B7-A593ED006E6E}"/>
                  </a:ext>
                </a:extLst>
              </p:cNvPr>
              <p:cNvGrpSpPr/>
              <p:nvPr/>
            </p:nvGrpSpPr>
            <p:grpSpPr>
              <a:xfrm>
                <a:off x="9930556" y="1640890"/>
                <a:ext cx="1218492" cy="528498"/>
                <a:chOff x="9617373" y="1640890"/>
                <a:chExt cx="1218492" cy="528498"/>
              </a:xfrm>
            </p:grpSpPr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03F1232B-36F9-48D2-942B-15263FF0D4A7}"/>
                    </a:ext>
                  </a:extLst>
                </p:cNvPr>
                <p:cNvGrpSpPr/>
                <p:nvPr/>
              </p:nvGrpSpPr>
              <p:grpSpPr>
                <a:xfrm>
                  <a:off x="10262299" y="1640890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43" name="Rectangle 42">
                    <a:extLst>
                      <a:ext uri="{FF2B5EF4-FFF2-40B4-BE49-F238E27FC236}">
                        <a16:creationId xmlns:a16="http://schemas.microsoft.com/office/drawing/2014/main" id="{B0E1F19E-895A-47AF-AB5E-E65C0D53C8AA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" name="Rectangle 43">
                    <a:extLst>
                      <a:ext uri="{FF2B5EF4-FFF2-40B4-BE49-F238E27FC236}">
                        <a16:creationId xmlns:a16="http://schemas.microsoft.com/office/drawing/2014/main" id="{B2BC8498-9074-4704-BCB2-DD17742A47FE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9B1A0775-33B5-4789-8903-52515FA37B84}"/>
                    </a:ext>
                  </a:extLst>
                </p:cNvPr>
                <p:cNvGrpSpPr/>
                <p:nvPr/>
              </p:nvGrpSpPr>
              <p:grpSpPr>
                <a:xfrm>
                  <a:off x="9617373" y="1640890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41" name="Rectangle 40">
                    <a:extLst>
                      <a:ext uri="{FF2B5EF4-FFF2-40B4-BE49-F238E27FC236}">
                        <a16:creationId xmlns:a16="http://schemas.microsoft.com/office/drawing/2014/main" id="{4229090D-1D24-4C53-A9A1-050624C17910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" name="Rectangle 41">
                    <a:extLst>
                      <a:ext uri="{FF2B5EF4-FFF2-40B4-BE49-F238E27FC236}">
                        <a16:creationId xmlns:a16="http://schemas.microsoft.com/office/drawing/2014/main" id="{866429DF-3C6C-4AA3-8818-856274D6E634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369078B5-EFEF-4E36-87AA-AE4EB245B6F8}"/>
                  </a:ext>
                </a:extLst>
              </p:cNvPr>
              <p:cNvGrpSpPr/>
              <p:nvPr/>
            </p:nvGrpSpPr>
            <p:grpSpPr>
              <a:xfrm>
                <a:off x="10253019" y="1041317"/>
                <a:ext cx="573566" cy="528498"/>
                <a:chOff x="10262299" y="2262915"/>
                <a:chExt cx="573566" cy="528498"/>
              </a:xfrm>
            </p:grpSpPr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ECAEFA3A-C268-4779-A788-DBC5C4C3C54F}"/>
                    </a:ext>
                  </a:extLst>
                </p:cNvPr>
                <p:cNvSpPr/>
                <p:nvPr/>
              </p:nvSpPr>
              <p:spPr>
                <a:xfrm>
                  <a:off x="10262299" y="2262915"/>
                  <a:ext cx="573566" cy="528498"/>
                </a:xfrm>
                <a:prstGeom prst="rect">
                  <a:avLst/>
                </a:prstGeom>
                <a:solidFill>
                  <a:srgbClr val="26226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BFC9B45B-EBF5-4FE2-88FF-027A781E8E3D}"/>
                    </a:ext>
                  </a:extLst>
                </p:cNvPr>
                <p:cNvSpPr/>
                <p:nvPr/>
              </p:nvSpPr>
              <p:spPr>
                <a:xfrm>
                  <a:off x="10347626" y="2359862"/>
                  <a:ext cx="123148" cy="1231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43FDDB-42FD-4E98-8FED-FA4D0B0A84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057386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371ED1-459A-473B-9D78-E002F43BC7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C76F630-7839-4A07-A95E-CAF734877AF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6529F4C-B387-4F18-AA60-AAB95765AB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71357B4-5A83-4C82-9FE5-941A240E9C83}"/>
              </a:ext>
            </a:extLst>
          </p:cNvPr>
          <p:cNvSpPr/>
          <p:nvPr/>
        </p:nvSpPr>
        <p:spPr>
          <a:xfrm>
            <a:off x="6248426" y="2697514"/>
            <a:ext cx="5962624" cy="1653473"/>
          </a:xfrm>
          <a:custGeom>
            <a:avLst/>
            <a:gdLst>
              <a:gd name="connsiteX0" fmla="*/ 0 w 4895850"/>
              <a:gd name="connsiteY0" fmla="*/ 0 h 6920593"/>
              <a:gd name="connsiteX1" fmla="*/ 4895850 w 4895850"/>
              <a:gd name="connsiteY1" fmla="*/ 0 h 6920593"/>
              <a:gd name="connsiteX2" fmla="*/ 4895850 w 4895850"/>
              <a:gd name="connsiteY2" fmla="*/ 6920593 h 6920593"/>
              <a:gd name="connsiteX3" fmla="*/ 0 w 4895850"/>
              <a:gd name="connsiteY3" fmla="*/ 6920593 h 69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95850" h="6920593">
                <a:moveTo>
                  <a:pt x="0" y="0"/>
                </a:moveTo>
                <a:lnTo>
                  <a:pt x="4895850" y="0"/>
                </a:lnTo>
                <a:lnTo>
                  <a:pt x="4895850" y="6920593"/>
                </a:lnTo>
                <a:lnTo>
                  <a:pt x="0" y="6920593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0000">
                <a:srgbClr val="444077">
                  <a:alpha val="89000"/>
                </a:srgbClr>
              </a:gs>
              <a:gs pos="100000">
                <a:srgbClr val="262261"/>
              </a:gs>
            </a:gsLst>
            <a:lin ang="5400000" scaled="1"/>
          </a:gra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30">
            <a:extLst>
              <a:ext uri="{FF2B5EF4-FFF2-40B4-BE49-F238E27FC236}">
                <a16:creationId xmlns:a16="http://schemas.microsoft.com/office/drawing/2014/main" id="{A06064D9-F83E-4326-8A41-5BFFE963B529}"/>
              </a:ext>
            </a:extLst>
          </p:cNvPr>
          <p:cNvSpPr/>
          <p:nvPr/>
        </p:nvSpPr>
        <p:spPr>
          <a:xfrm>
            <a:off x="4210050" y="3854367"/>
            <a:ext cx="2438400" cy="129121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dist="38100" dir="5400000" algn="t" rotWithShape="0">
              <a:schemeClr val="bg1">
                <a:lumMod val="50000"/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B380CFC-380F-43C1-9CEF-B0E1E2592B14}"/>
              </a:ext>
            </a:extLst>
          </p:cNvPr>
          <p:cNvSpPr txBox="1"/>
          <p:nvPr/>
        </p:nvSpPr>
        <p:spPr>
          <a:xfrm>
            <a:off x="8419997" y="3113913"/>
            <a:ext cx="2680339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industry’s.</a:t>
            </a:r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EC6F10C2-5117-48EC-BE5C-E628B178AD3F}"/>
              </a:ext>
            </a:extLst>
          </p:cNvPr>
          <p:cNvGrpSpPr/>
          <p:nvPr/>
        </p:nvGrpSpPr>
        <p:grpSpPr>
          <a:xfrm>
            <a:off x="7181338" y="3095931"/>
            <a:ext cx="837438" cy="856639"/>
            <a:chOff x="6990838" y="3095931"/>
            <a:chExt cx="837438" cy="85663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40B6DF5-3A8E-47B9-B935-B0DCCAC2BEF1}"/>
                </a:ext>
              </a:extLst>
            </p:cNvPr>
            <p:cNvSpPr/>
            <p:nvPr/>
          </p:nvSpPr>
          <p:spPr>
            <a:xfrm>
              <a:off x="6990838" y="3095931"/>
              <a:ext cx="837438" cy="856639"/>
            </a:xfrm>
            <a:prstGeom prst="rect">
              <a:avLst/>
            </a:prstGeom>
            <a:solidFill>
              <a:srgbClr val="FAAF40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E50A8520-B6CC-442D-87E9-866C4EEE2634}"/>
                </a:ext>
              </a:extLst>
            </p:cNvPr>
            <p:cNvGrpSpPr/>
            <p:nvPr/>
          </p:nvGrpSpPr>
          <p:grpSpPr>
            <a:xfrm>
              <a:off x="7124374" y="3306997"/>
              <a:ext cx="570365" cy="434505"/>
              <a:chOff x="3725020" y="4540286"/>
              <a:chExt cx="528351" cy="402498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695D16C7-868D-42DD-9A20-7F7B776E6AFA}"/>
                  </a:ext>
                </a:extLst>
              </p:cNvPr>
              <p:cNvSpPr/>
              <p:nvPr/>
            </p:nvSpPr>
            <p:spPr>
              <a:xfrm>
                <a:off x="3725020" y="4540286"/>
                <a:ext cx="528351" cy="402498"/>
              </a:xfrm>
              <a:custGeom>
                <a:avLst/>
                <a:gdLst>
                  <a:gd name="connsiteX0" fmla="*/ 527527 w 528351"/>
                  <a:gd name="connsiteY0" fmla="*/ 391292 h 402498"/>
                  <a:gd name="connsiteX1" fmla="*/ 450128 w 528351"/>
                  <a:gd name="connsiteY1" fmla="*/ 236492 h 402498"/>
                  <a:gd name="connsiteX2" fmla="*/ 449734 w 528351"/>
                  <a:gd name="connsiteY2" fmla="*/ 235825 h 402498"/>
                  <a:gd name="connsiteX3" fmla="*/ 449588 w 528351"/>
                  <a:gd name="connsiteY3" fmla="*/ 235577 h 402498"/>
                  <a:gd name="connsiteX4" fmla="*/ 443203 w 528351"/>
                  <a:gd name="connsiteY4" fmla="*/ 232210 h 402498"/>
                  <a:gd name="connsiteX5" fmla="*/ 396762 w 528351"/>
                  <a:gd name="connsiteY5" fmla="*/ 232210 h 402498"/>
                  <a:gd name="connsiteX6" fmla="*/ 396730 w 528351"/>
                  <a:gd name="connsiteY6" fmla="*/ 232212 h 402498"/>
                  <a:gd name="connsiteX7" fmla="*/ 360501 w 528351"/>
                  <a:gd name="connsiteY7" fmla="*/ 232212 h 402498"/>
                  <a:gd name="connsiteX8" fmla="*/ 374244 w 528351"/>
                  <a:gd name="connsiteY8" fmla="*/ 204304 h 402498"/>
                  <a:gd name="connsiteX9" fmla="*/ 389797 w 528351"/>
                  <a:gd name="connsiteY9" fmla="*/ 161889 h 402498"/>
                  <a:gd name="connsiteX10" fmla="*/ 395803 w 528351"/>
                  <a:gd name="connsiteY10" fmla="*/ 123850 h 402498"/>
                  <a:gd name="connsiteX11" fmla="*/ 388950 w 528351"/>
                  <a:gd name="connsiteY11" fmla="*/ 83107 h 402498"/>
                  <a:gd name="connsiteX12" fmla="*/ 369930 w 528351"/>
                  <a:gd name="connsiteY12" fmla="*/ 48071 h 402498"/>
                  <a:gd name="connsiteX13" fmla="*/ 369816 w 528351"/>
                  <a:gd name="connsiteY13" fmla="*/ 47926 h 402498"/>
                  <a:gd name="connsiteX14" fmla="*/ 350580 w 528351"/>
                  <a:gd name="connsiteY14" fmla="*/ 28143 h 402498"/>
                  <a:gd name="connsiteX15" fmla="*/ 327319 w 528351"/>
                  <a:gd name="connsiteY15" fmla="*/ 13034 h 402498"/>
                  <a:gd name="connsiteX16" fmla="*/ 300850 w 528351"/>
                  <a:gd name="connsiteY16" fmla="*/ 3395 h 402498"/>
                  <a:gd name="connsiteX17" fmla="*/ 271954 w 528351"/>
                  <a:gd name="connsiteY17" fmla="*/ 0 h 402498"/>
                  <a:gd name="connsiteX18" fmla="*/ 229529 w 528351"/>
                  <a:gd name="connsiteY18" fmla="*/ 7461 h 402498"/>
                  <a:gd name="connsiteX19" fmla="*/ 193429 w 528351"/>
                  <a:gd name="connsiteY19" fmla="*/ 28080 h 402498"/>
                  <a:gd name="connsiteX20" fmla="*/ 192356 w 528351"/>
                  <a:gd name="connsiteY20" fmla="*/ 38968 h 402498"/>
                  <a:gd name="connsiteX21" fmla="*/ 198342 w 528351"/>
                  <a:gd name="connsiteY21" fmla="*/ 41806 h 402498"/>
                  <a:gd name="connsiteX22" fmla="*/ 203255 w 528351"/>
                  <a:gd name="connsiteY22" fmla="*/ 40041 h 402498"/>
                  <a:gd name="connsiteX23" fmla="*/ 234834 w 528351"/>
                  <a:gd name="connsiteY23" fmla="*/ 22002 h 402498"/>
                  <a:gd name="connsiteX24" fmla="*/ 271965 w 528351"/>
                  <a:gd name="connsiteY24" fmla="*/ 15480 h 402498"/>
                  <a:gd name="connsiteX25" fmla="*/ 297249 w 528351"/>
                  <a:gd name="connsiteY25" fmla="*/ 18443 h 402498"/>
                  <a:gd name="connsiteX26" fmla="*/ 320406 w 528351"/>
                  <a:gd name="connsiteY26" fmla="*/ 26873 h 402498"/>
                  <a:gd name="connsiteX27" fmla="*/ 340747 w 528351"/>
                  <a:gd name="connsiteY27" fmla="*/ 40093 h 402498"/>
                  <a:gd name="connsiteX28" fmla="*/ 357599 w 528351"/>
                  <a:gd name="connsiteY28" fmla="*/ 57420 h 402498"/>
                  <a:gd name="connsiteX29" fmla="*/ 357682 w 528351"/>
                  <a:gd name="connsiteY29" fmla="*/ 57544 h 402498"/>
                  <a:gd name="connsiteX30" fmla="*/ 357704 w 528351"/>
                  <a:gd name="connsiteY30" fmla="*/ 57554 h 402498"/>
                  <a:gd name="connsiteX31" fmla="*/ 374328 w 528351"/>
                  <a:gd name="connsiteY31" fmla="*/ 88195 h 402498"/>
                  <a:gd name="connsiteX32" fmla="*/ 380334 w 528351"/>
                  <a:gd name="connsiteY32" fmla="*/ 123850 h 402498"/>
                  <a:gd name="connsiteX33" fmla="*/ 368115 w 528351"/>
                  <a:gd name="connsiteY33" fmla="*/ 178432 h 402498"/>
                  <a:gd name="connsiteX34" fmla="*/ 341037 w 528351"/>
                  <a:gd name="connsiteY34" fmla="*/ 235310 h 402498"/>
                  <a:gd name="connsiteX35" fmla="*/ 340074 w 528351"/>
                  <a:gd name="connsiteY35" fmla="*/ 236976 h 402498"/>
                  <a:gd name="connsiteX36" fmla="*/ 319487 w 528351"/>
                  <a:gd name="connsiteY36" fmla="*/ 268433 h 402498"/>
                  <a:gd name="connsiteX37" fmla="*/ 292046 w 528351"/>
                  <a:gd name="connsiteY37" fmla="*/ 299083 h 402498"/>
                  <a:gd name="connsiteX38" fmla="*/ 280301 w 528351"/>
                  <a:gd name="connsiteY38" fmla="*/ 307184 h 402498"/>
                  <a:gd name="connsiteX39" fmla="*/ 272015 w 528351"/>
                  <a:gd name="connsiteY39" fmla="*/ 309609 h 402498"/>
                  <a:gd name="connsiteX40" fmla="*/ 271963 w 528351"/>
                  <a:gd name="connsiteY40" fmla="*/ 309609 h 402498"/>
                  <a:gd name="connsiteX41" fmla="*/ 259990 w 528351"/>
                  <a:gd name="connsiteY41" fmla="*/ 305120 h 402498"/>
                  <a:gd name="connsiteX42" fmla="*/ 229154 w 528351"/>
                  <a:gd name="connsiteY42" fmla="*/ 274624 h 402498"/>
                  <a:gd name="connsiteX43" fmla="*/ 203865 w 528351"/>
                  <a:gd name="connsiteY43" fmla="*/ 236970 h 402498"/>
                  <a:gd name="connsiteX44" fmla="*/ 202876 w 528351"/>
                  <a:gd name="connsiteY44" fmla="*/ 235270 h 402498"/>
                  <a:gd name="connsiteX45" fmla="*/ 183829 w 528351"/>
                  <a:gd name="connsiteY45" fmla="*/ 198009 h 402498"/>
                  <a:gd name="connsiteX46" fmla="*/ 163593 w 528351"/>
                  <a:gd name="connsiteY46" fmla="*/ 123850 h 402498"/>
                  <a:gd name="connsiteX47" fmla="*/ 183593 w 528351"/>
                  <a:gd name="connsiteY47" fmla="*/ 61114 h 402498"/>
                  <a:gd name="connsiteX48" fmla="*/ 184913 w 528351"/>
                  <a:gd name="connsiteY48" fmla="*/ 55336 h 402498"/>
                  <a:gd name="connsiteX49" fmla="*/ 181765 w 528351"/>
                  <a:gd name="connsiteY49" fmla="*/ 50320 h 402498"/>
                  <a:gd name="connsiteX50" fmla="*/ 177287 w 528351"/>
                  <a:gd name="connsiteY50" fmla="*/ 48886 h 402498"/>
                  <a:gd name="connsiteX51" fmla="*/ 170971 w 528351"/>
                  <a:gd name="connsiteY51" fmla="*/ 52136 h 402498"/>
                  <a:gd name="connsiteX52" fmla="*/ 154150 w 528351"/>
                  <a:gd name="connsiteY52" fmla="*/ 85562 h 402498"/>
                  <a:gd name="connsiteX53" fmla="*/ 148113 w 528351"/>
                  <a:gd name="connsiteY53" fmla="*/ 123849 h 402498"/>
                  <a:gd name="connsiteX54" fmla="*/ 161301 w 528351"/>
                  <a:gd name="connsiteY54" fmla="*/ 183818 h 402498"/>
                  <a:gd name="connsiteX55" fmla="*/ 183434 w 528351"/>
                  <a:gd name="connsiteY55" fmla="*/ 232211 h 402498"/>
                  <a:gd name="connsiteX56" fmla="*/ 131582 w 528351"/>
                  <a:gd name="connsiteY56" fmla="*/ 232211 h 402498"/>
                  <a:gd name="connsiteX57" fmla="*/ 85142 w 528351"/>
                  <a:gd name="connsiteY57" fmla="*/ 232211 h 402498"/>
                  <a:gd name="connsiteX58" fmla="*/ 78220 w 528351"/>
                  <a:gd name="connsiteY58" fmla="*/ 236489 h 402498"/>
                  <a:gd name="connsiteX59" fmla="*/ 62740 w 528351"/>
                  <a:gd name="connsiteY59" fmla="*/ 267449 h 402498"/>
                  <a:gd name="connsiteX60" fmla="*/ 62739 w 528351"/>
                  <a:gd name="connsiteY60" fmla="*/ 267452 h 402498"/>
                  <a:gd name="connsiteX61" fmla="*/ 31733 w 528351"/>
                  <a:gd name="connsiteY61" fmla="*/ 329464 h 402498"/>
                  <a:gd name="connsiteX62" fmla="*/ 31730 w 528351"/>
                  <a:gd name="connsiteY62" fmla="*/ 329469 h 402498"/>
                  <a:gd name="connsiteX63" fmla="*/ 31720 w 528351"/>
                  <a:gd name="connsiteY63" fmla="*/ 329489 h 402498"/>
                  <a:gd name="connsiteX64" fmla="*/ 817 w 528351"/>
                  <a:gd name="connsiteY64" fmla="*/ 391296 h 402498"/>
                  <a:gd name="connsiteX65" fmla="*/ 1156 w 528351"/>
                  <a:gd name="connsiteY65" fmla="*/ 398826 h 402498"/>
                  <a:gd name="connsiteX66" fmla="*/ 7740 w 528351"/>
                  <a:gd name="connsiteY66" fmla="*/ 402497 h 402498"/>
                  <a:gd name="connsiteX67" fmla="*/ 8794 w 528351"/>
                  <a:gd name="connsiteY67" fmla="*/ 402497 h 402498"/>
                  <a:gd name="connsiteX68" fmla="*/ 85140 w 528351"/>
                  <a:gd name="connsiteY68" fmla="*/ 402497 h 402498"/>
                  <a:gd name="connsiteX69" fmla="*/ 474121 w 528351"/>
                  <a:gd name="connsiteY69" fmla="*/ 402497 h 402498"/>
                  <a:gd name="connsiteX70" fmla="*/ 474161 w 528351"/>
                  <a:gd name="connsiteY70" fmla="*/ 402499 h 402498"/>
                  <a:gd name="connsiteX71" fmla="*/ 520601 w 528351"/>
                  <a:gd name="connsiteY71" fmla="*/ 402499 h 402498"/>
                  <a:gd name="connsiteX72" fmla="*/ 527185 w 528351"/>
                  <a:gd name="connsiteY72" fmla="*/ 398825 h 402498"/>
                  <a:gd name="connsiteX73" fmla="*/ 527527 w 528351"/>
                  <a:gd name="connsiteY73" fmla="*/ 391292 h 402498"/>
                  <a:gd name="connsiteX74" fmla="*/ 89926 w 528351"/>
                  <a:gd name="connsiteY74" fmla="*/ 247691 h 402498"/>
                  <a:gd name="connsiteX75" fmla="*/ 119060 w 528351"/>
                  <a:gd name="connsiteY75" fmla="*/ 247691 h 402498"/>
                  <a:gd name="connsiteX76" fmla="*/ 111320 w 528351"/>
                  <a:gd name="connsiteY76" fmla="*/ 263171 h 402498"/>
                  <a:gd name="connsiteX77" fmla="*/ 82187 w 528351"/>
                  <a:gd name="connsiteY77" fmla="*/ 263171 h 402498"/>
                  <a:gd name="connsiteX78" fmla="*/ 89926 w 528351"/>
                  <a:gd name="connsiteY78" fmla="*/ 247691 h 402498"/>
                  <a:gd name="connsiteX79" fmla="*/ 80359 w 528351"/>
                  <a:gd name="connsiteY79" fmla="*/ 387017 h 402498"/>
                  <a:gd name="connsiteX80" fmla="*/ 21129 w 528351"/>
                  <a:gd name="connsiteY80" fmla="*/ 387017 h 402498"/>
                  <a:gd name="connsiteX81" fmla="*/ 21129 w 528351"/>
                  <a:gd name="connsiteY81" fmla="*/ 387017 h 402498"/>
                  <a:gd name="connsiteX82" fmla="*/ 43557 w 528351"/>
                  <a:gd name="connsiteY82" fmla="*/ 340574 h 402498"/>
                  <a:gd name="connsiteX83" fmla="*/ 103579 w 528351"/>
                  <a:gd name="connsiteY83" fmla="*/ 340574 h 402498"/>
                  <a:gd name="connsiteX84" fmla="*/ 80359 w 528351"/>
                  <a:gd name="connsiteY84" fmla="*/ 387017 h 402498"/>
                  <a:gd name="connsiteX85" fmla="*/ 97666 w 528351"/>
                  <a:gd name="connsiteY85" fmla="*/ 387017 h 402498"/>
                  <a:gd name="connsiteX86" fmla="*/ 123027 w 528351"/>
                  <a:gd name="connsiteY86" fmla="*/ 336296 h 402498"/>
                  <a:gd name="connsiteX87" fmla="*/ 122688 w 528351"/>
                  <a:gd name="connsiteY87" fmla="*/ 328766 h 402498"/>
                  <a:gd name="connsiteX88" fmla="*/ 116104 w 528351"/>
                  <a:gd name="connsiteY88" fmla="*/ 325095 h 402498"/>
                  <a:gd name="connsiteX89" fmla="*/ 51224 w 528351"/>
                  <a:gd name="connsiteY89" fmla="*/ 325095 h 402498"/>
                  <a:gd name="connsiteX90" fmla="*/ 74446 w 528351"/>
                  <a:gd name="connsiteY90" fmla="*/ 278651 h 402498"/>
                  <a:gd name="connsiteX91" fmla="*/ 116103 w 528351"/>
                  <a:gd name="connsiteY91" fmla="*/ 278651 h 402498"/>
                  <a:gd name="connsiteX92" fmla="*/ 123026 w 528351"/>
                  <a:gd name="connsiteY92" fmla="*/ 274373 h 402498"/>
                  <a:gd name="connsiteX93" fmla="*/ 136366 w 528351"/>
                  <a:gd name="connsiteY93" fmla="*/ 247691 h 402498"/>
                  <a:gd name="connsiteX94" fmla="*/ 192229 w 528351"/>
                  <a:gd name="connsiteY94" fmla="*/ 247691 h 402498"/>
                  <a:gd name="connsiteX95" fmla="*/ 211993 w 528351"/>
                  <a:gd name="connsiteY95" fmla="*/ 277617 h 402498"/>
                  <a:gd name="connsiteX96" fmla="*/ 241870 w 528351"/>
                  <a:gd name="connsiteY96" fmla="*/ 310889 h 402498"/>
                  <a:gd name="connsiteX97" fmla="*/ 256689 w 528351"/>
                  <a:gd name="connsiteY97" fmla="*/ 321023 h 402498"/>
                  <a:gd name="connsiteX98" fmla="*/ 271963 w 528351"/>
                  <a:gd name="connsiteY98" fmla="*/ 325089 h 402498"/>
                  <a:gd name="connsiteX99" fmla="*/ 292190 w 528351"/>
                  <a:gd name="connsiteY99" fmla="*/ 318217 h 402498"/>
                  <a:gd name="connsiteX100" fmla="*/ 309517 w 528351"/>
                  <a:gd name="connsiteY100" fmla="*/ 304037 h 402498"/>
                  <a:gd name="connsiteX101" fmla="*/ 326979 w 528351"/>
                  <a:gd name="connsiteY101" fmla="*/ 284161 h 402498"/>
                  <a:gd name="connsiteX102" fmla="*/ 351715 w 528351"/>
                  <a:gd name="connsiteY102" fmla="*/ 247692 h 402498"/>
                  <a:gd name="connsiteX103" fmla="*/ 391980 w 528351"/>
                  <a:gd name="connsiteY103" fmla="*/ 247692 h 402498"/>
                  <a:gd name="connsiteX104" fmla="*/ 453399 w 528351"/>
                  <a:gd name="connsiteY104" fmla="*/ 370529 h 402498"/>
                  <a:gd name="connsiteX105" fmla="*/ 460324 w 528351"/>
                  <a:gd name="connsiteY105" fmla="*/ 374811 h 402498"/>
                  <a:gd name="connsiteX106" fmla="*/ 463782 w 528351"/>
                  <a:gd name="connsiteY106" fmla="*/ 373986 h 402498"/>
                  <a:gd name="connsiteX107" fmla="*/ 467662 w 528351"/>
                  <a:gd name="connsiteY107" fmla="*/ 369517 h 402498"/>
                  <a:gd name="connsiteX108" fmla="*/ 467239 w 528351"/>
                  <a:gd name="connsiteY108" fmla="*/ 363604 h 402498"/>
                  <a:gd name="connsiteX109" fmla="*/ 409283 w 528351"/>
                  <a:gd name="connsiteY109" fmla="*/ 247692 h 402498"/>
                  <a:gd name="connsiteX110" fmla="*/ 438391 w 528351"/>
                  <a:gd name="connsiteY110" fmla="*/ 247692 h 402498"/>
                  <a:gd name="connsiteX111" fmla="*/ 507103 w 528351"/>
                  <a:gd name="connsiteY111" fmla="*/ 387018 h 402498"/>
                  <a:gd name="connsiteX112" fmla="*/ 97666 w 528351"/>
                  <a:gd name="connsiteY112" fmla="*/ 387018 h 402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</a:cxnLst>
                <a:rect l="l" t="t" r="r" b="b"/>
                <a:pathLst>
                  <a:path w="528351" h="402498">
                    <a:moveTo>
                      <a:pt x="527527" y="391292"/>
                    </a:moveTo>
                    <a:lnTo>
                      <a:pt x="450128" y="236492"/>
                    </a:lnTo>
                    <a:cubicBezTo>
                      <a:pt x="450011" y="236258"/>
                      <a:pt x="449871" y="236042"/>
                      <a:pt x="449734" y="235825"/>
                    </a:cubicBezTo>
                    <a:cubicBezTo>
                      <a:pt x="449683" y="235744"/>
                      <a:pt x="449642" y="235655"/>
                      <a:pt x="449588" y="235577"/>
                    </a:cubicBezTo>
                    <a:cubicBezTo>
                      <a:pt x="448156" y="233478"/>
                      <a:pt x="445797" y="232210"/>
                      <a:pt x="443203" y="232210"/>
                    </a:cubicBezTo>
                    <a:lnTo>
                      <a:pt x="396762" y="232210"/>
                    </a:lnTo>
                    <a:cubicBezTo>
                      <a:pt x="396752" y="232210"/>
                      <a:pt x="396741" y="232212"/>
                      <a:pt x="396730" y="232212"/>
                    </a:cubicBezTo>
                    <a:lnTo>
                      <a:pt x="360501" y="232212"/>
                    </a:lnTo>
                    <a:cubicBezTo>
                      <a:pt x="365463" y="223021"/>
                      <a:pt x="370069" y="213681"/>
                      <a:pt x="374244" y="204304"/>
                    </a:cubicBezTo>
                    <a:cubicBezTo>
                      <a:pt x="380952" y="189185"/>
                      <a:pt x="386185" y="174912"/>
                      <a:pt x="389797" y="161889"/>
                    </a:cubicBezTo>
                    <a:cubicBezTo>
                      <a:pt x="393749" y="147627"/>
                      <a:pt x="395772" y="134829"/>
                      <a:pt x="395803" y="123850"/>
                    </a:cubicBezTo>
                    <a:cubicBezTo>
                      <a:pt x="395813" y="109897"/>
                      <a:pt x="393501" y="96192"/>
                      <a:pt x="388950" y="83107"/>
                    </a:cubicBezTo>
                    <a:cubicBezTo>
                      <a:pt x="384554" y="70465"/>
                      <a:pt x="378144" y="58680"/>
                      <a:pt x="369930" y="48071"/>
                    </a:cubicBezTo>
                    <a:cubicBezTo>
                      <a:pt x="369889" y="48019"/>
                      <a:pt x="369858" y="47978"/>
                      <a:pt x="369816" y="47926"/>
                    </a:cubicBezTo>
                    <a:cubicBezTo>
                      <a:pt x="364172" y="40661"/>
                      <a:pt x="357702" y="34004"/>
                      <a:pt x="350580" y="28143"/>
                    </a:cubicBezTo>
                    <a:cubicBezTo>
                      <a:pt x="343418" y="22261"/>
                      <a:pt x="335595" y="17172"/>
                      <a:pt x="327319" y="13034"/>
                    </a:cubicBezTo>
                    <a:cubicBezTo>
                      <a:pt x="318899" y="8824"/>
                      <a:pt x="310002" y="5573"/>
                      <a:pt x="300850" y="3395"/>
                    </a:cubicBezTo>
                    <a:cubicBezTo>
                      <a:pt x="291448" y="1145"/>
                      <a:pt x="281727" y="0"/>
                      <a:pt x="271954" y="0"/>
                    </a:cubicBezTo>
                    <a:cubicBezTo>
                      <a:pt x="257382" y="0"/>
                      <a:pt x="243109" y="2508"/>
                      <a:pt x="229529" y="7461"/>
                    </a:cubicBezTo>
                    <a:cubicBezTo>
                      <a:pt x="216401" y="12250"/>
                      <a:pt x="204256" y="19185"/>
                      <a:pt x="193429" y="28080"/>
                    </a:cubicBezTo>
                    <a:cubicBezTo>
                      <a:pt x="190139" y="30784"/>
                      <a:pt x="189654" y="35675"/>
                      <a:pt x="192356" y="38968"/>
                    </a:cubicBezTo>
                    <a:cubicBezTo>
                      <a:pt x="193833" y="40774"/>
                      <a:pt x="196021" y="41806"/>
                      <a:pt x="198342" y="41806"/>
                    </a:cubicBezTo>
                    <a:cubicBezTo>
                      <a:pt x="200127" y="41806"/>
                      <a:pt x="201872" y="41176"/>
                      <a:pt x="203255" y="40041"/>
                    </a:cubicBezTo>
                    <a:cubicBezTo>
                      <a:pt x="212749" y="32250"/>
                      <a:pt x="223368" y="26181"/>
                      <a:pt x="234834" y="22002"/>
                    </a:cubicBezTo>
                    <a:cubicBezTo>
                      <a:pt x="246702" y="17678"/>
                      <a:pt x="259199" y="15480"/>
                      <a:pt x="271965" y="15480"/>
                    </a:cubicBezTo>
                    <a:cubicBezTo>
                      <a:pt x="280521" y="15480"/>
                      <a:pt x="289024" y="16481"/>
                      <a:pt x="297249" y="18443"/>
                    </a:cubicBezTo>
                    <a:cubicBezTo>
                      <a:pt x="305256" y="20361"/>
                      <a:pt x="313038" y="23190"/>
                      <a:pt x="320406" y="26873"/>
                    </a:cubicBezTo>
                    <a:cubicBezTo>
                      <a:pt x="327630" y="30495"/>
                      <a:pt x="334473" y="34942"/>
                      <a:pt x="340747" y="40093"/>
                    </a:cubicBezTo>
                    <a:cubicBezTo>
                      <a:pt x="346969" y="45222"/>
                      <a:pt x="352646" y="51053"/>
                      <a:pt x="357599" y="57420"/>
                    </a:cubicBezTo>
                    <a:lnTo>
                      <a:pt x="357682" y="57544"/>
                    </a:lnTo>
                    <a:cubicBezTo>
                      <a:pt x="357692" y="57544"/>
                      <a:pt x="357692" y="57554"/>
                      <a:pt x="357704" y="57554"/>
                    </a:cubicBezTo>
                    <a:cubicBezTo>
                      <a:pt x="364896" y="66853"/>
                      <a:pt x="370490" y="77162"/>
                      <a:pt x="374328" y="88195"/>
                    </a:cubicBezTo>
                    <a:cubicBezTo>
                      <a:pt x="378311" y="99619"/>
                      <a:pt x="380324" y="111621"/>
                      <a:pt x="380334" y="123850"/>
                    </a:cubicBezTo>
                    <a:cubicBezTo>
                      <a:pt x="380365" y="137844"/>
                      <a:pt x="376020" y="157225"/>
                      <a:pt x="368115" y="178432"/>
                    </a:cubicBezTo>
                    <a:cubicBezTo>
                      <a:pt x="361213" y="197015"/>
                      <a:pt x="351735" y="216802"/>
                      <a:pt x="341037" y="235310"/>
                    </a:cubicBezTo>
                    <a:cubicBezTo>
                      <a:pt x="340652" y="235821"/>
                      <a:pt x="340324" y="236378"/>
                      <a:pt x="340074" y="236976"/>
                    </a:cubicBezTo>
                    <a:cubicBezTo>
                      <a:pt x="333547" y="248146"/>
                      <a:pt x="326586" y="258818"/>
                      <a:pt x="319487" y="268433"/>
                    </a:cubicBezTo>
                    <a:cubicBezTo>
                      <a:pt x="309971" y="281343"/>
                      <a:pt x="300477" y="291951"/>
                      <a:pt x="292046" y="299083"/>
                    </a:cubicBezTo>
                    <a:cubicBezTo>
                      <a:pt x="287887" y="302623"/>
                      <a:pt x="283831" y="305419"/>
                      <a:pt x="280301" y="307184"/>
                    </a:cubicBezTo>
                    <a:cubicBezTo>
                      <a:pt x="277194" y="308753"/>
                      <a:pt x="274254" y="309609"/>
                      <a:pt x="272015" y="309609"/>
                    </a:cubicBezTo>
                    <a:lnTo>
                      <a:pt x="271963" y="309609"/>
                    </a:lnTo>
                    <a:cubicBezTo>
                      <a:pt x="268888" y="309650"/>
                      <a:pt x="264553" y="308010"/>
                      <a:pt x="259990" y="305120"/>
                    </a:cubicBezTo>
                    <a:cubicBezTo>
                      <a:pt x="251115" y="299579"/>
                      <a:pt x="240166" y="288742"/>
                      <a:pt x="229154" y="274624"/>
                    </a:cubicBezTo>
                    <a:cubicBezTo>
                      <a:pt x="220517" y="263587"/>
                      <a:pt x="211889" y="250691"/>
                      <a:pt x="203865" y="236970"/>
                    </a:cubicBezTo>
                    <a:cubicBezTo>
                      <a:pt x="203611" y="236358"/>
                      <a:pt x="203273" y="235790"/>
                      <a:pt x="202876" y="235270"/>
                    </a:cubicBezTo>
                    <a:cubicBezTo>
                      <a:pt x="195911" y="223224"/>
                      <a:pt x="189423" y="210581"/>
                      <a:pt x="183829" y="198009"/>
                    </a:cubicBezTo>
                    <a:cubicBezTo>
                      <a:pt x="170908" y="169134"/>
                      <a:pt x="163530" y="142095"/>
                      <a:pt x="163593" y="123850"/>
                    </a:cubicBezTo>
                    <a:cubicBezTo>
                      <a:pt x="163603" y="101198"/>
                      <a:pt x="170517" y="79505"/>
                      <a:pt x="183593" y="61114"/>
                    </a:cubicBezTo>
                    <a:cubicBezTo>
                      <a:pt x="184790" y="59422"/>
                      <a:pt x="185253" y="57379"/>
                      <a:pt x="184913" y="55336"/>
                    </a:cubicBezTo>
                    <a:cubicBezTo>
                      <a:pt x="184572" y="53292"/>
                      <a:pt x="183448" y="51516"/>
                      <a:pt x="181765" y="50320"/>
                    </a:cubicBezTo>
                    <a:cubicBezTo>
                      <a:pt x="180445" y="49381"/>
                      <a:pt x="178897" y="48886"/>
                      <a:pt x="177287" y="48886"/>
                    </a:cubicBezTo>
                    <a:cubicBezTo>
                      <a:pt x="174779" y="48886"/>
                      <a:pt x="172426" y="50104"/>
                      <a:pt x="170971" y="52136"/>
                    </a:cubicBezTo>
                    <a:cubicBezTo>
                      <a:pt x="163687" y="62384"/>
                      <a:pt x="158020" y="73632"/>
                      <a:pt x="154150" y="85562"/>
                    </a:cubicBezTo>
                    <a:cubicBezTo>
                      <a:pt x="150146" y="97895"/>
                      <a:pt x="148113" y="110773"/>
                      <a:pt x="148113" y="123849"/>
                    </a:cubicBezTo>
                    <a:cubicBezTo>
                      <a:pt x="148143" y="140113"/>
                      <a:pt x="152580" y="160299"/>
                      <a:pt x="161301" y="183818"/>
                    </a:cubicBezTo>
                    <a:cubicBezTo>
                      <a:pt x="167116" y="199419"/>
                      <a:pt x="174765" y="216142"/>
                      <a:pt x="183434" y="232211"/>
                    </a:cubicBezTo>
                    <a:lnTo>
                      <a:pt x="131582" y="232211"/>
                    </a:lnTo>
                    <a:lnTo>
                      <a:pt x="85142" y="232211"/>
                    </a:lnTo>
                    <a:cubicBezTo>
                      <a:pt x="82210" y="232211"/>
                      <a:pt x="79530" y="233867"/>
                      <a:pt x="78220" y="236489"/>
                    </a:cubicBezTo>
                    <a:lnTo>
                      <a:pt x="62740" y="267449"/>
                    </a:lnTo>
                    <a:cubicBezTo>
                      <a:pt x="62739" y="267450"/>
                      <a:pt x="62739" y="267450"/>
                      <a:pt x="62739" y="267452"/>
                    </a:cubicBezTo>
                    <a:lnTo>
                      <a:pt x="31733" y="329464"/>
                    </a:lnTo>
                    <a:cubicBezTo>
                      <a:pt x="31732" y="329466"/>
                      <a:pt x="31731" y="329467"/>
                      <a:pt x="31730" y="329469"/>
                    </a:cubicBezTo>
                    <a:lnTo>
                      <a:pt x="31720" y="329489"/>
                    </a:lnTo>
                    <a:lnTo>
                      <a:pt x="817" y="391296"/>
                    </a:lnTo>
                    <a:cubicBezTo>
                      <a:pt x="-383" y="393696"/>
                      <a:pt x="-254" y="396545"/>
                      <a:pt x="1156" y="398826"/>
                    </a:cubicBezTo>
                    <a:cubicBezTo>
                      <a:pt x="2565" y="401108"/>
                      <a:pt x="5056" y="402497"/>
                      <a:pt x="7740" y="402497"/>
                    </a:cubicBezTo>
                    <a:lnTo>
                      <a:pt x="8794" y="402497"/>
                    </a:lnTo>
                    <a:lnTo>
                      <a:pt x="85140" y="402497"/>
                    </a:lnTo>
                    <a:lnTo>
                      <a:pt x="474121" y="402497"/>
                    </a:lnTo>
                    <a:cubicBezTo>
                      <a:pt x="474135" y="402497"/>
                      <a:pt x="474147" y="402499"/>
                      <a:pt x="474161" y="402499"/>
                    </a:cubicBezTo>
                    <a:lnTo>
                      <a:pt x="520601" y="402499"/>
                    </a:lnTo>
                    <a:cubicBezTo>
                      <a:pt x="523305" y="402499"/>
                      <a:pt x="525771" y="401127"/>
                      <a:pt x="527185" y="398825"/>
                    </a:cubicBezTo>
                    <a:cubicBezTo>
                      <a:pt x="528611" y="396524"/>
                      <a:pt x="528735" y="393707"/>
                      <a:pt x="527527" y="391292"/>
                    </a:cubicBezTo>
                    <a:close/>
                    <a:moveTo>
                      <a:pt x="89926" y="247691"/>
                    </a:moveTo>
                    <a:lnTo>
                      <a:pt x="119060" y="247691"/>
                    </a:lnTo>
                    <a:lnTo>
                      <a:pt x="111320" y="263171"/>
                    </a:lnTo>
                    <a:lnTo>
                      <a:pt x="82187" y="263171"/>
                    </a:lnTo>
                    <a:lnTo>
                      <a:pt x="89926" y="247691"/>
                    </a:lnTo>
                    <a:close/>
                    <a:moveTo>
                      <a:pt x="80359" y="387017"/>
                    </a:moveTo>
                    <a:lnTo>
                      <a:pt x="21129" y="387017"/>
                    </a:lnTo>
                    <a:lnTo>
                      <a:pt x="21129" y="387017"/>
                    </a:lnTo>
                    <a:lnTo>
                      <a:pt x="43557" y="340574"/>
                    </a:lnTo>
                    <a:lnTo>
                      <a:pt x="103579" y="340574"/>
                    </a:lnTo>
                    <a:lnTo>
                      <a:pt x="80359" y="387017"/>
                    </a:lnTo>
                    <a:close/>
                    <a:moveTo>
                      <a:pt x="97666" y="387017"/>
                    </a:moveTo>
                    <a:lnTo>
                      <a:pt x="123027" y="336296"/>
                    </a:lnTo>
                    <a:cubicBezTo>
                      <a:pt x="124227" y="333897"/>
                      <a:pt x="124098" y="331048"/>
                      <a:pt x="122688" y="328766"/>
                    </a:cubicBezTo>
                    <a:cubicBezTo>
                      <a:pt x="121278" y="326484"/>
                      <a:pt x="118787" y="325095"/>
                      <a:pt x="116104" y="325095"/>
                    </a:cubicBezTo>
                    <a:lnTo>
                      <a:pt x="51224" y="325095"/>
                    </a:lnTo>
                    <a:lnTo>
                      <a:pt x="74446" y="278651"/>
                    </a:lnTo>
                    <a:lnTo>
                      <a:pt x="116103" y="278651"/>
                    </a:lnTo>
                    <a:cubicBezTo>
                      <a:pt x="119035" y="278651"/>
                      <a:pt x="121715" y="276995"/>
                      <a:pt x="123026" y="274373"/>
                    </a:cubicBezTo>
                    <a:lnTo>
                      <a:pt x="136366" y="247691"/>
                    </a:lnTo>
                    <a:lnTo>
                      <a:pt x="192229" y="247691"/>
                    </a:lnTo>
                    <a:cubicBezTo>
                      <a:pt x="198580" y="258346"/>
                      <a:pt x="205276" y="268510"/>
                      <a:pt x="211993" y="277617"/>
                    </a:cubicBezTo>
                    <a:cubicBezTo>
                      <a:pt x="222365" y="291663"/>
                      <a:pt x="232416" y="302859"/>
                      <a:pt x="241870" y="310889"/>
                    </a:cubicBezTo>
                    <a:cubicBezTo>
                      <a:pt x="247102" y="315326"/>
                      <a:pt x="251953" y="318639"/>
                      <a:pt x="256689" y="321023"/>
                    </a:cubicBezTo>
                    <a:cubicBezTo>
                      <a:pt x="262137" y="323748"/>
                      <a:pt x="267132" y="325079"/>
                      <a:pt x="271963" y="325089"/>
                    </a:cubicBezTo>
                    <a:cubicBezTo>
                      <a:pt x="278320" y="325058"/>
                      <a:pt x="284739" y="322871"/>
                      <a:pt x="292190" y="318217"/>
                    </a:cubicBezTo>
                    <a:cubicBezTo>
                      <a:pt x="297712" y="314729"/>
                      <a:pt x="303542" y="309951"/>
                      <a:pt x="309517" y="304037"/>
                    </a:cubicBezTo>
                    <a:cubicBezTo>
                      <a:pt x="315080" y="298526"/>
                      <a:pt x="320962" y="291838"/>
                      <a:pt x="326979" y="284161"/>
                    </a:cubicBezTo>
                    <a:cubicBezTo>
                      <a:pt x="335423" y="273361"/>
                      <a:pt x="343737" y="261091"/>
                      <a:pt x="351715" y="247692"/>
                    </a:cubicBezTo>
                    <a:lnTo>
                      <a:pt x="391980" y="247692"/>
                    </a:lnTo>
                    <a:lnTo>
                      <a:pt x="453399" y="370529"/>
                    </a:lnTo>
                    <a:cubicBezTo>
                      <a:pt x="454720" y="373170"/>
                      <a:pt x="457373" y="374811"/>
                      <a:pt x="460324" y="374811"/>
                    </a:cubicBezTo>
                    <a:cubicBezTo>
                      <a:pt x="461531" y="374811"/>
                      <a:pt x="462687" y="374532"/>
                      <a:pt x="463782" y="373986"/>
                    </a:cubicBezTo>
                    <a:cubicBezTo>
                      <a:pt x="465629" y="373067"/>
                      <a:pt x="467012" y="371478"/>
                      <a:pt x="467662" y="369517"/>
                    </a:cubicBezTo>
                    <a:cubicBezTo>
                      <a:pt x="468312" y="367557"/>
                      <a:pt x="468167" y="365451"/>
                      <a:pt x="467239" y="363604"/>
                    </a:cubicBezTo>
                    <a:lnTo>
                      <a:pt x="409283" y="247692"/>
                    </a:lnTo>
                    <a:lnTo>
                      <a:pt x="438391" y="247692"/>
                    </a:lnTo>
                    <a:lnTo>
                      <a:pt x="507103" y="387018"/>
                    </a:lnTo>
                    <a:lnTo>
                      <a:pt x="97666" y="387018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FE8E2FEA-330A-41C4-9247-8423A94B06B5}"/>
                  </a:ext>
                </a:extLst>
              </p:cNvPr>
              <p:cNvSpPr/>
              <p:nvPr/>
            </p:nvSpPr>
            <p:spPr>
              <a:xfrm>
                <a:off x="3880880" y="4834419"/>
                <a:ext cx="232208" cy="61921"/>
              </a:xfrm>
              <a:custGeom>
                <a:avLst/>
                <a:gdLst>
                  <a:gd name="connsiteX0" fmla="*/ 231811 w 232208"/>
                  <a:gd name="connsiteY0" fmla="*/ 51734 h 61921"/>
                  <a:gd name="connsiteX1" fmla="*/ 216328 w 232208"/>
                  <a:gd name="connsiteY1" fmla="*/ 5292 h 61921"/>
                  <a:gd name="connsiteX2" fmla="*/ 208986 w 232208"/>
                  <a:gd name="connsiteY2" fmla="*/ 0 h 61921"/>
                  <a:gd name="connsiteX3" fmla="*/ 179401 w 232208"/>
                  <a:gd name="connsiteY3" fmla="*/ 0 h 61921"/>
                  <a:gd name="connsiteX4" fmla="*/ 171661 w 232208"/>
                  <a:gd name="connsiteY4" fmla="*/ 7740 h 61921"/>
                  <a:gd name="connsiteX5" fmla="*/ 179401 w 232208"/>
                  <a:gd name="connsiteY5" fmla="*/ 15479 h 61921"/>
                  <a:gd name="connsiteX6" fmla="*/ 203408 w 232208"/>
                  <a:gd name="connsiteY6" fmla="*/ 15479 h 61921"/>
                  <a:gd name="connsiteX7" fmla="*/ 213729 w 232208"/>
                  <a:gd name="connsiteY7" fmla="*/ 46441 h 61921"/>
                  <a:gd name="connsiteX8" fmla="*/ 18479 w 232208"/>
                  <a:gd name="connsiteY8" fmla="*/ 46441 h 61921"/>
                  <a:gd name="connsiteX9" fmla="*/ 28800 w 232208"/>
                  <a:gd name="connsiteY9" fmla="*/ 15479 h 61921"/>
                  <a:gd name="connsiteX10" fmla="*/ 52820 w 232208"/>
                  <a:gd name="connsiteY10" fmla="*/ 15479 h 61921"/>
                  <a:gd name="connsiteX11" fmla="*/ 60560 w 232208"/>
                  <a:gd name="connsiteY11" fmla="*/ 7740 h 61921"/>
                  <a:gd name="connsiteX12" fmla="*/ 52820 w 232208"/>
                  <a:gd name="connsiteY12" fmla="*/ 0 h 61921"/>
                  <a:gd name="connsiteX13" fmla="*/ 23220 w 232208"/>
                  <a:gd name="connsiteY13" fmla="*/ 0 h 61921"/>
                  <a:gd name="connsiteX14" fmla="*/ 15878 w 232208"/>
                  <a:gd name="connsiteY14" fmla="*/ 5292 h 61921"/>
                  <a:gd name="connsiteX15" fmla="*/ 398 w 232208"/>
                  <a:gd name="connsiteY15" fmla="*/ 51734 h 61921"/>
                  <a:gd name="connsiteX16" fmla="*/ 1461 w 232208"/>
                  <a:gd name="connsiteY16" fmla="*/ 58707 h 61921"/>
                  <a:gd name="connsiteX17" fmla="*/ 7740 w 232208"/>
                  <a:gd name="connsiteY17" fmla="*/ 61921 h 61921"/>
                  <a:gd name="connsiteX18" fmla="*/ 224467 w 232208"/>
                  <a:gd name="connsiteY18" fmla="*/ 61921 h 61921"/>
                  <a:gd name="connsiteX19" fmla="*/ 230746 w 232208"/>
                  <a:gd name="connsiteY19" fmla="*/ 58707 h 61921"/>
                  <a:gd name="connsiteX20" fmla="*/ 231811 w 232208"/>
                  <a:gd name="connsiteY20" fmla="*/ 51734 h 6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32208" h="61921">
                    <a:moveTo>
                      <a:pt x="231811" y="51734"/>
                    </a:moveTo>
                    <a:lnTo>
                      <a:pt x="216328" y="5292"/>
                    </a:lnTo>
                    <a:cubicBezTo>
                      <a:pt x="215275" y="2131"/>
                      <a:pt x="212317" y="0"/>
                      <a:pt x="208986" y="0"/>
                    </a:cubicBezTo>
                    <a:lnTo>
                      <a:pt x="179401" y="0"/>
                    </a:lnTo>
                    <a:cubicBezTo>
                      <a:pt x="175125" y="0"/>
                      <a:pt x="171661" y="3465"/>
                      <a:pt x="171661" y="7740"/>
                    </a:cubicBezTo>
                    <a:cubicBezTo>
                      <a:pt x="171661" y="12014"/>
                      <a:pt x="175125" y="15479"/>
                      <a:pt x="179401" y="15479"/>
                    </a:cubicBezTo>
                    <a:lnTo>
                      <a:pt x="203408" y="15479"/>
                    </a:lnTo>
                    <a:lnTo>
                      <a:pt x="213729" y="46441"/>
                    </a:lnTo>
                    <a:lnTo>
                      <a:pt x="18479" y="46441"/>
                    </a:lnTo>
                    <a:lnTo>
                      <a:pt x="28800" y="15479"/>
                    </a:lnTo>
                    <a:lnTo>
                      <a:pt x="52820" y="15479"/>
                    </a:lnTo>
                    <a:cubicBezTo>
                      <a:pt x="57095" y="15479"/>
                      <a:pt x="60560" y="12014"/>
                      <a:pt x="60560" y="7740"/>
                    </a:cubicBezTo>
                    <a:cubicBezTo>
                      <a:pt x="60560" y="3465"/>
                      <a:pt x="57095" y="0"/>
                      <a:pt x="52820" y="0"/>
                    </a:cubicBezTo>
                    <a:lnTo>
                      <a:pt x="23220" y="0"/>
                    </a:lnTo>
                    <a:cubicBezTo>
                      <a:pt x="19888" y="0"/>
                      <a:pt x="16930" y="2132"/>
                      <a:pt x="15878" y="5292"/>
                    </a:cubicBezTo>
                    <a:lnTo>
                      <a:pt x="398" y="51734"/>
                    </a:lnTo>
                    <a:cubicBezTo>
                      <a:pt x="-390" y="54094"/>
                      <a:pt x="6" y="56688"/>
                      <a:pt x="1461" y="58707"/>
                    </a:cubicBezTo>
                    <a:cubicBezTo>
                      <a:pt x="2915" y="60725"/>
                      <a:pt x="5252" y="61921"/>
                      <a:pt x="7740" y="61921"/>
                    </a:cubicBezTo>
                    <a:lnTo>
                      <a:pt x="224467" y="61921"/>
                    </a:lnTo>
                    <a:cubicBezTo>
                      <a:pt x="226955" y="61921"/>
                      <a:pt x="229292" y="60725"/>
                      <a:pt x="230746" y="58707"/>
                    </a:cubicBezTo>
                    <a:cubicBezTo>
                      <a:pt x="232202" y="56688"/>
                      <a:pt x="232598" y="54094"/>
                      <a:pt x="231811" y="51734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017173D6-D771-4C55-82B9-4E19DB2F83D6}"/>
                  </a:ext>
                </a:extLst>
              </p:cNvPr>
              <p:cNvSpPr/>
              <p:nvPr/>
            </p:nvSpPr>
            <p:spPr>
              <a:xfrm>
                <a:off x="3932473" y="4597062"/>
                <a:ext cx="128999" cy="149643"/>
              </a:xfrm>
              <a:custGeom>
                <a:avLst/>
                <a:gdLst>
                  <a:gd name="connsiteX0" fmla="*/ 128999 w 128999"/>
                  <a:gd name="connsiteY0" fmla="*/ 141876 h 149643"/>
                  <a:gd name="connsiteX1" fmla="*/ 128979 w 128999"/>
                  <a:gd name="connsiteY1" fmla="*/ 141483 h 149643"/>
                  <a:gd name="connsiteX2" fmla="*/ 128955 w 128999"/>
                  <a:gd name="connsiteY2" fmla="*/ 141072 h 149643"/>
                  <a:gd name="connsiteX3" fmla="*/ 128953 w 128999"/>
                  <a:gd name="connsiteY3" fmla="*/ 141048 h 149643"/>
                  <a:gd name="connsiteX4" fmla="*/ 118641 w 128999"/>
                  <a:gd name="connsiteY4" fmla="*/ 48237 h 149643"/>
                  <a:gd name="connsiteX5" fmla="*/ 118639 w 128999"/>
                  <a:gd name="connsiteY5" fmla="*/ 48220 h 149643"/>
                  <a:gd name="connsiteX6" fmla="*/ 118633 w 128999"/>
                  <a:gd name="connsiteY6" fmla="*/ 48167 h 149643"/>
                  <a:gd name="connsiteX7" fmla="*/ 118595 w 128999"/>
                  <a:gd name="connsiteY7" fmla="*/ 47938 h 149643"/>
                  <a:gd name="connsiteX8" fmla="*/ 118510 w 128999"/>
                  <a:gd name="connsiteY8" fmla="*/ 47412 h 149643"/>
                  <a:gd name="connsiteX9" fmla="*/ 118440 w 128999"/>
                  <a:gd name="connsiteY9" fmla="*/ 47134 h 149643"/>
                  <a:gd name="connsiteX10" fmla="*/ 118317 w 128999"/>
                  <a:gd name="connsiteY10" fmla="*/ 46675 h 149643"/>
                  <a:gd name="connsiteX11" fmla="*/ 118183 w 128999"/>
                  <a:gd name="connsiteY11" fmla="*/ 46310 h 149643"/>
                  <a:gd name="connsiteX12" fmla="*/ 118055 w 128999"/>
                  <a:gd name="connsiteY12" fmla="*/ 45972 h 149643"/>
                  <a:gd name="connsiteX13" fmla="*/ 117845 w 128999"/>
                  <a:gd name="connsiteY13" fmla="*/ 45537 h 149643"/>
                  <a:gd name="connsiteX14" fmla="*/ 117731 w 128999"/>
                  <a:gd name="connsiteY14" fmla="*/ 45304 h 149643"/>
                  <a:gd name="connsiteX15" fmla="*/ 117443 w 128999"/>
                  <a:gd name="connsiteY15" fmla="*/ 44829 h 149643"/>
                  <a:gd name="connsiteX16" fmla="*/ 117345 w 128999"/>
                  <a:gd name="connsiteY16" fmla="*/ 44674 h 149643"/>
                  <a:gd name="connsiteX17" fmla="*/ 116991 w 128999"/>
                  <a:gd name="connsiteY17" fmla="*/ 44201 h 149643"/>
                  <a:gd name="connsiteX18" fmla="*/ 116899 w 128999"/>
                  <a:gd name="connsiteY18" fmla="*/ 44081 h 149643"/>
                  <a:gd name="connsiteX19" fmla="*/ 116495 w 128999"/>
                  <a:gd name="connsiteY19" fmla="*/ 43638 h 149643"/>
                  <a:gd name="connsiteX20" fmla="*/ 116397 w 128999"/>
                  <a:gd name="connsiteY20" fmla="*/ 43533 h 149643"/>
                  <a:gd name="connsiteX21" fmla="*/ 115960 w 128999"/>
                  <a:gd name="connsiteY21" fmla="*/ 43136 h 149643"/>
                  <a:gd name="connsiteX22" fmla="*/ 115845 w 128999"/>
                  <a:gd name="connsiteY22" fmla="*/ 43035 h 149643"/>
                  <a:gd name="connsiteX23" fmla="*/ 115385 w 128999"/>
                  <a:gd name="connsiteY23" fmla="*/ 42690 h 149643"/>
                  <a:gd name="connsiteX24" fmla="*/ 115246 w 128999"/>
                  <a:gd name="connsiteY24" fmla="*/ 42589 h 149643"/>
                  <a:gd name="connsiteX25" fmla="*/ 114762 w 128999"/>
                  <a:gd name="connsiteY25" fmla="*/ 42296 h 149643"/>
                  <a:gd name="connsiteX26" fmla="*/ 114606 w 128999"/>
                  <a:gd name="connsiteY26" fmla="*/ 42204 h 149643"/>
                  <a:gd name="connsiteX27" fmla="*/ 114093 w 128999"/>
                  <a:gd name="connsiteY27" fmla="*/ 41957 h 149643"/>
                  <a:gd name="connsiteX28" fmla="*/ 113930 w 128999"/>
                  <a:gd name="connsiteY28" fmla="*/ 41881 h 149643"/>
                  <a:gd name="connsiteX29" fmla="*/ 113371 w 128999"/>
                  <a:gd name="connsiteY29" fmla="*/ 41676 h 149643"/>
                  <a:gd name="connsiteX30" fmla="*/ 113223 w 128999"/>
                  <a:gd name="connsiteY30" fmla="*/ 41624 h 149643"/>
                  <a:gd name="connsiteX31" fmla="*/ 112610 w 128999"/>
                  <a:gd name="connsiteY31" fmla="*/ 41466 h 149643"/>
                  <a:gd name="connsiteX32" fmla="*/ 112485 w 128999"/>
                  <a:gd name="connsiteY32" fmla="*/ 41436 h 149643"/>
                  <a:gd name="connsiteX33" fmla="*/ 111838 w 128999"/>
                  <a:gd name="connsiteY33" fmla="*/ 41337 h 149643"/>
                  <a:gd name="connsiteX34" fmla="*/ 111719 w 128999"/>
                  <a:gd name="connsiteY34" fmla="*/ 41320 h 149643"/>
                  <a:gd name="connsiteX35" fmla="*/ 111098 w 128999"/>
                  <a:gd name="connsiteY35" fmla="*/ 41289 h 149643"/>
                  <a:gd name="connsiteX36" fmla="*/ 110941 w 128999"/>
                  <a:gd name="connsiteY36" fmla="*/ 41281 h 149643"/>
                  <a:gd name="connsiteX37" fmla="*/ 110900 w 128999"/>
                  <a:gd name="connsiteY37" fmla="*/ 41281 h 149643"/>
                  <a:gd name="connsiteX38" fmla="*/ 110864 w 128999"/>
                  <a:gd name="connsiteY38" fmla="*/ 41281 h 149643"/>
                  <a:gd name="connsiteX39" fmla="*/ 92881 w 128999"/>
                  <a:gd name="connsiteY39" fmla="*/ 41281 h 149643"/>
                  <a:gd name="connsiteX40" fmla="*/ 92881 w 128999"/>
                  <a:gd name="connsiteY40" fmla="*/ 28378 h 149643"/>
                  <a:gd name="connsiteX41" fmla="*/ 64501 w 128999"/>
                  <a:gd name="connsiteY41" fmla="*/ 0 h 149643"/>
                  <a:gd name="connsiteX42" fmla="*/ 36121 w 128999"/>
                  <a:gd name="connsiteY42" fmla="*/ 28380 h 149643"/>
                  <a:gd name="connsiteX43" fmla="*/ 36121 w 128999"/>
                  <a:gd name="connsiteY43" fmla="*/ 41283 h 149643"/>
                  <a:gd name="connsiteX44" fmla="*/ 18129 w 128999"/>
                  <a:gd name="connsiteY44" fmla="*/ 41283 h 149643"/>
                  <a:gd name="connsiteX45" fmla="*/ 18116 w 128999"/>
                  <a:gd name="connsiteY45" fmla="*/ 41283 h 149643"/>
                  <a:gd name="connsiteX46" fmla="*/ 18059 w 128999"/>
                  <a:gd name="connsiteY46" fmla="*/ 41283 h 149643"/>
                  <a:gd name="connsiteX47" fmla="*/ 17822 w 128999"/>
                  <a:gd name="connsiteY47" fmla="*/ 41295 h 149643"/>
                  <a:gd name="connsiteX48" fmla="*/ 17296 w 128999"/>
                  <a:gd name="connsiteY48" fmla="*/ 41321 h 149643"/>
                  <a:gd name="connsiteX49" fmla="*/ 17021 w 128999"/>
                  <a:gd name="connsiteY49" fmla="*/ 41360 h 149643"/>
                  <a:gd name="connsiteX50" fmla="*/ 16538 w 128999"/>
                  <a:gd name="connsiteY50" fmla="*/ 41433 h 149643"/>
                  <a:gd name="connsiteX51" fmla="*/ 16201 w 128999"/>
                  <a:gd name="connsiteY51" fmla="*/ 41516 h 149643"/>
                  <a:gd name="connsiteX52" fmla="*/ 15807 w 128999"/>
                  <a:gd name="connsiteY52" fmla="*/ 41617 h 149643"/>
                  <a:gd name="connsiteX53" fmla="*/ 15417 w 128999"/>
                  <a:gd name="connsiteY53" fmla="*/ 41754 h 149643"/>
                  <a:gd name="connsiteX54" fmla="*/ 15104 w 128999"/>
                  <a:gd name="connsiteY54" fmla="*/ 41868 h 149643"/>
                  <a:gd name="connsiteX55" fmla="*/ 14695 w 128999"/>
                  <a:gd name="connsiteY55" fmla="*/ 42059 h 149643"/>
                  <a:gd name="connsiteX56" fmla="*/ 14431 w 128999"/>
                  <a:gd name="connsiteY56" fmla="*/ 42186 h 149643"/>
                  <a:gd name="connsiteX57" fmla="*/ 14034 w 128999"/>
                  <a:gd name="connsiteY57" fmla="*/ 42419 h 149643"/>
                  <a:gd name="connsiteX58" fmla="*/ 13790 w 128999"/>
                  <a:gd name="connsiteY58" fmla="*/ 42566 h 149643"/>
                  <a:gd name="connsiteX59" fmla="*/ 13436 w 128999"/>
                  <a:gd name="connsiteY59" fmla="*/ 42823 h 149643"/>
                  <a:gd name="connsiteX60" fmla="*/ 13186 w 128999"/>
                  <a:gd name="connsiteY60" fmla="*/ 43010 h 149643"/>
                  <a:gd name="connsiteX61" fmla="*/ 12888 w 128999"/>
                  <a:gd name="connsiteY61" fmla="*/ 43273 h 149643"/>
                  <a:gd name="connsiteX62" fmla="*/ 12628 w 128999"/>
                  <a:gd name="connsiteY62" fmla="*/ 43510 h 149643"/>
                  <a:gd name="connsiteX63" fmla="*/ 12382 w 128999"/>
                  <a:gd name="connsiteY63" fmla="*/ 43773 h 149643"/>
                  <a:gd name="connsiteX64" fmla="*/ 12121 w 128999"/>
                  <a:gd name="connsiteY64" fmla="*/ 44061 h 149643"/>
                  <a:gd name="connsiteX65" fmla="*/ 11920 w 128999"/>
                  <a:gd name="connsiteY65" fmla="*/ 44322 h 149643"/>
                  <a:gd name="connsiteX66" fmla="*/ 11669 w 128999"/>
                  <a:gd name="connsiteY66" fmla="*/ 44657 h 149643"/>
                  <a:gd name="connsiteX67" fmla="*/ 11499 w 128999"/>
                  <a:gd name="connsiteY67" fmla="*/ 44930 h 149643"/>
                  <a:gd name="connsiteX68" fmla="*/ 11277 w 128999"/>
                  <a:gd name="connsiteY68" fmla="*/ 45294 h 149643"/>
                  <a:gd name="connsiteX69" fmla="*/ 11123 w 128999"/>
                  <a:gd name="connsiteY69" fmla="*/ 45604 h 149643"/>
                  <a:gd name="connsiteX70" fmla="*/ 10949 w 128999"/>
                  <a:gd name="connsiteY70" fmla="*/ 45967 h 149643"/>
                  <a:gd name="connsiteX71" fmla="*/ 10805 w 128999"/>
                  <a:gd name="connsiteY71" fmla="*/ 46345 h 149643"/>
                  <a:gd name="connsiteX72" fmla="*/ 10685 w 128999"/>
                  <a:gd name="connsiteY72" fmla="*/ 46672 h 149643"/>
                  <a:gd name="connsiteX73" fmla="*/ 10560 w 128999"/>
                  <a:gd name="connsiteY73" fmla="*/ 47142 h 149643"/>
                  <a:gd name="connsiteX74" fmla="*/ 10490 w 128999"/>
                  <a:gd name="connsiteY74" fmla="*/ 47413 h 149643"/>
                  <a:gd name="connsiteX75" fmla="*/ 10405 w 128999"/>
                  <a:gd name="connsiteY75" fmla="*/ 47938 h 149643"/>
                  <a:gd name="connsiteX76" fmla="*/ 10368 w 128999"/>
                  <a:gd name="connsiteY76" fmla="*/ 48167 h 149643"/>
                  <a:gd name="connsiteX77" fmla="*/ 10362 w 128999"/>
                  <a:gd name="connsiteY77" fmla="*/ 48220 h 149643"/>
                  <a:gd name="connsiteX78" fmla="*/ 10360 w 128999"/>
                  <a:gd name="connsiteY78" fmla="*/ 48237 h 149643"/>
                  <a:gd name="connsiteX79" fmla="*/ 47 w 128999"/>
                  <a:gd name="connsiteY79" fmla="*/ 141048 h 149643"/>
                  <a:gd name="connsiteX80" fmla="*/ 46 w 128999"/>
                  <a:gd name="connsiteY80" fmla="*/ 141072 h 149643"/>
                  <a:gd name="connsiteX81" fmla="*/ 22 w 128999"/>
                  <a:gd name="connsiteY81" fmla="*/ 141483 h 149643"/>
                  <a:gd name="connsiteX82" fmla="*/ 1 w 128999"/>
                  <a:gd name="connsiteY82" fmla="*/ 141876 h 149643"/>
                  <a:gd name="connsiteX83" fmla="*/ 0 w 128999"/>
                  <a:gd name="connsiteY83" fmla="*/ 141902 h 149643"/>
                  <a:gd name="connsiteX84" fmla="*/ 12 w 128999"/>
                  <a:gd name="connsiteY84" fmla="*/ 142146 h 149643"/>
                  <a:gd name="connsiteX85" fmla="*/ 38 w 128999"/>
                  <a:gd name="connsiteY85" fmla="*/ 142663 h 149643"/>
                  <a:gd name="connsiteX86" fmla="*/ 78 w 128999"/>
                  <a:gd name="connsiteY86" fmla="*/ 142945 h 149643"/>
                  <a:gd name="connsiteX87" fmla="*/ 151 w 128999"/>
                  <a:gd name="connsiteY87" fmla="*/ 143423 h 149643"/>
                  <a:gd name="connsiteX88" fmla="*/ 233 w 128999"/>
                  <a:gd name="connsiteY88" fmla="*/ 143760 h 149643"/>
                  <a:gd name="connsiteX89" fmla="*/ 334 w 128999"/>
                  <a:gd name="connsiteY89" fmla="*/ 144153 h 149643"/>
                  <a:gd name="connsiteX90" fmla="*/ 470 w 128999"/>
                  <a:gd name="connsiteY90" fmla="*/ 144536 h 149643"/>
                  <a:gd name="connsiteX91" fmla="*/ 587 w 128999"/>
                  <a:gd name="connsiteY91" fmla="*/ 144857 h 149643"/>
                  <a:gd name="connsiteX92" fmla="*/ 772 w 128999"/>
                  <a:gd name="connsiteY92" fmla="*/ 145254 h 149643"/>
                  <a:gd name="connsiteX93" fmla="*/ 905 w 128999"/>
                  <a:gd name="connsiteY93" fmla="*/ 145531 h 149643"/>
                  <a:gd name="connsiteX94" fmla="*/ 1130 w 128999"/>
                  <a:gd name="connsiteY94" fmla="*/ 145914 h 149643"/>
                  <a:gd name="connsiteX95" fmla="*/ 1288 w 128999"/>
                  <a:gd name="connsiteY95" fmla="*/ 146173 h 149643"/>
                  <a:gd name="connsiteX96" fmla="*/ 1534 w 128999"/>
                  <a:gd name="connsiteY96" fmla="*/ 146514 h 149643"/>
                  <a:gd name="connsiteX97" fmla="*/ 1730 w 128999"/>
                  <a:gd name="connsiteY97" fmla="*/ 146776 h 149643"/>
                  <a:gd name="connsiteX98" fmla="*/ 1988 w 128999"/>
                  <a:gd name="connsiteY98" fmla="*/ 147068 h 149643"/>
                  <a:gd name="connsiteX99" fmla="*/ 2229 w 128999"/>
                  <a:gd name="connsiteY99" fmla="*/ 147333 h 149643"/>
                  <a:gd name="connsiteX100" fmla="*/ 2488 w 128999"/>
                  <a:gd name="connsiteY100" fmla="*/ 147575 h 149643"/>
                  <a:gd name="connsiteX101" fmla="*/ 2779 w 128999"/>
                  <a:gd name="connsiteY101" fmla="*/ 147839 h 149643"/>
                  <a:gd name="connsiteX102" fmla="*/ 3042 w 128999"/>
                  <a:gd name="connsiteY102" fmla="*/ 148043 h 149643"/>
                  <a:gd name="connsiteX103" fmla="*/ 3373 w 128999"/>
                  <a:gd name="connsiteY103" fmla="*/ 148290 h 149643"/>
                  <a:gd name="connsiteX104" fmla="*/ 3657 w 128999"/>
                  <a:gd name="connsiteY104" fmla="*/ 148469 h 149643"/>
                  <a:gd name="connsiteX105" fmla="*/ 4008 w 128999"/>
                  <a:gd name="connsiteY105" fmla="*/ 148682 h 149643"/>
                  <a:gd name="connsiteX106" fmla="*/ 4336 w 128999"/>
                  <a:gd name="connsiteY106" fmla="*/ 148846 h 149643"/>
                  <a:gd name="connsiteX107" fmla="*/ 4681 w 128999"/>
                  <a:gd name="connsiteY107" fmla="*/ 149012 h 149643"/>
                  <a:gd name="connsiteX108" fmla="*/ 5080 w 128999"/>
                  <a:gd name="connsiteY108" fmla="*/ 149163 h 149643"/>
                  <a:gd name="connsiteX109" fmla="*/ 5388 w 128999"/>
                  <a:gd name="connsiteY109" fmla="*/ 149276 h 149643"/>
                  <a:gd name="connsiteX110" fmla="*/ 5874 w 128999"/>
                  <a:gd name="connsiteY110" fmla="*/ 149406 h 149643"/>
                  <a:gd name="connsiteX111" fmla="*/ 6129 w 128999"/>
                  <a:gd name="connsiteY111" fmla="*/ 149472 h 149643"/>
                  <a:gd name="connsiteX112" fmla="*/ 6659 w 128999"/>
                  <a:gd name="connsiteY112" fmla="*/ 149559 h 149643"/>
                  <a:gd name="connsiteX113" fmla="*/ 6885 w 128999"/>
                  <a:gd name="connsiteY113" fmla="*/ 149595 h 149643"/>
                  <a:gd name="connsiteX114" fmla="*/ 6907 w 128999"/>
                  <a:gd name="connsiteY114" fmla="*/ 149596 h 149643"/>
                  <a:gd name="connsiteX115" fmla="*/ 7740 w 128999"/>
                  <a:gd name="connsiteY115" fmla="*/ 149642 h 149643"/>
                  <a:gd name="connsiteX116" fmla="*/ 7749 w 128999"/>
                  <a:gd name="connsiteY116" fmla="*/ 149643 h 149643"/>
                  <a:gd name="connsiteX117" fmla="*/ 7760 w 128999"/>
                  <a:gd name="connsiteY117" fmla="*/ 149642 h 149643"/>
                  <a:gd name="connsiteX118" fmla="*/ 121240 w 128999"/>
                  <a:gd name="connsiteY118" fmla="*/ 149642 h 149643"/>
                  <a:gd name="connsiteX119" fmla="*/ 121252 w 128999"/>
                  <a:gd name="connsiteY119" fmla="*/ 149643 h 149643"/>
                  <a:gd name="connsiteX120" fmla="*/ 121261 w 128999"/>
                  <a:gd name="connsiteY120" fmla="*/ 149642 h 149643"/>
                  <a:gd name="connsiteX121" fmla="*/ 122093 w 128999"/>
                  <a:gd name="connsiteY121" fmla="*/ 149596 h 149643"/>
                  <a:gd name="connsiteX122" fmla="*/ 122115 w 128999"/>
                  <a:gd name="connsiteY122" fmla="*/ 149595 h 149643"/>
                  <a:gd name="connsiteX123" fmla="*/ 122340 w 128999"/>
                  <a:gd name="connsiteY123" fmla="*/ 149559 h 149643"/>
                  <a:gd name="connsiteX124" fmla="*/ 122871 w 128999"/>
                  <a:gd name="connsiteY124" fmla="*/ 149472 h 149643"/>
                  <a:gd name="connsiteX125" fmla="*/ 123127 w 128999"/>
                  <a:gd name="connsiteY125" fmla="*/ 149406 h 149643"/>
                  <a:gd name="connsiteX126" fmla="*/ 123613 w 128999"/>
                  <a:gd name="connsiteY126" fmla="*/ 149276 h 149643"/>
                  <a:gd name="connsiteX127" fmla="*/ 123919 w 128999"/>
                  <a:gd name="connsiteY127" fmla="*/ 149164 h 149643"/>
                  <a:gd name="connsiteX128" fmla="*/ 124321 w 128999"/>
                  <a:gd name="connsiteY128" fmla="*/ 149013 h 149643"/>
                  <a:gd name="connsiteX129" fmla="*/ 124664 w 128999"/>
                  <a:gd name="connsiteY129" fmla="*/ 148847 h 149643"/>
                  <a:gd name="connsiteX130" fmla="*/ 124991 w 128999"/>
                  <a:gd name="connsiteY130" fmla="*/ 148684 h 149643"/>
                  <a:gd name="connsiteX131" fmla="*/ 125344 w 128999"/>
                  <a:gd name="connsiteY131" fmla="*/ 148469 h 149643"/>
                  <a:gd name="connsiteX132" fmla="*/ 125627 w 128999"/>
                  <a:gd name="connsiteY132" fmla="*/ 148292 h 149643"/>
                  <a:gd name="connsiteX133" fmla="*/ 125958 w 128999"/>
                  <a:gd name="connsiteY133" fmla="*/ 148044 h 149643"/>
                  <a:gd name="connsiteX134" fmla="*/ 126222 w 128999"/>
                  <a:gd name="connsiteY134" fmla="*/ 147841 h 149643"/>
                  <a:gd name="connsiteX135" fmla="*/ 126512 w 128999"/>
                  <a:gd name="connsiteY135" fmla="*/ 147576 h 149643"/>
                  <a:gd name="connsiteX136" fmla="*/ 126771 w 128999"/>
                  <a:gd name="connsiteY136" fmla="*/ 147334 h 149643"/>
                  <a:gd name="connsiteX137" fmla="*/ 127012 w 128999"/>
                  <a:gd name="connsiteY137" fmla="*/ 147069 h 149643"/>
                  <a:gd name="connsiteX138" fmla="*/ 127270 w 128999"/>
                  <a:gd name="connsiteY138" fmla="*/ 146777 h 149643"/>
                  <a:gd name="connsiteX139" fmla="*/ 127465 w 128999"/>
                  <a:gd name="connsiteY139" fmla="*/ 146516 h 149643"/>
                  <a:gd name="connsiteX140" fmla="*/ 127713 w 128999"/>
                  <a:gd name="connsiteY140" fmla="*/ 146174 h 149643"/>
                  <a:gd name="connsiteX141" fmla="*/ 127869 w 128999"/>
                  <a:gd name="connsiteY141" fmla="*/ 145915 h 149643"/>
                  <a:gd name="connsiteX142" fmla="*/ 128094 w 128999"/>
                  <a:gd name="connsiteY142" fmla="*/ 145532 h 149643"/>
                  <a:gd name="connsiteX143" fmla="*/ 128226 w 128999"/>
                  <a:gd name="connsiteY143" fmla="*/ 145258 h 149643"/>
                  <a:gd name="connsiteX144" fmla="*/ 128412 w 128999"/>
                  <a:gd name="connsiteY144" fmla="*/ 144857 h 149643"/>
                  <a:gd name="connsiteX145" fmla="*/ 128530 w 128999"/>
                  <a:gd name="connsiteY145" fmla="*/ 144537 h 149643"/>
                  <a:gd name="connsiteX146" fmla="*/ 128664 w 128999"/>
                  <a:gd name="connsiteY146" fmla="*/ 144154 h 149643"/>
                  <a:gd name="connsiteX147" fmla="*/ 128767 w 128999"/>
                  <a:gd name="connsiteY147" fmla="*/ 143758 h 149643"/>
                  <a:gd name="connsiteX148" fmla="*/ 128849 w 128999"/>
                  <a:gd name="connsiteY148" fmla="*/ 143423 h 149643"/>
                  <a:gd name="connsiteX149" fmla="*/ 128921 w 128999"/>
                  <a:gd name="connsiteY149" fmla="*/ 142945 h 149643"/>
                  <a:gd name="connsiteX150" fmla="*/ 128961 w 128999"/>
                  <a:gd name="connsiteY150" fmla="*/ 142663 h 149643"/>
                  <a:gd name="connsiteX151" fmla="*/ 128987 w 128999"/>
                  <a:gd name="connsiteY151" fmla="*/ 142146 h 149643"/>
                  <a:gd name="connsiteX152" fmla="*/ 128999 w 128999"/>
                  <a:gd name="connsiteY152" fmla="*/ 141902 h 149643"/>
                  <a:gd name="connsiteX153" fmla="*/ 128999 w 128999"/>
                  <a:gd name="connsiteY153" fmla="*/ 141876 h 149643"/>
                  <a:gd name="connsiteX154" fmla="*/ 51601 w 128999"/>
                  <a:gd name="connsiteY154" fmla="*/ 28379 h 149643"/>
                  <a:gd name="connsiteX155" fmla="*/ 64501 w 128999"/>
                  <a:gd name="connsiteY155" fmla="*/ 15479 h 149643"/>
                  <a:gd name="connsiteX156" fmla="*/ 77402 w 128999"/>
                  <a:gd name="connsiteY156" fmla="*/ 28379 h 149643"/>
                  <a:gd name="connsiteX157" fmla="*/ 77402 w 128999"/>
                  <a:gd name="connsiteY157" fmla="*/ 41282 h 149643"/>
                  <a:gd name="connsiteX158" fmla="*/ 51602 w 128999"/>
                  <a:gd name="connsiteY158" fmla="*/ 41282 h 149643"/>
                  <a:gd name="connsiteX159" fmla="*/ 51602 w 128999"/>
                  <a:gd name="connsiteY159" fmla="*/ 28379 h 149643"/>
                  <a:gd name="connsiteX160" fmla="*/ 16387 w 128999"/>
                  <a:gd name="connsiteY160" fmla="*/ 134163 h 149643"/>
                  <a:gd name="connsiteX161" fmla="*/ 24987 w 128999"/>
                  <a:gd name="connsiteY161" fmla="*/ 56762 h 149643"/>
                  <a:gd name="connsiteX162" fmla="*/ 36121 w 128999"/>
                  <a:gd name="connsiteY162" fmla="*/ 56762 h 149643"/>
                  <a:gd name="connsiteX163" fmla="*/ 36121 w 128999"/>
                  <a:gd name="connsiteY163" fmla="*/ 59343 h 149643"/>
                  <a:gd name="connsiteX164" fmla="*/ 43860 w 128999"/>
                  <a:gd name="connsiteY164" fmla="*/ 67082 h 149643"/>
                  <a:gd name="connsiteX165" fmla="*/ 51600 w 128999"/>
                  <a:gd name="connsiteY165" fmla="*/ 59343 h 149643"/>
                  <a:gd name="connsiteX166" fmla="*/ 51600 w 128999"/>
                  <a:gd name="connsiteY166" fmla="*/ 56762 h 149643"/>
                  <a:gd name="connsiteX167" fmla="*/ 77399 w 128999"/>
                  <a:gd name="connsiteY167" fmla="*/ 56762 h 149643"/>
                  <a:gd name="connsiteX168" fmla="*/ 77399 w 128999"/>
                  <a:gd name="connsiteY168" fmla="*/ 59343 h 149643"/>
                  <a:gd name="connsiteX169" fmla="*/ 85139 w 128999"/>
                  <a:gd name="connsiteY169" fmla="*/ 67082 h 149643"/>
                  <a:gd name="connsiteX170" fmla="*/ 92878 w 128999"/>
                  <a:gd name="connsiteY170" fmla="*/ 59343 h 149643"/>
                  <a:gd name="connsiteX171" fmla="*/ 92878 w 128999"/>
                  <a:gd name="connsiteY171" fmla="*/ 56762 h 149643"/>
                  <a:gd name="connsiteX172" fmla="*/ 104012 w 128999"/>
                  <a:gd name="connsiteY172" fmla="*/ 56762 h 149643"/>
                  <a:gd name="connsiteX173" fmla="*/ 112611 w 128999"/>
                  <a:gd name="connsiteY173" fmla="*/ 134163 h 149643"/>
                  <a:gd name="connsiteX174" fmla="*/ 16387 w 128999"/>
                  <a:gd name="connsiteY174" fmla="*/ 134163 h 149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</a:cxnLst>
                <a:rect l="l" t="t" r="r" b="b"/>
                <a:pathLst>
                  <a:path w="128999" h="149643">
                    <a:moveTo>
                      <a:pt x="128999" y="141876"/>
                    </a:moveTo>
                    <a:cubicBezTo>
                      <a:pt x="128998" y="141746"/>
                      <a:pt x="128986" y="141614"/>
                      <a:pt x="128979" y="141483"/>
                    </a:cubicBezTo>
                    <a:cubicBezTo>
                      <a:pt x="128972" y="141346"/>
                      <a:pt x="128968" y="141206"/>
                      <a:pt x="128955" y="141072"/>
                    </a:cubicBezTo>
                    <a:cubicBezTo>
                      <a:pt x="128953" y="141064"/>
                      <a:pt x="128954" y="141056"/>
                      <a:pt x="128953" y="141048"/>
                    </a:cubicBezTo>
                    <a:lnTo>
                      <a:pt x="118641" y="48237"/>
                    </a:lnTo>
                    <a:cubicBezTo>
                      <a:pt x="118640" y="48232"/>
                      <a:pt x="118639" y="48226"/>
                      <a:pt x="118639" y="48220"/>
                    </a:cubicBezTo>
                    <a:lnTo>
                      <a:pt x="118633" y="48167"/>
                    </a:lnTo>
                    <a:cubicBezTo>
                      <a:pt x="118624" y="48089"/>
                      <a:pt x="118607" y="48015"/>
                      <a:pt x="118595" y="47938"/>
                    </a:cubicBezTo>
                    <a:cubicBezTo>
                      <a:pt x="118571" y="47761"/>
                      <a:pt x="118547" y="47585"/>
                      <a:pt x="118510" y="47412"/>
                    </a:cubicBezTo>
                    <a:cubicBezTo>
                      <a:pt x="118490" y="47317"/>
                      <a:pt x="118461" y="47227"/>
                      <a:pt x="118440" y="47134"/>
                    </a:cubicBezTo>
                    <a:cubicBezTo>
                      <a:pt x="118400" y="46980"/>
                      <a:pt x="118364" y="46825"/>
                      <a:pt x="118317" y="46675"/>
                    </a:cubicBezTo>
                    <a:cubicBezTo>
                      <a:pt x="118277" y="46551"/>
                      <a:pt x="118228" y="46432"/>
                      <a:pt x="118183" y="46310"/>
                    </a:cubicBezTo>
                    <a:cubicBezTo>
                      <a:pt x="118140" y="46198"/>
                      <a:pt x="118102" y="46082"/>
                      <a:pt x="118055" y="45972"/>
                    </a:cubicBezTo>
                    <a:cubicBezTo>
                      <a:pt x="117991" y="45824"/>
                      <a:pt x="117917" y="45681"/>
                      <a:pt x="117845" y="45537"/>
                    </a:cubicBezTo>
                    <a:cubicBezTo>
                      <a:pt x="117807" y="45460"/>
                      <a:pt x="117772" y="45380"/>
                      <a:pt x="117731" y="45304"/>
                    </a:cubicBezTo>
                    <a:cubicBezTo>
                      <a:pt x="117641" y="45141"/>
                      <a:pt x="117542" y="44985"/>
                      <a:pt x="117443" y="44829"/>
                    </a:cubicBezTo>
                    <a:cubicBezTo>
                      <a:pt x="117409" y="44778"/>
                      <a:pt x="117380" y="44724"/>
                      <a:pt x="117345" y="44674"/>
                    </a:cubicBezTo>
                    <a:cubicBezTo>
                      <a:pt x="117234" y="44511"/>
                      <a:pt x="117114" y="44355"/>
                      <a:pt x="116991" y="44201"/>
                    </a:cubicBezTo>
                    <a:cubicBezTo>
                      <a:pt x="116960" y="44161"/>
                      <a:pt x="116930" y="44119"/>
                      <a:pt x="116899" y="44081"/>
                    </a:cubicBezTo>
                    <a:cubicBezTo>
                      <a:pt x="116771" y="43928"/>
                      <a:pt x="116635" y="43782"/>
                      <a:pt x="116495" y="43638"/>
                    </a:cubicBezTo>
                    <a:cubicBezTo>
                      <a:pt x="116462" y="43603"/>
                      <a:pt x="116431" y="43566"/>
                      <a:pt x="116397" y="43533"/>
                    </a:cubicBezTo>
                    <a:cubicBezTo>
                      <a:pt x="116257" y="43394"/>
                      <a:pt x="116109" y="43264"/>
                      <a:pt x="115960" y="43136"/>
                    </a:cubicBezTo>
                    <a:cubicBezTo>
                      <a:pt x="115921" y="43103"/>
                      <a:pt x="115885" y="43067"/>
                      <a:pt x="115845" y="43035"/>
                    </a:cubicBezTo>
                    <a:cubicBezTo>
                      <a:pt x="115696" y="42913"/>
                      <a:pt x="115541" y="42801"/>
                      <a:pt x="115385" y="42690"/>
                    </a:cubicBezTo>
                    <a:cubicBezTo>
                      <a:pt x="115338" y="42657"/>
                      <a:pt x="115293" y="42622"/>
                      <a:pt x="115246" y="42589"/>
                    </a:cubicBezTo>
                    <a:cubicBezTo>
                      <a:pt x="115090" y="42484"/>
                      <a:pt x="114926" y="42389"/>
                      <a:pt x="114762" y="42296"/>
                    </a:cubicBezTo>
                    <a:cubicBezTo>
                      <a:pt x="114709" y="42266"/>
                      <a:pt x="114659" y="42232"/>
                      <a:pt x="114606" y="42204"/>
                    </a:cubicBezTo>
                    <a:cubicBezTo>
                      <a:pt x="114439" y="42113"/>
                      <a:pt x="114266" y="42034"/>
                      <a:pt x="114093" y="41957"/>
                    </a:cubicBezTo>
                    <a:cubicBezTo>
                      <a:pt x="114037" y="41933"/>
                      <a:pt x="113986" y="41904"/>
                      <a:pt x="113930" y="41881"/>
                    </a:cubicBezTo>
                    <a:cubicBezTo>
                      <a:pt x="113747" y="41805"/>
                      <a:pt x="113561" y="41739"/>
                      <a:pt x="113371" y="41676"/>
                    </a:cubicBezTo>
                    <a:cubicBezTo>
                      <a:pt x="113320" y="41659"/>
                      <a:pt x="113273" y="41640"/>
                      <a:pt x="113223" y="41624"/>
                    </a:cubicBezTo>
                    <a:cubicBezTo>
                      <a:pt x="113023" y="41562"/>
                      <a:pt x="112818" y="41512"/>
                      <a:pt x="112610" y="41466"/>
                    </a:cubicBezTo>
                    <a:cubicBezTo>
                      <a:pt x="112568" y="41457"/>
                      <a:pt x="112528" y="41445"/>
                      <a:pt x="112485" y="41436"/>
                    </a:cubicBezTo>
                    <a:cubicBezTo>
                      <a:pt x="112273" y="41393"/>
                      <a:pt x="112056" y="41363"/>
                      <a:pt x="111838" y="41337"/>
                    </a:cubicBezTo>
                    <a:cubicBezTo>
                      <a:pt x="111798" y="41332"/>
                      <a:pt x="111760" y="41324"/>
                      <a:pt x="111719" y="41320"/>
                    </a:cubicBezTo>
                    <a:cubicBezTo>
                      <a:pt x="111514" y="41299"/>
                      <a:pt x="111307" y="41293"/>
                      <a:pt x="111098" y="41289"/>
                    </a:cubicBezTo>
                    <a:cubicBezTo>
                      <a:pt x="111045" y="41288"/>
                      <a:pt x="110993" y="41281"/>
                      <a:pt x="110941" y="41281"/>
                    </a:cubicBezTo>
                    <a:lnTo>
                      <a:pt x="110900" y="41281"/>
                    </a:lnTo>
                    <a:cubicBezTo>
                      <a:pt x="110888" y="41281"/>
                      <a:pt x="110877" y="41281"/>
                      <a:pt x="110864" y="41281"/>
                    </a:cubicBezTo>
                    <a:lnTo>
                      <a:pt x="92881" y="41281"/>
                    </a:lnTo>
                    <a:lnTo>
                      <a:pt x="92881" y="28378"/>
                    </a:lnTo>
                    <a:cubicBezTo>
                      <a:pt x="92881" y="12731"/>
                      <a:pt x="80150" y="0"/>
                      <a:pt x="64501" y="0"/>
                    </a:cubicBezTo>
                    <a:cubicBezTo>
                      <a:pt x="48853" y="0"/>
                      <a:pt x="36121" y="12731"/>
                      <a:pt x="36121" y="28380"/>
                    </a:cubicBezTo>
                    <a:lnTo>
                      <a:pt x="36121" y="41283"/>
                    </a:lnTo>
                    <a:lnTo>
                      <a:pt x="18129" y="41283"/>
                    </a:lnTo>
                    <a:cubicBezTo>
                      <a:pt x="18124" y="41283"/>
                      <a:pt x="18120" y="41283"/>
                      <a:pt x="18116" y="41283"/>
                    </a:cubicBezTo>
                    <a:lnTo>
                      <a:pt x="18059" y="41283"/>
                    </a:lnTo>
                    <a:cubicBezTo>
                      <a:pt x="17978" y="41283"/>
                      <a:pt x="17901" y="41292"/>
                      <a:pt x="17822" y="41295"/>
                    </a:cubicBezTo>
                    <a:cubicBezTo>
                      <a:pt x="17646" y="41300"/>
                      <a:pt x="17470" y="41304"/>
                      <a:pt x="17296" y="41321"/>
                    </a:cubicBezTo>
                    <a:cubicBezTo>
                      <a:pt x="17203" y="41330"/>
                      <a:pt x="17113" y="41348"/>
                      <a:pt x="17021" y="41360"/>
                    </a:cubicBezTo>
                    <a:cubicBezTo>
                      <a:pt x="16859" y="41382"/>
                      <a:pt x="16697" y="41401"/>
                      <a:pt x="16538" y="41433"/>
                    </a:cubicBezTo>
                    <a:cubicBezTo>
                      <a:pt x="16424" y="41456"/>
                      <a:pt x="16313" y="41488"/>
                      <a:pt x="16201" y="41516"/>
                    </a:cubicBezTo>
                    <a:cubicBezTo>
                      <a:pt x="16069" y="41549"/>
                      <a:pt x="15936" y="41578"/>
                      <a:pt x="15807" y="41617"/>
                    </a:cubicBezTo>
                    <a:cubicBezTo>
                      <a:pt x="15674" y="41657"/>
                      <a:pt x="15547" y="41707"/>
                      <a:pt x="15417" y="41754"/>
                    </a:cubicBezTo>
                    <a:cubicBezTo>
                      <a:pt x="15313" y="41792"/>
                      <a:pt x="15207" y="41825"/>
                      <a:pt x="15104" y="41868"/>
                    </a:cubicBezTo>
                    <a:cubicBezTo>
                      <a:pt x="14964" y="41926"/>
                      <a:pt x="14830" y="41993"/>
                      <a:pt x="14695" y="42059"/>
                    </a:cubicBezTo>
                    <a:cubicBezTo>
                      <a:pt x="14607" y="42101"/>
                      <a:pt x="14517" y="42140"/>
                      <a:pt x="14431" y="42186"/>
                    </a:cubicBezTo>
                    <a:cubicBezTo>
                      <a:pt x="14295" y="42258"/>
                      <a:pt x="14165" y="42338"/>
                      <a:pt x="14034" y="42419"/>
                    </a:cubicBezTo>
                    <a:cubicBezTo>
                      <a:pt x="13953" y="42468"/>
                      <a:pt x="13869" y="42515"/>
                      <a:pt x="13790" y="42566"/>
                    </a:cubicBezTo>
                    <a:cubicBezTo>
                      <a:pt x="13669" y="42647"/>
                      <a:pt x="13552" y="42736"/>
                      <a:pt x="13436" y="42823"/>
                    </a:cubicBezTo>
                    <a:cubicBezTo>
                      <a:pt x="13352" y="42885"/>
                      <a:pt x="13268" y="42945"/>
                      <a:pt x="13186" y="43010"/>
                    </a:cubicBezTo>
                    <a:cubicBezTo>
                      <a:pt x="13083" y="43094"/>
                      <a:pt x="12987" y="43185"/>
                      <a:pt x="12888" y="43273"/>
                    </a:cubicBezTo>
                    <a:cubicBezTo>
                      <a:pt x="12800" y="43352"/>
                      <a:pt x="12711" y="43427"/>
                      <a:pt x="12628" y="43510"/>
                    </a:cubicBezTo>
                    <a:cubicBezTo>
                      <a:pt x="12542" y="43594"/>
                      <a:pt x="12464" y="43684"/>
                      <a:pt x="12382" y="43773"/>
                    </a:cubicBezTo>
                    <a:cubicBezTo>
                      <a:pt x="12295" y="43868"/>
                      <a:pt x="12204" y="43962"/>
                      <a:pt x="12121" y="44061"/>
                    </a:cubicBezTo>
                    <a:cubicBezTo>
                      <a:pt x="12051" y="44144"/>
                      <a:pt x="11986" y="44234"/>
                      <a:pt x="11920" y="44322"/>
                    </a:cubicBezTo>
                    <a:cubicBezTo>
                      <a:pt x="11834" y="44432"/>
                      <a:pt x="11748" y="44542"/>
                      <a:pt x="11669" y="44657"/>
                    </a:cubicBezTo>
                    <a:cubicBezTo>
                      <a:pt x="11608" y="44745"/>
                      <a:pt x="11556" y="44839"/>
                      <a:pt x="11499" y="44930"/>
                    </a:cubicBezTo>
                    <a:cubicBezTo>
                      <a:pt x="11424" y="45050"/>
                      <a:pt x="11346" y="45169"/>
                      <a:pt x="11277" y="45294"/>
                    </a:cubicBezTo>
                    <a:cubicBezTo>
                      <a:pt x="11221" y="45395"/>
                      <a:pt x="11174" y="45500"/>
                      <a:pt x="11123" y="45604"/>
                    </a:cubicBezTo>
                    <a:cubicBezTo>
                      <a:pt x="11063" y="45724"/>
                      <a:pt x="11003" y="45843"/>
                      <a:pt x="10949" y="45967"/>
                    </a:cubicBezTo>
                    <a:cubicBezTo>
                      <a:pt x="10895" y="46090"/>
                      <a:pt x="10852" y="46218"/>
                      <a:pt x="10805" y="46345"/>
                    </a:cubicBezTo>
                    <a:cubicBezTo>
                      <a:pt x="10765" y="46455"/>
                      <a:pt x="10721" y="46561"/>
                      <a:pt x="10685" y="46672"/>
                    </a:cubicBezTo>
                    <a:cubicBezTo>
                      <a:pt x="10636" y="46826"/>
                      <a:pt x="10599" y="46984"/>
                      <a:pt x="10560" y="47142"/>
                    </a:cubicBezTo>
                    <a:cubicBezTo>
                      <a:pt x="10537" y="47233"/>
                      <a:pt x="10509" y="47322"/>
                      <a:pt x="10490" y="47413"/>
                    </a:cubicBezTo>
                    <a:cubicBezTo>
                      <a:pt x="10454" y="47586"/>
                      <a:pt x="10429" y="47762"/>
                      <a:pt x="10405" y="47938"/>
                    </a:cubicBezTo>
                    <a:cubicBezTo>
                      <a:pt x="10394" y="48015"/>
                      <a:pt x="10377" y="48089"/>
                      <a:pt x="10368" y="48167"/>
                    </a:cubicBezTo>
                    <a:lnTo>
                      <a:pt x="10362" y="48220"/>
                    </a:lnTo>
                    <a:cubicBezTo>
                      <a:pt x="10361" y="48226"/>
                      <a:pt x="10361" y="48232"/>
                      <a:pt x="10360" y="48237"/>
                    </a:cubicBezTo>
                    <a:lnTo>
                      <a:pt x="47" y="141048"/>
                    </a:lnTo>
                    <a:cubicBezTo>
                      <a:pt x="46" y="141057"/>
                      <a:pt x="46" y="141065"/>
                      <a:pt x="46" y="141072"/>
                    </a:cubicBezTo>
                    <a:cubicBezTo>
                      <a:pt x="31" y="141207"/>
                      <a:pt x="28" y="141346"/>
                      <a:pt x="22" y="141483"/>
                    </a:cubicBezTo>
                    <a:cubicBezTo>
                      <a:pt x="14" y="141614"/>
                      <a:pt x="2" y="141746"/>
                      <a:pt x="1" y="141876"/>
                    </a:cubicBezTo>
                    <a:cubicBezTo>
                      <a:pt x="1" y="141884"/>
                      <a:pt x="0" y="141893"/>
                      <a:pt x="0" y="141902"/>
                    </a:cubicBezTo>
                    <a:cubicBezTo>
                      <a:pt x="0" y="141984"/>
                      <a:pt x="10" y="142065"/>
                      <a:pt x="12" y="142146"/>
                    </a:cubicBezTo>
                    <a:cubicBezTo>
                      <a:pt x="19" y="142320"/>
                      <a:pt x="23" y="142493"/>
                      <a:pt x="38" y="142663"/>
                    </a:cubicBezTo>
                    <a:cubicBezTo>
                      <a:pt x="48" y="142758"/>
                      <a:pt x="65" y="142851"/>
                      <a:pt x="78" y="142945"/>
                    </a:cubicBezTo>
                    <a:cubicBezTo>
                      <a:pt x="100" y="143105"/>
                      <a:pt x="120" y="143266"/>
                      <a:pt x="151" y="143423"/>
                    </a:cubicBezTo>
                    <a:cubicBezTo>
                      <a:pt x="174" y="143537"/>
                      <a:pt x="206" y="143648"/>
                      <a:pt x="233" y="143760"/>
                    </a:cubicBezTo>
                    <a:cubicBezTo>
                      <a:pt x="265" y="143892"/>
                      <a:pt x="296" y="144024"/>
                      <a:pt x="334" y="144153"/>
                    </a:cubicBezTo>
                    <a:cubicBezTo>
                      <a:pt x="375" y="144283"/>
                      <a:pt x="423" y="144409"/>
                      <a:pt x="470" y="144536"/>
                    </a:cubicBezTo>
                    <a:cubicBezTo>
                      <a:pt x="509" y="144644"/>
                      <a:pt x="544" y="144753"/>
                      <a:pt x="587" y="144857"/>
                    </a:cubicBezTo>
                    <a:cubicBezTo>
                      <a:pt x="643" y="144992"/>
                      <a:pt x="708" y="145123"/>
                      <a:pt x="772" y="145254"/>
                    </a:cubicBezTo>
                    <a:cubicBezTo>
                      <a:pt x="816" y="145346"/>
                      <a:pt x="858" y="145440"/>
                      <a:pt x="905" y="145531"/>
                    </a:cubicBezTo>
                    <a:cubicBezTo>
                      <a:pt x="974" y="145662"/>
                      <a:pt x="1054" y="145787"/>
                      <a:pt x="1130" y="145914"/>
                    </a:cubicBezTo>
                    <a:cubicBezTo>
                      <a:pt x="1183" y="146000"/>
                      <a:pt x="1232" y="146088"/>
                      <a:pt x="1288" y="146173"/>
                    </a:cubicBezTo>
                    <a:cubicBezTo>
                      <a:pt x="1365" y="146291"/>
                      <a:pt x="1451" y="146402"/>
                      <a:pt x="1534" y="146514"/>
                    </a:cubicBezTo>
                    <a:cubicBezTo>
                      <a:pt x="1601" y="146602"/>
                      <a:pt x="1661" y="146691"/>
                      <a:pt x="1730" y="146776"/>
                    </a:cubicBezTo>
                    <a:cubicBezTo>
                      <a:pt x="1812" y="146877"/>
                      <a:pt x="1901" y="146972"/>
                      <a:pt x="1988" y="147068"/>
                    </a:cubicBezTo>
                    <a:cubicBezTo>
                      <a:pt x="2068" y="147156"/>
                      <a:pt x="2144" y="147248"/>
                      <a:pt x="2229" y="147333"/>
                    </a:cubicBezTo>
                    <a:cubicBezTo>
                      <a:pt x="2312" y="147417"/>
                      <a:pt x="2400" y="147495"/>
                      <a:pt x="2488" y="147575"/>
                    </a:cubicBezTo>
                    <a:cubicBezTo>
                      <a:pt x="2584" y="147664"/>
                      <a:pt x="2678" y="147756"/>
                      <a:pt x="2779" y="147839"/>
                    </a:cubicBezTo>
                    <a:cubicBezTo>
                      <a:pt x="2864" y="147911"/>
                      <a:pt x="2954" y="147975"/>
                      <a:pt x="3042" y="148043"/>
                    </a:cubicBezTo>
                    <a:cubicBezTo>
                      <a:pt x="3152" y="148126"/>
                      <a:pt x="3259" y="148213"/>
                      <a:pt x="3373" y="148290"/>
                    </a:cubicBezTo>
                    <a:cubicBezTo>
                      <a:pt x="3466" y="148353"/>
                      <a:pt x="3563" y="148409"/>
                      <a:pt x="3657" y="148469"/>
                    </a:cubicBezTo>
                    <a:cubicBezTo>
                      <a:pt x="3774" y="148541"/>
                      <a:pt x="3888" y="148616"/>
                      <a:pt x="4008" y="148682"/>
                    </a:cubicBezTo>
                    <a:cubicBezTo>
                      <a:pt x="4115" y="148741"/>
                      <a:pt x="4227" y="148791"/>
                      <a:pt x="4336" y="148846"/>
                    </a:cubicBezTo>
                    <a:cubicBezTo>
                      <a:pt x="4451" y="148901"/>
                      <a:pt x="4563" y="148960"/>
                      <a:pt x="4681" y="149012"/>
                    </a:cubicBezTo>
                    <a:cubicBezTo>
                      <a:pt x="4811" y="149068"/>
                      <a:pt x="4946" y="149114"/>
                      <a:pt x="5080" y="149163"/>
                    </a:cubicBezTo>
                    <a:cubicBezTo>
                      <a:pt x="5183" y="149201"/>
                      <a:pt x="5282" y="149243"/>
                      <a:pt x="5388" y="149276"/>
                    </a:cubicBezTo>
                    <a:cubicBezTo>
                      <a:pt x="5546" y="149327"/>
                      <a:pt x="5711" y="149366"/>
                      <a:pt x="5874" y="149406"/>
                    </a:cubicBezTo>
                    <a:cubicBezTo>
                      <a:pt x="5959" y="149428"/>
                      <a:pt x="6042" y="149453"/>
                      <a:pt x="6129" y="149472"/>
                    </a:cubicBezTo>
                    <a:cubicBezTo>
                      <a:pt x="6303" y="149509"/>
                      <a:pt x="6482" y="149534"/>
                      <a:pt x="6659" y="149559"/>
                    </a:cubicBezTo>
                    <a:cubicBezTo>
                      <a:pt x="6735" y="149569"/>
                      <a:pt x="6809" y="149587"/>
                      <a:pt x="6885" y="149595"/>
                    </a:cubicBezTo>
                    <a:cubicBezTo>
                      <a:pt x="6893" y="149596"/>
                      <a:pt x="6901" y="149595"/>
                      <a:pt x="6907" y="149596"/>
                    </a:cubicBezTo>
                    <a:cubicBezTo>
                      <a:pt x="7181" y="149625"/>
                      <a:pt x="7458" y="149642"/>
                      <a:pt x="7740" y="149642"/>
                    </a:cubicBezTo>
                    <a:cubicBezTo>
                      <a:pt x="7743" y="149642"/>
                      <a:pt x="7746" y="149643"/>
                      <a:pt x="7749" y="149643"/>
                    </a:cubicBezTo>
                    <a:cubicBezTo>
                      <a:pt x="7753" y="149643"/>
                      <a:pt x="7756" y="149642"/>
                      <a:pt x="7760" y="149642"/>
                    </a:cubicBezTo>
                    <a:lnTo>
                      <a:pt x="121240" y="149642"/>
                    </a:lnTo>
                    <a:cubicBezTo>
                      <a:pt x="121244" y="149642"/>
                      <a:pt x="121248" y="149643"/>
                      <a:pt x="121252" y="149643"/>
                    </a:cubicBezTo>
                    <a:cubicBezTo>
                      <a:pt x="121255" y="149643"/>
                      <a:pt x="121258" y="149642"/>
                      <a:pt x="121261" y="149642"/>
                    </a:cubicBezTo>
                    <a:cubicBezTo>
                      <a:pt x="121542" y="149642"/>
                      <a:pt x="121819" y="149625"/>
                      <a:pt x="122093" y="149596"/>
                    </a:cubicBezTo>
                    <a:cubicBezTo>
                      <a:pt x="122101" y="149596"/>
                      <a:pt x="122109" y="149596"/>
                      <a:pt x="122115" y="149595"/>
                    </a:cubicBezTo>
                    <a:cubicBezTo>
                      <a:pt x="122192" y="149587"/>
                      <a:pt x="122266" y="149569"/>
                      <a:pt x="122340" y="149559"/>
                    </a:cubicBezTo>
                    <a:cubicBezTo>
                      <a:pt x="122519" y="149534"/>
                      <a:pt x="122697" y="149509"/>
                      <a:pt x="122871" y="149472"/>
                    </a:cubicBezTo>
                    <a:cubicBezTo>
                      <a:pt x="122957" y="149453"/>
                      <a:pt x="123041" y="149428"/>
                      <a:pt x="123127" y="149406"/>
                    </a:cubicBezTo>
                    <a:cubicBezTo>
                      <a:pt x="123290" y="149366"/>
                      <a:pt x="123453" y="149327"/>
                      <a:pt x="123613" y="149276"/>
                    </a:cubicBezTo>
                    <a:cubicBezTo>
                      <a:pt x="123718" y="149243"/>
                      <a:pt x="123816" y="149202"/>
                      <a:pt x="123919" y="149164"/>
                    </a:cubicBezTo>
                    <a:cubicBezTo>
                      <a:pt x="124053" y="149115"/>
                      <a:pt x="124190" y="149069"/>
                      <a:pt x="124321" y="149013"/>
                    </a:cubicBezTo>
                    <a:cubicBezTo>
                      <a:pt x="124437" y="148962"/>
                      <a:pt x="124551" y="148903"/>
                      <a:pt x="124664" y="148847"/>
                    </a:cubicBezTo>
                    <a:cubicBezTo>
                      <a:pt x="124774" y="148793"/>
                      <a:pt x="124885" y="148742"/>
                      <a:pt x="124991" y="148684"/>
                    </a:cubicBezTo>
                    <a:cubicBezTo>
                      <a:pt x="125112" y="148617"/>
                      <a:pt x="125228" y="148542"/>
                      <a:pt x="125344" y="148469"/>
                    </a:cubicBezTo>
                    <a:cubicBezTo>
                      <a:pt x="125439" y="148410"/>
                      <a:pt x="125536" y="148354"/>
                      <a:pt x="125627" y="148292"/>
                    </a:cubicBezTo>
                    <a:cubicBezTo>
                      <a:pt x="125741" y="148213"/>
                      <a:pt x="125850" y="148127"/>
                      <a:pt x="125958" y="148044"/>
                    </a:cubicBezTo>
                    <a:cubicBezTo>
                      <a:pt x="126047" y="147977"/>
                      <a:pt x="126137" y="147912"/>
                      <a:pt x="126222" y="147841"/>
                    </a:cubicBezTo>
                    <a:cubicBezTo>
                      <a:pt x="126324" y="147756"/>
                      <a:pt x="126417" y="147665"/>
                      <a:pt x="126512" y="147576"/>
                    </a:cubicBezTo>
                    <a:cubicBezTo>
                      <a:pt x="126599" y="147496"/>
                      <a:pt x="126689" y="147418"/>
                      <a:pt x="126771" y="147334"/>
                    </a:cubicBezTo>
                    <a:cubicBezTo>
                      <a:pt x="126855" y="147249"/>
                      <a:pt x="126932" y="147157"/>
                      <a:pt x="127012" y="147069"/>
                    </a:cubicBezTo>
                    <a:cubicBezTo>
                      <a:pt x="127100" y="146972"/>
                      <a:pt x="127188" y="146877"/>
                      <a:pt x="127270" y="146777"/>
                    </a:cubicBezTo>
                    <a:cubicBezTo>
                      <a:pt x="127338" y="146692"/>
                      <a:pt x="127401" y="146603"/>
                      <a:pt x="127465" y="146516"/>
                    </a:cubicBezTo>
                    <a:cubicBezTo>
                      <a:pt x="127549" y="146403"/>
                      <a:pt x="127634" y="146292"/>
                      <a:pt x="127713" y="146174"/>
                    </a:cubicBezTo>
                    <a:cubicBezTo>
                      <a:pt x="127768" y="146089"/>
                      <a:pt x="127818" y="146002"/>
                      <a:pt x="127869" y="145915"/>
                    </a:cubicBezTo>
                    <a:cubicBezTo>
                      <a:pt x="127946" y="145788"/>
                      <a:pt x="128024" y="145663"/>
                      <a:pt x="128094" y="145532"/>
                    </a:cubicBezTo>
                    <a:cubicBezTo>
                      <a:pt x="128142" y="145442"/>
                      <a:pt x="128182" y="145349"/>
                      <a:pt x="128226" y="145258"/>
                    </a:cubicBezTo>
                    <a:cubicBezTo>
                      <a:pt x="128289" y="145125"/>
                      <a:pt x="128355" y="144993"/>
                      <a:pt x="128412" y="144857"/>
                    </a:cubicBezTo>
                    <a:cubicBezTo>
                      <a:pt x="128457" y="144752"/>
                      <a:pt x="128491" y="144645"/>
                      <a:pt x="128530" y="144537"/>
                    </a:cubicBezTo>
                    <a:cubicBezTo>
                      <a:pt x="128575" y="144410"/>
                      <a:pt x="128625" y="144284"/>
                      <a:pt x="128664" y="144154"/>
                    </a:cubicBezTo>
                    <a:cubicBezTo>
                      <a:pt x="128704" y="144024"/>
                      <a:pt x="128733" y="143891"/>
                      <a:pt x="128767" y="143758"/>
                    </a:cubicBezTo>
                    <a:cubicBezTo>
                      <a:pt x="128794" y="143647"/>
                      <a:pt x="128826" y="143536"/>
                      <a:pt x="128849" y="143423"/>
                    </a:cubicBezTo>
                    <a:cubicBezTo>
                      <a:pt x="128880" y="143266"/>
                      <a:pt x="128900" y="143105"/>
                      <a:pt x="128921" y="142945"/>
                    </a:cubicBezTo>
                    <a:cubicBezTo>
                      <a:pt x="128934" y="142851"/>
                      <a:pt x="128952" y="142759"/>
                      <a:pt x="128961" y="142663"/>
                    </a:cubicBezTo>
                    <a:cubicBezTo>
                      <a:pt x="128979" y="142493"/>
                      <a:pt x="128983" y="142320"/>
                      <a:pt x="128987" y="142146"/>
                    </a:cubicBezTo>
                    <a:cubicBezTo>
                      <a:pt x="128989" y="142065"/>
                      <a:pt x="128999" y="141984"/>
                      <a:pt x="128999" y="141902"/>
                    </a:cubicBezTo>
                    <a:cubicBezTo>
                      <a:pt x="129000" y="141893"/>
                      <a:pt x="128999" y="141884"/>
                      <a:pt x="128999" y="141876"/>
                    </a:cubicBezTo>
                    <a:close/>
                    <a:moveTo>
                      <a:pt x="51601" y="28379"/>
                    </a:moveTo>
                    <a:cubicBezTo>
                      <a:pt x="51601" y="21266"/>
                      <a:pt x="57387" y="15479"/>
                      <a:pt x="64501" y="15479"/>
                    </a:cubicBezTo>
                    <a:cubicBezTo>
                      <a:pt x="71614" y="15479"/>
                      <a:pt x="77402" y="21265"/>
                      <a:pt x="77402" y="28379"/>
                    </a:cubicBezTo>
                    <a:lnTo>
                      <a:pt x="77402" y="41282"/>
                    </a:lnTo>
                    <a:lnTo>
                      <a:pt x="51602" y="41282"/>
                    </a:lnTo>
                    <a:lnTo>
                      <a:pt x="51602" y="28379"/>
                    </a:lnTo>
                    <a:close/>
                    <a:moveTo>
                      <a:pt x="16387" y="134163"/>
                    </a:moveTo>
                    <a:lnTo>
                      <a:pt x="24987" y="56762"/>
                    </a:lnTo>
                    <a:lnTo>
                      <a:pt x="36121" y="56762"/>
                    </a:lnTo>
                    <a:lnTo>
                      <a:pt x="36121" y="59343"/>
                    </a:lnTo>
                    <a:cubicBezTo>
                      <a:pt x="36121" y="63617"/>
                      <a:pt x="39585" y="67082"/>
                      <a:pt x="43860" y="67082"/>
                    </a:cubicBezTo>
                    <a:cubicBezTo>
                      <a:pt x="48136" y="67082"/>
                      <a:pt x="51600" y="63617"/>
                      <a:pt x="51600" y="59343"/>
                    </a:cubicBezTo>
                    <a:lnTo>
                      <a:pt x="51600" y="56762"/>
                    </a:lnTo>
                    <a:lnTo>
                      <a:pt x="77399" y="56762"/>
                    </a:lnTo>
                    <a:lnTo>
                      <a:pt x="77399" y="59343"/>
                    </a:lnTo>
                    <a:cubicBezTo>
                      <a:pt x="77399" y="63617"/>
                      <a:pt x="80864" y="67082"/>
                      <a:pt x="85139" y="67082"/>
                    </a:cubicBezTo>
                    <a:cubicBezTo>
                      <a:pt x="89414" y="67082"/>
                      <a:pt x="92878" y="63617"/>
                      <a:pt x="92878" y="59343"/>
                    </a:cubicBezTo>
                    <a:lnTo>
                      <a:pt x="92878" y="56762"/>
                    </a:lnTo>
                    <a:lnTo>
                      <a:pt x="104012" y="56762"/>
                    </a:lnTo>
                    <a:lnTo>
                      <a:pt x="112611" y="134163"/>
                    </a:lnTo>
                    <a:lnTo>
                      <a:pt x="16387" y="134163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D1D0C8F8-368E-4FFA-AF09-9BB7C75B21CE}"/>
              </a:ext>
            </a:extLst>
          </p:cNvPr>
          <p:cNvSpPr txBox="1"/>
          <p:nvPr/>
        </p:nvSpPr>
        <p:spPr>
          <a:xfrm>
            <a:off x="4506814" y="4604488"/>
            <a:ext cx="1844874" cy="311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chemeClr val="tx1">
                    <a:lumMod val="50000"/>
                    <a:lumOff val="50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Participating Countries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294DE4-8DDB-420C-AC74-887858D97753}"/>
              </a:ext>
            </a:extLst>
          </p:cNvPr>
          <p:cNvSpPr txBox="1"/>
          <p:nvPr/>
        </p:nvSpPr>
        <p:spPr>
          <a:xfrm>
            <a:off x="4506813" y="4094095"/>
            <a:ext cx="1195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26226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250+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73B6324-84B5-438C-946B-5AA181B76E1F}"/>
              </a:ext>
            </a:extLst>
          </p:cNvPr>
          <p:cNvSpPr txBox="1"/>
          <p:nvPr/>
        </p:nvSpPr>
        <p:spPr>
          <a:xfrm>
            <a:off x="1049653" y="1329654"/>
            <a:ext cx="4612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The Role Of Same Day Delivery Is Growing Stronger By The Day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5F43C149-0C89-4CB2-9268-63E44DCB549A}"/>
              </a:ext>
            </a:extLst>
          </p:cNvPr>
          <p:cNvGrpSpPr/>
          <p:nvPr/>
        </p:nvGrpSpPr>
        <p:grpSpPr>
          <a:xfrm flipH="1">
            <a:off x="1145271" y="3024733"/>
            <a:ext cx="1628079" cy="0"/>
            <a:chOff x="1156311" y="1345783"/>
            <a:chExt cx="1628079" cy="0"/>
          </a:xfrm>
        </p:grpSpPr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218C69A-AE9E-4376-8B95-9543085F3F70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1A84DCDC-8FFE-4313-9655-9768E47F4CEA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C930375-FDE1-49C0-8641-2E20BC1F66A8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Graphic 2" descr="Badge Tick1 with solid fill">
            <a:extLst>
              <a:ext uri="{FF2B5EF4-FFF2-40B4-BE49-F238E27FC236}">
                <a16:creationId xmlns:a16="http://schemas.microsoft.com/office/drawing/2014/main" id="{1159A37D-197B-4299-8295-96B612084CF1}"/>
              </a:ext>
            </a:extLst>
          </p:cNvPr>
          <p:cNvSpPr/>
          <p:nvPr/>
        </p:nvSpPr>
        <p:spPr>
          <a:xfrm>
            <a:off x="1150928" y="3538751"/>
            <a:ext cx="204976" cy="204976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9D39D3F-911E-4E22-BC44-357EF7D78F56}"/>
              </a:ext>
            </a:extLst>
          </p:cNvPr>
          <p:cNvSpPr txBox="1"/>
          <p:nvPr/>
        </p:nvSpPr>
        <p:spPr>
          <a:xfrm>
            <a:off x="1459183" y="3450604"/>
            <a:ext cx="2019932" cy="34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Courier Delivery</a:t>
            </a:r>
          </a:p>
        </p:txBody>
      </p:sp>
      <p:sp>
        <p:nvSpPr>
          <p:cNvPr id="83" name="Graphic 2" descr="Badge Tick1 with solid fill">
            <a:extLst>
              <a:ext uri="{FF2B5EF4-FFF2-40B4-BE49-F238E27FC236}">
                <a16:creationId xmlns:a16="http://schemas.microsoft.com/office/drawing/2014/main" id="{B79481CB-8AF6-4BCF-8436-36F37EB498D2}"/>
              </a:ext>
            </a:extLst>
          </p:cNvPr>
          <p:cNvSpPr/>
          <p:nvPr/>
        </p:nvSpPr>
        <p:spPr>
          <a:xfrm>
            <a:off x="1150928" y="4136206"/>
            <a:ext cx="204976" cy="204976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B0FCA9B-BEF3-4BC0-A024-F3FF99F85A1B}"/>
              </a:ext>
            </a:extLst>
          </p:cNvPr>
          <p:cNvSpPr txBox="1"/>
          <p:nvPr/>
        </p:nvSpPr>
        <p:spPr>
          <a:xfrm>
            <a:off x="1459183" y="4048059"/>
            <a:ext cx="2019932" cy="34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Secure for Cargo</a:t>
            </a:r>
          </a:p>
        </p:txBody>
      </p:sp>
      <p:sp>
        <p:nvSpPr>
          <p:cNvPr id="86" name="Graphic 2" descr="Badge Tick1 with solid fill">
            <a:extLst>
              <a:ext uri="{FF2B5EF4-FFF2-40B4-BE49-F238E27FC236}">
                <a16:creationId xmlns:a16="http://schemas.microsoft.com/office/drawing/2014/main" id="{DC6AFE81-6055-4F1C-81BB-E798D6418D10}"/>
              </a:ext>
            </a:extLst>
          </p:cNvPr>
          <p:cNvSpPr/>
          <p:nvPr/>
        </p:nvSpPr>
        <p:spPr>
          <a:xfrm>
            <a:off x="1152904" y="4729237"/>
            <a:ext cx="204976" cy="204976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A642924-8498-4EF5-AFCE-A22A4D46E5D1}"/>
              </a:ext>
            </a:extLst>
          </p:cNvPr>
          <p:cNvSpPr txBox="1"/>
          <p:nvPr/>
        </p:nvSpPr>
        <p:spPr>
          <a:xfrm>
            <a:off x="1461159" y="4641090"/>
            <a:ext cx="2019932" cy="34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Smart Warehousing</a:t>
            </a:r>
          </a:p>
        </p:txBody>
      </p:sp>
      <p:sp>
        <p:nvSpPr>
          <p:cNvPr id="89" name="Graphic 2" descr="Badge Tick1 with solid fill">
            <a:extLst>
              <a:ext uri="{FF2B5EF4-FFF2-40B4-BE49-F238E27FC236}">
                <a16:creationId xmlns:a16="http://schemas.microsoft.com/office/drawing/2014/main" id="{5E976971-004F-493F-8E91-729D07A1A0C3}"/>
              </a:ext>
            </a:extLst>
          </p:cNvPr>
          <p:cNvSpPr/>
          <p:nvPr/>
        </p:nvSpPr>
        <p:spPr>
          <a:xfrm>
            <a:off x="1149281" y="5273323"/>
            <a:ext cx="204976" cy="204976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F6C02AB-0DCE-4E77-B544-F292EBB5513E}"/>
              </a:ext>
            </a:extLst>
          </p:cNvPr>
          <p:cNvSpPr txBox="1"/>
          <p:nvPr/>
        </p:nvSpPr>
        <p:spPr>
          <a:xfrm>
            <a:off x="1457536" y="5185176"/>
            <a:ext cx="2019932" cy="34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Last Mile Delivery</a:t>
            </a:r>
          </a:p>
        </p:txBody>
      </p:sp>
    </p:spTree>
    <p:extLst>
      <p:ext uri="{BB962C8B-B14F-4D97-AF65-F5344CB8AC3E}">
        <p14:creationId xmlns:p14="http://schemas.microsoft.com/office/powerpoint/2010/main" val="1164502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>
            <a:extLst>
              <a:ext uri="{FF2B5EF4-FFF2-40B4-BE49-F238E27FC236}">
                <a16:creationId xmlns:a16="http://schemas.microsoft.com/office/drawing/2014/main" id="{E035C18A-87A6-4DF6-B256-0D9A97D64856}"/>
              </a:ext>
            </a:extLst>
          </p:cNvPr>
          <p:cNvSpPr txBox="1"/>
          <p:nvPr/>
        </p:nvSpPr>
        <p:spPr>
          <a:xfrm>
            <a:off x="9145351" y="2440301"/>
            <a:ext cx="2009811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</a:rPr>
              <a:t>Lorem Ipsum simply dummy text of the printing.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7F205D1-CD74-4649-BDC2-03F647A4C274}"/>
              </a:ext>
            </a:extLst>
          </p:cNvPr>
          <p:cNvSpPr txBox="1"/>
          <p:nvPr/>
        </p:nvSpPr>
        <p:spPr>
          <a:xfrm>
            <a:off x="9263181" y="2215658"/>
            <a:ext cx="1709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>
                    <a:lumMod val="6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24 Hours Support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0BF1BF49-6E68-44EE-914F-4D391344A2D5}"/>
              </a:ext>
            </a:extLst>
          </p:cNvPr>
          <p:cNvGrpSpPr/>
          <p:nvPr/>
        </p:nvGrpSpPr>
        <p:grpSpPr>
          <a:xfrm>
            <a:off x="9809591" y="1403304"/>
            <a:ext cx="616791" cy="630933"/>
            <a:chOff x="9809591" y="1403304"/>
            <a:chExt cx="616791" cy="630933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5A44C871-6A47-4305-9369-B1D5A427AFCC}"/>
                </a:ext>
              </a:extLst>
            </p:cNvPr>
            <p:cNvSpPr/>
            <p:nvPr/>
          </p:nvSpPr>
          <p:spPr>
            <a:xfrm>
              <a:off x="9809591" y="1403304"/>
              <a:ext cx="616791" cy="6309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B15D2506-733E-4BCF-A172-3DE55188918A}"/>
                </a:ext>
              </a:extLst>
            </p:cNvPr>
            <p:cNvSpPr/>
            <p:nvPr/>
          </p:nvSpPr>
          <p:spPr>
            <a:xfrm>
              <a:off x="9996222" y="1532672"/>
              <a:ext cx="243529" cy="372196"/>
            </a:xfrm>
            <a:custGeom>
              <a:avLst/>
              <a:gdLst>
                <a:gd name="connsiteX0" fmla="*/ 345700 w 345701"/>
                <a:gd name="connsiteY0" fmla="*/ 172856 h 528352"/>
                <a:gd name="connsiteX1" fmla="*/ 345701 w 345701"/>
                <a:gd name="connsiteY1" fmla="*/ 172835 h 528352"/>
                <a:gd name="connsiteX2" fmla="*/ 172865 w 345701"/>
                <a:gd name="connsiteY2" fmla="*/ 0 h 528352"/>
                <a:gd name="connsiteX3" fmla="*/ 37 w 345701"/>
                <a:gd name="connsiteY3" fmla="*/ 172123 h 528352"/>
                <a:gd name="connsiteX4" fmla="*/ 1 w 345701"/>
                <a:gd name="connsiteY4" fmla="*/ 172841 h 528352"/>
                <a:gd name="connsiteX5" fmla="*/ 1 w 345701"/>
                <a:gd name="connsiteY5" fmla="*/ 420469 h 528352"/>
                <a:gd name="connsiteX6" fmla="*/ 0 w 345701"/>
                <a:gd name="connsiteY6" fmla="*/ 420508 h 528352"/>
                <a:gd name="connsiteX7" fmla="*/ 1 w 345701"/>
                <a:gd name="connsiteY7" fmla="*/ 420529 h 528352"/>
                <a:gd name="connsiteX8" fmla="*/ 1 w 345701"/>
                <a:gd name="connsiteY8" fmla="*/ 461783 h 528352"/>
                <a:gd name="connsiteX9" fmla="*/ 7741 w 345701"/>
                <a:gd name="connsiteY9" fmla="*/ 469522 h 528352"/>
                <a:gd name="connsiteX10" fmla="*/ 15480 w 345701"/>
                <a:gd name="connsiteY10" fmla="*/ 461783 h 528352"/>
                <a:gd name="connsiteX11" fmla="*/ 15480 w 345701"/>
                <a:gd name="connsiteY11" fmla="*/ 420509 h 528352"/>
                <a:gd name="connsiteX12" fmla="*/ 15480 w 345701"/>
                <a:gd name="connsiteY12" fmla="*/ 420505 h 528352"/>
                <a:gd name="connsiteX13" fmla="*/ 15480 w 345701"/>
                <a:gd name="connsiteY13" fmla="*/ 420470 h 528352"/>
                <a:gd name="connsiteX14" fmla="*/ 59336 w 345701"/>
                <a:gd name="connsiteY14" fmla="*/ 376652 h 528352"/>
                <a:gd name="connsiteX15" fmla="*/ 93271 w 345701"/>
                <a:gd name="connsiteY15" fmla="*/ 376652 h 528352"/>
                <a:gd name="connsiteX16" fmla="*/ 172865 w 345701"/>
                <a:gd name="connsiteY16" fmla="*/ 448888 h 528352"/>
                <a:gd name="connsiteX17" fmla="*/ 252459 w 345701"/>
                <a:gd name="connsiteY17" fmla="*/ 376651 h 528352"/>
                <a:gd name="connsiteX18" fmla="*/ 286366 w 345701"/>
                <a:gd name="connsiteY18" fmla="*/ 376652 h 528352"/>
                <a:gd name="connsiteX19" fmla="*/ 330222 w 345701"/>
                <a:gd name="connsiteY19" fmla="*/ 420470 h 528352"/>
                <a:gd name="connsiteX20" fmla="*/ 330222 w 345701"/>
                <a:gd name="connsiteY20" fmla="*/ 420509 h 528352"/>
                <a:gd name="connsiteX21" fmla="*/ 330223 w 345701"/>
                <a:gd name="connsiteY21" fmla="*/ 420530 h 528352"/>
                <a:gd name="connsiteX22" fmla="*/ 330223 w 345701"/>
                <a:gd name="connsiteY22" fmla="*/ 512873 h 528352"/>
                <a:gd name="connsiteX23" fmla="*/ 273463 w 345701"/>
                <a:gd name="connsiteY23" fmla="*/ 512873 h 528352"/>
                <a:gd name="connsiteX24" fmla="*/ 273463 w 345701"/>
                <a:gd name="connsiteY24" fmla="*/ 475719 h 528352"/>
                <a:gd name="connsiteX25" fmla="*/ 265724 w 345701"/>
                <a:gd name="connsiteY25" fmla="*/ 467980 h 528352"/>
                <a:gd name="connsiteX26" fmla="*/ 257984 w 345701"/>
                <a:gd name="connsiteY26" fmla="*/ 475719 h 528352"/>
                <a:gd name="connsiteX27" fmla="*/ 257984 w 345701"/>
                <a:gd name="connsiteY27" fmla="*/ 512873 h 528352"/>
                <a:gd name="connsiteX28" fmla="*/ 87717 w 345701"/>
                <a:gd name="connsiteY28" fmla="*/ 512873 h 528352"/>
                <a:gd name="connsiteX29" fmla="*/ 87717 w 345701"/>
                <a:gd name="connsiteY29" fmla="*/ 475719 h 528352"/>
                <a:gd name="connsiteX30" fmla="*/ 79977 w 345701"/>
                <a:gd name="connsiteY30" fmla="*/ 467980 h 528352"/>
                <a:gd name="connsiteX31" fmla="*/ 72238 w 345701"/>
                <a:gd name="connsiteY31" fmla="*/ 475719 h 528352"/>
                <a:gd name="connsiteX32" fmla="*/ 72238 w 345701"/>
                <a:gd name="connsiteY32" fmla="*/ 512873 h 528352"/>
                <a:gd name="connsiteX33" fmla="*/ 15480 w 345701"/>
                <a:gd name="connsiteY33" fmla="*/ 512873 h 528352"/>
                <a:gd name="connsiteX34" fmla="*/ 15480 w 345701"/>
                <a:gd name="connsiteY34" fmla="*/ 492740 h 528352"/>
                <a:gd name="connsiteX35" fmla="*/ 7741 w 345701"/>
                <a:gd name="connsiteY35" fmla="*/ 485000 h 528352"/>
                <a:gd name="connsiteX36" fmla="*/ 1 w 345701"/>
                <a:gd name="connsiteY36" fmla="*/ 492740 h 528352"/>
                <a:gd name="connsiteX37" fmla="*/ 1 w 345701"/>
                <a:gd name="connsiteY37" fmla="*/ 520592 h 528352"/>
                <a:gd name="connsiteX38" fmla="*/ 0 w 345701"/>
                <a:gd name="connsiteY38" fmla="*/ 520612 h 528352"/>
                <a:gd name="connsiteX39" fmla="*/ 7740 w 345701"/>
                <a:gd name="connsiteY39" fmla="*/ 528352 h 528352"/>
                <a:gd name="connsiteX40" fmla="*/ 337962 w 345701"/>
                <a:gd name="connsiteY40" fmla="*/ 528352 h 528352"/>
                <a:gd name="connsiteX41" fmla="*/ 345701 w 345701"/>
                <a:gd name="connsiteY41" fmla="*/ 520612 h 528352"/>
                <a:gd name="connsiteX42" fmla="*/ 345701 w 345701"/>
                <a:gd name="connsiteY42" fmla="*/ 420508 h 528352"/>
                <a:gd name="connsiteX43" fmla="*/ 345700 w 345701"/>
                <a:gd name="connsiteY43" fmla="*/ 420469 h 528352"/>
                <a:gd name="connsiteX44" fmla="*/ 345700 w 345701"/>
                <a:gd name="connsiteY44" fmla="*/ 172856 h 528352"/>
                <a:gd name="connsiteX45" fmla="*/ 172865 w 345701"/>
                <a:gd name="connsiteY45" fmla="*/ 433408 h 528352"/>
                <a:gd name="connsiteX46" fmla="*/ 108850 w 345701"/>
                <a:gd name="connsiteY46" fmla="*/ 376651 h 528352"/>
                <a:gd name="connsiteX47" fmla="*/ 141892 w 345701"/>
                <a:gd name="connsiteY47" fmla="*/ 376651 h 528352"/>
                <a:gd name="connsiteX48" fmla="*/ 149632 w 345701"/>
                <a:gd name="connsiteY48" fmla="*/ 368911 h 528352"/>
                <a:gd name="connsiteX49" fmla="*/ 149632 w 345701"/>
                <a:gd name="connsiteY49" fmla="*/ 368910 h 528352"/>
                <a:gd name="connsiteX50" fmla="*/ 149632 w 345701"/>
                <a:gd name="connsiteY50" fmla="*/ 368909 h 528352"/>
                <a:gd name="connsiteX51" fmla="*/ 149632 w 345701"/>
                <a:gd name="connsiteY51" fmla="*/ 353443 h 528352"/>
                <a:gd name="connsiteX52" fmla="*/ 172851 w 345701"/>
                <a:gd name="connsiteY52" fmla="*/ 355494 h 528352"/>
                <a:gd name="connsiteX53" fmla="*/ 196069 w 345701"/>
                <a:gd name="connsiteY53" fmla="*/ 353443 h 528352"/>
                <a:gd name="connsiteX54" fmla="*/ 196069 w 345701"/>
                <a:gd name="connsiteY54" fmla="*/ 368909 h 528352"/>
                <a:gd name="connsiteX55" fmla="*/ 203809 w 345701"/>
                <a:gd name="connsiteY55" fmla="*/ 376649 h 528352"/>
                <a:gd name="connsiteX56" fmla="*/ 236880 w 345701"/>
                <a:gd name="connsiteY56" fmla="*/ 376650 h 528352"/>
                <a:gd name="connsiteX57" fmla="*/ 172865 w 345701"/>
                <a:gd name="connsiteY57" fmla="*/ 433408 h 528352"/>
                <a:gd name="connsiteX58" fmla="*/ 183170 w 345701"/>
                <a:gd name="connsiteY58" fmla="*/ 278617 h 528352"/>
                <a:gd name="connsiteX59" fmla="*/ 154792 w 345701"/>
                <a:gd name="connsiteY59" fmla="*/ 301836 h 528352"/>
                <a:gd name="connsiteX60" fmla="*/ 183170 w 345701"/>
                <a:gd name="connsiteY60" fmla="*/ 325054 h 528352"/>
                <a:gd name="connsiteX61" fmla="*/ 211286 w 345701"/>
                <a:gd name="connsiteY61" fmla="*/ 305027 h 528352"/>
                <a:gd name="connsiteX62" fmla="*/ 223666 w 345701"/>
                <a:gd name="connsiteY62" fmla="*/ 305427 h 528352"/>
                <a:gd name="connsiteX63" fmla="*/ 258696 w 345701"/>
                <a:gd name="connsiteY63" fmla="*/ 301995 h 528352"/>
                <a:gd name="connsiteX64" fmla="*/ 172850 w 345701"/>
                <a:gd name="connsiteY64" fmla="*/ 340016 h 528352"/>
                <a:gd name="connsiteX65" fmla="*/ 56757 w 345701"/>
                <a:gd name="connsiteY65" fmla="*/ 223923 h 528352"/>
                <a:gd name="connsiteX66" fmla="*/ 56757 w 345701"/>
                <a:gd name="connsiteY66" fmla="*/ 180581 h 528352"/>
                <a:gd name="connsiteX67" fmla="*/ 56758 w 345701"/>
                <a:gd name="connsiteY67" fmla="*/ 180581 h 528352"/>
                <a:gd name="connsiteX68" fmla="*/ 288944 w 345701"/>
                <a:gd name="connsiteY68" fmla="*/ 180581 h 528352"/>
                <a:gd name="connsiteX69" fmla="*/ 288944 w 345701"/>
                <a:gd name="connsiteY69" fmla="*/ 223922 h 528352"/>
                <a:gd name="connsiteX70" fmla="*/ 273509 w 345701"/>
                <a:gd name="connsiteY70" fmla="*/ 281717 h 528352"/>
                <a:gd name="connsiteX71" fmla="*/ 207099 w 345701"/>
                <a:gd name="connsiteY71" fmla="*/ 289196 h 528352"/>
                <a:gd name="connsiteX72" fmla="*/ 183170 w 345701"/>
                <a:gd name="connsiteY72" fmla="*/ 278617 h 528352"/>
                <a:gd name="connsiteX73" fmla="*/ 196069 w 345701"/>
                <a:gd name="connsiteY73" fmla="*/ 301836 h 528352"/>
                <a:gd name="connsiteX74" fmla="*/ 183170 w 345701"/>
                <a:gd name="connsiteY74" fmla="*/ 309575 h 528352"/>
                <a:gd name="connsiteX75" fmla="*/ 170271 w 345701"/>
                <a:gd name="connsiteY75" fmla="*/ 301836 h 528352"/>
                <a:gd name="connsiteX76" fmla="*/ 183170 w 345701"/>
                <a:gd name="connsiteY76" fmla="*/ 294096 h 528352"/>
                <a:gd name="connsiteX77" fmla="*/ 196069 w 345701"/>
                <a:gd name="connsiteY77" fmla="*/ 301836 h 528352"/>
                <a:gd name="connsiteX78" fmla="*/ 330221 w 345701"/>
                <a:gd name="connsiteY78" fmla="*/ 172842 h 528352"/>
                <a:gd name="connsiteX79" fmla="*/ 330221 w 345701"/>
                <a:gd name="connsiteY79" fmla="*/ 380584 h 528352"/>
                <a:gd name="connsiteX80" fmla="*/ 286365 w 345701"/>
                <a:gd name="connsiteY80" fmla="*/ 361172 h 528352"/>
                <a:gd name="connsiteX81" fmla="*/ 211548 w 345701"/>
                <a:gd name="connsiteY81" fmla="*/ 361170 h 528352"/>
                <a:gd name="connsiteX82" fmla="*/ 211548 w 345701"/>
                <a:gd name="connsiteY82" fmla="*/ 349683 h 528352"/>
                <a:gd name="connsiteX83" fmla="*/ 283973 w 345701"/>
                <a:gd name="connsiteY83" fmla="*/ 294296 h 528352"/>
                <a:gd name="connsiteX84" fmla="*/ 320516 w 345701"/>
                <a:gd name="connsiteY84" fmla="*/ 266849 h 528352"/>
                <a:gd name="connsiteX85" fmla="*/ 324105 w 345701"/>
                <a:gd name="connsiteY85" fmla="*/ 239799 h 528352"/>
                <a:gd name="connsiteX86" fmla="*/ 304367 w 345701"/>
                <a:gd name="connsiteY86" fmla="*/ 227651 h 528352"/>
                <a:gd name="connsiteX87" fmla="*/ 304424 w 345701"/>
                <a:gd name="connsiteY87" fmla="*/ 223922 h 528352"/>
                <a:gd name="connsiteX88" fmla="*/ 304424 w 345701"/>
                <a:gd name="connsiteY88" fmla="*/ 172841 h 528352"/>
                <a:gd name="connsiteX89" fmla="*/ 304424 w 345701"/>
                <a:gd name="connsiteY89" fmla="*/ 152203 h 528352"/>
                <a:gd name="connsiteX90" fmla="*/ 296684 w 345701"/>
                <a:gd name="connsiteY90" fmla="*/ 144463 h 528352"/>
                <a:gd name="connsiteX91" fmla="*/ 288945 w 345701"/>
                <a:gd name="connsiteY91" fmla="*/ 152203 h 528352"/>
                <a:gd name="connsiteX92" fmla="*/ 288945 w 345701"/>
                <a:gd name="connsiteY92" fmla="*/ 165102 h 528352"/>
                <a:gd name="connsiteX93" fmla="*/ 273466 w 345701"/>
                <a:gd name="connsiteY93" fmla="*/ 165102 h 528352"/>
                <a:gd name="connsiteX94" fmla="*/ 273466 w 345701"/>
                <a:gd name="connsiteY94" fmla="*/ 152203 h 528352"/>
                <a:gd name="connsiteX95" fmla="*/ 265726 w 345701"/>
                <a:gd name="connsiteY95" fmla="*/ 144463 h 528352"/>
                <a:gd name="connsiteX96" fmla="*/ 257986 w 345701"/>
                <a:gd name="connsiteY96" fmla="*/ 152203 h 528352"/>
                <a:gd name="connsiteX97" fmla="*/ 257986 w 345701"/>
                <a:gd name="connsiteY97" fmla="*/ 165102 h 528352"/>
                <a:gd name="connsiteX98" fmla="*/ 242507 w 345701"/>
                <a:gd name="connsiteY98" fmla="*/ 165102 h 528352"/>
                <a:gd name="connsiteX99" fmla="*/ 242507 w 345701"/>
                <a:gd name="connsiteY99" fmla="*/ 152203 h 528352"/>
                <a:gd name="connsiteX100" fmla="*/ 234768 w 345701"/>
                <a:gd name="connsiteY100" fmla="*/ 144463 h 528352"/>
                <a:gd name="connsiteX101" fmla="*/ 227028 w 345701"/>
                <a:gd name="connsiteY101" fmla="*/ 152203 h 528352"/>
                <a:gd name="connsiteX102" fmla="*/ 227028 w 345701"/>
                <a:gd name="connsiteY102" fmla="*/ 165102 h 528352"/>
                <a:gd name="connsiteX103" fmla="*/ 211549 w 345701"/>
                <a:gd name="connsiteY103" fmla="*/ 165102 h 528352"/>
                <a:gd name="connsiteX104" fmla="*/ 211549 w 345701"/>
                <a:gd name="connsiteY104" fmla="*/ 152203 h 528352"/>
                <a:gd name="connsiteX105" fmla="*/ 203810 w 345701"/>
                <a:gd name="connsiteY105" fmla="*/ 144463 h 528352"/>
                <a:gd name="connsiteX106" fmla="*/ 196070 w 345701"/>
                <a:gd name="connsiteY106" fmla="*/ 152203 h 528352"/>
                <a:gd name="connsiteX107" fmla="*/ 196070 w 345701"/>
                <a:gd name="connsiteY107" fmla="*/ 165102 h 528352"/>
                <a:gd name="connsiteX108" fmla="*/ 180591 w 345701"/>
                <a:gd name="connsiteY108" fmla="*/ 165102 h 528352"/>
                <a:gd name="connsiteX109" fmla="*/ 180591 w 345701"/>
                <a:gd name="connsiteY109" fmla="*/ 152203 h 528352"/>
                <a:gd name="connsiteX110" fmla="*/ 172852 w 345701"/>
                <a:gd name="connsiteY110" fmla="*/ 144463 h 528352"/>
                <a:gd name="connsiteX111" fmla="*/ 165112 w 345701"/>
                <a:gd name="connsiteY111" fmla="*/ 152203 h 528352"/>
                <a:gd name="connsiteX112" fmla="*/ 165112 w 345701"/>
                <a:gd name="connsiteY112" fmla="*/ 165102 h 528352"/>
                <a:gd name="connsiteX113" fmla="*/ 149633 w 345701"/>
                <a:gd name="connsiteY113" fmla="*/ 165102 h 528352"/>
                <a:gd name="connsiteX114" fmla="*/ 149633 w 345701"/>
                <a:gd name="connsiteY114" fmla="*/ 152203 h 528352"/>
                <a:gd name="connsiteX115" fmla="*/ 141893 w 345701"/>
                <a:gd name="connsiteY115" fmla="*/ 144463 h 528352"/>
                <a:gd name="connsiteX116" fmla="*/ 134154 w 345701"/>
                <a:gd name="connsiteY116" fmla="*/ 152203 h 528352"/>
                <a:gd name="connsiteX117" fmla="*/ 134154 w 345701"/>
                <a:gd name="connsiteY117" fmla="*/ 165102 h 528352"/>
                <a:gd name="connsiteX118" fmla="*/ 118675 w 345701"/>
                <a:gd name="connsiteY118" fmla="*/ 165102 h 528352"/>
                <a:gd name="connsiteX119" fmla="*/ 118675 w 345701"/>
                <a:gd name="connsiteY119" fmla="*/ 152203 h 528352"/>
                <a:gd name="connsiteX120" fmla="*/ 110935 w 345701"/>
                <a:gd name="connsiteY120" fmla="*/ 144463 h 528352"/>
                <a:gd name="connsiteX121" fmla="*/ 103196 w 345701"/>
                <a:gd name="connsiteY121" fmla="*/ 152203 h 528352"/>
                <a:gd name="connsiteX122" fmla="*/ 103196 w 345701"/>
                <a:gd name="connsiteY122" fmla="*/ 165102 h 528352"/>
                <a:gd name="connsiteX123" fmla="*/ 87717 w 345701"/>
                <a:gd name="connsiteY123" fmla="*/ 165102 h 528352"/>
                <a:gd name="connsiteX124" fmla="*/ 87717 w 345701"/>
                <a:gd name="connsiteY124" fmla="*/ 152203 h 528352"/>
                <a:gd name="connsiteX125" fmla="*/ 79977 w 345701"/>
                <a:gd name="connsiteY125" fmla="*/ 144463 h 528352"/>
                <a:gd name="connsiteX126" fmla="*/ 72238 w 345701"/>
                <a:gd name="connsiteY126" fmla="*/ 152203 h 528352"/>
                <a:gd name="connsiteX127" fmla="*/ 72238 w 345701"/>
                <a:gd name="connsiteY127" fmla="*/ 165102 h 528352"/>
                <a:gd name="connsiteX128" fmla="*/ 56759 w 345701"/>
                <a:gd name="connsiteY128" fmla="*/ 165102 h 528352"/>
                <a:gd name="connsiteX129" fmla="*/ 56759 w 345701"/>
                <a:gd name="connsiteY129" fmla="*/ 152203 h 528352"/>
                <a:gd name="connsiteX130" fmla="*/ 49019 w 345701"/>
                <a:gd name="connsiteY130" fmla="*/ 144463 h 528352"/>
                <a:gd name="connsiteX131" fmla="*/ 41280 w 345701"/>
                <a:gd name="connsiteY131" fmla="*/ 152203 h 528352"/>
                <a:gd name="connsiteX132" fmla="*/ 41280 w 345701"/>
                <a:gd name="connsiteY132" fmla="*/ 172841 h 528352"/>
                <a:gd name="connsiteX133" fmla="*/ 41280 w 345701"/>
                <a:gd name="connsiteY133" fmla="*/ 223922 h 528352"/>
                <a:gd name="connsiteX134" fmla="*/ 134154 w 345701"/>
                <a:gd name="connsiteY134" fmla="*/ 349683 h 528352"/>
                <a:gd name="connsiteX135" fmla="*/ 134154 w 345701"/>
                <a:gd name="connsiteY135" fmla="*/ 361172 h 528352"/>
                <a:gd name="connsiteX136" fmla="*/ 59337 w 345701"/>
                <a:gd name="connsiteY136" fmla="*/ 361172 h 528352"/>
                <a:gd name="connsiteX137" fmla="*/ 15481 w 345701"/>
                <a:gd name="connsiteY137" fmla="*/ 380584 h 528352"/>
                <a:gd name="connsiteX138" fmla="*/ 15481 w 345701"/>
                <a:gd name="connsiteY138" fmla="*/ 173375 h 528352"/>
                <a:gd name="connsiteX139" fmla="*/ 15508 w 345701"/>
                <a:gd name="connsiteY139" fmla="*/ 172835 h 528352"/>
                <a:gd name="connsiteX140" fmla="*/ 172865 w 345701"/>
                <a:gd name="connsiteY140" fmla="*/ 15479 h 528352"/>
                <a:gd name="connsiteX141" fmla="*/ 330222 w 345701"/>
                <a:gd name="connsiteY141" fmla="*/ 172825 h 528352"/>
                <a:gd name="connsiteX142" fmla="*/ 330221 w 345701"/>
                <a:gd name="connsiteY142" fmla="*/ 172842 h 528352"/>
                <a:gd name="connsiteX143" fmla="*/ 296168 w 345701"/>
                <a:gd name="connsiteY143" fmla="*/ 269791 h 528352"/>
                <a:gd name="connsiteX144" fmla="*/ 303022 w 345701"/>
                <a:gd name="connsiteY144" fmla="*/ 243088 h 528352"/>
                <a:gd name="connsiteX145" fmla="*/ 310450 w 345701"/>
                <a:gd name="connsiteY145" fmla="*/ 247089 h 528352"/>
                <a:gd name="connsiteX146" fmla="*/ 307654 w 345701"/>
                <a:gd name="connsiteY146" fmla="*/ 258237 h 528352"/>
                <a:gd name="connsiteX147" fmla="*/ 296168 w 345701"/>
                <a:gd name="connsiteY147" fmla="*/ 269791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</a:cxnLst>
              <a:rect l="l" t="t" r="r" b="b"/>
              <a:pathLst>
                <a:path w="345701" h="528352">
                  <a:moveTo>
                    <a:pt x="345700" y="172856"/>
                  </a:moveTo>
                  <a:cubicBezTo>
                    <a:pt x="345700" y="172848"/>
                    <a:pt x="345701" y="172842"/>
                    <a:pt x="345701" y="172835"/>
                  </a:cubicBezTo>
                  <a:cubicBezTo>
                    <a:pt x="345701" y="77534"/>
                    <a:pt x="268167" y="0"/>
                    <a:pt x="172865" y="0"/>
                  </a:cubicBezTo>
                  <a:cubicBezTo>
                    <a:pt x="77801" y="0"/>
                    <a:pt x="423" y="77149"/>
                    <a:pt x="37" y="172123"/>
                  </a:cubicBezTo>
                  <a:cubicBezTo>
                    <a:pt x="15" y="172360"/>
                    <a:pt x="1" y="172599"/>
                    <a:pt x="1" y="172841"/>
                  </a:cubicBezTo>
                  <a:lnTo>
                    <a:pt x="1" y="420469"/>
                  </a:lnTo>
                  <a:cubicBezTo>
                    <a:pt x="1" y="420483"/>
                    <a:pt x="0" y="420495"/>
                    <a:pt x="0" y="420508"/>
                  </a:cubicBezTo>
                  <a:cubicBezTo>
                    <a:pt x="0" y="420516"/>
                    <a:pt x="1" y="420522"/>
                    <a:pt x="1" y="420529"/>
                  </a:cubicBezTo>
                  <a:lnTo>
                    <a:pt x="1" y="461783"/>
                  </a:lnTo>
                  <a:cubicBezTo>
                    <a:pt x="1" y="466055"/>
                    <a:pt x="3467" y="469522"/>
                    <a:pt x="7741" y="469522"/>
                  </a:cubicBezTo>
                  <a:cubicBezTo>
                    <a:pt x="12002" y="469522"/>
                    <a:pt x="15480" y="466055"/>
                    <a:pt x="15480" y="461783"/>
                  </a:cubicBezTo>
                  <a:lnTo>
                    <a:pt x="15480" y="420509"/>
                  </a:lnTo>
                  <a:lnTo>
                    <a:pt x="15480" y="420505"/>
                  </a:lnTo>
                  <a:lnTo>
                    <a:pt x="15480" y="420470"/>
                  </a:lnTo>
                  <a:cubicBezTo>
                    <a:pt x="15502" y="396305"/>
                    <a:pt x="35166" y="376652"/>
                    <a:pt x="59336" y="376652"/>
                  </a:cubicBezTo>
                  <a:lnTo>
                    <a:pt x="93271" y="376652"/>
                  </a:lnTo>
                  <a:cubicBezTo>
                    <a:pt x="97177" y="417132"/>
                    <a:pt x="131378" y="448888"/>
                    <a:pt x="172865" y="448888"/>
                  </a:cubicBezTo>
                  <a:cubicBezTo>
                    <a:pt x="214352" y="448888"/>
                    <a:pt x="248553" y="417132"/>
                    <a:pt x="252459" y="376651"/>
                  </a:cubicBezTo>
                  <a:lnTo>
                    <a:pt x="286366" y="376652"/>
                  </a:lnTo>
                  <a:cubicBezTo>
                    <a:pt x="310536" y="376652"/>
                    <a:pt x="330199" y="396305"/>
                    <a:pt x="330222" y="420470"/>
                  </a:cubicBezTo>
                  <a:lnTo>
                    <a:pt x="330222" y="420509"/>
                  </a:lnTo>
                  <a:cubicBezTo>
                    <a:pt x="330222" y="420517"/>
                    <a:pt x="330223" y="420523"/>
                    <a:pt x="330223" y="420530"/>
                  </a:cubicBezTo>
                  <a:lnTo>
                    <a:pt x="330223" y="512873"/>
                  </a:lnTo>
                  <a:lnTo>
                    <a:pt x="273463" y="512873"/>
                  </a:lnTo>
                  <a:lnTo>
                    <a:pt x="273463" y="475719"/>
                  </a:lnTo>
                  <a:cubicBezTo>
                    <a:pt x="273463" y="471444"/>
                    <a:pt x="269999" y="467980"/>
                    <a:pt x="265724" y="467980"/>
                  </a:cubicBezTo>
                  <a:cubicBezTo>
                    <a:pt x="261450" y="467980"/>
                    <a:pt x="257984" y="471444"/>
                    <a:pt x="257984" y="475719"/>
                  </a:cubicBezTo>
                  <a:lnTo>
                    <a:pt x="257984" y="512873"/>
                  </a:lnTo>
                  <a:lnTo>
                    <a:pt x="87717" y="512873"/>
                  </a:lnTo>
                  <a:lnTo>
                    <a:pt x="87717" y="475719"/>
                  </a:lnTo>
                  <a:cubicBezTo>
                    <a:pt x="87717" y="471444"/>
                    <a:pt x="84253" y="467980"/>
                    <a:pt x="79977" y="467980"/>
                  </a:cubicBezTo>
                  <a:cubicBezTo>
                    <a:pt x="75702" y="467980"/>
                    <a:pt x="72238" y="471444"/>
                    <a:pt x="72238" y="475719"/>
                  </a:cubicBezTo>
                  <a:lnTo>
                    <a:pt x="72238" y="512873"/>
                  </a:lnTo>
                  <a:lnTo>
                    <a:pt x="15480" y="512873"/>
                  </a:lnTo>
                  <a:lnTo>
                    <a:pt x="15480" y="492740"/>
                  </a:lnTo>
                  <a:cubicBezTo>
                    <a:pt x="15480" y="488477"/>
                    <a:pt x="12002" y="485000"/>
                    <a:pt x="7741" y="485000"/>
                  </a:cubicBezTo>
                  <a:cubicBezTo>
                    <a:pt x="3467" y="485000"/>
                    <a:pt x="1" y="488477"/>
                    <a:pt x="1" y="492740"/>
                  </a:cubicBezTo>
                  <a:lnTo>
                    <a:pt x="1" y="520592"/>
                  </a:lnTo>
                  <a:cubicBezTo>
                    <a:pt x="1" y="520599"/>
                    <a:pt x="0" y="520605"/>
                    <a:pt x="0" y="520612"/>
                  </a:cubicBezTo>
                  <a:cubicBezTo>
                    <a:pt x="0" y="524888"/>
                    <a:pt x="3464" y="528352"/>
                    <a:pt x="7740" y="528352"/>
                  </a:cubicBezTo>
                  <a:lnTo>
                    <a:pt x="337962" y="528352"/>
                  </a:lnTo>
                  <a:cubicBezTo>
                    <a:pt x="342237" y="528352"/>
                    <a:pt x="345701" y="524888"/>
                    <a:pt x="345701" y="520612"/>
                  </a:cubicBezTo>
                  <a:lnTo>
                    <a:pt x="345701" y="420508"/>
                  </a:lnTo>
                  <a:cubicBezTo>
                    <a:pt x="345701" y="420495"/>
                    <a:pt x="345700" y="420483"/>
                    <a:pt x="345700" y="420469"/>
                  </a:cubicBezTo>
                  <a:lnTo>
                    <a:pt x="345700" y="172856"/>
                  </a:lnTo>
                  <a:close/>
                  <a:moveTo>
                    <a:pt x="172865" y="433408"/>
                  </a:moveTo>
                  <a:cubicBezTo>
                    <a:pt x="139921" y="433408"/>
                    <a:pt x="112687" y="408576"/>
                    <a:pt x="108850" y="376651"/>
                  </a:cubicBezTo>
                  <a:lnTo>
                    <a:pt x="141892" y="376651"/>
                  </a:lnTo>
                  <a:cubicBezTo>
                    <a:pt x="146168" y="376651"/>
                    <a:pt x="149632" y="373187"/>
                    <a:pt x="149632" y="368911"/>
                  </a:cubicBezTo>
                  <a:lnTo>
                    <a:pt x="149632" y="368910"/>
                  </a:lnTo>
                  <a:lnTo>
                    <a:pt x="149632" y="368909"/>
                  </a:lnTo>
                  <a:lnTo>
                    <a:pt x="149632" y="353443"/>
                  </a:lnTo>
                  <a:cubicBezTo>
                    <a:pt x="157171" y="354790"/>
                    <a:pt x="164929" y="355494"/>
                    <a:pt x="172851" y="355494"/>
                  </a:cubicBezTo>
                  <a:cubicBezTo>
                    <a:pt x="180772" y="355494"/>
                    <a:pt x="188530" y="354789"/>
                    <a:pt x="196069" y="353443"/>
                  </a:cubicBezTo>
                  <a:lnTo>
                    <a:pt x="196069" y="368909"/>
                  </a:lnTo>
                  <a:cubicBezTo>
                    <a:pt x="196069" y="373185"/>
                    <a:pt x="199533" y="376649"/>
                    <a:pt x="203809" y="376649"/>
                  </a:cubicBezTo>
                  <a:lnTo>
                    <a:pt x="236880" y="376650"/>
                  </a:lnTo>
                  <a:cubicBezTo>
                    <a:pt x="233043" y="408576"/>
                    <a:pt x="205809" y="433408"/>
                    <a:pt x="172865" y="433408"/>
                  </a:cubicBezTo>
                  <a:close/>
                  <a:moveTo>
                    <a:pt x="183170" y="278617"/>
                  </a:moveTo>
                  <a:cubicBezTo>
                    <a:pt x="167256" y="278617"/>
                    <a:pt x="154792" y="288816"/>
                    <a:pt x="154792" y="301836"/>
                  </a:cubicBezTo>
                  <a:cubicBezTo>
                    <a:pt x="154792" y="314855"/>
                    <a:pt x="167256" y="325054"/>
                    <a:pt x="183170" y="325054"/>
                  </a:cubicBezTo>
                  <a:cubicBezTo>
                    <a:pt x="197756" y="325054"/>
                    <a:pt x="209438" y="316483"/>
                    <a:pt x="211286" y="305027"/>
                  </a:cubicBezTo>
                  <a:cubicBezTo>
                    <a:pt x="215505" y="305285"/>
                    <a:pt x="219641" y="305427"/>
                    <a:pt x="223666" y="305427"/>
                  </a:cubicBezTo>
                  <a:cubicBezTo>
                    <a:pt x="236358" y="305427"/>
                    <a:pt x="248066" y="304181"/>
                    <a:pt x="258696" y="301995"/>
                  </a:cubicBezTo>
                  <a:cubicBezTo>
                    <a:pt x="237447" y="325340"/>
                    <a:pt x="206830" y="340016"/>
                    <a:pt x="172850" y="340016"/>
                  </a:cubicBezTo>
                  <a:cubicBezTo>
                    <a:pt x="108836" y="340016"/>
                    <a:pt x="56757" y="287936"/>
                    <a:pt x="56757" y="223923"/>
                  </a:cubicBezTo>
                  <a:lnTo>
                    <a:pt x="56757" y="180581"/>
                  </a:lnTo>
                  <a:lnTo>
                    <a:pt x="56758" y="180581"/>
                  </a:lnTo>
                  <a:lnTo>
                    <a:pt x="288944" y="180581"/>
                  </a:lnTo>
                  <a:lnTo>
                    <a:pt x="288944" y="223922"/>
                  </a:lnTo>
                  <a:cubicBezTo>
                    <a:pt x="288944" y="244949"/>
                    <a:pt x="283325" y="264688"/>
                    <a:pt x="273509" y="281717"/>
                  </a:cubicBezTo>
                  <a:cubicBezTo>
                    <a:pt x="254444" y="288760"/>
                    <a:pt x="231531" y="291326"/>
                    <a:pt x="207099" y="289196"/>
                  </a:cubicBezTo>
                  <a:cubicBezTo>
                    <a:pt x="202100" y="282788"/>
                    <a:pt x="193343" y="278617"/>
                    <a:pt x="183170" y="278617"/>
                  </a:cubicBezTo>
                  <a:close/>
                  <a:moveTo>
                    <a:pt x="196069" y="301836"/>
                  </a:moveTo>
                  <a:cubicBezTo>
                    <a:pt x="196069" y="305489"/>
                    <a:pt x="190552" y="309575"/>
                    <a:pt x="183170" y="309575"/>
                  </a:cubicBezTo>
                  <a:cubicBezTo>
                    <a:pt x="175787" y="309575"/>
                    <a:pt x="170271" y="305489"/>
                    <a:pt x="170271" y="301836"/>
                  </a:cubicBezTo>
                  <a:cubicBezTo>
                    <a:pt x="170271" y="298182"/>
                    <a:pt x="175787" y="294096"/>
                    <a:pt x="183170" y="294096"/>
                  </a:cubicBezTo>
                  <a:cubicBezTo>
                    <a:pt x="190552" y="294096"/>
                    <a:pt x="196069" y="298182"/>
                    <a:pt x="196069" y="301836"/>
                  </a:cubicBezTo>
                  <a:close/>
                  <a:moveTo>
                    <a:pt x="330221" y="172842"/>
                  </a:moveTo>
                  <a:lnTo>
                    <a:pt x="330221" y="380584"/>
                  </a:lnTo>
                  <a:cubicBezTo>
                    <a:pt x="319361" y="368664"/>
                    <a:pt x="303722" y="361172"/>
                    <a:pt x="286365" y="361172"/>
                  </a:cubicBezTo>
                  <a:lnTo>
                    <a:pt x="211548" y="361170"/>
                  </a:lnTo>
                  <a:lnTo>
                    <a:pt x="211548" y="349683"/>
                  </a:lnTo>
                  <a:cubicBezTo>
                    <a:pt x="241753" y="340371"/>
                    <a:pt x="267348" y="320453"/>
                    <a:pt x="283973" y="294296"/>
                  </a:cubicBezTo>
                  <a:cubicBezTo>
                    <a:pt x="301073" y="287132"/>
                    <a:pt x="313553" y="277247"/>
                    <a:pt x="320516" y="266849"/>
                  </a:cubicBezTo>
                  <a:cubicBezTo>
                    <a:pt x="326891" y="257328"/>
                    <a:pt x="328198" y="247468"/>
                    <a:pt x="324105" y="239799"/>
                  </a:cubicBezTo>
                  <a:cubicBezTo>
                    <a:pt x="319907" y="231934"/>
                    <a:pt x="311637" y="228810"/>
                    <a:pt x="304367" y="227651"/>
                  </a:cubicBezTo>
                  <a:cubicBezTo>
                    <a:pt x="304402" y="226411"/>
                    <a:pt x="304424" y="225170"/>
                    <a:pt x="304424" y="223922"/>
                  </a:cubicBezTo>
                  <a:lnTo>
                    <a:pt x="304424" y="172841"/>
                  </a:lnTo>
                  <a:lnTo>
                    <a:pt x="304424" y="152203"/>
                  </a:lnTo>
                  <a:cubicBezTo>
                    <a:pt x="304424" y="147927"/>
                    <a:pt x="300959" y="144463"/>
                    <a:pt x="296684" y="144463"/>
                  </a:cubicBezTo>
                  <a:cubicBezTo>
                    <a:pt x="292409" y="144463"/>
                    <a:pt x="288945" y="147927"/>
                    <a:pt x="288945" y="152203"/>
                  </a:cubicBezTo>
                  <a:lnTo>
                    <a:pt x="288945" y="165102"/>
                  </a:lnTo>
                  <a:lnTo>
                    <a:pt x="273466" y="165102"/>
                  </a:lnTo>
                  <a:lnTo>
                    <a:pt x="273466" y="152203"/>
                  </a:lnTo>
                  <a:cubicBezTo>
                    <a:pt x="273466" y="147927"/>
                    <a:pt x="270001" y="144463"/>
                    <a:pt x="265726" y="144463"/>
                  </a:cubicBezTo>
                  <a:cubicBezTo>
                    <a:pt x="261451" y="144463"/>
                    <a:pt x="257986" y="147927"/>
                    <a:pt x="257986" y="152203"/>
                  </a:cubicBezTo>
                  <a:lnTo>
                    <a:pt x="257986" y="165102"/>
                  </a:lnTo>
                  <a:lnTo>
                    <a:pt x="242507" y="165102"/>
                  </a:lnTo>
                  <a:lnTo>
                    <a:pt x="242507" y="152203"/>
                  </a:lnTo>
                  <a:cubicBezTo>
                    <a:pt x="242507" y="147927"/>
                    <a:pt x="239043" y="144463"/>
                    <a:pt x="234768" y="144463"/>
                  </a:cubicBezTo>
                  <a:cubicBezTo>
                    <a:pt x="230493" y="144463"/>
                    <a:pt x="227028" y="147927"/>
                    <a:pt x="227028" y="152203"/>
                  </a:cubicBezTo>
                  <a:lnTo>
                    <a:pt x="227028" y="165102"/>
                  </a:lnTo>
                  <a:lnTo>
                    <a:pt x="211549" y="165102"/>
                  </a:lnTo>
                  <a:lnTo>
                    <a:pt x="211549" y="152203"/>
                  </a:lnTo>
                  <a:cubicBezTo>
                    <a:pt x="211549" y="147927"/>
                    <a:pt x="208085" y="144463"/>
                    <a:pt x="203810" y="144463"/>
                  </a:cubicBezTo>
                  <a:cubicBezTo>
                    <a:pt x="199534" y="144463"/>
                    <a:pt x="196070" y="147927"/>
                    <a:pt x="196070" y="152203"/>
                  </a:cubicBezTo>
                  <a:lnTo>
                    <a:pt x="196070" y="165102"/>
                  </a:lnTo>
                  <a:lnTo>
                    <a:pt x="180591" y="165102"/>
                  </a:lnTo>
                  <a:lnTo>
                    <a:pt x="180591" y="152203"/>
                  </a:lnTo>
                  <a:cubicBezTo>
                    <a:pt x="180591" y="147927"/>
                    <a:pt x="177127" y="144463"/>
                    <a:pt x="172852" y="144463"/>
                  </a:cubicBezTo>
                  <a:cubicBezTo>
                    <a:pt x="168576" y="144463"/>
                    <a:pt x="165112" y="147927"/>
                    <a:pt x="165112" y="152203"/>
                  </a:cubicBezTo>
                  <a:lnTo>
                    <a:pt x="165112" y="165102"/>
                  </a:lnTo>
                  <a:lnTo>
                    <a:pt x="149633" y="165102"/>
                  </a:lnTo>
                  <a:lnTo>
                    <a:pt x="149633" y="152203"/>
                  </a:lnTo>
                  <a:cubicBezTo>
                    <a:pt x="149633" y="147927"/>
                    <a:pt x="146169" y="144463"/>
                    <a:pt x="141893" y="144463"/>
                  </a:cubicBezTo>
                  <a:cubicBezTo>
                    <a:pt x="137618" y="144463"/>
                    <a:pt x="134154" y="147927"/>
                    <a:pt x="134154" y="152203"/>
                  </a:cubicBezTo>
                  <a:lnTo>
                    <a:pt x="134154" y="165102"/>
                  </a:lnTo>
                  <a:lnTo>
                    <a:pt x="118675" y="165102"/>
                  </a:lnTo>
                  <a:lnTo>
                    <a:pt x="118675" y="152203"/>
                  </a:lnTo>
                  <a:cubicBezTo>
                    <a:pt x="118675" y="147927"/>
                    <a:pt x="115211" y="144463"/>
                    <a:pt x="110935" y="144463"/>
                  </a:cubicBezTo>
                  <a:cubicBezTo>
                    <a:pt x="106660" y="144463"/>
                    <a:pt x="103196" y="147927"/>
                    <a:pt x="103196" y="152203"/>
                  </a:cubicBezTo>
                  <a:lnTo>
                    <a:pt x="103196" y="165102"/>
                  </a:lnTo>
                  <a:lnTo>
                    <a:pt x="87717" y="165102"/>
                  </a:lnTo>
                  <a:lnTo>
                    <a:pt x="87717" y="152203"/>
                  </a:lnTo>
                  <a:cubicBezTo>
                    <a:pt x="87717" y="147927"/>
                    <a:pt x="84253" y="144463"/>
                    <a:pt x="79977" y="144463"/>
                  </a:cubicBezTo>
                  <a:cubicBezTo>
                    <a:pt x="75702" y="144463"/>
                    <a:pt x="72238" y="147927"/>
                    <a:pt x="72238" y="152203"/>
                  </a:cubicBezTo>
                  <a:lnTo>
                    <a:pt x="72238" y="165102"/>
                  </a:lnTo>
                  <a:lnTo>
                    <a:pt x="56759" y="165102"/>
                  </a:lnTo>
                  <a:lnTo>
                    <a:pt x="56759" y="152203"/>
                  </a:lnTo>
                  <a:cubicBezTo>
                    <a:pt x="56759" y="147927"/>
                    <a:pt x="53294" y="144463"/>
                    <a:pt x="49019" y="144463"/>
                  </a:cubicBezTo>
                  <a:cubicBezTo>
                    <a:pt x="44744" y="144463"/>
                    <a:pt x="41280" y="147927"/>
                    <a:pt x="41280" y="152203"/>
                  </a:cubicBezTo>
                  <a:lnTo>
                    <a:pt x="41280" y="172841"/>
                  </a:lnTo>
                  <a:lnTo>
                    <a:pt x="41280" y="223922"/>
                  </a:lnTo>
                  <a:cubicBezTo>
                    <a:pt x="41280" y="283009"/>
                    <a:pt x="80431" y="333119"/>
                    <a:pt x="134154" y="349683"/>
                  </a:cubicBezTo>
                  <a:lnTo>
                    <a:pt x="134154" y="361172"/>
                  </a:lnTo>
                  <a:lnTo>
                    <a:pt x="59337" y="361172"/>
                  </a:lnTo>
                  <a:cubicBezTo>
                    <a:pt x="41980" y="361172"/>
                    <a:pt x="26341" y="368664"/>
                    <a:pt x="15481" y="380584"/>
                  </a:cubicBezTo>
                  <a:lnTo>
                    <a:pt x="15481" y="173375"/>
                  </a:lnTo>
                  <a:cubicBezTo>
                    <a:pt x="15494" y="173196"/>
                    <a:pt x="15508" y="173018"/>
                    <a:pt x="15508" y="172835"/>
                  </a:cubicBezTo>
                  <a:cubicBezTo>
                    <a:pt x="15507" y="86069"/>
                    <a:pt x="86098" y="15479"/>
                    <a:pt x="172865" y="15479"/>
                  </a:cubicBezTo>
                  <a:cubicBezTo>
                    <a:pt x="259628" y="15479"/>
                    <a:pt x="330216" y="86063"/>
                    <a:pt x="330222" y="172825"/>
                  </a:cubicBezTo>
                  <a:cubicBezTo>
                    <a:pt x="330222" y="172831"/>
                    <a:pt x="330221" y="172836"/>
                    <a:pt x="330221" y="172842"/>
                  </a:cubicBezTo>
                  <a:close/>
                  <a:moveTo>
                    <a:pt x="296168" y="269791"/>
                  </a:moveTo>
                  <a:cubicBezTo>
                    <a:pt x="299348" y="261271"/>
                    <a:pt x="301667" y="252335"/>
                    <a:pt x="303022" y="243088"/>
                  </a:cubicBezTo>
                  <a:cubicBezTo>
                    <a:pt x="306799" y="243821"/>
                    <a:pt x="309444" y="245204"/>
                    <a:pt x="310450" y="247089"/>
                  </a:cubicBezTo>
                  <a:cubicBezTo>
                    <a:pt x="311746" y="249518"/>
                    <a:pt x="310701" y="253685"/>
                    <a:pt x="307654" y="258237"/>
                  </a:cubicBezTo>
                  <a:cubicBezTo>
                    <a:pt x="304953" y="262270"/>
                    <a:pt x="301033" y="266183"/>
                    <a:pt x="296168" y="269791"/>
                  </a:cubicBezTo>
                  <a:close/>
                </a:path>
              </a:pathLst>
            </a:custGeom>
            <a:solidFill>
              <a:schemeClr val="bg1"/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405976A3-E14B-47AD-A12B-18E9C8C36387}"/>
              </a:ext>
            </a:extLst>
          </p:cNvPr>
          <p:cNvSpPr txBox="1"/>
          <p:nvPr/>
        </p:nvSpPr>
        <p:spPr>
          <a:xfrm>
            <a:off x="6667064" y="2440301"/>
            <a:ext cx="2009811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 dummy text of the printing.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62DDCD3-FA81-4D60-8A0E-B6D64B576156}"/>
              </a:ext>
            </a:extLst>
          </p:cNvPr>
          <p:cNvSpPr txBox="1"/>
          <p:nvPr/>
        </p:nvSpPr>
        <p:spPr>
          <a:xfrm>
            <a:off x="6784894" y="2215658"/>
            <a:ext cx="1709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Cargo Storage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143F29-77E8-4FC3-8F80-21F147D2F104}"/>
              </a:ext>
            </a:extLst>
          </p:cNvPr>
          <p:cNvSpPr txBox="1"/>
          <p:nvPr/>
        </p:nvSpPr>
        <p:spPr>
          <a:xfrm>
            <a:off x="9145351" y="4735538"/>
            <a:ext cx="2009811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</a:rPr>
              <a:t>Lorem Ipsum simply dummy text of the printing.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C35EC07-9B46-407A-A0EB-021D415269B6}"/>
              </a:ext>
            </a:extLst>
          </p:cNvPr>
          <p:cNvSpPr txBox="1"/>
          <p:nvPr/>
        </p:nvSpPr>
        <p:spPr>
          <a:xfrm>
            <a:off x="9204266" y="4510895"/>
            <a:ext cx="1891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>
                    <a:lumMod val="6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Worldwide Costumers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48247F4-7BFA-42FE-A48E-33923A4BE5FA}"/>
              </a:ext>
            </a:extLst>
          </p:cNvPr>
          <p:cNvSpPr txBox="1"/>
          <p:nvPr/>
        </p:nvSpPr>
        <p:spPr>
          <a:xfrm>
            <a:off x="6667064" y="4735538"/>
            <a:ext cx="2009811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</a:rPr>
              <a:t>Lorem Ipsum simply dummy text of the printing.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D4BAF4-50E4-4607-8624-78C030CC6FA9}"/>
              </a:ext>
            </a:extLst>
          </p:cNvPr>
          <p:cNvSpPr txBox="1"/>
          <p:nvPr/>
        </p:nvSpPr>
        <p:spPr>
          <a:xfrm>
            <a:off x="6784894" y="4510895"/>
            <a:ext cx="1709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>
                    <a:lumMod val="6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Distribution Centre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4F60E357-F480-48DE-9A30-7DFD0A317FC1}"/>
              </a:ext>
            </a:extLst>
          </p:cNvPr>
          <p:cNvGrpSpPr/>
          <p:nvPr/>
        </p:nvGrpSpPr>
        <p:grpSpPr>
          <a:xfrm>
            <a:off x="9809591" y="3698541"/>
            <a:ext cx="616791" cy="630933"/>
            <a:chOff x="9809591" y="3698541"/>
            <a:chExt cx="616791" cy="630933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4E108FC-C5A3-4202-AD91-1AC58A245080}"/>
                </a:ext>
              </a:extLst>
            </p:cNvPr>
            <p:cNvSpPr/>
            <p:nvPr/>
          </p:nvSpPr>
          <p:spPr>
            <a:xfrm>
              <a:off x="9809591" y="3698541"/>
              <a:ext cx="616791" cy="6309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C4016AA3-21AF-4440-9390-6498ACC28F4C}"/>
                </a:ext>
              </a:extLst>
            </p:cNvPr>
            <p:cNvGrpSpPr/>
            <p:nvPr/>
          </p:nvGrpSpPr>
          <p:grpSpPr>
            <a:xfrm>
              <a:off x="9907943" y="3853996"/>
              <a:ext cx="420086" cy="320022"/>
              <a:chOff x="3725020" y="4540286"/>
              <a:chExt cx="528351" cy="402498"/>
            </a:xfrm>
            <a:solidFill>
              <a:schemeClr val="bg1"/>
            </a:solidFill>
          </p:grpSpPr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FB1DF735-13C1-4201-B7B4-6E10ADBB00A3}"/>
                  </a:ext>
                </a:extLst>
              </p:cNvPr>
              <p:cNvSpPr/>
              <p:nvPr/>
            </p:nvSpPr>
            <p:spPr>
              <a:xfrm>
                <a:off x="3725020" y="4540286"/>
                <a:ext cx="528351" cy="402498"/>
              </a:xfrm>
              <a:custGeom>
                <a:avLst/>
                <a:gdLst>
                  <a:gd name="connsiteX0" fmla="*/ 527527 w 528351"/>
                  <a:gd name="connsiteY0" fmla="*/ 391292 h 402498"/>
                  <a:gd name="connsiteX1" fmla="*/ 450128 w 528351"/>
                  <a:gd name="connsiteY1" fmla="*/ 236492 h 402498"/>
                  <a:gd name="connsiteX2" fmla="*/ 449734 w 528351"/>
                  <a:gd name="connsiteY2" fmla="*/ 235825 h 402498"/>
                  <a:gd name="connsiteX3" fmla="*/ 449588 w 528351"/>
                  <a:gd name="connsiteY3" fmla="*/ 235577 h 402498"/>
                  <a:gd name="connsiteX4" fmla="*/ 443203 w 528351"/>
                  <a:gd name="connsiteY4" fmla="*/ 232210 h 402498"/>
                  <a:gd name="connsiteX5" fmla="*/ 396762 w 528351"/>
                  <a:gd name="connsiteY5" fmla="*/ 232210 h 402498"/>
                  <a:gd name="connsiteX6" fmla="*/ 396730 w 528351"/>
                  <a:gd name="connsiteY6" fmla="*/ 232212 h 402498"/>
                  <a:gd name="connsiteX7" fmla="*/ 360501 w 528351"/>
                  <a:gd name="connsiteY7" fmla="*/ 232212 h 402498"/>
                  <a:gd name="connsiteX8" fmla="*/ 374244 w 528351"/>
                  <a:gd name="connsiteY8" fmla="*/ 204304 h 402498"/>
                  <a:gd name="connsiteX9" fmla="*/ 389797 w 528351"/>
                  <a:gd name="connsiteY9" fmla="*/ 161889 h 402498"/>
                  <a:gd name="connsiteX10" fmla="*/ 395803 w 528351"/>
                  <a:gd name="connsiteY10" fmla="*/ 123850 h 402498"/>
                  <a:gd name="connsiteX11" fmla="*/ 388950 w 528351"/>
                  <a:gd name="connsiteY11" fmla="*/ 83107 h 402498"/>
                  <a:gd name="connsiteX12" fmla="*/ 369930 w 528351"/>
                  <a:gd name="connsiteY12" fmla="*/ 48071 h 402498"/>
                  <a:gd name="connsiteX13" fmla="*/ 369816 w 528351"/>
                  <a:gd name="connsiteY13" fmla="*/ 47926 h 402498"/>
                  <a:gd name="connsiteX14" fmla="*/ 350580 w 528351"/>
                  <a:gd name="connsiteY14" fmla="*/ 28143 h 402498"/>
                  <a:gd name="connsiteX15" fmla="*/ 327319 w 528351"/>
                  <a:gd name="connsiteY15" fmla="*/ 13034 h 402498"/>
                  <a:gd name="connsiteX16" fmla="*/ 300850 w 528351"/>
                  <a:gd name="connsiteY16" fmla="*/ 3395 h 402498"/>
                  <a:gd name="connsiteX17" fmla="*/ 271954 w 528351"/>
                  <a:gd name="connsiteY17" fmla="*/ 0 h 402498"/>
                  <a:gd name="connsiteX18" fmla="*/ 229529 w 528351"/>
                  <a:gd name="connsiteY18" fmla="*/ 7461 h 402498"/>
                  <a:gd name="connsiteX19" fmla="*/ 193429 w 528351"/>
                  <a:gd name="connsiteY19" fmla="*/ 28080 h 402498"/>
                  <a:gd name="connsiteX20" fmla="*/ 192356 w 528351"/>
                  <a:gd name="connsiteY20" fmla="*/ 38968 h 402498"/>
                  <a:gd name="connsiteX21" fmla="*/ 198342 w 528351"/>
                  <a:gd name="connsiteY21" fmla="*/ 41806 h 402498"/>
                  <a:gd name="connsiteX22" fmla="*/ 203255 w 528351"/>
                  <a:gd name="connsiteY22" fmla="*/ 40041 h 402498"/>
                  <a:gd name="connsiteX23" fmla="*/ 234834 w 528351"/>
                  <a:gd name="connsiteY23" fmla="*/ 22002 h 402498"/>
                  <a:gd name="connsiteX24" fmla="*/ 271965 w 528351"/>
                  <a:gd name="connsiteY24" fmla="*/ 15480 h 402498"/>
                  <a:gd name="connsiteX25" fmla="*/ 297249 w 528351"/>
                  <a:gd name="connsiteY25" fmla="*/ 18443 h 402498"/>
                  <a:gd name="connsiteX26" fmla="*/ 320406 w 528351"/>
                  <a:gd name="connsiteY26" fmla="*/ 26873 h 402498"/>
                  <a:gd name="connsiteX27" fmla="*/ 340747 w 528351"/>
                  <a:gd name="connsiteY27" fmla="*/ 40093 h 402498"/>
                  <a:gd name="connsiteX28" fmla="*/ 357599 w 528351"/>
                  <a:gd name="connsiteY28" fmla="*/ 57420 h 402498"/>
                  <a:gd name="connsiteX29" fmla="*/ 357682 w 528351"/>
                  <a:gd name="connsiteY29" fmla="*/ 57544 h 402498"/>
                  <a:gd name="connsiteX30" fmla="*/ 357704 w 528351"/>
                  <a:gd name="connsiteY30" fmla="*/ 57554 h 402498"/>
                  <a:gd name="connsiteX31" fmla="*/ 374328 w 528351"/>
                  <a:gd name="connsiteY31" fmla="*/ 88195 h 402498"/>
                  <a:gd name="connsiteX32" fmla="*/ 380334 w 528351"/>
                  <a:gd name="connsiteY32" fmla="*/ 123850 h 402498"/>
                  <a:gd name="connsiteX33" fmla="*/ 368115 w 528351"/>
                  <a:gd name="connsiteY33" fmla="*/ 178432 h 402498"/>
                  <a:gd name="connsiteX34" fmla="*/ 341037 w 528351"/>
                  <a:gd name="connsiteY34" fmla="*/ 235310 h 402498"/>
                  <a:gd name="connsiteX35" fmla="*/ 340074 w 528351"/>
                  <a:gd name="connsiteY35" fmla="*/ 236976 h 402498"/>
                  <a:gd name="connsiteX36" fmla="*/ 319487 w 528351"/>
                  <a:gd name="connsiteY36" fmla="*/ 268433 h 402498"/>
                  <a:gd name="connsiteX37" fmla="*/ 292046 w 528351"/>
                  <a:gd name="connsiteY37" fmla="*/ 299083 h 402498"/>
                  <a:gd name="connsiteX38" fmla="*/ 280301 w 528351"/>
                  <a:gd name="connsiteY38" fmla="*/ 307184 h 402498"/>
                  <a:gd name="connsiteX39" fmla="*/ 272015 w 528351"/>
                  <a:gd name="connsiteY39" fmla="*/ 309609 h 402498"/>
                  <a:gd name="connsiteX40" fmla="*/ 271963 w 528351"/>
                  <a:gd name="connsiteY40" fmla="*/ 309609 h 402498"/>
                  <a:gd name="connsiteX41" fmla="*/ 259990 w 528351"/>
                  <a:gd name="connsiteY41" fmla="*/ 305120 h 402498"/>
                  <a:gd name="connsiteX42" fmla="*/ 229154 w 528351"/>
                  <a:gd name="connsiteY42" fmla="*/ 274624 h 402498"/>
                  <a:gd name="connsiteX43" fmla="*/ 203865 w 528351"/>
                  <a:gd name="connsiteY43" fmla="*/ 236970 h 402498"/>
                  <a:gd name="connsiteX44" fmla="*/ 202876 w 528351"/>
                  <a:gd name="connsiteY44" fmla="*/ 235270 h 402498"/>
                  <a:gd name="connsiteX45" fmla="*/ 183829 w 528351"/>
                  <a:gd name="connsiteY45" fmla="*/ 198009 h 402498"/>
                  <a:gd name="connsiteX46" fmla="*/ 163593 w 528351"/>
                  <a:gd name="connsiteY46" fmla="*/ 123850 h 402498"/>
                  <a:gd name="connsiteX47" fmla="*/ 183593 w 528351"/>
                  <a:gd name="connsiteY47" fmla="*/ 61114 h 402498"/>
                  <a:gd name="connsiteX48" fmla="*/ 184913 w 528351"/>
                  <a:gd name="connsiteY48" fmla="*/ 55336 h 402498"/>
                  <a:gd name="connsiteX49" fmla="*/ 181765 w 528351"/>
                  <a:gd name="connsiteY49" fmla="*/ 50320 h 402498"/>
                  <a:gd name="connsiteX50" fmla="*/ 177287 w 528351"/>
                  <a:gd name="connsiteY50" fmla="*/ 48886 h 402498"/>
                  <a:gd name="connsiteX51" fmla="*/ 170971 w 528351"/>
                  <a:gd name="connsiteY51" fmla="*/ 52136 h 402498"/>
                  <a:gd name="connsiteX52" fmla="*/ 154150 w 528351"/>
                  <a:gd name="connsiteY52" fmla="*/ 85562 h 402498"/>
                  <a:gd name="connsiteX53" fmla="*/ 148113 w 528351"/>
                  <a:gd name="connsiteY53" fmla="*/ 123849 h 402498"/>
                  <a:gd name="connsiteX54" fmla="*/ 161301 w 528351"/>
                  <a:gd name="connsiteY54" fmla="*/ 183818 h 402498"/>
                  <a:gd name="connsiteX55" fmla="*/ 183434 w 528351"/>
                  <a:gd name="connsiteY55" fmla="*/ 232211 h 402498"/>
                  <a:gd name="connsiteX56" fmla="*/ 131582 w 528351"/>
                  <a:gd name="connsiteY56" fmla="*/ 232211 h 402498"/>
                  <a:gd name="connsiteX57" fmla="*/ 85142 w 528351"/>
                  <a:gd name="connsiteY57" fmla="*/ 232211 h 402498"/>
                  <a:gd name="connsiteX58" fmla="*/ 78220 w 528351"/>
                  <a:gd name="connsiteY58" fmla="*/ 236489 h 402498"/>
                  <a:gd name="connsiteX59" fmla="*/ 62740 w 528351"/>
                  <a:gd name="connsiteY59" fmla="*/ 267449 h 402498"/>
                  <a:gd name="connsiteX60" fmla="*/ 62739 w 528351"/>
                  <a:gd name="connsiteY60" fmla="*/ 267452 h 402498"/>
                  <a:gd name="connsiteX61" fmla="*/ 31733 w 528351"/>
                  <a:gd name="connsiteY61" fmla="*/ 329464 h 402498"/>
                  <a:gd name="connsiteX62" fmla="*/ 31730 w 528351"/>
                  <a:gd name="connsiteY62" fmla="*/ 329469 h 402498"/>
                  <a:gd name="connsiteX63" fmla="*/ 31720 w 528351"/>
                  <a:gd name="connsiteY63" fmla="*/ 329489 h 402498"/>
                  <a:gd name="connsiteX64" fmla="*/ 817 w 528351"/>
                  <a:gd name="connsiteY64" fmla="*/ 391296 h 402498"/>
                  <a:gd name="connsiteX65" fmla="*/ 1156 w 528351"/>
                  <a:gd name="connsiteY65" fmla="*/ 398826 h 402498"/>
                  <a:gd name="connsiteX66" fmla="*/ 7740 w 528351"/>
                  <a:gd name="connsiteY66" fmla="*/ 402497 h 402498"/>
                  <a:gd name="connsiteX67" fmla="*/ 8794 w 528351"/>
                  <a:gd name="connsiteY67" fmla="*/ 402497 h 402498"/>
                  <a:gd name="connsiteX68" fmla="*/ 85140 w 528351"/>
                  <a:gd name="connsiteY68" fmla="*/ 402497 h 402498"/>
                  <a:gd name="connsiteX69" fmla="*/ 474121 w 528351"/>
                  <a:gd name="connsiteY69" fmla="*/ 402497 h 402498"/>
                  <a:gd name="connsiteX70" fmla="*/ 474161 w 528351"/>
                  <a:gd name="connsiteY70" fmla="*/ 402499 h 402498"/>
                  <a:gd name="connsiteX71" fmla="*/ 520601 w 528351"/>
                  <a:gd name="connsiteY71" fmla="*/ 402499 h 402498"/>
                  <a:gd name="connsiteX72" fmla="*/ 527185 w 528351"/>
                  <a:gd name="connsiteY72" fmla="*/ 398825 h 402498"/>
                  <a:gd name="connsiteX73" fmla="*/ 527527 w 528351"/>
                  <a:gd name="connsiteY73" fmla="*/ 391292 h 402498"/>
                  <a:gd name="connsiteX74" fmla="*/ 89926 w 528351"/>
                  <a:gd name="connsiteY74" fmla="*/ 247691 h 402498"/>
                  <a:gd name="connsiteX75" fmla="*/ 119060 w 528351"/>
                  <a:gd name="connsiteY75" fmla="*/ 247691 h 402498"/>
                  <a:gd name="connsiteX76" fmla="*/ 111320 w 528351"/>
                  <a:gd name="connsiteY76" fmla="*/ 263171 h 402498"/>
                  <a:gd name="connsiteX77" fmla="*/ 82187 w 528351"/>
                  <a:gd name="connsiteY77" fmla="*/ 263171 h 402498"/>
                  <a:gd name="connsiteX78" fmla="*/ 89926 w 528351"/>
                  <a:gd name="connsiteY78" fmla="*/ 247691 h 402498"/>
                  <a:gd name="connsiteX79" fmla="*/ 80359 w 528351"/>
                  <a:gd name="connsiteY79" fmla="*/ 387017 h 402498"/>
                  <a:gd name="connsiteX80" fmla="*/ 21129 w 528351"/>
                  <a:gd name="connsiteY80" fmla="*/ 387017 h 402498"/>
                  <a:gd name="connsiteX81" fmla="*/ 21129 w 528351"/>
                  <a:gd name="connsiteY81" fmla="*/ 387017 h 402498"/>
                  <a:gd name="connsiteX82" fmla="*/ 43557 w 528351"/>
                  <a:gd name="connsiteY82" fmla="*/ 340574 h 402498"/>
                  <a:gd name="connsiteX83" fmla="*/ 103579 w 528351"/>
                  <a:gd name="connsiteY83" fmla="*/ 340574 h 402498"/>
                  <a:gd name="connsiteX84" fmla="*/ 80359 w 528351"/>
                  <a:gd name="connsiteY84" fmla="*/ 387017 h 402498"/>
                  <a:gd name="connsiteX85" fmla="*/ 97666 w 528351"/>
                  <a:gd name="connsiteY85" fmla="*/ 387017 h 402498"/>
                  <a:gd name="connsiteX86" fmla="*/ 123027 w 528351"/>
                  <a:gd name="connsiteY86" fmla="*/ 336296 h 402498"/>
                  <a:gd name="connsiteX87" fmla="*/ 122688 w 528351"/>
                  <a:gd name="connsiteY87" fmla="*/ 328766 h 402498"/>
                  <a:gd name="connsiteX88" fmla="*/ 116104 w 528351"/>
                  <a:gd name="connsiteY88" fmla="*/ 325095 h 402498"/>
                  <a:gd name="connsiteX89" fmla="*/ 51224 w 528351"/>
                  <a:gd name="connsiteY89" fmla="*/ 325095 h 402498"/>
                  <a:gd name="connsiteX90" fmla="*/ 74446 w 528351"/>
                  <a:gd name="connsiteY90" fmla="*/ 278651 h 402498"/>
                  <a:gd name="connsiteX91" fmla="*/ 116103 w 528351"/>
                  <a:gd name="connsiteY91" fmla="*/ 278651 h 402498"/>
                  <a:gd name="connsiteX92" fmla="*/ 123026 w 528351"/>
                  <a:gd name="connsiteY92" fmla="*/ 274373 h 402498"/>
                  <a:gd name="connsiteX93" fmla="*/ 136366 w 528351"/>
                  <a:gd name="connsiteY93" fmla="*/ 247691 h 402498"/>
                  <a:gd name="connsiteX94" fmla="*/ 192229 w 528351"/>
                  <a:gd name="connsiteY94" fmla="*/ 247691 h 402498"/>
                  <a:gd name="connsiteX95" fmla="*/ 211993 w 528351"/>
                  <a:gd name="connsiteY95" fmla="*/ 277617 h 402498"/>
                  <a:gd name="connsiteX96" fmla="*/ 241870 w 528351"/>
                  <a:gd name="connsiteY96" fmla="*/ 310889 h 402498"/>
                  <a:gd name="connsiteX97" fmla="*/ 256689 w 528351"/>
                  <a:gd name="connsiteY97" fmla="*/ 321023 h 402498"/>
                  <a:gd name="connsiteX98" fmla="*/ 271963 w 528351"/>
                  <a:gd name="connsiteY98" fmla="*/ 325089 h 402498"/>
                  <a:gd name="connsiteX99" fmla="*/ 292190 w 528351"/>
                  <a:gd name="connsiteY99" fmla="*/ 318217 h 402498"/>
                  <a:gd name="connsiteX100" fmla="*/ 309517 w 528351"/>
                  <a:gd name="connsiteY100" fmla="*/ 304037 h 402498"/>
                  <a:gd name="connsiteX101" fmla="*/ 326979 w 528351"/>
                  <a:gd name="connsiteY101" fmla="*/ 284161 h 402498"/>
                  <a:gd name="connsiteX102" fmla="*/ 351715 w 528351"/>
                  <a:gd name="connsiteY102" fmla="*/ 247692 h 402498"/>
                  <a:gd name="connsiteX103" fmla="*/ 391980 w 528351"/>
                  <a:gd name="connsiteY103" fmla="*/ 247692 h 402498"/>
                  <a:gd name="connsiteX104" fmla="*/ 453399 w 528351"/>
                  <a:gd name="connsiteY104" fmla="*/ 370529 h 402498"/>
                  <a:gd name="connsiteX105" fmla="*/ 460324 w 528351"/>
                  <a:gd name="connsiteY105" fmla="*/ 374811 h 402498"/>
                  <a:gd name="connsiteX106" fmla="*/ 463782 w 528351"/>
                  <a:gd name="connsiteY106" fmla="*/ 373986 h 402498"/>
                  <a:gd name="connsiteX107" fmla="*/ 467662 w 528351"/>
                  <a:gd name="connsiteY107" fmla="*/ 369517 h 402498"/>
                  <a:gd name="connsiteX108" fmla="*/ 467239 w 528351"/>
                  <a:gd name="connsiteY108" fmla="*/ 363604 h 402498"/>
                  <a:gd name="connsiteX109" fmla="*/ 409283 w 528351"/>
                  <a:gd name="connsiteY109" fmla="*/ 247692 h 402498"/>
                  <a:gd name="connsiteX110" fmla="*/ 438391 w 528351"/>
                  <a:gd name="connsiteY110" fmla="*/ 247692 h 402498"/>
                  <a:gd name="connsiteX111" fmla="*/ 507103 w 528351"/>
                  <a:gd name="connsiteY111" fmla="*/ 387018 h 402498"/>
                  <a:gd name="connsiteX112" fmla="*/ 97666 w 528351"/>
                  <a:gd name="connsiteY112" fmla="*/ 387018 h 402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</a:cxnLst>
                <a:rect l="l" t="t" r="r" b="b"/>
                <a:pathLst>
                  <a:path w="528351" h="402498">
                    <a:moveTo>
                      <a:pt x="527527" y="391292"/>
                    </a:moveTo>
                    <a:lnTo>
                      <a:pt x="450128" y="236492"/>
                    </a:lnTo>
                    <a:cubicBezTo>
                      <a:pt x="450011" y="236258"/>
                      <a:pt x="449871" y="236042"/>
                      <a:pt x="449734" y="235825"/>
                    </a:cubicBezTo>
                    <a:cubicBezTo>
                      <a:pt x="449683" y="235744"/>
                      <a:pt x="449642" y="235655"/>
                      <a:pt x="449588" y="235577"/>
                    </a:cubicBezTo>
                    <a:cubicBezTo>
                      <a:pt x="448156" y="233478"/>
                      <a:pt x="445797" y="232210"/>
                      <a:pt x="443203" y="232210"/>
                    </a:cubicBezTo>
                    <a:lnTo>
                      <a:pt x="396762" y="232210"/>
                    </a:lnTo>
                    <a:cubicBezTo>
                      <a:pt x="396752" y="232210"/>
                      <a:pt x="396741" y="232212"/>
                      <a:pt x="396730" y="232212"/>
                    </a:cubicBezTo>
                    <a:lnTo>
                      <a:pt x="360501" y="232212"/>
                    </a:lnTo>
                    <a:cubicBezTo>
                      <a:pt x="365463" y="223021"/>
                      <a:pt x="370069" y="213681"/>
                      <a:pt x="374244" y="204304"/>
                    </a:cubicBezTo>
                    <a:cubicBezTo>
                      <a:pt x="380952" y="189185"/>
                      <a:pt x="386185" y="174912"/>
                      <a:pt x="389797" y="161889"/>
                    </a:cubicBezTo>
                    <a:cubicBezTo>
                      <a:pt x="393749" y="147627"/>
                      <a:pt x="395772" y="134829"/>
                      <a:pt x="395803" y="123850"/>
                    </a:cubicBezTo>
                    <a:cubicBezTo>
                      <a:pt x="395813" y="109897"/>
                      <a:pt x="393501" y="96192"/>
                      <a:pt x="388950" y="83107"/>
                    </a:cubicBezTo>
                    <a:cubicBezTo>
                      <a:pt x="384554" y="70465"/>
                      <a:pt x="378144" y="58680"/>
                      <a:pt x="369930" y="48071"/>
                    </a:cubicBezTo>
                    <a:cubicBezTo>
                      <a:pt x="369889" y="48019"/>
                      <a:pt x="369858" y="47978"/>
                      <a:pt x="369816" y="47926"/>
                    </a:cubicBezTo>
                    <a:cubicBezTo>
                      <a:pt x="364172" y="40661"/>
                      <a:pt x="357702" y="34004"/>
                      <a:pt x="350580" y="28143"/>
                    </a:cubicBezTo>
                    <a:cubicBezTo>
                      <a:pt x="343418" y="22261"/>
                      <a:pt x="335595" y="17172"/>
                      <a:pt x="327319" y="13034"/>
                    </a:cubicBezTo>
                    <a:cubicBezTo>
                      <a:pt x="318899" y="8824"/>
                      <a:pt x="310002" y="5573"/>
                      <a:pt x="300850" y="3395"/>
                    </a:cubicBezTo>
                    <a:cubicBezTo>
                      <a:pt x="291448" y="1145"/>
                      <a:pt x="281727" y="0"/>
                      <a:pt x="271954" y="0"/>
                    </a:cubicBezTo>
                    <a:cubicBezTo>
                      <a:pt x="257382" y="0"/>
                      <a:pt x="243109" y="2508"/>
                      <a:pt x="229529" y="7461"/>
                    </a:cubicBezTo>
                    <a:cubicBezTo>
                      <a:pt x="216401" y="12250"/>
                      <a:pt x="204256" y="19185"/>
                      <a:pt x="193429" y="28080"/>
                    </a:cubicBezTo>
                    <a:cubicBezTo>
                      <a:pt x="190139" y="30784"/>
                      <a:pt x="189654" y="35675"/>
                      <a:pt x="192356" y="38968"/>
                    </a:cubicBezTo>
                    <a:cubicBezTo>
                      <a:pt x="193833" y="40774"/>
                      <a:pt x="196021" y="41806"/>
                      <a:pt x="198342" y="41806"/>
                    </a:cubicBezTo>
                    <a:cubicBezTo>
                      <a:pt x="200127" y="41806"/>
                      <a:pt x="201872" y="41176"/>
                      <a:pt x="203255" y="40041"/>
                    </a:cubicBezTo>
                    <a:cubicBezTo>
                      <a:pt x="212749" y="32250"/>
                      <a:pt x="223368" y="26181"/>
                      <a:pt x="234834" y="22002"/>
                    </a:cubicBezTo>
                    <a:cubicBezTo>
                      <a:pt x="246702" y="17678"/>
                      <a:pt x="259199" y="15480"/>
                      <a:pt x="271965" y="15480"/>
                    </a:cubicBezTo>
                    <a:cubicBezTo>
                      <a:pt x="280521" y="15480"/>
                      <a:pt x="289024" y="16481"/>
                      <a:pt x="297249" y="18443"/>
                    </a:cubicBezTo>
                    <a:cubicBezTo>
                      <a:pt x="305256" y="20361"/>
                      <a:pt x="313038" y="23190"/>
                      <a:pt x="320406" y="26873"/>
                    </a:cubicBezTo>
                    <a:cubicBezTo>
                      <a:pt x="327630" y="30495"/>
                      <a:pt x="334473" y="34942"/>
                      <a:pt x="340747" y="40093"/>
                    </a:cubicBezTo>
                    <a:cubicBezTo>
                      <a:pt x="346969" y="45222"/>
                      <a:pt x="352646" y="51053"/>
                      <a:pt x="357599" y="57420"/>
                    </a:cubicBezTo>
                    <a:lnTo>
                      <a:pt x="357682" y="57544"/>
                    </a:lnTo>
                    <a:cubicBezTo>
                      <a:pt x="357692" y="57544"/>
                      <a:pt x="357692" y="57554"/>
                      <a:pt x="357704" y="57554"/>
                    </a:cubicBezTo>
                    <a:cubicBezTo>
                      <a:pt x="364896" y="66853"/>
                      <a:pt x="370490" y="77162"/>
                      <a:pt x="374328" y="88195"/>
                    </a:cubicBezTo>
                    <a:cubicBezTo>
                      <a:pt x="378311" y="99619"/>
                      <a:pt x="380324" y="111621"/>
                      <a:pt x="380334" y="123850"/>
                    </a:cubicBezTo>
                    <a:cubicBezTo>
                      <a:pt x="380365" y="137844"/>
                      <a:pt x="376020" y="157225"/>
                      <a:pt x="368115" y="178432"/>
                    </a:cubicBezTo>
                    <a:cubicBezTo>
                      <a:pt x="361213" y="197015"/>
                      <a:pt x="351735" y="216802"/>
                      <a:pt x="341037" y="235310"/>
                    </a:cubicBezTo>
                    <a:cubicBezTo>
                      <a:pt x="340652" y="235821"/>
                      <a:pt x="340324" y="236378"/>
                      <a:pt x="340074" y="236976"/>
                    </a:cubicBezTo>
                    <a:cubicBezTo>
                      <a:pt x="333547" y="248146"/>
                      <a:pt x="326586" y="258818"/>
                      <a:pt x="319487" y="268433"/>
                    </a:cubicBezTo>
                    <a:cubicBezTo>
                      <a:pt x="309971" y="281343"/>
                      <a:pt x="300477" y="291951"/>
                      <a:pt x="292046" y="299083"/>
                    </a:cubicBezTo>
                    <a:cubicBezTo>
                      <a:pt x="287887" y="302623"/>
                      <a:pt x="283831" y="305419"/>
                      <a:pt x="280301" y="307184"/>
                    </a:cubicBezTo>
                    <a:cubicBezTo>
                      <a:pt x="277194" y="308753"/>
                      <a:pt x="274254" y="309609"/>
                      <a:pt x="272015" y="309609"/>
                    </a:cubicBezTo>
                    <a:lnTo>
                      <a:pt x="271963" y="309609"/>
                    </a:lnTo>
                    <a:cubicBezTo>
                      <a:pt x="268888" y="309650"/>
                      <a:pt x="264553" y="308010"/>
                      <a:pt x="259990" y="305120"/>
                    </a:cubicBezTo>
                    <a:cubicBezTo>
                      <a:pt x="251115" y="299579"/>
                      <a:pt x="240166" y="288742"/>
                      <a:pt x="229154" y="274624"/>
                    </a:cubicBezTo>
                    <a:cubicBezTo>
                      <a:pt x="220517" y="263587"/>
                      <a:pt x="211889" y="250691"/>
                      <a:pt x="203865" y="236970"/>
                    </a:cubicBezTo>
                    <a:cubicBezTo>
                      <a:pt x="203611" y="236358"/>
                      <a:pt x="203273" y="235790"/>
                      <a:pt x="202876" y="235270"/>
                    </a:cubicBezTo>
                    <a:cubicBezTo>
                      <a:pt x="195911" y="223224"/>
                      <a:pt x="189423" y="210581"/>
                      <a:pt x="183829" y="198009"/>
                    </a:cubicBezTo>
                    <a:cubicBezTo>
                      <a:pt x="170908" y="169134"/>
                      <a:pt x="163530" y="142095"/>
                      <a:pt x="163593" y="123850"/>
                    </a:cubicBezTo>
                    <a:cubicBezTo>
                      <a:pt x="163603" y="101198"/>
                      <a:pt x="170517" y="79505"/>
                      <a:pt x="183593" y="61114"/>
                    </a:cubicBezTo>
                    <a:cubicBezTo>
                      <a:pt x="184790" y="59422"/>
                      <a:pt x="185253" y="57379"/>
                      <a:pt x="184913" y="55336"/>
                    </a:cubicBezTo>
                    <a:cubicBezTo>
                      <a:pt x="184572" y="53292"/>
                      <a:pt x="183448" y="51516"/>
                      <a:pt x="181765" y="50320"/>
                    </a:cubicBezTo>
                    <a:cubicBezTo>
                      <a:pt x="180445" y="49381"/>
                      <a:pt x="178897" y="48886"/>
                      <a:pt x="177287" y="48886"/>
                    </a:cubicBezTo>
                    <a:cubicBezTo>
                      <a:pt x="174779" y="48886"/>
                      <a:pt x="172426" y="50104"/>
                      <a:pt x="170971" y="52136"/>
                    </a:cubicBezTo>
                    <a:cubicBezTo>
                      <a:pt x="163687" y="62384"/>
                      <a:pt x="158020" y="73632"/>
                      <a:pt x="154150" y="85562"/>
                    </a:cubicBezTo>
                    <a:cubicBezTo>
                      <a:pt x="150146" y="97895"/>
                      <a:pt x="148113" y="110773"/>
                      <a:pt x="148113" y="123849"/>
                    </a:cubicBezTo>
                    <a:cubicBezTo>
                      <a:pt x="148143" y="140113"/>
                      <a:pt x="152580" y="160299"/>
                      <a:pt x="161301" y="183818"/>
                    </a:cubicBezTo>
                    <a:cubicBezTo>
                      <a:pt x="167116" y="199419"/>
                      <a:pt x="174765" y="216142"/>
                      <a:pt x="183434" y="232211"/>
                    </a:cubicBezTo>
                    <a:lnTo>
                      <a:pt x="131582" y="232211"/>
                    </a:lnTo>
                    <a:lnTo>
                      <a:pt x="85142" y="232211"/>
                    </a:lnTo>
                    <a:cubicBezTo>
                      <a:pt x="82210" y="232211"/>
                      <a:pt x="79530" y="233867"/>
                      <a:pt x="78220" y="236489"/>
                    </a:cubicBezTo>
                    <a:lnTo>
                      <a:pt x="62740" y="267449"/>
                    </a:lnTo>
                    <a:cubicBezTo>
                      <a:pt x="62739" y="267450"/>
                      <a:pt x="62739" y="267450"/>
                      <a:pt x="62739" y="267452"/>
                    </a:cubicBezTo>
                    <a:lnTo>
                      <a:pt x="31733" y="329464"/>
                    </a:lnTo>
                    <a:cubicBezTo>
                      <a:pt x="31732" y="329466"/>
                      <a:pt x="31731" y="329467"/>
                      <a:pt x="31730" y="329469"/>
                    </a:cubicBezTo>
                    <a:lnTo>
                      <a:pt x="31720" y="329489"/>
                    </a:lnTo>
                    <a:lnTo>
                      <a:pt x="817" y="391296"/>
                    </a:lnTo>
                    <a:cubicBezTo>
                      <a:pt x="-383" y="393696"/>
                      <a:pt x="-254" y="396545"/>
                      <a:pt x="1156" y="398826"/>
                    </a:cubicBezTo>
                    <a:cubicBezTo>
                      <a:pt x="2565" y="401108"/>
                      <a:pt x="5056" y="402497"/>
                      <a:pt x="7740" y="402497"/>
                    </a:cubicBezTo>
                    <a:lnTo>
                      <a:pt x="8794" y="402497"/>
                    </a:lnTo>
                    <a:lnTo>
                      <a:pt x="85140" y="402497"/>
                    </a:lnTo>
                    <a:lnTo>
                      <a:pt x="474121" y="402497"/>
                    </a:lnTo>
                    <a:cubicBezTo>
                      <a:pt x="474135" y="402497"/>
                      <a:pt x="474147" y="402499"/>
                      <a:pt x="474161" y="402499"/>
                    </a:cubicBezTo>
                    <a:lnTo>
                      <a:pt x="520601" y="402499"/>
                    </a:lnTo>
                    <a:cubicBezTo>
                      <a:pt x="523305" y="402499"/>
                      <a:pt x="525771" y="401127"/>
                      <a:pt x="527185" y="398825"/>
                    </a:cubicBezTo>
                    <a:cubicBezTo>
                      <a:pt x="528611" y="396524"/>
                      <a:pt x="528735" y="393707"/>
                      <a:pt x="527527" y="391292"/>
                    </a:cubicBezTo>
                    <a:close/>
                    <a:moveTo>
                      <a:pt x="89926" y="247691"/>
                    </a:moveTo>
                    <a:lnTo>
                      <a:pt x="119060" y="247691"/>
                    </a:lnTo>
                    <a:lnTo>
                      <a:pt x="111320" y="263171"/>
                    </a:lnTo>
                    <a:lnTo>
                      <a:pt x="82187" y="263171"/>
                    </a:lnTo>
                    <a:lnTo>
                      <a:pt x="89926" y="247691"/>
                    </a:lnTo>
                    <a:close/>
                    <a:moveTo>
                      <a:pt x="80359" y="387017"/>
                    </a:moveTo>
                    <a:lnTo>
                      <a:pt x="21129" y="387017"/>
                    </a:lnTo>
                    <a:lnTo>
                      <a:pt x="21129" y="387017"/>
                    </a:lnTo>
                    <a:lnTo>
                      <a:pt x="43557" y="340574"/>
                    </a:lnTo>
                    <a:lnTo>
                      <a:pt x="103579" y="340574"/>
                    </a:lnTo>
                    <a:lnTo>
                      <a:pt x="80359" y="387017"/>
                    </a:lnTo>
                    <a:close/>
                    <a:moveTo>
                      <a:pt x="97666" y="387017"/>
                    </a:moveTo>
                    <a:lnTo>
                      <a:pt x="123027" y="336296"/>
                    </a:lnTo>
                    <a:cubicBezTo>
                      <a:pt x="124227" y="333897"/>
                      <a:pt x="124098" y="331048"/>
                      <a:pt x="122688" y="328766"/>
                    </a:cubicBezTo>
                    <a:cubicBezTo>
                      <a:pt x="121278" y="326484"/>
                      <a:pt x="118787" y="325095"/>
                      <a:pt x="116104" y="325095"/>
                    </a:cubicBezTo>
                    <a:lnTo>
                      <a:pt x="51224" y="325095"/>
                    </a:lnTo>
                    <a:lnTo>
                      <a:pt x="74446" y="278651"/>
                    </a:lnTo>
                    <a:lnTo>
                      <a:pt x="116103" y="278651"/>
                    </a:lnTo>
                    <a:cubicBezTo>
                      <a:pt x="119035" y="278651"/>
                      <a:pt x="121715" y="276995"/>
                      <a:pt x="123026" y="274373"/>
                    </a:cubicBezTo>
                    <a:lnTo>
                      <a:pt x="136366" y="247691"/>
                    </a:lnTo>
                    <a:lnTo>
                      <a:pt x="192229" y="247691"/>
                    </a:lnTo>
                    <a:cubicBezTo>
                      <a:pt x="198580" y="258346"/>
                      <a:pt x="205276" y="268510"/>
                      <a:pt x="211993" y="277617"/>
                    </a:cubicBezTo>
                    <a:cubicBezTo>
                      <a:pt x="222365" y="291663"/>
                      <a:pt x="232416" y="302859"/>
                      <a:pt x="241870" y="310889"/>
                    </a:cubicBezTo>
                    <a:cubicBezTo>
                      <a:pt x="247102" y="315326"/>
                      <a:pt x="251953" y="318639"/>
                      <a:pt x="256689" y="321023"/>
                    </a:cubicBezTo>
                    <a:cubicBezTo>
                      <a:pt x="262137" y="323748"/>
                      <a:pt x="267132" y="325079"/>
                      <a:pt x="271963" y="325089"/>
                    </a:cubicBezTo>
                    <a:cubicBezTo>
                      <a:pt x="278320" y="325058"/>
                      <a:pt x="284739" y="322871"/>
                      <a:pt x="292190" y="318217"/>
                    </a:cubicBezTo>
                    <a:cubicBezTo>
                      <a:pt x="297712" y="314729"/>
                      <a:pt x="303542" y="309951"/>
                      <a:pt x="309517" y="304037"/>
                    </a:cubicBezTo>
                    <a:cubicBezTo>
                      <a:pt x="315080" y="298526"/>
                      <a:pt x="320962" y="291838"/>
                      <a:pt x="326979" y="284161"/>
                    </a:cubicBezTo>
                    <a:cubicBezTo>
                      <a:pt x="335423" y="273361"/>
                      <a:pt x="343737" y="261091"/>
                      <a:pt x="351715" y="247692"/>
                    </a:cubicBezTo>
                    <a:lnTo>
                      <a:pt x="391980" y="247692"/>
                    </a:lnTo>
                    <a:lnTo>
                      <a:pt x="453399" y="370529"/>
                    </a:lnTo>
                    <a:cubicBezTo>
                      <a:pt x="454720" y="373170"/>
                      <a:pt x="457373" y="374811"/>
                      <a:pt x="460324" y="374811"/>
                    </a:cubicBezTo>
                    <a:cubicBezTo>
                      <a:pt x="461531" y="374811"/>
                      <a:pt x="462687" y="374532"/>
                      <a:pt x="463782" y="373986"/>
                    </a:cubicBezTo>
                    <a:cubicBezTo>
                      <a:pt x="465629" y="373067"/>
                      <a:pt x="467012" y="371478"/>
                      <a:pt x="467662" y="369517"/>
                    </a:cubicBezTo>
                    <a:cubicBezTo>
                      <a:pt x="468312" y="367557"/>
                      <a:pt x="468167" y="365451"/>
                      <a:pt x="467239" y="363604"/>
                    </a:cubicBezTo>
                    <a:lnTo>
                      <a:pt x="409283" y="247692"/>
                    </a:lnTo>
                    <a:lnTo>
                      <a:pt x="438391" y="247692"/>
                    </a:lnTo>
                    <a:lnTo>
                      <a:pt x="507103" y="387018"/>
                    </a:lnTo>
                    <a:lnTo>
                      <a:pt x="97666" y="387018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B836C708-48B5-481C-B9C2-69F912E4103A}"/>
                  </a:ext>
                </a:extLst>
              </p:cNvPr>
              <p:cNvSpPr/>
              <p:nvPr/>
            </p:nvSpPr>
            <p:spPr>
              <a:xfrm>
                <a:off x="3880880" y="4834419"/>
                <a:ext cx="232208" cy="61921"/>
              </a:xfrm>
              <a:custGeom>
                <a:avLst/>
                <a:gdLst>
                  <a:gd name="connsiteX0" fmla="*/ 231811 w 232208"/>
                  <a:gd name="connsiteY0" fmla="*/ 51734 h 61921"/>
                  <a:gd name="connsiteX1" fmla="*/ 216328 w 232208"/>
                  <a:gd name="connsiteY1" fmla="*/ 5292 h 61921"/>
                  <a:gd name="connsiteX2" fmla="*/ 208986 w 232208"/>
                  <a:gd name="connsiteY2" fmla="*/ 0 h 61921"/>
                  <a:gd name="connsiteX3" fmla="*/ 179401 w 232208"/>
                  <a:gd name="connsiteY3" fmla="*/ 0 h 61921"/>
                  <a:gd name="connsiteX4" fmla="*/ 171661 w 232208"/>
                  <a:gd name="connsiteY4" fmla="*/ 7740 h 61921"/>
                  <a:gd name="connsiteX5" fmla="*/ 179401 w 232208"/>
                  <a:gd name="connsiteY5" fmla="*/ 15479 h 61921"/>
                  <a:gd name="connsiteX6" fmla="*/ 203408 w 232208"/>
                  <a:gd name="connsiteY6" fmla="*/ 15479 h 61921"/>
                  <a:gd name="connsiteX7" fmla="*/ 213729 w 232208"/>
                  <a:gd name="connsiteY7" fmla="*/ 46441 h 61921"/>
                  <a:gd name="connsiteX8" fmla="*/ 18479 w 232208"/>
                  <a:gd name="connsiteY8" fmla="*/ 46441 h 61921"/>
                  <a:gd name="connsiteX9" fmla="*/ 28800 w 232208"/>
                  <a:gd name="connsiteY9" fmla="*/ 15479 h 61921"/>
                  <a:gd name="connsiteX10" fmla="*/ 52820 w 232208"/>
                  <a:gd name="connsiteY10" fmla="*/ 15479 h 61921"/>
                  <a:gd name="connsiteX11" fmla="*/ 60560 w 232208"/>
                  <a:gd name="connsiteY11" fmla="*/ 7740 h 61921"/>
                  <a:gd name="connsiteX12" fmla="*/ 52820 w 232208"/>
                  <a:gd name="connsiteY12" fmla="*/ 0 h 61921"/>
                  <a:gd name="connsiteX13" fmla="*/ 23220 w 232208"/>
                  <a:gd name="connsiteY13" fmla="*/ 0 h 61921"/>
                  <a:gd name="connsiteX14" fmla="*/ 15878 w 232208"/>
                  <a:gd name="connsiteY14" fmla="*/ 5292 h 61921"/>
                  <a:gd name="connsiteX15" fmla="*/ 398 w 232208"/>
                  <a:gd name="connsiteY15" fmla="*/ 51734 h 61921"/>
                  <a:gd name="connsiteX16" fmla="*/ 1461 w 232208"/>
                  <a:gd name="connsiteY16" fmla="*/ 58707 h 61921"/>
                  <a:gd name="connsiteX17" fmla="*/ 7740 w 232208"/>
                  <a:gd name="connsiteY17" fmla="*/ 61921 h 61921"/>
                  <a:gd name="connsiteX18" fmla="*/ 224467 w 232208"/>
                  <a:gd name="connsiteY18" fmla="*/ 61921 h 61921"/>
                  <a:gd name="connsiteX19" fmla="*/ 230746 w 232208"/>
                  <a:gd name="connsiteY19" fmla="*/ 58707 h 61921"/>
                  <a:gd name="connsiteX20" fmla="*/ 231811 w 232208"/>
                  <a:gd name="connsiteY20" fmla="*/ 51734 h 6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32208" h="61921">
                    <a:moveTo>
                      <a:pt x="231811" y="51734"/>
                    </a:moveTo>
                    <a:lnTo>
                      <a:pt x="216328" y="5292"/>
                    </a:lnTo>
                    <a:cubicBezTo>
                      <a:pt x="215275" y="2131"/>
                      <a:pt x="212317" y="0"/>
                      <a:pt x="208986" y="0"/>
                    </a:cubicBezTo>
                    <a:lnTo>
                      <a:pt x="179401" y="0"/>
                    </a:lnTo>
                    <a:cubicBezTo>
                      <a:pt x="175125" y="0"/>
                      <a:pt x="171661" y="3465"/>
                      <a:pt x="171661" y="7740"/>
                    </a:cubicBezTo>
                    <a:cubicBezTo>
                      <a:pt x="171661" y="12014"/>
                      <a:pt x="175125" y="15479"/>
                      <a:pt x="179401" y="15479"/>
                    </a:cubicBezTo>
                    <a:lnTo>
                      <a:pt x="203408" y="15479"/>
                    </a:lnTo>
                    <a:lnTo>
                      <a:pt x="213729" y="46441"/>
                    </a:lnTo>
                    <a:lnTo>
                      <a:pt x="18479" y="46441"/>
                    </a:lnTo>
                    <a:lnTo>
                      <a:pt x="28800" y="15479"/>
                    </a:lnTo>
                    <a:lnTo>
                      <a:pt x="52820" y="15479"/>
                    </a:lnTo>
                    <a:cubicBezTo>
                      <a:pt x="57095" y="15479"/>
                      <a:pt x="60560" y="12014"/>
                      <a:pt x="60560" y="7740"/>
                    </a:cubicBezTo>
                    <a:cubicBezTo>
                      <a:pt x="60560" y="3465"/>
                      <a:pt x="57095" y="0"/>
                      <a:pt x="52820" y="0"/>
                    </a:cubicBezTo>
                    <a:lnTo>
                      <a:pt x="23220" y="0"/>
                    </a:lnTo>
                    <a:cubicBezTo>
                      <a:pt x="19888" y="0"/>
                      <a:pt x="16930" y="2132"/>
                      <a:pt x="15878" y="5292"/>
                    </a:cubicBezTo>
                    <a:lnTo>
                      <a:pt x="398" y="51734"/>
                    </a:lnTo>
                    <a:cubicBezTo>
                      <a:pt x="-390" y="54094"/>
                      <a:pt x="6" y="56688"/>
                      <a:pt x="1461" y="58707"/>
                    </a:cubicBezTo>
                    <a:cubicBezTo>
                      <a:pt x="2915" y="60725"/>
                      <a:pt x="5252" y="61921"/>
                      <a:pt x="7740" y="61921"/>
                    </a:cubicBezTo>
                    <a:lnTo>
                      <a:pt x="224467" y="61921"/>
                    </a:lnTo>
                    <a:cubicBezTo>
                      <a:pt x="226955" y="61921"/>
                      <a:pt x="229292" y="60725"/>
                      <a:pt x="230746" y="58707"/>
                    </a:cubicBezTo>
                    <a:cubicBezTo>
                      <a:pt x="232202" y="56688"/>
                      <a:pt x="232598" y="54094"/>
                      <a:pt x="231811" y="51734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8FB66D97-70C7-4E16-9FFD-1BA9B7351290}"/>
                  </a:ext>
                </a:extLst>
              </p:cNvPr>
              <p:cNvSpPr/>
              <p:nvPr/>
            </p:nvSpPr>
            <p:spPr>
              <a:xfrm>
                <a:off x="3932473" y="4597062"/>
                <a:ext cx="128999" cy="149643"/>
              </a:xfrm>
              <a:custGeom>
                <a:avLst/>
                <a:gdLst>
                  <a:gd name="connsiteX0" fmla="*/ 128999 w 128999"/>
                  <a:gd name="connsiteY0" fmla="*/ 141876 h 149643"/>
                  <a:gd name="connsiteX1" fmla="*/ 128979 w 128999"/>
                  <a:gd name="connsiteY1" fmla="*/ 141483 h 149643"/>
                  <a:gd name="connsiteX2" fmla="*/ 128955 w 128999"/>
                  <a:gd name="connsiteY2" fmla="*/ 141072 h 149643"/>
                  <a:gd name="connsiteX3" fmla="*/ 128953 w 128999"/>
                  <a:gd name="connsiteY3" fmla="*/ 141048 h 149643"/>
                  <a:gd name="connsiteX4" fmla="*/ 118641 w 128999"/>
                  <a:gd name="connsiteY4" fmla="*/ 48237 h 149643"/>
                  <a:gd name="connsiteX5" fmla="*/ 118639 w 128999"/>
                  <a:gd name="connsiteY5" fmla="*/ 48220 h 149643"/>
                  <a:gd name="connsiteX6" fmla="*/ 118633 w 128999"/>
                  <a:gd name="connsiteY6" fmla="*/ 48167 h 149643"/>
                  <a:gd name="connsiteX7" fmla="*/ 118595 w 128999"/>
                  <a:gd name="connsiteY7" fmla="*/ 47938 h 149643"/>
                  <a:gd name="connsiteX8" fmla="*/ 118510 w 128999"/>
                  <a:gd name="connsiteY8" fmla="*/ 47412 h 149643"/>
                  <a:gd name="connsiteX9" fmla="*/ 118440 w 128999"/>
                  <a:gd name="connsiteY9" fmla="*/ 47134 h 149643"/>
                  <a:gd name="connsiteX10" fmla="*/ 118317 w 128999"/>
                  <a:gd name="connsiteY10" fmla="*/ 46675 h 149643"/>
                  <a:gd name="connsiteX11" fmla="*/ 118183 w 128999"/>
                  <a:gd name="connsiteY11" fmla="*/ 46310 h 149643"/>
                  <a:gd name="connsiteX12" fmla="*/ 118055 w 128999"/>
                  <a:gd name="connsiteY12" fmla="*/ 45972 h 149643"/>
                  <a:gd name="connsiteX13" fmla="*/ 117845 w 128999"/>
                  <a:gd name="connsiteY13" fmla="*/ 45537 h 149643"/>
                  <a:gd name="connsiteX14" fmla="*/ 117731 w 128999"/>
                  <a:gd name="connsiteY14" fmla="*/ 45304 h 149643"/>
                  <a:gd name="connsiteX15" fmla="*/ 117443 w 128999"/>
                  <a:gd name="connsiteY15" fmla="*/ 44829 h 149643"/>
                  <a:gd name="connsiteX16" fmla="*/ 117345 w 128999"/>
                  <a:gd name="connsiteY16" fmla="*/ 44674 h 149643"/>
                  <a:gd name="connsiteX17" fmla="*/ 116991 w 128999"/>
                  <a:gd name="connsiteY17" fmla="*/ 44201 h 149643"/>
                  <a:gd name="connsiteX18" fmla="*/ 116899 w 128999"/>
                  <a:gd name="connsiteY18" fmla="*/ 44081 h 149643"/>
                  <a:gd name="connsiteX19" fmla="*/ 116495 w 128999"/>
                  <a:gd name="connsiteY19" fmla="*/ 43638 h 149643"/>
                  <a:gd name="connsiteX20" fmla="*/ 116397 w 128999"/>
                  <a:gd name="connsiteY20" fmla="*/ 43533 h 149643"/>
                  <a:gd name="connsiteX21" fmla="*/ 115960 w 128999"/>
                  <a:gd name="connsiteY21" fmla="*/ 43136 h 149643"/>
                  <a:gd name="connsiteX22" fmla="*/ 115845 w 128999"/>
                  <a:gd name="connsiteY22" fmla="*/ 43035 h 149643"/>
                  <a:gd name="connsiteX23" fmla="*/ 115385 w 128999"/>
                  <a:gd name="connsiteY23" fmla="*/ 42690 h 149643"/>
                  <a:gd name="connsiteX24" fmla="*/ 115246 w 128999"/>
                  <a:gd name="connsiteY24" fmla="*/ 42589 h 149643"/>
                  <a:gd name="connsiteX25" fmla="*/ 114762 w 128999"/>
                  <a:gd name="connsiteY25" fmla="*/ 42296 h 149643"/>
                  <a:gd name="connsiteX26" fmla="*/ 114606 w 128999"/>
                  <a:gd name="connsiteY26" fmla="*/ 42204 h 149643"/>
                  <a:gd name="connsiteX27" fmla="*/ 114093 w 128999"/>
                  <a:gd name="connsiteY27" fmla="*/ 41957 h 149643"/>
                  <a:gd name="connsiteX28" fmla="*/ 113930 w 128999"/>
                  <a:gd name="connsiteY28" fmla="*/ 41881 h 149643"/>
                  <a:gd name="connsiteX29" fmla="*/ 113371 w 128999"/>
                  <a:gd name="connsiteY29" fmla="*/ 41676 h 149643"/>
                  <a:gd name="connsiteX30" fmla="*/ 113223 w 128999"/>
                  <a:gd name="connsiteY30" fmla="*/ 41624 h 149643"/>
                  <a:gd name="connsiteX31" fmla="*/ 112610 w 128999"/>
                  <a:gd name="connsiteY31" fmla="*/ 41466 h 149643"/>
                  <a:gd name="connsiteX32" fmla="*/ 112485 w 128999"/>
                  <a:gd name="connsiteY32" fmla="*/ 41436 h 149643"/>
                  <a:gd name="connsiteX33" fmla="*/ 111838 w 128999"/>
                  <a:gd name="connsiteY33" fmla="*/ 41337 h 149643"/>
                  <a:gd name="connsiteX34" fmla="*/ 111719 w 128999"/>
                  <a:gd name="connsiteY34" fmla="*/ 41320 h 149643"/>
                  <a:gd name="connsiteX35" fmla="*/ 111098 w 128999"/>
                  <a:gd name="connsiteY35" fmla="*/ 41289 h 149643"/>
                  <a:gd name="connsiteX36" fmla="*/ 110941 w 128999"/>
                  <a:gd name="connsiteY36" fmla="*/ 41281 h 149643"/>
                  <a:gd name="connsiteX37" fmla="*/ 110900 w 128999"/>
                  <a:gd name="connsiteY37" fmla="*/ 41281 h 149643"/>
                  <a:gd name="connsiteX38" fmla="*/ 110864 w 128999"/>
                  <a:gd name="connsiteY38" fmla="*/ 41281 h 149643"/>
                  <a:gd name="connsiteX39" fmla="*/ 92881 w 128999"/>
                  <a:gd name="connsiteY39" fmla="*/ 41281 h 149643"/>
                  <a:gd name="connsiteX40" fmla="*/ 92881 w 128999"/>
                  <a:gd name="connsiteY40" fmla="*/ 28378 h 149643"/>
                  <a:gd name="connsiteX41" fmla="*/ 64501 w 128999"/>
                  <a:gd name="connsiteY41" fmla="*/ 0 h 149643"/>
                  <a:gd name="connsiteX42" fmla="*/ 36121 w 128999"/>
                  <a:gd name="connsiteY42" fmla="*/ 28380 h 149643"/>
                  <a:gd name="connsiteX43" fmla="*/ 36121 w 128999"/>
                  <a:gd name="connsiteY43" fmla="*/ 41283 h 149643"/>
                  <a:gd name="connsiteX44" fmla="*/ 18129 w 128999"/>
                  <a:gd name="connsiteY44" fmla="*/ 41283 h 149643"/>
                  <a:gd name="connsiteX45" fmla="*/ 18116 w 128999"/>
                  <a:gd name="connsiteY45" fmla="*/ 41283 h 149643"/>
                  <a:gd name="connsiteX46" fmla="*/ 18059 w 128999"/>
                  <a:gd name="connsiteY46" fmla="*/ 41283 h 149643"/>
                  <a:gd name="connsiteX47" fmla="*/ 17822 w 128999"/>
                  <a:gd name="connsiteY47" fmla="*/ 41295 h 149643"/>
                  <a:gd name="connsiteX48" fmla="*/ 17296 w 128999"/>
                  <a:gd name="connsiteY48" fmla="*/ 41321 h 149643"/>
                  <a:gd name="connsiteX49" fmla="*/ 17021 w 128999"/>
                  <a:gd name="connsiteY49" fmla="*/ 41360 h 149643"/>
                  <a:gd name="connsiteX50" fmla="*/ 16538 w 128999"/>
                  <a:gd name="connsiteY50" fmla="*/ 41433 h 149643"/>
                  <a:gd name="connsiteX51" fmla="*/ 16201 w 128999"/>
                  <a:gd name="connsiteY51" fmla="*/ 41516 h 149643"/>
                  <a:gd name="connsiteX52" fmla="*/ 15807 w 128999"/>
                  <a:gd name="connsiteY52" fmla="*/ 41617 h 149643"/>
                  <a:gd name="connsiteX53" fmla="*/ 15417 w 128999"/>
                  <a:gd name="connsiteY53" fmla="*/ 41754 h 149643"/>
                  <a:gd name="connsiteX54" fmla="*/ 15104 w 128999"/>
                  <a:gd name="connsiteY54" fmla="*/ 41868 h 149643"/>
                  <a:gd name="connsiteX55" fmla="*/ 14695 w 128999"/>
                  <a:gd name="connsiteY55" fmla="*/ 42059 h 149643"/>
                  <a:gd name="connsiteX56" fmla="*/ 14431 w 128999"/>
                  <a:gd name="connsiteY56" fmla="*/ 42186 h 149643"/>
                  <a:gd name="connsiteX57" fmla="*/ 14034 w 128999"/>
                  <a:gd name="connsiteY57" fmla="*/ 42419 h 149643"/>
                  <a:gd name="connsiteX58" fmla="*/ 13790 w 128999"/>
                  <a:gd name="connsiteY58" fmla="*/ 42566 h 149643"/>
                  <a:gd name="connsiteX59" fmla="*/ 13436 w 128999"/>
                  <a:gd name="connsiteY59" fmla="*/ 42823 h 149643"/>
                  <a:gd name="connsiteX60" fmla="*/ 13186 w 128999"/>
                  <a:gd name="connsiteY60" fmla="*/ 43010 h 149643"/>
                  <a:gd name="connsiteX61" fmla="*/ 12888 w 128999"/>
                  <a:gd name="connsiteY61" fmla="*/ 43273 h 149643"/>
                  <a:gd name="connsiteX62" fmla="*/ 12628 w 128999"/>
                  <a:gd name="connsiteY62" fmla="*/ 43510 h 149643"/>
                  <a:gd name="connsiteX63" fmla="*/ 12382 w 128999"/>
                  <a:gd name="connsiteY63" fmla="*/ 43773 h 149643"/>
                  <a:gd name="connsiteX64" fmla="*/ 12121 w 128999"/>
                  <a:gd name="connsiteY64" fmla="*/ 44061 h 149643"/>
                  <a:gd name="connsiteX65" fmla="*/ 11920 w 128999"/>
                  <a:gd name="connsiteY65" fmla="*/ 44322 h 149643"/>
                  <a:gd name="connsiteX66" fmla="*/ 11669 w 128999"/>
                  <a:gd name="connsiteY66" fmla="*/ 44657 h 149643"/>
                  <a:gd name="connsiteX67" fmla="*/ 11499 w 128999"/>
                  <a:gd name="connsiteY67" fmla="*/ 44930 h 149643"/>
                  <a:gd name="connsiteX68" fmla="*/ 11277 w 128999"/>
                  <a:gd name="connsiteY68" fmla="*/ 45294 h 149643"/>
                  <a:gd name="connsiteX69" fmla="*/ 11123 w 128999"/>
                  <a:gd name="connsiteY69" fmla="*/ 45604 h 149643"/>
                  <a:gd name="connsiteX70" fmla="*/ 10949 w 128999"/>
                  <a:gd name="connsiteY70" fmla="*/ 45967 h 149643"/>
                  <a:gd name="connsiteX71" fmla="*/ 10805 w 128999"/>
                  <a:gd name="connsiteY71" fmla="*/ 46345 h 149643"/>
                  <a:gd name="connsiteX72" fmla="*/ 10685 w 128999"/>
                  <a:gd name="connsiteY72" fmla="*/ 46672 h 149643"/>
                  <a:gd name="connsiteX73" fmla="*/ 10560 w 128999"/>
                  <a:gd name="connsiteY73" fmla="*/ 47142 h 149643"/>
                  <a:gd name="connsiteX74" fmla="*/ 10490 w 128999"/>
                  <a:gd name="connsiteY74" fmla="*/ 47413 h 149643"/>
                  <a:gd name="connsiteX75" fmla="*/ 10405 w 128999"/>
                  <a:gd name="connsiteY75" fmla="*/ 47938 h 149643"/>
                  <a:gd name="connsiteX76" fmla="*/ 10368 w 128999"/>
                  <a:gd name="connsiteY76" fmla="*/ 48167 h 149643"/>
                  <a:gd name="connsiteX77" fmla="*/ 10362 w 128999"/>
                  <a:gd name="connsiteY77" fmla="*/ 48220 h 149643"/>
                  <a:gd name="connsiteX78" fmla="*/ 10360 w 128999"/>
                  <a:gd name="connsiteY78" fmla="*/ 48237 h 149643"/>
                  <a:gd name="connsiteX79" fmla="*/ 47 w 128999"/>
                  <a:gd name="connsiteY79" fmla="*/ 141048 h 149643"/>
                  <a:gd name="connsiteX80" fmla="*/ 46 w 128999"/>
                  <a:gd name="connsiteY80" fmla="*/ 141072 h 149643"/>
                  <a:gd name="connsiteX81" fmla="*/ 22 w 128999"/>
                  <a:gd name="connsiteY81" fmla="*/ 141483 h 149643"/>
                  <a:gd name="connsiteX82" fmla="*/ 1 w 128999"/>
                  <a:gd name="connsiteY82" fmla="*/ 141876 h 149643"/>
                  <a:gd name="connsiteX83" fmla="*/ 0 w 128999"/>
                  <a:gd name="connsiteY83" fmla="*/ 141902 h 149643"/>
                  <a:gd name="connsiteX84" fmla="*/ 12 w 128999"/>
                  <a:gd name="connsiteY84" fmla="*/ 142146 h 149643"/>
                  <a:gd name="connsiteX85" fmla="*/ 38 w 128999"/>
                  <a:gd name="connsiteY85" fmla="*/ 142663 h 149643"/>
                  <a:gd name="connsiteX86" fmla="*/ 78 w 128999"/>
                  <a:gd name="connsiteY86" fmla="*/ 142945 h 149643"/>
                  <a:gd name="connsiteX87" fmla="*/ 151 w 128999"/>
                  <a:gd name="connsiteY87" fmla="*/ 143423 h 149643"/>
                  <a:gd name="connsiteX88" fmla="*/ 233 w 128999"/>
                  <a:gd name="connsiteY88" fmla="*/ 143760 h 149643"/>
                  <a:gd name="connsiteX89" fmla="*/ 334 w 128999"/>
                  <a:gd name="connsiteY89" fmla="*/ 144153 h 149643"/>
                  <a:gd name="connsiteX90" fmla="*/ 470 w 128999"/>
                  <a:gd name="connsiteY90" fmla="*/ 144536 h 149643"/>
                  <a:gd name="connsiteX91" fmla="*/ 587 w 128999"/>
                  <a:gd name="connsiteY91" fmla="*/ 144857 h 149643"/>
                  <a:gd name="connsiteX92" fmla="*/ 772 w 128999"/>
                  <a:gd name="connsiteY92" fmla="*/ 145254 h 149643"/>
                  <a:gd name="connsiteX93" fmla="*/ 905 w 128999"/>
                  <a:gd name="connsiteY93" fmla="*/ 145531 h 149643"/>
                  <a:gd name="connsiteX94" fmla="*/ 1130 w 128999"/>
                  <a:gd name="connsiteY94" fmla="*/ 145914 h 149643"/>
                  <a:gd name="connsiteX95" fmla="*/ 1288 w 128999"/>
                  <a:gd name="connsiteY95" fmla="*/ 146173 h 149643"/>
                  <a:gd name="connsiteX96" fmla="*/ 1534 w 128999"/>
                  <a:gd name="connsiteY96" fmla="*/ 146514 h 149643"/>
                  <a:gd name="connsiteX97" fmla="*/ 1730 w 128999"/>
                  <a:gd name="connsiteY97" fmla="*/ 146776 h 149643"/>
                  <a:gd name="connsiteX98" fmla="*/ 1988 w 128999"/>
                  <a:gd name="connsiteY98" fmla="*/ 147068 h 149643"/>
                  <a:gd name="connsiteX99" fmla="*/ 2229 w 128999"/>
                  <a:gd name="connsiteY99" fmla="*/ 147333 h 149643"/>
                  <a:gd name="connsiteX100" fmla="*/ 2488 w 128999"/>
                  <a:gd name="connsiteY100" fmla="*/ 147575 h 149643"/>
                  <a:gd name="connsiteX101" fmla="*/ 2779 w 128999"/>
                  <a:gd name="connsiteY101" fmla="*/ 147839 h 149643"/>
                  <a:gd name="connsiteX102" fmla="*/ 3042 w 128999"/>
                  <a:gd name="connsiteY102" fmla="*/ 148043 h 149643"/>
                  <a:gd name="connsiteX103" fmla="*/ 3373 w 128999"/>
                  <a:gd name="connsiteY103" fmla="*/ 148290 h 149643"/>
                  <a:gd name="connsiteX104" fmla="*/ 3657 w 128999"/>
                  <a:gd name="connsiteY104" fmla="*/ 148469 h 149643"/>
                  <a:gd name="connsiteX105" fmla="*/ 4008 w 128999"/>
                  <a:gd name="connsiteY105" fmla="*/ 148682 h 149643"/>
                  <a:gd name="connsiteX106" fmla="*/ 4336 w 128999"/>
                  <a:gd name="connsiteY106" fmla="*/ 148846 h 149643"/>
                  <a:gd name="connsiteX107" fmla="*/ 4681 w 128999"/>
                  <a:gd name="connsiteY107" fmla="*/ 149012 h 149643"/>
                  <a:gd name="connsiteX108" fmla="*/ 5080 w 128999"/>
                  <a:gd name="connsiteY108" fmla="*/ 149163 h 149643"/>
                  <a:gd name="connsiteX109" fmla="*/ 5388 w 128999"/>
                  <a:gd name="connsiteY109" fmla="*/ 149276 h 149643"/>
                  <a:gd name="connsiteX110" fmla="*/ 5874 w 128999"/>
                  <a:gd name="connsiteY110" fmla="*/ 149406 h 149643"/>
                  <a:gd name="connsiteX111" fmla="*/ 6129 w 128999"/>
                  <a:gd name="connsiteY111" fmla="*/ 149472 h 149643"/>
                  <a:gd name="connsiteX112" fmla="*/ 6659 w 128999"/>
                  <a:gd name="connsiteY112" fmla="*/ 149559 h 149643"/>
                  <a:gd name="connsiteX113" fmla="*/ 6885 w 128999"/>
                  <a:gd name="connsiteY113" fmla="*/ 149595 h 149643"/>
                  <a:gd name="connsiteX114" fmla="*/ 6907 w 128999"/>
                  <a:gd name="connsiteY114" fmla="*/ 149596 h 149643"/>
                  <a:gd name="connsiteX115" fmla="*/ 7740 w 128999"/>
                  <a:gd name="connsiteY115" fmla="*/ 149642 h 149643"/>
                  <a:gd name="connsiteX116" fmla="*/ 7749 w 128999"/>
                  <a:gd name="connsiteY116" fmla="*/ 149643 h 149643"/>
                  <a:gd name="connsiteX117" fmla="*/ 7760 w 128999"/>
                  <a:gd name="connsiteY117" fmla="*/ 149642 h 149643"/>
                  <a:gd name="connsiteX118" fmla="*/ 121240 w 128999"/>
                  <a:gd name="connsiteY118" fmla="*/ 149642 h 149643"/>
                  <a:gd name="connsiteX119" fmla="*/ 121252 w 128999"/>
                  <a:gd name="connsiteY119" fmla="*/ 149643 h 149643"/>
                  <a:gd name="connsiteX120" fmla="*/ 121261 w 128999"/>
                  <a:gd name="connsiteY120" fmla="*/ 149642 h 149643"/>
                  <a:gd name="connsiteX121" fmla="*/ 122093 w 128999"/>
                  <a:gd name="connsiteY121" fmla="*/ 149596 h 149643"/>
                  <a:gd name="connsiteX122" fmla="*/ 122115 w 128999"/>
                  <a:gd name="connsiteY122" fmla="*/ 149595 h 149643"/>
                  <a:gd name="connsiteX123" fmla="*/ 122340 w 128999"/>
                  <a:gd name="connsiteY123" fmla="*/ 149559 h 149643"/>
                  <a:gd name="connsiteX124" fmla="*/ 122871 w 128999"/>
                  <a:gd name="connsiteY124" fmla="*/ 149472 h 149643"/>
                  <a:gd name="connsiteX125" fmla="*/ 123127 w 128999"/>
                  <a:gd name="connsiteY125" fmla="*/ 149406 h 149643"/>
                  <a:gd name="connsiteX126" fmla="*/ 123613 w 128999"/>
                  <a:gd name="connsiteY126" fmla="*/ 149276 h 149643"/>
                  <a:gd name="connsiteX127" fmla="*/ 123919 w 128999"/>
                  <a:gd name="connsiteY127" fmla="*/ 149164 h 149643"/>
                  <a:gd name="connsiteX128" fmla="*/ 124321 w 128999"/>
                  <a:gd name="connsiteY128" fmla="*/ 149013 h 149643"/>
                  <a:gd name="connsiteX129" fmla="*/ 124664 w 128999"/>
                  <a:gd name="connsiteY129" fmla="*/ 148847 h 149643"/>
                  <a:gd name="connsiteX130" fmla="*/ 124991 w 128999"/>
                  <a:gd name="connsiteY130" fmla="*/ 148684 h 149643"/>
                  <a:gd name="connsiteX131" fmla="*/ 125344 w 128999"/>
                  <a:gd name="connsiteY131" fmla="*/ 148469 h 149643"/>
                  <a:gd name="connsiteX132" fmla="*/ 125627 w 128999"/>
                  <a:gd name="connsiteY132" fmla="*/ 148292 h 149643"/>
                  <a:gd name="connsiteX133" fmla="*/ 125958 w 128999"/>
                  <a:gd name="connsiteY133" fmla="*/ 148044 h 149643"/>
                  <a:gd name="connsiteX134" fmla="*/ 126222 w 128999"/>
                  <a:gd name="connsiteY134" fmla="*/ 147841 h 149643"/>
                  <a:gd name="connsiteX135" fmla="*/ 126512 w 128999"/>
                  <a:gd name="connsiteY135" fmla="*/ 147576 h 149643"/>
                  <a:gd name="connsiteX136" fmla="*/ 126771 w 128999"/>
                  <a:gd name="connsiteY136" fmla="*/ 147334 h 149643"/>
                  <a:gd name="connsiteX137" fmla="*/ 127012 w 128999"/>
                  <a:gd name="connsiteY137" fmla="*/ 147069 h 149643"/>
                  <a:gd name="connsiteX138" fmla="*/ 127270 w 128999"/>
                  <a:gd name="connsiteY138" fmla="*/ 146777 h 149643"/>
                  <a:gd name="connsiteX139" fmla="*/ 127465 w 128999"/>
                  <a:gd name="connsiteY139" fmla="*/ 146516 h 149643"/>
                  <a:gd name="connsiteX140" fmla="*/ 127713 w 128999"/>
                  <a:gd name="connsiteY140" fmla="*/ 146174 h 149643"/>
                  <a:gd name="connsiteX141" fmla="*/ 127869 w 128999"/>
                  <a:gd name="connsiteY141" fmla="*/ 145915 h 149643"/>
                  <a:gd name="connsiteX142" fmla="*/ 128094 w 128999"/>
                  <a:gd name="connsiteY142" fmla="*/ 145532 h 149643"/>
                  <a:gd name="connsiteX143" fmla="*/ 128226 w 128999"/>
                  <a:gd name="connsiteY143" fmla="*/ 145258 h 149643"/>
                  <a:gd name="connsiteX144" fmla="*/ 128412 w 128999"/>
                  <a:gd name="connsiteY144" fmla="*/ 144857 h 149643"/>
                  <a:gd name="connsiteX145" fmla="*/ 128530 w 128999"/>
                  <a:gd name="connsiteY145" fmla="*/ 144537 h 149643"/>
                  <a:gd name="connsiteX146" fmla="*/ 128664 w 128999"/>
                  <a:gd name="connsiteY146" fmla="*/ 144154 h 149643"/>
                  <a:gd name="connsiteX147" fmla="*/ 128767 w 128999"/>
                  <a:gd name="connsiteY147" fmla="*/ 143758 h 149643"/>
                  <a:gd name="connsiteX148" fmla="*/ 128849 w 128999"/>
                  <a:gd name="connsiteY148" fmla="*/ 143423 h 149643"/>
                  <a:gd name="connsiteX149" fmla="*/ 128921 w 128999"/>
                  <a:gd name="connsiteY149" fmla="*/ 142945 h 149643"/>
                  <a:gd name="connsiteX150" fmla="*/ 128961 w 128999"/>
                  <a:gd name="connsiteY150" fmla="*/ 142663 h 149643"/>
                  <a:gd name="connsiteX151" fmla="*/ 128987 w 128999"/>
                  <a:gd name="connsiteY151" fmla="*/ 142146 h 149643"/>
                  <a:gd name="connsiteX152" fmla="*/ 128999 w 128999"/>
                  <a:gd name="connsiteY152" fmla="*/ 141902 h 149643"/>
                  <a:gd name="connsiteX153" fmla="*/ 128999 w 128999"/>
                  <a:gd name="connsiteY153" fmla="*/ 141876 h 149643"/>
                  <a:gd name="connsiteX154" fmla="*/ 51601 w 128999"/>
                  <a:gd name="connsiteY154" fmla="*/ 28379 h 149643"/>
                  <a:gd name="connsiteX155" fmla="*/ 64501 w 128999"/>
                  <a:gd name="connsiteY155" fmla="*/ 15479 h 149643"/>
                  <a:gd name="connsiteX156" fmla="*/ 77402 w 128999"/>
                  <a:gd name="connsiteY156" fmla="*/ 28379 h 149643"/>
                  <a:gd name="connsiteX157" fmla="*/ 77402 w 128999"/>
                  <a:gd name="connsiteY157" fmla="*/ 41282 h 149643"/>
                  <a:gd name="connsiteX158" fmla="*/ 51602 w 128999"/>
                  <a:gd name="connsiteY158" fmla="*/ 41282 h 149643"/>
                  <a:gd name="connsiteX159" fmla="*/ 51602 w 128999"/>
                  <a:gd name="connsiteY159" fmla="*/ 28379 h 149643"/>
                  <a:gd name="connsiteX160" fmla="*/ 16387 w 128999"/>
                  <a:gd name="connsiteY160" fmla="*/ 134163 h 149643"/>
                  <a:gd name="connsiteX161" fmla="*/ 24987 w 128999"/>
                  <a:gd name="connsiteY161" fmla="*/ 56762 h 149643"/>
                  <a:gd name="connsiteX162" fmla="*/ 36121 w 128999"/>
                  <a:gd name="connsiteY162" fmla="*/ 56762 h 149643"/>
                  <a:gd name="connsiteX163" fmla="*/ 36121 w 128999"/>
                  <a:gd name="connsiteY163" fmla="*/ 59343 h 149643"/>
                  <a:gd name="connsiteX164" fmla="*/ 43860 w 128999"/>
                  <a:gd name="connsiteY164" fmla="*/ 67082 h 149643"/>
                  <a:gd name="connsiteX165" fmla="*/ 51600 w 128999"/>
                  <a:gd name="connsiteY165" fmla="*/ 59343 h 149643"/>
                  <a:gd name="connsiteX166" fmla="*/ 51600 w 128999"/>
                  <a:gd name="connsiteY166" fmla="*/ 56762 h 149643"/>
                  <a:gd name="connsiteX167" fmla="*/ 77399 w 128999"/>
                  <a:gd name="connsiteY167" fmla="*/ 56762 h 149643"/>
                  <a:gd name="connsiteX168" fmla="*/ 77399 w 128999"/>
                  <a:gd name="connsiteY168" fmla="*/ 59343 h 149643"/>
                  <a:gd name="connsiteX169" fmla="*/ 85139 w 128999"/>
                  <a:gd name="connsiteY169" fmla="*/ 67082 h 149643"/>
                  <a:gd name="connsiteX170" fmla="*/ 92878 w 128999"/>
                  <a:gd name="connsiteY170" fmla="*/ 59343 h 149643"/>
                  <a:gd name="connsiteX171" fmla="*/ 92878 w 128999"/>
                  <a:gd name="connsiteY171" fmla="*/ 56762 h 149643"/>
                  <a:gd name="connsiteX172" fmla="*/ 104012 w 128999"/>
                  <a:gd name="connsiteY172" fmla="*/ 56762 h 149643"/>
                  <a:gd name="connsiteX173" fmla="*/ 112611 w 128999"/>
                  <a:gd name="connsiteY173" fmla="*/ 134163 h 149643"/>
                  <a:gd name="connsiteX174" fmla="*/ 16387 w 128999"/>
                  <a:gd name="connsiteY174" fmla="*/ 134163 h 149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</a:cxnLst>
                <a:rect l="l" t="t" r="r" b="b"/>
                <a:pathLst>
                  <a:path w="128999" h="149643">
                    <a:moveTo>
                      <a:pt x="128999" y="141876"/>
                    </a:moveTo>
                    <a:cubicBezTo>
                      <a:pt x="128998" y="141746"/>
                      <a:pt x="128986" y="141614"/>
                      <a:pt x="128979" y="141483"/>
                    </a:cubicBezTo>
                    <a:cubicBezTo>
                      <a:pt x="128972" y="141346"/>
                      <a:pt x="128968" y="141206"/>
                      <a:pt x="128955" y="141072"/>
                    </a:cubicBezTo>
                    <a:cubicBezTo>
                      <a:pt x="128953" y="141064"/>
                      <a:pt x="128954" y="141056"/>
                      <a:pt x="128953" y="141048"/>
                    </a:cubicBezTo>
                    <a:lnTo>
                      <a:pt x="118641" y="48237"/>
                    </a:lnTo>
                    <a:cubicBezTo>
                      <a:pt x="118640" y="48232"/>
                      <a:pt x="118639" y="48226"/>
                      <a:pt x="118639" y="48220"/>
                    </a:cubicBezTo>
                    <a:lnTo>
                      <a:pt x="118633" y="48167"/>
                    </a:lnTo>
                    <a:cubicBezTo>
                      <a:pt x="118624" y="48089"/>
                      <a:pt x="118607" y="48015"/>
                      <a:pt x="118595" y="47938"/>
                    </a:cubicBezTo>
                    <a:cubicBezTo>
                      <a:pt x="118571" y="47761"/>
                      <a:pt x="118547" y="47585"/>
                      <a:pt x="118510" y="47412"/>
                    </a:cubicBezTo>
                    <a:cubicBezTo>
                      <a:pt x="118490" y="47317"/>
                      <a:pt x="118461" y="47227"/>
                      <a:pt x="118440" y="47134"/>
                    </a:cubicBezTo>
                    <a:cubicBezTo>
                      <a:pt x="118400" y="46980"/>
                      <a:pt x="118364" y="46825"/>
                      <a:pt x="118317" y="46675"/>
                    </a:cubicBezTo>
                    <a:cubicBezTo>
                      <a:pt x="118277" y="46551"/>
                      <a:pt x="118228" y="46432"/>
                      <a:pt x="118183" y="46310"/>
                    </a:cubicBezTo>
                    <a:cubicBezTo>
                      <a:pt x="118140" y="46198"/>
                      <a:pt x="118102" y="46082"/>
                      <a:pt x="118055" y="45972"/>
                    </a:cubicBezTo>
                    <a:cubicBezTo>
                      <a:pt x="117991" y="45824"/>
                      <a:pt x="117917" y="45681"/>
                      <a:pt x="117845" y="45537"/>
                    </a:cubicBezTo>
                    <a:cubicBezTo>
                      <a:pt x="117807" y="45460"/>
                      <a:pt x="117772" y="45380"/>
                      <a:pt x="117731" y="45304"/>
                    </a:cubicBezTo>
                    <a:cubicBezTo>
                      <a:pt x="117641" y="45141"/>
                      <a:pt x="117542" y="44985"/>
                      <a:pt x="117443" y="44829"/>
                    </a:cubicBezTo>
                    <a:cubicBezTo>
                      <a:pt x="117409" y="44778"/>
                      <a:pt x="117380" y="44724"/>
                      <a:pt x="117345" y="44674"/>
                    </a:cubicBezTo>
                    <a:cubicBezTo>
                      <a:pt x="117234" y="44511"/>
                      <a:pt x="117114" y="44355"/>
                      <a:pt x="116991" y="44201"/>
                    </a:cubicBezTo>
                    <a:cubicBezTo>
                      <a:pt x="116960" y="44161"/>
                      <a:pt x="116930" y="44119"/>
                      <a:pt x="116899" y="44081"/>
                    </a:cubicBezTo>
                    <a:cubicBezTo>
                      <a:pt x="116771" y="43928"/>
                      <a:pt x="116635" y="43782"/>
                      <a:pt x="116495" y="43638"/>
                    </a:cubicBezTo>
                    <a:cubicBezTo>
                      <a:pt x="116462" y="43603"/>
                      <a:pt x="116431" y="43566"/>
                      <a:pt x="116397" y="43533"/>
                    </a:cubicBezTo>
                    <a:cubicBezTo>
                      <a:pt x="116257" y="43394"/>
                      <a:pt x="116109" y="43264"/>
                      <a:pt x="115960" y="43136"/>
                    </a:cubicBezTo>
                    <a:cubicBezTo>
                      <a:pt x="115921" y="43103"/>
                      <a:pt x="115885" y="43067"/>
                      <a:pt x="115845" y="43035"/>
                    </a:cubicBezTo>
                    <a:cubicBezTo>
                      <a:pt x="115696" y="42913"/>
                      <a:pt x="115541" y="42801"/>
                      <a:pt x="115385" y="42690"/>
                    </a:cubicBezTo>
                    <a:cubicBezTo>
                      <a:pt x="115338" y="42657"/>
                      <a:pt x="115293" y="42622"/>
                      <a:pt x="115246" y="42589"/>
                    </a:cubicBezTo>
                    <a:cubicBezTo>
                      <a:pt x="115090" y="42484"/>
                      <a:pt x="114926" y="42389"/>
                      <a:pt x="114762" y="42296"/>
                    </a:cubicBezTo>
                    <a:cubicBezTo>
                      <a:pt x="114709" y="42266"/>
                      <a:pt x="114659" y="42232"/>
                      <a:pt x="114606" y="42204"/>
                    </a:cubicBezTo>
                    <a:cubicBezTo>
                      <a:pt x="114439" y="42113"/>
                      <a:pt x="114266" y="42034"/>
                      <a:pt x="114093" y="41957"/>
                    </a:cubicBezTo>
                    <a:cubicBezTo>
                      <a:pt x="114037" y="41933"/>
                      <a:pt x="113986" y="41904"/>
                      <a:pt x="113930" y="41881"/>
                    </a:cubicBezTo>
                    <a:cubicBezTo>
                      <a:pt x="113747" y="41805"/>
                      <a:pt x="113561" y="41739"/>
                      <a:pt x="113371" y="41676"/>
                    </a:cubicBezTo>
                    <a:cubicBezTo>
                      <a:pt x="113320" y="41659"/>
                      <a:pt x="113273" y="41640"/>
                      <a:pt x="113223" y="41624"/>
                    </a:cubicBezTo>
                    <a:cubicBezTo>
                      <a:pt x="113023" y="41562"/>
                      <a:pt x="112818" y="41512"/>
                      <a:pt x="112610" y="41466"/>
                    </a:cubicBezTo>
                    <a:cubicBezTo>
                      <a:pt x="112568" y="41457"/>
                      <a:pt x="112528" y="41445"/>
                      <a:pt x="112485" y="41436"/>
                    </a:cubicBezTo>
                    <a:cubicBezTo>
                      <a:pt x="112273" y="41393"/>
                      <a:pt x="112056" y="41363"/>
                      <a:pt x="111838" y="41337"/>
                    </a:cubicBezTo>
                    <a:cubicBezTo>
                      <a:pt x="111798" y="41332"/>
                      <a:pt x="111760" y="41324"/>
                      <a:pt x="111719" y="41320"/>
                    </a:cubicBezTo>
                    <a:cubicBezTo>
                      <a:pt x="111514" y="41299"/>
                      <a:pt x="111307" y="41293"/>
                      <a:pt x="111098" y="41289"/>
                    </a:cubicBezTo>
                    <a:cubicBezTo>
                      <a:pt x="111045" y="41288"/>
                      <a:pt x="110993" y="41281"/>
                      <a:pt x="110941" y="41281"/>
                    </a:cubicBezTo>
                    <a:lnTo>
                      <a:pt x="110900" y="41281"/>
                    </a:lnTo>
                    <a:cubicBezTo>
                      <a:pt x="110888" y="41281"/>
                      <a:pt x="110877" y="41281"/>
                      <a:pt x="110864" y="41281"/>
                    </a:cubicBezTo>
                    <a:lnTo>
                      <a:pt x="92881" y="41281"/>
                    </a:lnTo>
                    <a:lnTo>
                      <a:pt x="92881" y="28378"/>
                    </a:lnTo>
                    <a:cubicBezTo>
                      <a:pt x="92881" y="12731"/>
                      <a:pt x="80150" y="0"/>
                      <a:pt x="64501" y="0"/>
                    </a:cubicBezTo>
                    <a:cubicBezTo>
                      <a:pt x="48853" y="0"/>
                      <a:pt x="36121" y="12731"/>
                      <a:pt x="36121" y="28380"/>
                    </a:cubicBezTo>
                    <a:lnTo>
                      <a:pt x="36121" y="41283"/>
                    </a:lnTo>
                    <a:lnTo>
                      <a:pt x="18129" y="41283"/>
                    </a:lnTo>
                    <a:cubicBezTo>
                      <a:pt x="18124" y="41283"/>
                      <a:pt x="18120" y="41283"/>
                      <a:pt x="18116" y="41283"/>
                    </a:cubicBezTo>
                    <a:lnTo>
                      <a:pt x="18059" y="41283"/>
                    </a:lnTo>
                    <a:cubicBezTo>
                      <a:pt x="17978" y="41283"/>
                      <a:pt x="17901" y="41292"/>
                      <a:pt x="17822" y="41295"/>
                    </a:cubicBezTo>
                    <a:cubicBezTo>
                      <a:pt x="17646" y="41300"/>
                      <a:pt x="17470" y="41304"/>
                      <a:pt x="17296" y="41321"/>
                    </a:cubicBezTo>
                    <a:cubicBezTo>
                      <a:pt x="17203" y="41330"/>
                      <a:pt x="17113" y="41348"/>
                      <a:pt x="17021" y="41360"/>
                    </a:cubicBezTo>
                    <a:cubicBezTo>
                      <a:pt x="16859" y="41382"/>
                      <a:pt x="16697" y="41401"/>
                      <a:pt x="16538" y="41433"/>
                    </a:cubicBezTo>
                    <a:cubicBezTo>
                      <a:pt x="16424" y="41456"/>
                      <a:pt x="16313" y="41488"/>
                      <a:pt x="16201" y="41516"/>
                    </a:cubicBezTo>
                    <a:cubicBezTo>
                      <a:pt x="16069" y="41549"/>
                      <a:pt x="15936" y="41578"/>
                      <a:pt x="15807" y="41617"/>
                    </a:cubicBezTo>
                    <a:cubicBezTo>
                      <a:pt x="15674" y="41657"/>
                      <a:pt x="15547" y="41707"/>
                      <a:pt x="15417" y="41754"/>
                    </a:cubicBezTo>
                    <a:cubicBezTo>
                      <a:pt x="15313" y="41792"/>
                      <a:pt x="15207" y="41825"/>
                      <a:pt x="15104" y="41868"/>
                    </a:cubicBezTo>
                    <a:cubicBezTo>
                      <a:pt x="14964" y="41926"/>
                      <a:pt x="14830" y="41993"/>
                      <a:pt x="14695" y="42059"/>
                    </a:cubicBezTo>
                    <a:cubicBezTo>
                      <a:pt x="14607" y="42101"/>
                      <a:pt x="14517" y="42140"/>
                      <a:pt x="14431" y="42186"/>
                    </a:cubicBezTo>
                    <a:cubicBezTo>
                      <a:pt x="14295" y="42258"/>
                      <a:pt x="14165" y="42338"/>
                      <a:pt x="14034" y="42419"/>
                    </a:cubicBezTo>
                    <a:cubicBezTo>
                      <a:pt x="13953" y="42468"/>
                      <a:pt x="13869" y="42515"/>
                      <a:pt x="13790" y="42566"/>
                    </a:cubicBezTo>
                    <a:cubicBezTo>
                      <a:pt x="13669" y="42647"/>
                      <a:pt x="13552" y="42736"/>
                      <a:pt x="13436" y="42823"/>
                    </a:cubicBezTo>
                    <a:cubicBezTo>
                      <a:pt x="13352" y="42885"/>
                      <a:pt x="13268" y="42945"/>
                      <a:pt x="13186" y="43010"/>
                    </a:cubicBezTo>
                    <a:cubicBezTo>
                      <a:pt x="13083" y="43094"/>
                      <a:pt x="12987" y="43185"/>
                      <a:pt x="12888" y="43273"/>
                    </a:cubicBezTo>
                    <a:cubicBezTo>
                      <a:pt x="12800" y="43352"/>
                      <a:pt x="12711" y="43427"/>
                      <a:pt x="12628" y="43510"/>
                    </a:cubicBezTo>
                    <a:cubicBezTo>
                      <a:pt x="12542" y="43594"/>
                      <a:pt x="12464" y="43684"/>
                      <a:pt x="12382" y="43773"/>
                    </a:cubicBezTo>
                    <a:cubicBezTo>
                      <a:pt x="12295" y="43868"/>
                      <a:pt x="12204" y="43962"/>
                      <a:pt x="12121" y="44061"/>
                    </a:cubicBezTo>
                    <a:cubicBezTo>
                      <a:pt x="12051" y="44144"/>
                      <a:pt x="11986" y="44234"/>
                      <a:pt x="11920" y="44322"/>
                    </a:cubicBezTo>
                    <a:cubicBezTo>
                      <a:pt x="11834" y="44432"/>
                      <a:pt x="11748" y="44542"/>
                      <a:pt x="11669" y="44657"/>
                    </a:cubicBezTo>
                    <a:cubicBezTo>
                      <a:pt x="11608" y="44745"/>
                      <a:pt x="11556" y="44839"/>
                      <a:pt x="11499" y="44930"/>
                    </a:cubicBezTo>
                    <a:cubicBezTo>
                      <a:pt x="11424" y="45050"/>
                      <a:pt x="11346" y="45169"/>
                      <a:pt x="11277" y="45294"/>
                    </a:cubicBezTo>
                    <a:cubicBezTo>
                      <a:pt x="11221" y="45395"/>
                      <a:pt x="11174" y="45500"/>
                      <a:pt x="11123" y="45604"/>
                    </a:cubicBezTo>
                    <a:cubicBezTo>
                      <a:pt x="11063" y="45724"/>
                      <a:pt x="11003" y="45843"/>
                      <a:pt x="10949" y="45967"/>
                    </a:cubicBezTo>
                    <a:cubicBezTo>
                      <a:pt x="10895" y="46090"/>
                      <a:pt x="10852" y="46218"/>
                      <a:pt x="10805" y="46345"/>
                    </a:cubicBezTo>
                    <a:cubicBezTo>
                      <a:pt x="10765" y="46455"/>
                      <a:pt x="10721" y="46561"/>
                      <a:pt x="10685" y="46672"/>
                    </a:cubicBezTo>
                    <a:cubicBezTo>
                      <a:pt x="10636" y="46826"/>
                      <a:pt x="10599" y="46984"/>
                      <a:pt x="10560" y="47142"/>
                    </a:cubicBezTo>
                    <a:cubicBezTo>
                      <a:pt x="10537" y="47233"/>
                      <a:pt x="10509" y="47322"/>
                      <a:pt x="10490" y="47413"/>
                    </a:cubicBezTo>
                    <a:cubicBezTo>
                      <a:pt x="10454" y="47586"/>
                      <a:pt x="10429" y="47762"/>
                      <a:pt x="10405" y="47938"/>
                    </a:cubicBezTo>
                    <a:cubicBezTo>
                      <a:pt x="10394" y="48015"/>
                      <a:pt x="10377" y="48089"/>
                      <a:pt x="10368" y="48167"/>
                    </a:cubicBezTo>
                    <a:lnTo>
                      <a:pt x="10362" y="48220"/>
                    </a:lnTo>
                    <a:cubicBezTo>
                      <a:pt x="10361" y="48226"/>
                      <a:pt x="10361" y="48232"/>
                      <a:pt x="10360" y="48237"/>
                    </a:cubicBezTo>
                    <a:lnTo>
                      <a:pt x="47" y="141048"/>
                    </a:lnTo>
                    <a:cubicBezTo>
                      <a:pt x="46" y="141057"/>
                      <a:pt x="46" y="141065"/>
                      <a:pt x="46" y="141072"/>
                    </a:cubicBezTo>
                    <a:cubicBezTo>
                      <a:pt x="31" y="141207"/>
                      <a:pt x="28" y="141346"/>
                      <a:pt x="22" y="141483"/>
                    </a:cubicBezTo>
                    <a:cubicBezTo>
                      <a:pt x="14" y="141614"/>
                      <a:pt x="2" y="141746"/>
                      <a:pt x="1" y="141876"/>
                    </a:cubicBezTo>
                    <a:cubicBezTo>
                      <a:pt x="1" y="141884"/>
                      <a:pt x="0" y="141893"/>
                      <a:pt x="0" y="141902"/>
                    </a:cubicBezTo>
                    <a:cubicBezTo>
                      <a:pt x="0" y="141984"/>
                      <a:pt x="10" y="142065"/>
                      <a:pt x="12" y="142146"/>
                    </a:cubicBezTo>
                    <a:cubicBezTo>
                      <a:pt x="19" y="142320"/>
                      <a:pt x="23" y="142493"/>
                      <a:pt x="38" y="142663"/>
                    </a:cubicBezTo>
                    <a:cubicBezTo>
                      <a:pt x="48" y="142758"/>
                      <a:pt x="65" y="142851"/>
                      <a:pt x="78" y="142945"/>
                    </a:cubicBezTo>
                    <a:cubicBezTo>
                      <a:pt x="100" y="143105"/>
                      <a:pt x="120" y="143266"/>
                      <a:pt x="151" y="143423"/>
                    </a:cubicBezTo>
                    <a:cubicBezTo>
                      <a:pt x="174" y="143537"/>
                      <a:pt x="206" y="143648"/>
                      <a:pt x="233" y="143760"/>
                    </a:cubicBezTo>
                    <a:cubicBezTo>
                      <a:pt x="265" y="143892"/>
                      <a:pt x="296" y="144024"/>
                      <a:pt x="334" y="144153"/>
                    </a:cubicBezTo>
                    <a:cubicBezTo>
                      <a:pt x="375" y="144283"/>
                      <a:pt x="423" y="144409"/>
                      <a:pt x="470" y="144536"/>
                    </a:cubicBezTo>
                    <a:cubicBezTo>
                      <a:pt x="509" y="144644"/>
                      <a:pt x="544" y="144753"/>
                      <a:pt x="587" y="144857"/>
                    </a:cubicBezTo>
                    <a:cubicBezTo>
                      <a:pt x="643" y="144992"/>
                      <a:pt x="708" y="145123"/>
                      <a:pt x="772" y="145254"/>
                    </a:cubicBezTo>
                    <a:cubicBezTo>
                      <a:pt x="816" y="145346"/>
                      <a:pt x="858" y="145440"/>
                      <a:pt x="905" y="145531"/>
                    </a:cubicBezTo>
                    <a:cubicBezTo>
                      <a:pt x="974" y="145662"/>
                      <a:pt x="1054" y="145787"/>
                      <a:pt x="1130" y="145914"/>
                    </a:cubicBezTo>
                    <a:cubicBezTo>
                      <a:pt x="1183" y="146000"/>
                      <a:pt x="1232" y="146088"/>
                      <a:pt x="1288" y="146173"/>
                    </a:cubicBezTo>
                    <a:cubicBezTo>
                      <a:pt x="1365" y="146291"/>
                      <a:pt x="1451" y="146402"/>
                      <a:pt x="1534" y="146514"/>
                    </a:cubicBezTo>
                    <a:cubicBezTo>
                      <a:pt x="1601" y="146602"/>
                      <a:pt x="1661" y="146691"/>
                      <a:pt x="1730" y="146776"/>
                    </a:cubicBezTo>
                    <a:cubicBezTo>
                      <a:pt x="1812" y="146877"/>
                      <a:pt x="1901" y="146972"/>
                      <a:pt x="1988" y="147068"/>
                    </a:cubicBezTo>
                    <a:cubicBezTo>
                      <a:pt x="2068" y="147156"/>
                      <a:pt x="2144" y="147248"/>
                      <a:pt x="2229" y="147333"/>
                    </a:cubicBezTo>
                    <a:cubicBezTo>
                      <a:pt x="2312" y="147417"/>
                      <a:pt x="2400" y="147495"/>
                      <a:pt x="2488" y="147575"/>
                    </a:cubicBezTo>
                    <a:cubicBezTo>
                      <a:pt x="2584" y="147664"/>
                      <a:pt x="2678" y="147756"/>
                      <a:pt x="2779" y="147839"/>
                    </a:cubicBezTo>
                    <a:cubicBezTo>
                      <a:pt x="2864" y="147911"/>
                      <a:pt x="2954" y="147975"/>
                      <a:pt x="3042" y="148043"/>
                    </a:cubicBezTo>
                    <a:cubicBezTo>
                      <a:pt x="3152" y="148126"/>
                      <a:pt x="3259" y="148213"/>
                      <a:pt x="3373" y="148290"/>
                    </a:cubicBezTo>
                    <a:cubicBezTo>
                      <a:pt x="3466" y="148353"/>
                      <a:pt x="3563" y="148409"/>
                      <a:pt x="3657" y="148469"/>
                    </a:cubicBezTo>
                    <a:cubicBezTo>
                      <a:pt x="3774" y="148541"/>
                      <a:pt x="3888" y="148616"/>
                      <a:pt x="4008" y="148682"/>
                    </a:cubicBezTo>
                    <a:cubicBezTo>
                      <a:pt x="4115" y="148741"/>
                      <a:pt x="4227" y="148791"/>
                      <a:pt x="4336" y="148846"/>
                    </a:cubicBezTo>
                    <a:cubicBezTo>
                      <a:pt x="4451" y="148901"/>
                      <a:pt x="4563" y="148960"/>
                      <a:pt x="4681" y="149012"/>
                    </a:cubicBezTo>
                    <a:cubicBezTo>
                      <a:pt x="4811" y="149068"/>
                      <a:pt x="4946" y="149114"/>
                      <a:pt x="5080" y="149163"/>
                    </a:cubicBezTo>
                    <a:cubicBezTo>
                      <a:pt x="5183" y="149201"/>
                      <a:pt x="5282" y="149243"/>
                      <a:pt x="5388" y="149276"/>
                    </a:cubicBezTo>
                    <a:cubicBezTo>
                      <a:pt x="5546" y="149327"/>
                      <a:pt x="5711" y="149366"/>
                      <a:pt x="5874" y="149406"/>
                    </a:cubicBezTo>
                    <a:cubicBezTo>
                      <a:pt x="5959" y="149428"/>
                      <a:pt x="6042" y="149453"/>
                      <a:pt x="6129" y="149472"/>
                    </a:cubicBezTo>
                    <a:cubicBezTo>
                      <a:pt x="6303" y="149509"/>
                      <a:pt x="6482" y="149534"/>
                      <a:pt x="6659" y="149559"/>
                    </a:cubicBezTo>
                    <a:cubicBezTo>
                      <a:pt x="6735" y="149569"/>
                      <a:pt x="6809" y="149587"/>
                      <a:pt x="6885" y="149595"/>
                    </a:cubicBezTo>
                    <a:cubicBezTo>
                      <a:pt x="6893" y="149596"/>
                      <a:pt x="6901" y="149595"/>
                      <a:pt x="6907" y="149596"/>
                    </a:cubicBezTo>
                    <a:cubicBezTo>
                      <a:pt x="7181" y="149625"/>
                      <a:pt x="7458" y="149642"/>
                      <a:pt x="7740" y="149642"/>
                    </a:cubicBezTo>
                    <a:cubicBezTo>
                      <a:pt x="7743" y="149642"/>
                      <a:pt x="7746" y="149643"/>
                      <a:pt x="7749" y="149643"/>
                    </a:cubicBezTo>
                    <a:cubicBezTo>
                      <a:pt x="7753" y="149643"/>
                      <a:pt x="7756" y="149642"/>
                      <a:pt x="7760" y="149642"/>
                    </a:cubicBezTo>
                    <a:lnTo>
                      <a:pt x="121240" y="149642"/>
                    </a:lnTo>
                    <a:cubicBezTo>
                      <a:pt x="121244" y="149642"/>
                      <a:pt x="121248" y="149643"/>
                      <a:pt x="121252" y="149643"/>
                    </a:cubicBezTo>
                    <a:cubicBezTo>
                      <a:pt x="121255" y="149643"/>
                      <a:pt x="121258" y="149642"/>
                      <a:pt x="121261" y="149642"/>
                    </a:cubicBezTo>
                    <a:cubicBezTo>
                      <a:pt x="121542" y="149642"/>
                      <a:pt x="121819" y="149625"/>
                      <a:pt x="122093" y="149596"/>
                    </a:cubicBezTo>
                    <a:cubicBezTo>
                      <a:pt x="122101" y="149596"/>
                      <a:pt x="122109" y="149596"/>
                      <a:pt x="122115" y="149595"/>
                    </a:cubicBezTo>
                    <a:cubicBezTo>
                      <a:pt x="122192" y="149587"/>
                      <a:pt x="122266" y="149569"/>
                      <a:pt x="122340" y="149559"/>
                    </a:cubicBezTo>
                    <a:cubicBezTo>
                      <a:pt x="122519" y="149534"/>
                      <a:pt x="122697" y="149509"/>
                      <a:pt x="122871" y="149472"/>
                    </a:cubicBezTo>
                    <a:cubicBezTo>
                      <a:pt x="122957" y="149453"/>
                      <a:pt x="123041" y="149428"/>
                      <a:pt x="123127" y="149406"/>
                    </a:cubicBezTo>
                    <a:cubicBezTo>
                      <a:pt x="123290" y="149366"/>
                      <a:pt x="123453" y="149327"/>
                      <a:pt x="123613" y="149276"/>
                    </a:cubicBezTo>
                    <a:cubicBezTo>
                      <a:pt x="123718" y="149243"/>
                      <a:pt x="123816" y="149202"/>
                      <a:pt x="123919" y="149164"/>
                    </a:cubicBezTo>
                    <a:cubicBezTo>
                      <a:pt x="124053" y="149115"/>
                      <a:pt x="124190" y="149069"/>
                      <a:pt x="124321" y="149013"/>
                    </a:cubicBezTo>
                    <a:cubicBezTo>
                      <a:pt x="124437" y="148962"/>
                      <a:pt x="124551" y="148903"/>
                      <a:pt x="124664" y="148847"/>
                    </a:cubicBezTo>
                    <a:cubicBezTo>
                      <a:pt x="124774" y="148793"/>
                      <a:pt x="124885" y="148742"/>
                      <a:pt x="124991" y="148684"/>
                    </a:cubicBezTo>
                    <a:cubicBezTo>
                      <a:pt x="125112" y="148617"/>
                      <a:pt x="125228" y="148542"/>
                      <a:pt x="125344" y="148469"/>
                    </a:cubicBezTo>
                    <a:cubicBezTo>
                      <a:pt x="125439" y="148410"/>
                      <a:pt x="125536" y="148354"/>
                      <a:pt x="125627" y="148292"/>
                    </a:cubicBezTo>
                    <a:cubicBezTo>
                      <a:pt x="125741" y="148213"/>
                      <a:pt x="125850" y="148127"/>
                      <a:pt x="125958" y="148044"/>
                    </a:cubicBezTo>
                    <a:cubicBezTo>
                      <a:pt x="126047" y="147977"/>
                      <a:pt x="126137" y="147912"/>
                      <a:pt x="126222" y="147841"/>
                    </a:cubicBezTo>
                    <a:cubicBezTo>
                      <a:pt x="126324" y="147756"/>
                      <a:pt x="126417" y="147665"/>
                      <a:pt x="126512" y="147576"/>
                    </a:cubicBezTo>
                    <a:cubicBezTo>
                      <a:pt x="126599" y="147496"/>
                      <a:pt x="126689" y="147418"/>
                      <a:pt x="126771" y="147334"/>
                    </a:cubicBezTo>
                    <a:cubicBezTo>
                      <a:pt x="126855" y="147249"/>
                      <a:pt x="126932" y="147157"/>
                      <a:pt x="127012" y="147069"/>
                    </a:cubicBezTo>
                    <a:cubicBezTo>
                      <a:pt x="127100" y="146972"/>
                      <a:pt x="127188" y="146877"/>
                      <a:pt x="127270" y="146777"/>
                    </a:cubicBezTo>
                    <a:cubicBezTo>
                      <a:pt x="127338" y="146692"/>
                      <a:pt x="127401" y="146603"/>
                      <a:pt x="127465" y="146516"/>
                    </a:cubicBezTo>
                    <a:cubicBezTo>
                      <a:pt x="127549" y="146403"/>
                      <a:pt x="127634" y="146292"/>
                      <a:pt x="127713" y="146174"/>
                    </a:cubicBezTo>
                    <a:cubicBezTo>
                      <a:pt x="127768" y="146089"/>
                      <a:pt x="127818" y="146002"/>
                      <a:pt x="127869" y="145915"/>
                    </a:cubicBezTo>
                    <a:cubicBezTo>
                      <a:pt x="127946" y="145788"/>
                      <a:pt x="128024" y="145663"/>
                      <a:pt x="128094" y="145532"/>
                    </a:cubicBezTo>
                    <a:cubicBezTo>
                      <a:pt x="128142" y="145442"/>
                      <a:pt x="128182" y="145349"/>
                      <a:pt x="128226" y="145258"/>
                    </a:cubicBezTo>
                    <a:cubicBezTo>
                      <a:pt x="128289" y="145125"/>
                      <a:pt x="128355" y="144993"/>
                      <a:pt x="128412" y="144857"/>
                    </a:cubicBezTo>
                    <a:cubicBezTo>
                      <a:pt x="128457" y="144752"/>
                      <a:pt x="128491" y="144645"/>
                      <a:pt x="128530" y="144537"/>
                    </a:cubicBezTo>
                    <a:cubicBezTo>
                      <a:pt x="128575" y="144410"/>
                      <a:pt x="128625" y="144284"/>
                      <a:pt x="128664" y="144154"/>
                    </a:cubicBezTo>
                    <a:cubicBezTo>
                      <a:pt x="128704" y="144024"/>
                      <a:pt x="128733" y="143891"/>
                      <a:pt x="128767" y="143758"/>
                    </a:cubicBezTo>
                    <a:cubicBezTo>
                      <a:pt x="128794" y="143647"/>
                      <a:pt x="128826" y="143536"/>
                      <a:pt x="128849" y="143423"/>
                    </a:cubicBezTo>
                    <a:cubicBezTo>
                      <a:pt x="128880" y="143266"/>
                      <a:pt x="128900" y="143105"/>
                      <a:pt x="128921" y="142945"/>
                    </a:cubicBezTo>
                    <a:cubicBezTo>
                      <a:pt x="128934" y="142851"/>
                      <a:pt x="128952" y="142759"/>
                      <a:pt x="128961" y="142663"/>
                    </a:cubicBezTo>
                    <a:cubicBezTo>
                      <a:pt x="128979" y="142493"/>
                      <a:pt x="128983" y="142320"/>
                      <a:pt x="128987" y="142146"/>
                    </a:cubicBezTo>
                    <a:cubicBezTo>
                      <a:pt x="128989" y="142065"/>
                      <a:pt x="128999" y="141984"/>
                      <a:pt x="128999" y="141902"/>
                    </a:cubicBezTo>
                    <a:cubicBezTo>
                      <a:pt x="129000" y="141893"/>
                      <a:pt x="128999" y="141884"/>
                      <a:pt x="128999" y="141876"/>
                    </a:cubicBezTo>
                    <a:close/>
                    <a:moveTo>
                      <a:pt x="51601" y="28379"/>
                    </a:moveTo>
                    <a:cubicBezTo>
                      <a:pt x="51601" y="21266"/>
                      <a:pt x="57387" y="15479"/>
                      <a:pt x="64501" y="15479"/>
                    </a:cubicBezTo>
                    <a:cubicBezTo>
                      <a:pt x="71614" y="15479"/>
                      <a:pt x="77402" y="21265"/>
                      <a:pt x="77402" y="28379"/>
                    </a:cubicBezTo>
                    <a:lnTo>
                      <a:pt x="77402" y="41282"/>
                    </a:lnTo>
                    <a:lnTo>
                      <a:pt x="51602" y="41282"/>
                    </a:lnTo>
                    <a:lnTo>
                      <a:pt x="51602" y="28379"/>
                    </a:lnTo>
                    <a:close/>
                    <a:moveTo>
                      <a:pt x="16387" y="134163"/>
                    </a:moveTo>
                    <a:lnTo>
                      <a:pt x="24987" y="56762"/>
                    </a:lnTo>
                    <a:lnTo>
                      <a:pt x="36121" y="56762"/>
                    </a:lnTo>
                    <a:lnTo>
                      <a:pt x="36121" y="59343"/>
                    </a:lnTo>
                    <a:cubicBezTo>
                      <a:pt x="36121" y="63617"/>
                      <a:pt x="39585" y="67082"/>
                      <a:pt x="43860" y="67082"/>
                    </a:cubicBezTo>
                    <a:cubicBezTo>
                      <a:pt x="48136" y="67082"/>
                      <a:pt x="51600" y="63617"/>
                      <a:pt x="51600" y="59343"/>
                    </a:cubicBezTo>
                    <a:lnTo>
                      <a:pt x="51600" y="56762"/>
                    </a:lnTo>
                    <a:lnTo>
                      <a:pt x="77399" y="56762"/>
                    </a:lnTo>
                    <a:lnTo>
                      <a:pt x="77399" y="59343"/>
                    </a:lnTo>
                    <a:cubicBezTo>
                      <a:pt x="77399" y="63617"/>
                      <a:pt x="80864" y="67082"/>
                      <a:pt x="85139" y="67082"/>
                    </a:cubicBezTo>
                    <a:cubicBezTo>
                      <a:pt x="89414" y="67082"/>
                      <a:pt x="92878" y="63617"/>
                      <a:pt x="92878" y="59343"/>
                    </a:cubicBezTo>
                    <a:lnTo>
                      <a:pt x="92878" y="56762"/>
                    </a:lnTo>
                    <a:lnTo>
                      <a:pt x="104012" y="56762"/>
                    </a:lnTo>
                    <a:lnTo>
                      <a:pt x="112611" y="134163"/>
                    </a:lnTo>
                    <a:lnTo>
                      <a:pt x="16387" y="134163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D93CC274-A461-4351-8638-F6D132924F6C}"/>
              </a:ext>
            </a:extLst>
          </p:cNvPr>
          <p:cNvGrpSpPr/>
          <p:nvPr/>
        </p:nvGrpSpPr>
        <p:grpSpPr>
          <a:xfrm>
            <a:off x="7331304" y="1403304"/>
            <a:ext cx="616791" cy="630933"/>
            <a:chOff x="7331304" y="1403304"/>
            <a:chExt cx="616791" cy="630933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4082C41-9597-4A63-A3D2-C2C99EE217E7}"/>
                </a:ext>
              </a:extLst>
            </p:cNvPr>
            <p:cNvSpPr/>
            <p:nvPr/>
          </p:nvSpPr>
          <p:spPr>
            <a:xfrm>
              <a:off x="7331304" y="1403304"/>
              <a:ext cx="616791" cy="630933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  <a:effectLst>
              <a:outerShdw blurRad="25400" dist="38100" dir="5400000" algn="ctr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ED099984-AF76-4326-B455-97579F42814E}"/>
                </a:ext>
              </a:extLst>
            </p:cNvPr>
            <p:cNvGrpSpPr/>
            <p:nvPr/>
          </p:nvGrpSpPr>
          <p:grpSpPr>
            <a:xfrm>
              <a:off x="7436396" y="1541174"/>
              <a:ext cx="406606" cy="355192"/>
              <a:chOff x="8900476" y="4510765"/>
              <a:chExt cx="528355" cy="461546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CB73653-C37E-417C-97C3-053EE5B1A3C2}"/>
                  </a:ext>
                </a:extLst>
              </p:cNvPr>
              <p:cNvSpPr/>
              <p:nvPr/>
            </p:nvSpPr>
            <p:spPr>
              <a:xfrm>
                <a:off x="9141804" y="4884578"/>
                <a:ext cx="46436" cy="46443"/>
              </a:xfrm>
              <a:custGeom>
                <a:avLst/>
                <a:gdLst>
                  <a:gd name="connsiteX0" fmla="*/ 45035 w 46436"/>
                  <a:gd name="connsiteY0" fmla="*/ 15281 h 46443"/>
                  <a:gd name="connsiteX1" fmla="*/ 23217 w 46436"/>
                  <a:gd name="connsiteY1" fmla="*/ 0 h 46443"/>
                  <a:gd name="connsiteX2" fmla="*/ 15277 w 46436"/>
                  <a:gd name="connsiteY2" fmla="*/ 1403 h 46443"/>
                  <a:gd name="connsiteX3" fmla="*/ 1401 w 46436"/>
                  <a:gd name="connsiteY3" fmla="*/ 31163 h 46443"/>
                  <a:gd name="connsiteX4" fmla="*/ 23220 w 46436"/>
                  <a:gd name="connsiteY4" fmla="*/ 46443 h 46443"/>
                  <a:gd name="connsiteX5" fmla="*/ 31159 w 46436"/>
                  <a:gd name="connsiteY5" fmla="*/ 45040 h 46443"/>
                  <a:gd name="connsiteX6" fmla="*/ 45035 w 46436"/>
                  <a:gd name="connsiteY6" fmla="*/ 15281 h 46443"/>
                  <a:gd name="connsiteX7" fmla="*/ 25866 w 46436"/>
                  <a:gd name="connsiteY7" fmla="*/ 30495 h 46443"/>
                  <a:gd name="connsiteX8" fmla="*/ 23221 w 46436"/>
                  <a:gd name="connsiteY8" fmla="*/ 30965 h 46443"/>
                  <a:gd name="connsiteX9" fmla="*/ 15946 w 46436"/>
                  <a:gd name="connsiteY9" fmla="*/ 25870 h 46443"/>
                  <a:gd name="connsiteX10" fmla="*/ 20571 w 46436"/>
                  <a:gd name="connsiteY10" fmla="*/ 15950 h 46443"/>
                  <a:gd name="connsiteX11" fmla="*/ 23216 w 46436"/>
                  <a:gd name="connsiteY11" fmla="*/ 15479 h 46443"/>
                  <a:gd name="connsiteX12" fmla="*/ 30490 w 46436"/>
                  <a:gd name="connsiteY12" fmla="*/ 20576 h 46443"/>
                  <a:gd name="connsiteX13" fmla="*/ 25866 w 46436"/>
                  <a:gd name="connsiteY13" fmla="*/ 30495 h 46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436" h="46443">
                    <a:moveTo>
                      <a:pt x="45035" y="15281"/>
                    </a:moveTo>
                    <a:cubicBezTo>
                      <a:pt x="41709" y="6140"/>
                      <a:pt x="32940" y="0"/>
                      <a:pt x="23217" y="0"/>
                    </a:cubicBezTo>
                    <a:cubicBezTo>
                      <a:pt x="20509" y="0"/>
                      <a:pt x="17838" y="473"/>
                      <a:pt x="15277" y="1403"/>
                    </a:cubicBezTo>
                    <a:cubicBezTo>
                      <a:pt x="3248" y="5783"/>
                      <a:pt x="-2976" y="19133"/>
                      <a:pt x="1401" y="31163"/>
                    </a:cubicBezTo>
                    <a:cubicBezTo>
                      <a:pt x="4728" y="40303"/>
                      <a:pt x="13497" y="46443"/>
                      <a:pt x="23220" y="46443"/>
                    </a:cubicBezTo>
                    <a:cubicBezTo>
                      <a:pt x="25928" y="46443"/>
                      <a:pt x="28598" y="45971"/>
                      <a:pt x="31159" y="45040"/>
                    </a:cubicBezTo>
                    <a:cubicBezTo>
                      <a:pt x="43189" y="40661"/>
                      <a:pt x="49414" y="27311"/>
                      <a:pt x="45035" y="15281"/>
                    </a:cubicBezTo>
                    <a:close/>
                    <a:moveTo>
                      <a:pt x="25866" y="30495"/>
                    </a:moveTo>
                    <a:cubicBezTo>
                      <a:pt x="25008" y="30807"/>
                      <a:pt x="24118" y="30965"/>
                      <a:pt x="23221" y="30965"/>
                    </a:cubicBezTo>
                    <a:cubicBezTo>
                      <a:pt x="19979" y="30965"/>
                      <a:pt x="17055" y="28918"/>
                      <a:pt x="15946" y="25870"/>
                    </a:cubicBezTo>
                    <a:cubicBezTo>
                      <a:pt x="14487" y="21860"/>
                      <a:pt x="16562" y="17409"/>
                      <a:pt x="20571" y="15950"/>
                    </a:cubicBezTo>
                    <a:cubicBezTo>
                      <a:pt x="21428" y="15637"/>
                      <a:pt x="22319" y="15479"/>
                      <a:pt x="23216" y="15479"/>
                    </a:cubicBezTo>
                    <a:cubicBezTo>
                      <a:pt x="26457" y="15479"/>
                      <a:pt x="29381" y="17526"/>
                      <a:pt x="30490" y="20576"/>
                    </a:cubicBezTo>
                    <a:cubicBezTo>
                      <a:pt x="31950" y="24585"/>
                      <a:pt x="29876" y="29035"/>
                      <a:pt x="25866" y="30495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3995C0E6-40C7-4790-BDD6-EC7B506028CD}"/>
                  </a:ext>
                </a:extLst>
              </p:cNvPr>
              <p:cNvSpPr/>
              <p:nvPr/>
            </p:nvSpPr>
            <p:spPr>
              <a:xfrm>
                <a:off x="8900476" y="4510765"/>
                <a:ext cx="528355" cy="461546"/>
              </a:xfrm>
              <a:custGeom>
                <a:avLst/>
                <a:gdLst>
                  <a:gd name="connsiteX0" fmla="*/ 527886 w 528355"/>
                  <a:gd name="connsiteY0" fmla="*/ 317725 h 461546"/>
                  <a:gd name="connsiteX1" fmla="*/ 517296 w 528355"/>
                  <a:gd name="connsiteY1" fmla="*/ 288635 h 461546"/>
                  <a:gd name="connsiteX2" fmla="*/ 513341 w 528355"/>
                  <a:gd name="connsiteY2" fmla="*/ 284292 h 461546"/>
                  <a:gd name="connsiteX3" fmla="*/ 513295 w 528355"/>
                  <a:gd name="connsiteY3" fmla="*/ 284269 h 461546"/>
                  <a:gd name="connsiteX4" fmla="*/ 512940 w 528355"/>
                  <a:gd name="connsiteY4" fmla="*/ 284123 h 461546"/>
                  <a:gd name="connsiteX5" fmla="*/ 512606 w 528355"/>
                  <a:gd name="connsiteY5" fmla="*/ 283986 h 461546"/>
                  <a:gd name="connsiteX6" fmla="*/ 512522 w 528355"/>
                  <a:gd name="connsiteY6" fmla="*/ 283961 h 461546"/>
                  <a:gd name="connsiteX7" fmla="*/ 507378 w 528355"/>
                  <a:gd name="connsiteY7" fmla="*/ 284009 h 461546"/>
                  <a:gd name="connsiteX8" fmla="*/ 482070 w 528355"/>
                  <a:gd name="connsiteY8" fmla="*/ 293212 h 461546"/>
                  <a:gd name="connsiteX9" fmla="*/ 428232 w 528355"/>
                  <a:gd name="connsiteY9" fmla="*/ 145286 h 461546"/>
                  <a:gd name="connsiteX10" fmla="*/ 428227 w 528355"/>
                  <a:gd name="connsiteY10" fmla="*/ 145276 h 461546"/>
                  <a:gd name="connsiteX11" fmla="*/ 407058 w 528355"/>
                  <a:gd name="connsiteY11" fmla="*/ 87108 h 461546"/>
                  <a:gd name="connsiteX12" fmla="*/ 399783 w 528355"/>
                  <a:gd name="connsiteY12" fmla="*/ 82019 h 461546"/>
                  <a:gd name="connsiteX13" fmla="*/ 397141 w 528355"/>
                  <a:gd name="connsiteY13" fmla="*/ 82484 h 461546"/>
                  <a:gd name="connsiteX14" fmla="*/ 392508 w 528355"/>
                  <a:gd name="connsiteY14" fmla="*/ 92401 h 461546"/>
                  <a:gd name="connsiteX15" fmla="*/ 411042 w 528355"/>
                  <a:gd name="connsiteY15" fmla="*/ 143308 h 461546"/>
                  <a:gd name="connsiteX16" fmla="*/ 311651 w 528355"/>
                  <a:gd name="connsiteY16" fmla="*/ 179482 h 461546"/>
                  <a:gd name="connsiteX17" fmla="*/ 311646 w 528355"/>
                  <a:gd name="connsiteY17" fmla="*/ 179483 h 461546"/>
                  <a:gd name="connsiteX18" fmla="*/ 311638 w 528355"/>
                  <a:gd name="connsiteY18" fmla="*/ 179486 h 461546"/>
                  <a:gd name="connsiteX19" fmla="*/ 251045 w 528355"/>
                  <a:gd name="connsiteY19" fmla="*/ 201538 h 461546"/>
                  <a:gd name="connsiteX20" fmla="*/ 210452 w 528355"/>
                  <a:gd name="connsiteY20" fmla="*/ 90032 h 461546"/>
                  <a:gd name="connsiteX21" fmla="*/ 263790 w 528355"/>
                  <a:gd name="connsiteY21" fmla="*/ 70621 h 461546"/>
                  <a:gd name="connsiteX22" fmla="*/ 275261 w 528355"/>
                  <a:gd name="connsiteY22" fmla="*/ 102131 h 461546"/>
                  <a:gd name="connsiteX23" fmla="*/ 282526 w 528355"/>
                  <a:gd name="connsiteY23" fmla="*/ 107229 h 461546"/>
                  <a:gd name="connsiteX24" fmla="*/ 285178 w 528355"/>
                  <a:gd name="connsiteY24" fmla="*/ 106754 h 461546"/>
                  <a:gd name="connsiteX25" fmla="*/ 323968 w 528355"/>
                  <a:gd name="connsiteY25" fmla="*/ 92637 h 461546"/>
                  <a:gd name="connsiteX26" fmla="*/ 328333 w 528355"/>
                  <a:gd name="connsiteY26" fmla="*/ 88643 h 461546"/>
                  <a:gd name="connsiteX27" fmla="*/ 328977 w 528355"/>
                  <a:gd name="connsiteY27" fmla="*/ 84262 h 461546"/>
                  <a:gd name="connsiteX28" fmla="*/ 328974 w 528355"/>
                  <a:gd name="connsiteY28" fmla="*/ 84238 h 461546"/>
                  <a:gd name="connsiteX29" fmla="*/ 328855 w 528355"/>
                  <a:gd name="connsiteY29" fmla="*/ 83635 h 461546"/>
                  <a:gd name="connsiteX30" fmla="*/ 328821 w 528355"/>
                  <a:gd name="connsiteY30" fmla="*/ 83468 h 461546"/>
                  <a:gd name="connsiteX31" fmla="*/ 328592 w 528355"/>
                  <a:gd name="connsiteY31" fmla="*/ 82721 h 461546"/>
                  <a:gd name="connsiteX32" fmla="*/ 317125 w 528355"/>
                  <a:gd name="connsiteY32" fmla="*/ 51211 h 461546"/>
                  <a:gd name="connsiteX33" fmla="*/ 370451 w 528355"/>
                  <a:gd name="connsiteY33" fmla="*/ 31803 h 461546"/>
                  <a:gd name="connsiteX34" fmla="*/ 381920 w 528355"/>
                  <a:gd name="connsiteY34" fmla="*/ 63309 h 461546"/>
                  <a:gd name="connsiteX35" fmla="*/ 389195 w 528355"/>
                  <a:gd name="connsiteY35" fmla="*/ 68407 h 461546"/>
                  <a:gd name="connsiteX36" fmla="*/ 391847 w 528355"/>
                  <a:gd name="connsiteY36" fmla="*/ 67932 h 461546"/>
                  <a:gd name="connsiteX37" fmla="*/ 396470 w 528355"/>
                  <a:gd name="connsiteY37" fmla="*/ 58015 h 461546"/>
                  <a:gd name="connsiteX38" fmla="*/ 382353 w 528355"/>
                  <a:gd name="connsiteY38" fmla="*/ 19226 h 461546"/>
                  <a:gd name="connsiteX39" fmla="*/ 376275 w 528355"/>
                  <a:gd name="connsiteY39" fmla="*/ 14231 h 461546"/>
                  <a:gd name="connsiteX40" fmla="*/ 375078 w 528355"/>
                  <a:gd name="connsiteY40" fmla="*/ 14137 h 461546"/>
                  <a:gd name="connsiteX41" fmla="*/ 372437 w 528355"/>
                  <a:gd name="connsiteY41" fmla="*/ 14602 h 461546"/>
                  <a:gd name="connsiteX42" fmla="*/ 304593 w 528355"/>
                  <a:gd name="connsiteY42" fmla="*/ 39297 h 461546"/>
                  <a:gd name="connsiteX43" fmla="*/ 304558 w 528355"/>
                  <a:gd name="connsiteY43" fmla="*/ 39306 h 461546"/>
                  <a:gd name="connsiteX44" fmla="*/ 304498 w 528355"/>
                  <a:gd name="connsiteY44" fmla="*/ 39331 h 461546"/>
                  <a:gd name="connsiteX45" fmla="*/ 265836 w 528355"/>
                  <a:gd name="connsiteY45" fmla="*/ 53405 h 461546"/>
                  <a:gd name="connsiteX46" fmla="*/ 265768 w 528355"/>
                  <a:gd name="connsiteY46" fmla="*/ 53423 h 461546"/>
                  <a:gd name="connsiteX47" fmla="*/ 265656 w 528355"/>
                  <a:gd name="connsiteY47" fmla="*/ 53471 h 461546"/>
                  <a:gd name="connsiteX48" fmla="*/ 197889 w 528355"/>
                  <a:gd name="connsiteY48" fmla="*/ 78137 h 461546"/>
                  <a:gd name="connsiteX49" fmla="*/ 193524 w 528355"/>
                  <a:gd name="connsiteY49" fmla="*/ 82131 h 461546"/>
                  <a:gd name="connsiteX50" fmla="*/ 193266 w 528355"/>
                  <a:gd name="connsiteY50" fmla="*/ 88054 h 461546"/>
                  <a:gd name="connsiteX51" fmla="*/ 239144 w 528355"/>
                  <a:gd name="connsiteY51" fmla="*/ 214110 h 461546"/>
                  <a:gd name="connsiteX52" fmla="*/ 283263 w 528355"/>
                  <a:gd name="connsiteY52" fmla="*/ 335334 h 461546"/>
                  <a:gd name="connsiteX53" fmla="*/ 265783 w 528355"/>
                  <a:gd name="connsiteY53" fmla="*/ 332549 h 461546"/>
                  <a:gd name="connsiteX54" fmla="*/ 154015 w 528355"/>
                  <a:gd name="connsiteY54" fmla="*/ 25463 h 461546"/>
                  <a:gd name="connsiteX55" fmla="*/ 104417 w 528355"/>
                  <a:gd name="connsiteY55" fmla="*/ 2335 h 461546"/>
                  <a:gd name="connsiteX56" fmla="*/ 104407 w 528355"/>
                  <a:gd name="connsiteY56" fmla="*/ 2339 h 461546"/>
                  <a:gd name="connsiteX57" fmla="*/ 5111 w 528355"/>
                  <a:gd name="connsiteY57" fmla="*/ 38152 h 461546"/>
                  <a:gd name="connsiteX58" fmla="*/ 5106 w 528355"/>
                  <a:gd name="connsiteY58" fmla="*/ 38154 h 461546"/>
                  <a:gd name="connsiteX59" fmla="*/ 5090 w 528355"/>
                  <a:gd name="connsiteY59" fmla="*/ 38159 h 461546"/>
                  <a:gd name="connsiteX60" fmla="*/ 4571 w 528355"/>
                  <a:gd name="connsiteY60" fmla="*/ 38378 h 461546"/>
                  <a:gd name="connsiteX61" fmla="*/ 4374 w 528355"/>
                  <a:gd name="connsiteY61" fmla="*/ 38461 h 461546"/>
                  <a:gd name="connsiteX62" fmla="*/ 3889 w 528355"/>
                  <a:gd name="connsiteY62" fmla="*/ 38724 h 461546"/>
                  <a:gd name="connsiteX63" fmla="*/ 3691 w 528355"/>
                  <a:gd name="connsiteY63" fmla="*/ 38834 h 461546"/>
                  <a:gd name="connsiteX64" fmla="*/ 3252 w 528355"/>
                  <a:gd name="connsiteY64" fmla="*/ 39132 h 461546"/>
                  <a:gd name="connsiteX65" fmla="*/ 3058 w 528355"/>
                  <a:gd name="connsiteY65" fmla="*/ 39265 h 461546"/>
                  <a:gd name="connsiteX66" fmla="*/ 2672 w 528355"/>
                  <a:gd name="connsiteY66" fmla="*/ 39588 h 461546"/>
                  <a:gd name="connsiteX67" fmla="*/ 2477 w 528355"/>
                  <a:gd name="connsiteY67" fmla="*/ 39753 h 461546"/>
                  <a:gd name="connsiteX68" fmla="*/ 2136 w 528355"/>
                  <a:gd name="connsiteY68" fmla="*/ 40100 h 461546"/>
                  <a:gd name="connsiteX69" fmla="*/ 1951 w 528355"/>
                  <a:gd name="connsiteY69" fmla="*/ 40290 h 461546"/>
                  <a:gd name="connsiteX70" fmla="*/ 1652 w 528355"/>
                  <a:gd name="connsiteY70" fmla="*/ 40660 h 461546"/>
                  <a:gd name="connsiteX71" fmla="*/ 1483 w 528355"/>
                  <a:gd name="connsiteY71" fmla="*/ 40872 h 461546"/>
                  <a:gd name="connsiteX72" fmla="*/ 1234 w 528355"/>
                  <a:gd name="connsiteY72" fmla="*/ 41248 h 461546"/>
                  <a:gd name="connsiteX73" fmla="*/ 1074 w 528355"/>
                  <a:gd name="connsiteY73" fmla="*/ 41493 h 461546"/>
                  <a:gd name="connsiteX74" fmla="*/ 869 w 528355"/>
                  <a:gd name="connsiteY74" fmla="*/ 41881 h 461546"/>
                  <a:gd name="connsiteX75" fmla="*/ 728 w 528355"/>
                  <a:gd name="connsiteY75" fmla="*/ 42150 h 461546"/>
                  <a:gd name="connsiteX76" fmla="*/ 565 w 528355"/>
                  <a:gd name="connsiteY76" fmla="*/ 42541 h 461546"/>
                  <a:gd name="connsiteX77" fmla="*/ 445 w 528355"/>
                  <a:gd name="connsiteY77" fmla="*/ 42838 h 461546"/>
                  <a:gd name="connsiteX78" fmla="*/ 326 w 528355"/>
                  <a:gd name="connsiteY78" fmla="*/ 43228 h 461546"/>
                  <a:gd name="connsiteX79" fmla="*/ 229 w 528355"/>
                  <a:gd name="connsiteY79" fmla="*/ 43551 h 461546"/>
                  <a:gd name="connsiteX80" fmla="*/ 150 w 528355"/>
                  <a:gd name="connsiteY80" fmla="*/ 43941 h 461546"/>
                  <a:gd name="connsiteX81" fmla="*/ 82 w 528355"/>
                  <a:gd name="connsiteY81" fmla="*/ 44282 h 461546"/>
                  <a:gd name="connsiteX82" fmla="*/ 40 w 528355"/>
                  <a:gd name="connsiteY82" fmla="*/ 44682 h 461546"/>
                  <a:gd name="connsiteX83" fmla="*/ 5 w 528355"/>
                  <a:gd name="connsiteY83" fmla="*/ 45029 h 461546"/>
                  <a:gd name="connsiteX84" fmla="*/ 3 w 528355"/>
                  <a:gd name="connsiteY84" fmla="*/ 45438 h 461546"/>
                  <a:gd name="connsiteX85" fmla="*/ 2 w 528355"/>
                  <a:gd name="connsiteY85" fmla="*/ 45788 h 461546"/>
                  <a:gd name="connsiteX86" fmla="*/ 41 w 528355"/>
                  <a:gd name="connsiteY86" fmla="*/ 46204 h 461546"/>
                  <a:gd name="connsiteX87" fmla="*/ 75 w 528355"/>
                  <a:gd name="connsiteY87" fmla="*/ 46549 h 461546"/>
                  <a:gd name="connsiteX88" fmla="*/ 157 w 528355"/>
                  <a:gd name="connsiteY88" fmla="*/ 46961 h 461546"/>
                  <a:gd name="connsiteX89" fmla="*/ 227 w 528355"/>
                  <a:gd name="connsiteY89" fmla="*/ 47312 h 461546"/>
                  <a:gd name="connsiteX90" fmla="*/ 352 w 528355"/>
                  <a:gd name="connsiteY90" fmla="*/ 47721 h 461546"/>
                  <a:gd name="connsiteX91" fmla="*/ 455 w 528355"/>
                  <a:gd name="connsiteY91" fmla="*/ 48060 h 461546"/>
                  <a:gd name="connsiteX92" fmla="*/ 458 w 528355"/>
                  <a:gd name="connsiteY92" fmla="*/ 48067 h 461546"/>
                  <a:gd name="connsiteX93" fmla="*/ 462 w 528355"/>
                  <a:gd name="connsiteY93" fmla="*/ 48082 h 461546"/>
                  <a:gd name="connsiteX94" fmla="*/ 11051 w 528355"/>
                  <a:gd name="connsiteY94" fmla="*/ 77172 h 461546"/>
                  <a:gd name="connsiteX95" fmla="*/ 11336 w 528355"/>
                  <a:gd name="connsiteY95" fmla="*/ 77798 h 461546"/>
                  <a:gd name="connsiteX96" fmla="*/ 11558 w 528355"/>
                  <a:gd name="connsiteY96" fmla="*/ 78284 h 461546"/>
                  <a:gd name="connsiteX97" fmla="*/ 11963 w 528355"/>
                  <a:gd name="connsiteY97" fmla="*/ 78899 h 461546"/>
                  <a:gd name="connsiteX98" fmla="*/ 12220 w 528355"/>
                  <a:gd name="connsiteY98" fmla="*/ 79286 h 461546"/>
                  <a:gd name="connsiteX99" fmla="*/ 12762 w 528355"/>
                  <a:gd name="connsiteY99" fmla="*/ 79881 h 461546"/>
                  <a:gd name="connsiteX100" fmla="*/ 13016 w 528355"/>
                  <a:gd name="connsiteY100" fmla="*/ 80159 h 461546"/>
                  <a:gd name="connsiteX101" fmla="*/ 13683 w 528355"/>
                  <a:gd name="connsiteY101" fmla="*/ 80698 h 461546"/>
                  <a:gd name="connsiteX102" fmla="*/ 13925 w 528355"/>
                  <a:gd name="connsiteY102" fmla="*/ 80892 h 461546"/>
                  <a:gd name="connsiteX103" fmla="*/ 14700 w 528355"/>
                  <a:gd name="connsiteY103" fmla="*/ 81345 h 461546"/>
                  <a:gd name="connsiteX104" fmla="*/ 14930 w 528355"/>
                  <a:gd name="connsiteY104" fmla="*/ 81480 h 461546"/>
                  <a:gd name="connsiteX105" fmla="*/ 15768 w 528355"/>
                  <a:gd name="connsiteY105" fmla="*/ 81813 h 461546"/>
                  <a:gd name="connsiteX106" fmla="*/ 16012 w 528355"/>
                  <a:gd name="connsiteY106" fmla="*/ 81910 h 461546"/>
                  <a:gd name="connsiteX107" fmla="*/ 16903 w 528355"/>
                  <a:gd name="connsiteY107" fmla="*/ 82118 h 461546"/>
                  <a:gd name="connsiteX108" fmla="*/ 17150 w 528355"/>
                  <a:gd name="connsiteY108" fmla="*/ 82175 h 461546"/>
                  <a:gd name="connsiteX109" fmla="*/ 18325 w 528355"/>
                  <a:gd name="connsiteY109" fmla="*/ 82266 h 461546"/>
                  <a:gd name="connsiteX110" fmla="*/ 18985 w 528355"/>
                  <a:gd name="connsiteY110" fmla="*/ 82238 h 461546"/>
                  <a:gd name="connsiteX111" fmla="*/ 19120 w 528355"/>
                  <a:gd name="connsiteY111" fmla="*/ 82220 h 461546"/>
                  <a:gd name="connsiteX112" fmla="*/ 19645 w 528355"/>
                  <a:gd name="connsiteY112" fmla="*/ 82152 h 461546"/>
                  <a:gd name="connsiteX113" fmla="*/ 19886 w 528355"/>
                  <a:gd name="connsiteY113" fmla="*/ 82100 h 461546"/>
                  <a:gd name="connsiteX114" fmla="*/ 20303 w 528355"/>
                  <a:gd name="connsiteY114" fmla="*/ 82007 h 461546"/>
                  <a:gd name="connsiteX115" fmla="*/ 20743 w 528355"/>
                  <a:gd name="connsiteY115" fmla="*/ 81870 h 461546"/>
                  <a:gd name="connsiteX116" fmla="*/ 20949 w 528355"/>
                  <a:gd name="connsiteY116" fmla="*/ 81805 h 461546"/>
                  <a:gd name="connsiteX117" fmla="*/ 20958 w 528355"/>
                  <a:gd name="connsiteY117" fmla="*/ 81802 h 461546"/>
                  <a:gd name="connsiteX118" fmla="*/ 20970 w 528355"/>
                  <a:gd name="connsiteY118" fmla="*/ 81797 h 461546"/>
                  <a:gd name="connsiteX119" fmla="*/ 20979 w 528355"/>
                  <a:gd name="connsiteY119" fmla="*/ 81793 h 461546"/>
                  <a:gd name="connsiteX120" fmla="*/ 113015 w 528355"/>
                  <a:gd name="connsiteY120" fmla="*/ 48598 h 461546"/>
                  <a:gd name="connsiteX121" fmla="*/ 222156 w 528355"/>
                  <a:gd name="connsiteY121" fmla="*/ 348451 h 461546"/>
                  <a:gd name="connsiteX122" fmla="*/ 203944 w 528355"/>
                  <a:gd name="connsiteY122" fmla="*/ 419094 h 461546"/>
                  <a:gd name="connsiteX123" fmla="*/ 264554 w 528355"/>
                  <a:gd name="connsiteY123" fmla="*/ 461546 h 461546"/>
                  <a:gd name="connsiteX124" fmla="*/ 286607 w 528355"/>
                  <a:gd name="connsiteY124" fmla="*/ 457641 h 461546"/>
                  <a:gd name="connsiteX125" fmla="*/ 323001 w 528355"/>
                  <a:gd name="connsiteY125" fmla="*/ 424294 h 461546"/>
                  <a:gd name="connsiteX126" fmla="*/ 329047 w 528355"/>
                  <a:gd name="connsiteY126" fmla="*/ 398271 h 461546"/>
                  <a:gd name="connsiteX127" fmla="*/ 523258 w 528355"/>
                  <a:gd name="connsiteY127" fmla="*/ 327646 h 461546"/>
                  <a:gd name="connsiteX128" fmla="*/ 523260 w 528355"/>
                  <a:gd name="connsiteY128" fmla="*/ 327645 h 461546"/>
                  <a:gd name="connsiteX129" fmla="*/ 523261 w 528355"/>
                  <a:gd name="connsiteY129" fmla="*/ 327645 h 461546"/>
                  <a:gd name="connsiteX130" fmla="*/ 523411 w 528355"/>
                  <a:gd name="connsiteY130" fmla="*/ 327582 h 461546"/>
                  <a:gd name="connsiteX131" fmla="*/ 523990 w 528355"/>
                  <a:gd name="connsiteY131" fmla="*/ 327338 h 461546"/>
                  <a:gd name="connsiteX132" fmla="*/ 524221 w 528355"/>
                  <a:gd name="connsiteY132" fmla="*/ 327212 h 461546"/>
                  <a:gd name="connsiteX133" fmla="*/ 524672 w 528355"/>
                  <a:gd name="connsiteY133" fmla="*/ 326966 h 461546"/>
                  <a:gd name="connsiteX134" fmla="*/ 524912 w 528355"/>
                  <a:gd name="connsiteY134" fmla="*/ 326802 h 461546"/>
                  <a:gd name="connsiteX135" fmla="*/ 525305 w 528355"/>
                  <a:gd name="connsiteY135" fmla="*/ 326533 h 461546"/>
                  <a:gd name="connsiteX136" fmla="*/ 525419 w 528355"/>
                  <a:gd name="connsiteY136" fmla="*/ 326436 h 461546"/>
                  <a:gd name="connsiteX137" fmla="*/ 525884 w 528355"/>
                  <a:gd name="connsiteY137" fmla="*/ 326045 h 461546"/>
                  <a:gd name="connsiteX138" fmla="*/ 525956 w 528355"/>
                  <a:gd name="connsiteY138" fmla="*/ 325968 h 461546"/>
                  <a:gd name="connsiteX139" fmla="*/ 526408 w 528355"/>
                  <a:gd name="connsiteY139" fmla="*/ 325505 h 461546"/>
                  <a:gd name="connsiteX140" fmla="*/ 526489 w 528355"/>
                  <a:gd name="connsiteY140" fmla="*/ 325404 h 461546"/>
                  <a:gd name="connsiteX141" fmla="*/ 526875 w 528355"/>
                  <a:gd name="connsiteY141" fmla="*/ 324922 h 461546"/>
                  <a:gd name="connsiteX142" fmla="*/ 526911 w 528355"/>
                  <a:gd name="connsiteY142" fmla="*/ 324866 h 461546"/>
                  <a:gd name="connsiteX143" fmla="*/ 527283 w 528355"/>
                  <a:gd name="connsiteY143" fmla="*/ 324299 h 461546"/>
                  <a:gd name="connsiteX144" fmla="*/ 527341 w 528355"/>
                  <a:gd name="connsiteY144" fmla="*/ 324189 h 461546"/>
                  <a:gd name="connsiteX145" fmla="*/ 527629 w 528355"/>
                  <a:gd name="connsiteY145" fmla="*/ 323642 h 461546"/>
                  <a:gd name="connsiteX146" fmla="*/ 527720 w 528355"/>
                  <a:gd name="connsiteY146" fmla="*/ 323417 h 461546"/>
                  <a:gd name="connsiteX147" fmla="*/ 527910 w 528355"/>
                  <a:gd name="connsiteY147" fmla="*/ 322955 h 461546"/>
                  <a:gd name="connsiteX148" fmla="*/ 528009 w 528355"/>
                  <a:gd name="connsiteY148" fmla="*/ 322626 h 461546"/>
                  <a:gd name="connsiteX149" fmla="*/ 528125 w 528355"/>
                  <a:gd name="connsiteY149" fmla="*/ 322244 h 461546"/>
                  <a:gd name="connsiteX150" fmla="*/ 528241 w 528355"/>
                  <a:gd name="connsiteY150" fmla="*/ 321665 h 461546"/>
                  <a:gd name="connsiteX151" fmla="*/ 528270 w 528355"/>
                  <a:gd name="connsiteY151" fmla="*/ 321513 h 461546"/>
                  <a:gd name="connsiteX152" fmla="*/ 527886 w 528355"/>
                  <a:gd name="connsiteY152" fmla="*/ 317725 h 461546"/>
                  <a:gd name="connsiteX153" fmla="*/ 302582 w 528355"/>
                  <a:gd name="connsiteY153" fmla="*/ 56505 h 461546"/>
                  <a:gd name="connsiteX154" fmla="*/ 311400 w 528355"/>
                  <a:gd name="connsiteY154" fmla="*/ 80745 h 461546"/>
                  <a:gd name="connsiteX155" fmla="*/ 287157 w 528355"/>
                  <a:gd name="connsiteY155" fmla="*/ 89568 h 461546"/>
                  <a:gd name="connsiteX156" fmla="*/ 278334 w 528355"/>
                  <a:gd name="connsiteY156" fmla="*/ 65329 h 461546"/>
                  <a:gd name="connsiteX157" fmla="*/ 302582 w 528355"/>
                  <a:gd name="connsiteY157" fmla="*/ 56505 h 461546"/>
                  <a:gd name="connsiteX158" fmla="*/ 348462 w 528355"/>
                  <a:gd name="connsiteY158" fmla="*/ 182560 h 461546"/>
                  <a:gd name="connsiteX159" fmla="*/ 357286 w 528355"/>
                  <a:gd name="connsiteY159" fmla="*/ 206798 h 461546"/>
                  <a:gd name="connsiteX160" fmla="*/ 333036 w 528355"/>
                  <a:gd name="connsiteY160" fmla="*/ 215623 h 461546"/>
                  <a:gd name="connsiteX161" fmla="*/ 324215 w 528355"/>
                  <a:gd name="connsiteY161" fmla="*/ 191384 h 461546"/>
                  <a:gd name="connsiteX162" fmla="*/ 348462 w 528355"/>
                  <a:gd name="connsiteY162" fmla="*/ 182560 h 461546"/>
                  <a:gd name="connsiteX163" fmla="*/ 256343 w 528355"/>
                  <a:gd name="connsiteY163" fmla="*/ 216084 h 461546"/>
                  <a:gd name="connsiteX164" fmla="*/ 309672 w 528355"/>
                  <a:gd name="connsiteY164" fmla="*/ 196677 h 461546"/>
                  <a:gd name="connsiteX165" fmla="*/ 321143 w 528355"/>
                  <a:gd name="connsiteY165" fmla="*/ 228186 h 461546"/>
                  <a:gd name="connsiteX166" fmla="*/ 328418 w 528355"/>
                  <a:gd name="connsiteY166" fmla="*/ 233283 h 461546"/>
                  <a:gd name="connsiteX167" fmla="*/ 331060 w 528355"/>
                  <a:gd name="connsiteY167" fmla="*/ 232808 h 461546"/>
                  <a:gd name="connsiteX168" fmla="*/ 369850 w 528355"/>
                  <a:gd name="connsiteY168" fmla="*/ 218691 h 461546"/>
                  <a:gd name="connsiteX169" fmla="*/ 374473 w 528355"/>
                  <a:gd name="connsiteY169" fmla="*/ 208774 h 461546"/>
                  <a:gd name="connsiteX170" fmla="*/ 363003 w 528355"/>
                  <a:gd name="connsiteY170" fmla="*/ 177267 h 461546"/>
                  <a:gd name="connsiteX171" fmla="*/ 416340 w 528355"/>
                  <a:gd name="connsiteY171" fmla="*/ 157855 h 461546"/>
                  <a:gd name="connsiteX172" fmla="*/ 467530 w 528355"/>
                  <a:gd name="connsiteY172" fmla="*/ 298495 h 461546"/>
                  <a:gd name="connsiteX173" fmla="*/ 313112 w 528355"/>
                  <a:gd name="connsiteY173" fmla="*/ 354650 h 461546"/>
                  <a:gd name="connsiteX174" fmla="*/ 303509 w 528355"/>
                  <a:gd name="connsiteY174" fmla="*/ 345687 h 461546"/>
                  <a:gd name="connsiteX175" fmla="*/ 256343 w 528355"/>
                  <a:gd name="connsiteY175" fmla="*/ 216084 h 461546"/>
                  <a:gd name="connsiteX176" fmla="*/ 124923 w 528355"/>
                  <a:gd name="connsiteY176" fmla="*/ 36050 h 461546"/>
                  <a:gd name="connsiteX177" fmla="*/ 124771 w 528355"/>
                  <a:gd name="connsiteY177" fmla="*/ 35687 h 461546"/>
                  <a:gd name="connsiteX178" fmla="*/ 124619 w 528355"/>
                  <a:gd name="connsiteY178" fmla="*/ 35329 h 461546"/>
                  <a:gd name="connsiteX179" fmla="*/ 124454 w 528355"/>
                  <a:gd name="connsiteY179" fmla="*/ 35024 h 461546"/>
                  <a:gd name="connsiteX180" fmla="*/ 124246 w 528355"/>
                  <a:gd name="connsiteY180" fmla="*/ 34645 h 461546"/>
                  <a:gd name="connsiteX181" fmla="*/ 124081 w 528355"/>
                  <a:gd name="connsiteY181" fmla="*/ 34404 h 461546"/>
                  <a:gd name="connsiteX182" fmla="*/ 123813 w 528355"/>
                  <a:gd name="connsiteY182" fmla="*/ 34012 h 461546"/>
                  <a:gd name="connsiteX183" fmla="*/ 123655 w 528355"/>
                  <a:gd name="connsiteY183" fmla="*/ 33823 h 461546"/>
                  <a:gd name="connsiteX184" fmla="*/ 123325 w 528355"/>
                  <a:gd name="connsiteY184" fmla="*/ 33431 h 461546"/>
                  <a:gd name="connsiteX185" fmla="*/ 123177 w 528355"/>
                  <a:gd name="connsiteY185" fmla="*/ 33286 h 461546"/>
                  <a:gd name="connsiteX186" fmla="*/ 122786 w 528355"/>
                  <a:gd name="connsiteY186" fmla="*/ 32905 h 461546"/>
                  <a:gd name="connsiteX187" fmla="*/ 122665 w 528355"/>
                  <a:gd name="connsiteY187" fmla="*/ 32808 h 461546"/>
                  <a:gd name="connsiteX188" fmla="*/ 122202 w 528355"/>
                  <a:gd name="connsiteY188" fmla="*/ 32437 h 461546"/>
                  <a:gd name="connsiteX189" fmla="*/ 122132 w 528355"/>
                  <a:gd name="connsiteY189" fmla="*/ 32390 h 461546"/>
                  <a:gd name="connsiteX190" fmla="*/ 121579 w 528355"/>
                  <a:gd name="connsiteY190" fmla="*/ 32028 h 461546"/>
                  <a:gd name="connsiteX191" fmla="*/ 121534 w 528355"/>
                  <a:gd name="connsiteY191" fmla="*/ 32005 h 461546"/>
                  <a:gd name="connsiteX192" fmla="*/ 118042 w 528355"/>
                  <a:gd name="connsiteY192" fmla="*/ 30964 h 461546"/>
                  <a:gd name="connsiteX193" fmla="*/ 118009 w 528355"/>
                  <a:gd name="connsiteY193" fmla="*/ 30964 h 461546"/>
                  <a:gd name="connsiteX194" fmla="*/ 117287 w 528355"/>
                  <a:gd name="connsiteY194" fmla="*/ 30963 h 461546"/>
                  <a:gd name="connsiteX195" fmla="*/ 117154 w 528355"/>
                  <a:gd name="connsiteY195" fmla="*/ 30977 h 461546"/>
                  <a:gd name="connsiteX196" fmla="*/ 116528 w 528355"/>
                  <a:gd name="connsiteY196" fmla="*/ 31037 h 461546"/>
                  <a:gd name="connsiteX197" fmla="*/ 116229 w 528355"/>
                  <a:gd name="connsiteY197" fmla="*/ 31097 h 461546"/>
                  <a:gd name="connsiteX198" fmla="*/ 115770 w 528355"/>
                  <a:gd name="connsiteY198" fmla="*/ 31189 h 461546"/>
                  <a:gd name="connsiteX199" fmla="*/ 115252 w 528355"/>
                  <a:gd name="connsiteY199" fmla="*/ 31346 h 461546"/>
                  <a:gd name="connsiteX200" fmla="*/ 115022 w 528355"/>
                  <a:gd name="connsiteY200" fmla="*/ 31416 h 461546"/>
                  <a:gd name="connsiteX201" fmla="*/ 115011 w 528355"/>
                  <a:gd name="connsiteY201" fmla="*/ 31420 h 461546"/>
                  <a:gd name="connsiteX202" fmla="*/ 115000 w 528355"/>
                  <a:gd name="connsiteY202" fmla="*/ 31423 h 461546"/>
                  <a:gd name="connsiteX203" fmla="*/ 114991 w 528355"/>
                  <a:gd name="connsiteY203" fmla="*/ 31427 h 461546"/>
                  <a:gd name="connsiteX204" fmla="*/ 22955 w 528355"/>
                  <a:gd name="connsiteY204" fmla="*/ 64623 h 461546"/>
                  <a:gd name="connsiteX205" fmla="*/ 17661 w 528355"/>
                  <a:gd name="connsiteY205" fmla="*/ 50077 h 461546"/>
                  <a:gd name="connsiteX206" fmla="*/ 109685 w 528355"/>
                  <a:gd name="connsiteY206" fmla="*/ 16885 h 461546"/>
                  <a:gd name="connsiteX207" fmla="*/ 109690 w 528355"/>
                  <a:gd name="connsiteY207" fmla="*/ 16883 h 461546"/>
                  <a:gd name="connsiteX208" fmla="*/ 109706 w 528355"/>
                  <a:gd name="connsiteY208" fmla="*/ 16878 h 461546"/>
                  <a:gd name="connsiteX209" fmla="*/ 139465 w 528355"/>
                  <a:gd name="connsiteY209" fmla="*/ 30756 h 461546"/>
                  <a:gd name="connsiteX210" fmla="*/ 249918 w 528355"/>
                  <a:gd name="connsiteY210" fmla="*/ 334225 h 461546"/>
                  <a:gd name="connsiteX211" fmla="*/ 242484 w 528355"/>
                  <a:gd name="connsiteY211" fmla="*/ 336429 h 461546"/>
                  <a:gd name="connsiteX212" fmla="*/ 235375 w 528355"/>
                  <a:gd name="connsiteY212" fmla="*/ 339529 h 461546"/>
                  <a:gd name="connsiteX213" fmla="*/ 124923 w 528355"/>
                  <a:gd name="connsiteY213" fmla="*/ 36050 h 461546"/>
                  <a:gd name="connsiteX214" fmla="*/ 308969 w 528355"/>
                  <a:gd name="connsiteY214" fmla="*/ 417750 h 461546"/>
                  <a:gd name="connsiteX215" fmla="*/ 281311 w 528355"/>
                  <a:gd name="connsiteY215" fmla="*/ 443094 h 461546"/>
                  <a:gd name="connsiteX216" fmla="*/ 264552 w 528355"/>
                  <a:gd name="connsiteY216" fmla="*/ 446066 h 461546"/>
                  <a:gd name="connsiteX217" fmla="*/ 218488 w 528355"/>
                  <a:gd name="connsiteY217" fmla="*/ 413799 h 461546"/>
                  <a:gd name="connsiteX218" fmla="*/ 247783 w 528355"/>
                  <a:gd name="connsiteY218" fmla="*/ 350974 h 461546"/>
                  <a:gd name="connsiteX219" fmla="*/ 264542 w 528355"/>
                  <a:gd name="connsiteY219" fmla="*/ 348002 h 461546"/>
                  <a:gd name="connsiteX220" fmla="*/ 310606 w 528355"/>
                  <a:gd name="connsiteY220" fmla="*/ 380271 h 461546"/>
                  <a:gd name="connsiteX221" fmla="*/ 308969 w 528355"/>
                  <a:gd name="connsiteY221" fmla="*/ 417750 h 461546"/>
                  <a:gd name="connsiteX222" fmla="*/ 327352 w 528355"/>
                  <a:gd name="connsiteY222" fmla="*/ 382414 h 461546"/>
                  <a:gd name="connsiteX223" fmla="*/ 325151 w 528355"/>
                  <a:gd name="connsiteY223" fmla="*/ 374978 h 461546"/>
                  <a:gd name="connsiteX224" fmla="*/ 322060 w 528355"/>
                  <a:gd name="connsiteY224" fmla="*/ 367867 h 461546"/>
                  <a:gd name="connsiteX225" fmla="*/ 505397 w 528355"/>
                  <a:gd name="connsiteY225" fmla="*/ 301198 h 461546"/>
                  <a:gd name="connsiteX226" fmla="*/ 510691 w 528355"/>
                  <a:gd name="connsiteY226" fmla="*/ 315744 h 461546"/>
                  <a:gd name="connsiteX227" fmla="*/ 327352 w 528355"/>
                  <a:gd name="connsiteY227" fmla="*/ 382414 h 461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</a:cxnLst>
                <a:rect l="l" t="t" r="r" b="b"/>
                <a:pathLst>
                  <a:path w="528355" h="461546">
                    <a:moveTo>
                      <a:pt x="527886" y="317725"/>
                    </a:moveTo>
                    <a:lnTo>
                      <a:pt x="517296" y="288635"/>
                    </a:lnTo>
                    <a:cubicBezTo>
                      <a:pt x="516571" y="286644"/>
                      <a:pt x="515114" y="285134"/>
                      <a:pt x="513341" y="284292"/>
                    </a:cubicBezTo>
                    <a:cubicBezTo>
                      <a:pt x="513326" y="284285"/>
                      <a:pt x="513310" y="284276"/>
                      <a:pt x="513295" y="284269"/>
                    </a:cubicBezTo>
                    <a:cubicBezTo>
                      <a:pt x="513179" y="284214"/>
                      <a:pt x="513059" y="284172"/>
                      <a:pt x="512940" y="284123"/>
                    </a:cubicBezTo>
                    <a:cubicBezTo>
                      <a:pt x="512829" y="284078"/>
                      <a:pt x="512719" y="284026"/>
                      <a:pt x="512606" y="283986"/>
                    </a:cubicBezTo>
                    <a:cubicBezTo>
                      <a:pt x="512579" y="283976"/>
                      <a:pt x="512550" y="283969"/>
                      <a:pt x="512522" y="283961"/>
                    </a:cubicBezTo>
                    <a:cubicBezTo>
                      <a:pt x="510909" y="283409"/>
                      <a:pt x="509104" y="283379"/>
                      <a:pt x="507378" y="284009"/>
                    </a:cubicBezTo>
                    <a:lnTo>
                      <a:pt x="482070" y="293212"/>
                    </a:lnTo>
                    <a:lnTo>
                      <a:pt x="428232" y="145286"/>
                    </a:lnTo>
                    <a:cubicBezTo>
                      <a:pt x="428231" y="145282"/>
                      <a:pt x="428228" y="145279"/>
                      <a:pt x="428227" y="145276"/>
                    </a:cubicBezTo>
                    <a:lnTo>
                      <a:pt x="407058" y="87108"/>
                    </a:lnTo>
                    <a:cubicBezTo>
                      <a:pt x="405944" y="84064"/>
                      <a:pt x="403023" y="82019"/>
                      <a:pt x="399783" y="82019"/>
                    </a:cubicBezTo>
                    <a:cubicBezTo>
                      <a:pt x="398885" y="82019"/>
                      <a:pt x="397987" y="82174"/>
                      <a:pt x="397141" y="82484"/>
                    </a:cubicBezTo>
                    <a:cubicBezTo>
                      <a:pt x="393127" y="83939"/>
                      <a:pt x="391053" y="88397"/>
                      <a:pt x="392508" y="92401"/>
                    </a:cubicBezTo>
                    <a:lnTo>
                      <a:pt x="411042" y="143308"/>
                    </a:lnTo>
                    <a:lnTo>
                      <a:pt x="311651" y="179482"/>
                    </a:lnTo>
                    <a:cubicBezTo>
                      <a:pt x="311650" y="179482"/>
                      <a:pt x="311648" y="179482"/>
                      <a:pt x="311646" y="179483"/>
                    </a:cubicBezTo>
                    <a:cubicBezTo>
                      <a:pt x="311643" y="179484"/>
                      <a:pt x="311641" y="179486"/>
                      <a:pt x="311638" y="179486"/>
                    </a:cubicBezTo>
                    <a:lnTo>
                      <a:pt x="251045" y="201538"/>
                    </a:lnTo>
                    <a:lnTo>
                      <a:pt x="210452" y="90032"/>
                    </a:lnTo>
                    <a:lnTo>
                      <a:pt x="263790" y="70621"/>
                    </a:lnTo>
                    <a:lnTo>
                      <a:pt x="275261" y="102131"/>
                    </a:lnTo>
                    <a:cubicBezTo>
                      <a:pt x="276365" y="105175"/>
                      <a:pt x="279286" y="107229"/>
                      <a:pt x="282526" y="107229"/>
                    </a:cubicBezTo>
                    <a:cubicBezTo>
                      <a:pt x="283434" y="107229"/>
                      <a:pt x="284321" y="107075"/>
                      <a:pt x="285178" y="106754"/>
                    </a:cubicBezTo>
                    <a:lnTo>
                      <a:pt x="323968" y="92637"/>
                    </a:lnTo>
                    <a:cubicBezTo>
                      <a:pt x="325908" y="91935"/>
                      <a:pt x="327455" y="90511"/>
                      <a:pt x="328333" y="88643"/>
                    </a:cubicBezTo>
                    <a:cubicBezTo>
                      <a:pt x="328981" y="87254"/>
                      <a:pt x="329192" y="85740"/>
                      <a:pt x="328977" y="84262"/>
                    </a:cubicBezTo>
                    <a:cubicBezTo>
                      <a:pt x="328975" y="84253"/>
                      <a:pt x="328975" y="84245"/>
                      <a:pt x="328974" y="84238"/>
                    </a:cubicBezTo>
                    <a:cubicBezTo>
                      <a:pt x="328945" y="84037"/>
                      <a:pt x="328901" y="83834"/>
                      <a:pt x="328855" y="83635"/>
                    </a:cubicBezTo>
                    <a:cubicBezTo>
                      <a:pt x="328841" y="83578"/>
                      <a:pt x="328834" y="83525"/>
                      <a:pt x="328821" y="83468"/>
                    </a:cubicBezTo>
                    <a:cubicBezTo>
                      <a:pt x="328758" y="83217"/>
                      <a:pt x="328681" y="82969"/>
                      <a:pt x="328592" y="82721"/>
                    </a:cubicBezTo>
                    <a:lnTo>
                      <a:pt x="317125" y="51211"/>
                    </a:lnTo>
                    <a:lnTo>
                      <a:pt x="370451" y="31803"/>
                    </a:lnTo>
                    <a:lnTo>
                      <a:pt x="381920" y="63309"/>
                    </a:lnTo>
                    <a:cubicBezTo>
                      <a:pt x="383035" y="66353"/>
                      <a:pt x="385955" y="68407"/>
                      <a:pt x="389195" y="68407"/>
                    </a:cubicBezTo>
                    <a:cubicBezTo>
                      <a:pt x="390093" y="68407"/>
                      <a:pt x="390991" y="68252"/>
                      <a:pt x="391847" y="67932"/>
                    </a:cubicBezTo>
                    <a:cubicBezTo>
                      <a:pt x="395851" y="66477"/>
                      <a:pt x="397925" y="62029"/>
                      <a:pt x="396470" y="58015"/>
                    </a:cubicBezTo>
                    <a:lnTo>
                      <a:pt x="382353" y="19226"/>
                    </a:lnTo>
                    <a:cubicBezTo>
                      <a:pt x="381378" y="16562"/>
                      <a:pt x="379021" y="14665"/>
                      <a:pt x="376275" y="14231"/>
                    </a:cubicBezTo>
                    <a:cubicBezTo>
                      <a:pt x="375883" y="14169"/>
                      <a:pt x="375483" y="14137"/>
                      <a:pt x="375078" y="14137"/>
                    </a:cubicBezTo>
                    <a:cubicBezTo>
                      <a:pt x="374181" y="14137"/>
                      <a:pt x="373283" y="14292"/>
                      <a:pt x="372437" y="14602"/>
                    </a:cubicBezTo>
                    <a:lnTo>
                      <a:pt x="304593" y="39297"/>
                    </a:lnTo>
                    <a:cubicBezTo>
                      <a:pt x="304582" y="39301"/>
                      <a:pt x="304569" y="39302"/>
                      <a:pt x="304558" y="39306"/>
                    </a:cubicBezTo>
                    <a:cubicBezTo>
                      <a:pt x="304537" y="39314"/>
                      <a:pt x="304519" y="39324"/>
                      <a:pt x="304498" y="39331"/>
                    </a:cubicBezTo>
                    <a:lnTo>
                      <a:pt x="265836" y="53405"/>
                    </a:lnTo>
                    <a:cubicBezTo>
                      <a:pt x="265814" y="53413"/>
                      <a:pt x="265791" y="53415"/>
                      <a:pt x="265768" y="53423"/>
                    </a:cubicBezTo>
                    <a:cubicBezTo>
                      <a:pt x="265730" y="53438"/>
                      <a:pt x="265694" y="53456"/>
                      <a:pt x="265656" y="53471"/>
                    </a:cubicBezTo>
                    <a:lnTo>
                      <a:pt x="197889" y="78137"/>
                    </a:lnTo>
                    <a:cubicBezTo>
                      <a:pt x="195949" y="78839"/>
                      <a:pt x="194402" y="80263"/>
                      <a:pt x="193524" y="82131"/>
                    </a:cubicBezTo>
                    <a:cubicBezTo>
                      <a:pt x="192647" y="84009"/>
                      <a:pt x="192554" y="86113"/>
                      <a:pt x="193266" y="88054"/>
                    </a:cubicBezTo>
                    <a:lnTo>
                      <a:pt x="239144" y="214110"/>
                    </a:lnTo>
                    <a:lnTo>
                      <a:pt x="283263" y="335334"/>
                    </a:lnTo>
                    <a:cubicBezTo>
                      <a:pt x="277670" y="333625"/>
                      <a:pt x="271797" y="332666"/>
                      <a:pt x="265783" y="332549"/>
                    </a:cubicBezTo>
                    <a:lnTo>
                      <a:pt x="154015" y="25463"/>
                    </a:lnTo>
                    <a:cubicBezTo>
                      <a:pt x="146717" y="5413"/>
                      <a:pt x="124468" y="-4961"/>
                      <a:pt x="104417" y="2335"/>
                    </a:cubicBezTo>
                    <a:cubicBezTo>
                      <a:pt x="104413" y="2336"/>
                      <a:pt x="104410" y="2338"/>
                      <a:pt x="104407" y="2339"/>
                    </a:cubicBezTo>
                    <a:lnTo>
                      <a:pt x="5111" y="38152"/>
                    </a:lnTo>
                    <a:cubicBezTo>
                      <a:pt x="5110" y="38153"/>
                      <a:pt x="5108" y="38153"/>
                      <a:pt x="5106" y="38154"/>
                    </a:cubicBezTo>
                    <a:cubicBezTo>
                      <a:pt x="5101" y="38156"/>
                      <a:pt x="5096" y="38157"/>
                      <a:pt x="5090" y="38159"/>
                    </a:cubicBezTo>
                    <a:cubicBezTo>
                      <a:pt x="4911" y="38224"/>
                      <a:pt x="4742" y="38301"/>
                      <a:pt x="4571" y="38378"/>
                    </a:cubicBezTo>
                    <a:cubicBezTo>
                      <a:pt x="4506" y="38406"/>
                      <a:pt x="4438" y="38430"/>
                      <a:pt x="4374" y="38461"/>
                    </a:cubicBezTo>
                    <a:cubicBezTo>
                      <a:pt x="4207" y="38541"/>
                      <a:pt x="4048" y="38633"/>
                      <a:pt x="3889" y="38724"/>
                    </a:cubicBezTo>
                    <a:cubicBezTo>
                      <a:pt x="3824" y="38761"/>
                      <a:pt x="3755" y="38793"/>
                      <a:pt x="3691" y="38834"/>
                    </a:cubicBezTo>
                    <a:cubicBezTo>
                      <a:pt x="3539" y="38927"/>
                      <a:pt x="3396" y="39030"/>
                      <a:pt x="3252" y="39132"/>
                    </a:cubicBezTo>
                    <a:cubicBezTo>
                      <a:pt x="3188" y="39177"/>
                      <a:pt x="3120" y="39219"/>
                      <a:pt x="3058" y="39265"/>
                    </a:cubicBezTo>
                    <a:cubicBezTo>
                      <a:pt x="2923" y="39367"/>
                      <a:pt x="2799" y="39478"/>
                      <a:pt x="2672" y="39588"/>
                    </a:cubicBezTo>
                    <a:cubicBezTo>
                      <a:pt x="2608" y="39645"/>
                      <a:pt x="2539" y="39695"/>
                      <a:pt x="2477" y="39753"/>
                    </a:cubicBezTo>
                    <a:cubicBezTo>
                      <a:pt x="2357" y="39863"/>
                      <a:pt x="2248" y="39983"/>
                      <a:pt x="2136" y="40100"/>
                    </a:cubicBezTo>
                    <a:cubicBezTo>
                      <a:pt x="2075" y="40165"/>
                      <a:pt x="2010" y="40224"/>
                      <a:pt x="1951" y="40290"/>
                    </a:cubicBezTo>
                    <a:cubicBezTo>
                      <a:pt x="1846" y="40408"/>
                      <a:pt x="1750" y="40535"/>
                      <a:pt x="1652" y="40660"/>
                    </a:cubicBezTo>
                    <a:cubicBezTo>
                      <a:pt x="1596" y="40730"/>
                      <a:pt x="1536" y="40798"/>
                      <a:pt x="1483" y="40872"/>
                    </a:cubicBezTo>
                    <a:cubicBezTo>
                      <a:pt x="1394" y="40994"/>
                      <a:pt x="1316" y="41121"/>
                      <a:pt x="1234" y="41248"/>
                    </a:cubicBezTo>
                    <a:cubicBezTo>
                      <a:pt x="1182" y="41331"/>
                      <a:pt x="1124" y="41409"/>
                      <a:pt x="1074" y="41493"/>
                    </a:cubicBezTo>
                    <a:cubicBezTo>
                      <a:pt x="1000" y="41619"/>
                      <a:pt x="936" y="41751"/>
                      <a:pt x="869" y="41881"/>
                    </a:cubicBezTo>
                    <a:cubicBezTo>
                      <a:pt x="822" y="41971"/>
                      <a:pt x="771" y="42058"/>
                      <a:pt x="728" y="42150"/>
                    </a:cubicBezTo>
                    <a:cubicBezTo>
                      <a:pt x="668" y="42278"/>
                      <a:pt x="619" y="42410"/>
                      <a:pt x="565" y="42541"/>
                    </a:cubicBezTo>
                    <a:cubicBezTo>
                      <a:pt x="525" y="42642"/>
                      <a:pt x="480" y="42736"/>
                      <a:pt x="445" y="42838"/>
                    </a:cubicBezTo>
                    <a:cubicBezTo>
                      <a:pt x="399" y="42966"/>
                      <a:pt x="364" y="43098"/>
                      <a:pt x="326" y="43228"/>
                    </a:cubicBezTo>
                    <a:cubicBezTo>
                      <a:pt x="294" y="43335"/>
                      <a:pt x="257" y="43441"/>
                      <a:pt x="229" y="43551"/>
                    </a:cubicBezTo>
                    <a:cubicBezTo>
                      <a:pt x="197" y="43679"/>
                      <a:pt x="175" y="43811"/>
                      <a:pt x="150" y="43941"/>
                    </a:cubicBezTo>
                    <a:cubicBezTo>
                      <a:pt x="127" y="44054"/>
                      <a:pt x="99" y="44168"/>
                      <a:pt x="82" y="44282"/>
                    </a:cubicBezTo>
                    <a:cubicBezTo>
                      <a:pt x="61" y="44414"/>
                      <a:pt x="54" y="44549"/>
                      <a:pt x="40" y="44682"/>
                    </a:cubicBezTo>
                    <a:cubicBezTo>
                      <a:pt x="29" y="44797"/>
                      <a:pt x="11" y="44913"/>
                      <a:pt x="5" y="45029"/>
                    </a:cubicBezTo>
                    <a:cubicBezTo>
                      <a:pt x="-2" y="45166"/>
                      <a:pt x="3" y="45302"/>
                      <a:pt x="3" y="45438"/>
                    </a:cubicBezTo>
                    <a:cubicBezTo>
                      <a:pt x="3" y="45555"/>
                      <a:pt x="-3" y="45671"/>
                      <a:pt x="2" y="45788"/>
                    </a:cubicBezTo>
                    <a:cubicBezTo>
                      <a:pt x="8" y="45926"/>
                      <a:pt x="28" y="46066"/>
                      <a:pt x="41" y="46204"/>
                    </a:cubicBezTo>
                    <a:cubicBezTo>
                      <a:pt x="53" y="46318"/>
                      <a:pt x="59" y="46434"/>
                      <a:pt x="75" y="46549"/>
                    </a:cubicBezTo>
                    <a:cubicBezTo>
                      <a:pt x="96" y="46687"/>
                      <a:pt x="129" y="46824"/>
                      <a:pt x="157" y="46961"/>
                    </a:cubicBezTo>
                    <a:cubicBezTo>
                      <a:pt x="181" y="47078"/>
                      <a:pt x="198" y="47195"/>
                      <a:pt x="227" y="47312"/>
                    </a:cubicBezTo>
                    <a:cubicBezTo>
                      <a:pt x="261" y="47449"/>
                      <a:pt x="310" y="47585"/>
                      <a:pt x="352" y="47721"/>
                    </a:cubicBezTo>
                    <a:cubicBezTo>
                      <a:pt x="387" y="47833"/>
                      <a:pt x="415" y="47948"/>
                      <a:pt x="455" y="48060"/>
                    </a:cubicBezTo>
                    <a:cubicBezTo>
                      <a:pt x="456" y="48062"/>
                      <a:pt x="457" y="48065"/>
                      <a:pt x="458" y="48067"/>
                    </a:cubicBezTo>
                    <a:cubicBezTo>
                      <a:pt x="459" y="48073"/>
                      <a:pt x="460" y="48077"/>
                      <a:pt x="462" y="48082"/>
                    </a:cubicBezTo>
                    <a:lnTo>
                      <a:pt x="11051" y="77172"/>
                    </a:lnTo>
                    <a:cubicBezTo>
                      <a:pt x="11130" y="77391"/>
                      <a:pt x="11240" y="77590"/>
                      <a:pt x="11336" y="77798"/>
                    </a:cubicBezTo>
                    <a:cubicBezTo>
                      <a:pt x="11411" y="77959"/>
                      <a:pt x="11472" y="78130"/>
                      <a:pt x="11558" y="78284"/>
                    </a:cubicBezTo>
                    <a:cubicBezTo>
                      <a:pt x="11678" y="78501"/>
                      <a:pt x="11824" y="78695"/>
                      <a:pt x="11963" y="78899"/>
                    </a:cubicBezTo>
                    <a:cubicBezTo>
                      <a:pt x="12051" y="79026"/>
                      <a:pt x="12125" y="79165"/>
                      <a:pt x="12220" y="79286"/>
                    </a:cubicBezTo>
                    <a:cubicBezTo>
                      <a:pt x="12386" y="79499"/>
                      <a:pt x="12576" y="79689"/>
                      <a:pt x="12762" y="79881"/>
                    </a:cubicBezTo>
                    <a:cubicBezTo>
                      <a:pt x="12849" y="79971"/>
                      <a:pt x="12925" y="80073"/>
                      <a:pt x="13016" y="80159"/>
                    </a:cubicBezTo>
                    <a:cubicBezTo>
                      <a:pt x="13225" y="80356"/>
                      <a:pt x="13455" y="80527"/>
                      <a:pt x="13683" y="80698"/>
                    </a:cubicBezTo>
                    <a:cubicBezTo>
                      <a:pt x="13766" y="80761"/>
                      <a:pt x="13840" y="80835"/>
                      <a:pt x="13925" y="80892"/>
                    </a:cubicBezTo>
                    <a:cubicBezTo>
                      <a:pt x="14172" y="81063"/>
                      <a:pt x="14436" y="81206"/>
                      <a:pt x="14700" y="81345"/>
                    </a:cubicBezTo>
                    <a:cubicBezTo>
                      <a:pt x="14778" y="81387"/>
                      <a:pt x="14851" y="81440"/>
                      <a:pt x="14930" y="81480"/>
                    </a:cubicBezTo>
                    <a:cubicBezTo>
                      <a:pt x="15200" y="81612"/>
                      <a:pt x="15484" y="81714"/>
                      <a:pt x="15768" y="81813"/>
                    </a:cubicBezTo>
                    <a:cubicBezTo>
                      <a:pt x="15851" y="81842"/>
                      <a:pt x="15928" y="81883"/>
                      <a:pt x="16012" y="81910"/>
                    </a:cubicBezTo>
                    <a:cubicBezTo>
                      <a:pt x="16303" y="82002"/>
                      <a:pt x="16602" y="82061"/>
                      <a:pt x="16903" y="82118"/>
                    </a:cubicBezTo>
                    <a:cubicBezTo>
                      <a:pt x="16986" y="82134"/>
                      <a:pt x="17066" y="82163"/>
                      <a:pt x="17150" y="82175"/>
                    </a:cubicBezTo>
                    <a:cubicBezTo>
                      <a:pt x="17536" y="82236"/>
                      <a:pt x="17929" y="82266"/>
                      <a:pt x="18325" y="82266"/>
                    </a:cubicBezTo>
                    <a:cubicBezTo>
                      <a:pt x="18544" y="82266"/>
                      <a:pt x="18764" y="82256"/>
                      <a:pt x="18985" y="82238"/>
                    </a:cubicBezTo>
                    <a:cubicBezTo>
                      <a:pt x="19030" y="82234"/>
                      <a:pt x="19074" y="82225"/>
                      <a:pt x="19120" y="82220"/>
                    </a:cubicBezTo>
                    <a:cubicBezTo>
                      <a:pt x="19295" y="82202"/>
                      <a:pt x="19470" y="82182"/>
                      <a:pt x="19645" y="82152"/>
                    </a:cubicBezTo>
                    <a:cubicBezTo>
                      <a:pt x="19725" y="82138"/>
                      <a:pt x="19806" y="82116"/>
                      <a:pt x="19886" y="82100"/>
                    </a:cubicBezTo>
                    <a:cubicBezTo>
                      <a:pt x="20026" y="82071"/>
                      <a:pt x="20165" y="82044"/>
                      <a:pt x="20303" y="82007"/>
                    </a:cubicBezTo>
                    <a:cubicBezTo>
                      <a:pt x="20451" y="81969"/>
                      <a:pt x="20596" y="81918"/>
                      <a:pt x="20743" y="81870"/>
                    </a:cubicBezTo>
                    <a:cubicBezTo>
                      <a:pt x="20812" y="81848"/>
                      <a:pt x="20881" y="81829"/>
                      <a:pt x="20949" y="81805"/>
                    </a:cubicBezTo>
                    <a:lnTo>
                      <a:pt x="20958" y="81802"/>
                    </a:lnTo>
                    <a:cubicBezTo>
                      <a:pt x="20962" y="81800"/>
                      <a:pt x="20966" y="81798"/>
                      <a:pt x="20970" y="81797"/>
                    </a:cubicBezTo>
                    <a:cubicBezTo>
                      <a:pt x="20973" y="81796"/>
                      <a:pt x="20976" y="81794"/>
                      <a:pt x="20979" y="81793"/>
                    </a:cubicBezTo>
                    <a:lnTo>
                      <a:pt x="113015" y="48598"/>
                    </a:lnTo>
                    <a:lnTo>
                      <a:pt x="222156" y="348451"/>
                    </a:lnTo>
                    <a:cubicBezTo>
                      <a:pt x="202687" y="365480"/>
                      <a:pt x="194579" y="393367"/>
                      <a:pt x="203944" y="419094"/>
                    </a:cubicBezTo>
                    <a:cubicBezTo>
                      <a:pt x="213186" y="444485"/>
                      <a:pt x="237543" y="461546"/>
                      <a:pt x="264554" y="461546"/>
                    </a:cubicBezTo>
                    <a:cubicBezTo>
                      <a:pt x="272068" y="461546"/>
                      <a:pt x="279488" y="460233"/>
                      <a:pt x="286607" y="457641"/>
                    </a:cubicBezTo>
                    <a:cubicBezTo>
                      <a:pt x="302795" y="451749"/>
                      <a:pt x="315719" y="439908"/>
                      <a:pt x="323001" y="424294"/>
                    </a:cubicBezTo>
                    <a:cubicBezTo>
                      <a:pt x="326870" y="415994"/>
                      <a:pt x="328880" y="407160"/>
                      <a:pt x="329047" y="398271"/>
                    </a:cubicBezTo>
                    <a:lnTo>
                      <a:pt x="523258" y="327646"/>
                    </a:lnTo>
                    <a:cubicBezTo>
                      <a:pt x="523258" y="327646"/>
                      <a:pt x="523259" y="327646"/>
                      <a:pt x="523260" y="327645"/>
                    </a:cubicBezTo>
                    <a:lnTo>
                      <a:pt x="523261" y="327645"/>
                    </a:lnTo>
                    <a:cubicBezTo>
                      <a:pt x="523313" y="327627"/>
                      <a:pt x="523361" y="327602"/>
                      <a:pt x="523411" y="327582"/>
                    </a:cubicBezTo>
                    <a:cubicBezTo>
                      <a:pt x="523608" y="327506"/>
                      <a:pt x="523803" y="327428"/>
                      <a:pt x="523990" y="327338"/>
                    </a:cubicBezTo>
                    <a:cubicBezTo>
                      <a:pt x="524069" y="327299"/>
                      <a:pt x="524143" y="327253"/>
                      <a:pt x="524221" y="327212"/>
                    </a:cubicBezTo>
                    <a:cubicBezTo>
                      <a:pt x="524374" y="327132"/>
                      <a:pt x="524527" y="327055"/>
                      <a:pt x="524672" y="326966"/>
                    </a:cubicBezTo>
                    <a:cubicBezTo>
                      <a:pt x="524755" y="326915"/>
                      <a:pt x="524831" y="326855"/>
                      <a:pt x="524912" y="326802"/>
                    </a:cubicBezTo>
                    <a:cubicBezTo>
                      <a:pt x="525044" y="326713"/>
                      <a:pt x="525179" y="326628"/>
                      <a:pt x="525305" y="326533"/>
                    </a:cubicBezTo>
                    <a:cubicBezTo>
                      <a:pt x="525345" y="326502"/>
                      <a:pt x="525380" y="326467"/>
                      <a:pt x="525419" y="326436"/>
                    </a:cubicBezTo>
                    <a:cubicBezTo>
                      <a:pt x="525578" y="326309"/>
                      <a:pt x="525736" y="326182"/>
                      <a:pt x="525884" y="326045"/>
                    </a:cubicBezTo>
                    <a:cubicBezTo>
                      <a:pt x="525908" y="326018"/>
                      <a:pt x="525931" y="325992"/>
                      <a:pt x="525956" y="325968"/>
                    </a:cubicBezTo>
                    <a:cubicBezTo>
                      <a:pt x="526112" y="325818"/>
                      <a:pt x="526264" y="325666"/>
                      <a:pt x="526408" y="325505"/>
                    </a:cubicBezTo>
                    <a:cubicBezTo>
                      <a:pt x="526437" y="325473"/>
                      <a:pt x="526460" y="325437"/>
                      <a:pt x="526489" y="325404"/>
                    </a:cubicBezTo>
                    <a:cubicBezTo>
                      <a:pt x="526624" y="325247"/>
                      <a:pt x="526755" y="325088"/>
                      <a:pt x="526875" y="324922"/>
                    </a:cubicBezTo>
                    <a:cubicBezTo>
                      <a:pt x="526889" y="324904"/>
                      <a:pt x="526899" y="324885"/>
                      <a:pt x="526911" y="324866"/>
                    </a:cubicBezTo>
                    <a:cubicBezTo>
                      <a:pt x="527042" y="324681"/>
                      <a:pt x="527168" y="324494"/>
                      <a:pt x="527283" y="324299"/>
                    </a:cubicBezTo>
                    <a:cubicBezTo>
                      <a:pt x="527304" y="324263"/>
                      <a:pt x="527320" y="324225"/>
                      <a:pt x="527341" y="324189"/>
                    </a:cubicBezTo>
                    <a:cubicBezTo>
                      <a:pt x="527443" y="324010"/>
                      <a:pt x="527541" y="323829"/>
                      <a:pt x="527629" y="323642"/>
                    </a:cubicBezTo>
                    <a:cubicBezTo>
                      <a:pt x="527663" y="323569"/>
                      <a:pt x="527690" y="323492"/>
                      <a:pt x="527720" y="323417"/>
                    </a:cubicBezTo>
                    <a:cubicBezTo>
                      <a:pt x="527787" y="323265"/>
                      <a:pt x="527854" y="323112"/>
                      <a:pt x="527910" y="322955"/>
                    </a:cubicBezTo>
                    <a:cubicBezTo>
                      <a:pt x="527949" y="322847"/>
                      <a:pt x="527976" y="322735"/>
                      <a:pt x="528009" y="322626"/>
                    </a:cubicBezTo>
                    <a:cubicBezTo>
                      <a:pt x="528049" y="322499"/>
                      <a:pt x="528093" y="322373"/>
                      <a:pt x="528125" y="322244"/>
                    </a:cubicBezTo>
                    <a:cubicBezTo>
                      <a:pt x="528172" y="322053"/>
                      <a:pt x="528208" y="321859"/>
                      <a:pt x="528241" y="321665"/>
                    </a:cubicBezTo>
                    <a:cubicBezTo>
                      <a:pt x="528249" y="321613"/>
                      <a:pt x="528263" y="321564"/>
                      <a:pt x="528270" y="321513"/>
                    </a:cubicBezTo>
                    <a:cubicBezTo>
                      <a:pt x="528455" y="320279"/>
                      <a:pt x="528343" y="318981"/>
                      <a:pt x="527886" y="317725"/>
                    </a:cubicBezTo>
                    <a:close/>
                    <a:moveTo>
                      <a:pt x="302582" y="56505"/>
                    </a:moveTo>
                    <a:lnTo>
                      <a:pt x="311400" y="80745"/>
                    </a:lnTo>
                    <a:lnTo>
                      <a:pt x="287157" y="89568"/>
                    </a:lnTo>
                    <a:lnTo>
                      <a:pt x="278334" y="65329"/>
                    </a:lnTo>
                    <a:lnTo>
                      <a:pt x="302582" y="56505"/>
                    </a:lnTo>
                    <a:close/>
                    <a:moveTo>
                      <a:pt x="348462" y="182560"/>
                    </a:moveTo>
                    <a:lnTo>
                      <a:pt x="357286" y="206798"/>
                    </a:lnTo>
                    <a:lnTo>
                      <a:pt x="333036" y="215623"/>
                    </a:lnTo>
                    <a:lnTo>
                      <a:pt x="324215" y="191384"/>
                    </a:lnTo>
                    <a:lnTo>
                      <a:pt x="348462" y="182560"/>
                    </a:lnTo>
                    <a:close/>
                    <a:moveTo>
                      <a:pt x="256343" y="216084"/>
                    </a:moveTo>
                    <a:lnTo>
                      <a:pt x="309672" y="196677"/>
                    </a:lnTo>
                    <a:lnTo>
                      <a:pt x="321143" y="228186"/>
                    </a:lnTo>
                    <a:cubicBezTo>
                      <a:pt x="322247" y="231230"/>
                      <a:pt x="325168" y="233283"/>
                      <a:pt x="328418" y="233283"/>
                    </a:cubicBezTo>
                    <a:cubicBezTo>
                      <a:pt x="329316" y="233283"/>
                      <a:pt x="330204" y="233119"/>
                      <a:pt x="331060" y="232808"/>
                    </a:cubicBezTo>
                    <a:lnTo>
                      <a:pt x="369850" y="218691"/>
                    </a:lnTo>
                    <a:cubicBezTo>
                      <a:pt x="373864" y="217236"/>
                      <a:pt x="375938" y="212788"/>
                      <a:pt x="374473" y="208774"/>
                    </a:cubicBezTo>
                    <a:lnTo>
                      <a:pt x="363003" y="177267"/>
                    </a:lnTo>
                    <a:lnTo>
                      <a:pt x="416340" y="157855"/>
                    </a:lnTo>
                    <a:lnTo>
                      <a:pt x="467530" y="298495"/>
                    </a:lnTo>
                    <a:lnTo>
                      <a:pt x="313112" y="354650"/>
                    </a:lnTo>
                    <a:cubicBezTo>
                      <a:pt x="310212" y="351338"/>
                      <a:pt x="306997" y="348331"/>
                      <a:pt x="303509" y="345687"/>
                    </a:cubicBezTo>
                    <a:lnTo>
                      <a:pt x="256343" y="216084"/>
                    </a:lnTo>
                    <a:close/>
                    <a:moveTo>
                      <a:pt x="124923" y="36050"/>
                    </a:moveTo>
                    <a:cubicBezTo>
                      <a:pt x="124878" y="35926"/>
                      <a:pt x="124821" y="35809"/>
                      <a:pt x="124771" y="35687"/>
                    </a:cubicBezTo>
                    <a:cubicBezTo>
                      <a:pt x="124720" y="35569"/>
                      <a:pt x="124675" y="35446"/>
                      <a:pt x="124619" y="35329"/>
                    </a:cubicBezTo>
                    <a:cubicBezTo>
                      <a:pt x="124568" y="35223"/>
                      <a:pt x="124508" y="35126"/>
                      <a:pt x="124454" y="35024"/>
                    </a:cubicBezTo>
                    <a:cubicBezTo>
                      <a:pt x="124386" y="34897"/>
                      <a:pt x="124321" y="34767"/>
                      <a:pt x="124246" y="34645"/>
                    </a:cubicBezTo>
                    <a:cubicBezTo>
                      <a:pt x="124195" y="34561"/>
                      <a:pt x="124136" y="34485"/>
                      <a:pt x="124081" y="34404"/>
                    </a:cubicBezTo>
                    <a:cubicBezTo>
                      <a:pt x="123993" y="34271"/>
                      <a:pt x="123909" y="34137"/>
                      <a:pt x="123813" y="34012"/>
                    </a:cubicBezTo>
                    <a:cubicBezTo>
                      <a:pt x="123763" y="33946"/>
                      <a:pt x="123707" y="33888"/>
                      <a:pt x="123655" y="33823"/>
                    </a:cubicBezTo>
                    <a:cubicBezTo>
                      <a:pt x="123548" y="33689"/>
                      <a:pt x="123441" y="33556"/>
                      <a:pt x="123325" y="33431"/>
                    </a:cubicBezTo>
                    <a:cubicBezTo>
                      <a:pt x="123278" y="33381"/>
                      <a:pt x="123226" y="33336"/>
                      <a:pt x="123177" y="33286"/>
                    </a:cubicBezTo>
                    <a:cubicBezTo>
                      <a:pt x="123049" y="33156"/>
                      <a:pt x="122922" y="33026"/>
                      <a:pt x="122786" y="32905"/>
                    </a:cubicBezTo>
                    <a:cubicBezTo>
                      <a:pt x="122747" y="32871"/>
                      <a:pt x="122705" y="32841"/>
                      <a:pt x="122665" y="32808"/>
                    </a:cubicBezTo>
                    <a:cubicBezTo>
                      <a:pt x="122515" y="32679"/>
                      <a:pt x="122362" y="32552"/>
                      <a:pt x="122202" y="32437"/>
                    </a:cubicBezTo>
                    <a:cubicBezTo>
                      <a:pt x="122179" y="32420"/>
                      <a:pt x="122155" y="32408"/>
                      <a:pt x="122132" y="32390"/>
                    </a:cubicBezTo>
                    <a:cubicBezTo>
                      <a:pt x="121952" y="32262"/>
                      <a:pt x="121769" y="32141"/>
                      <a:pt x="121579" y="32028"/>
                    </a:cubicBezTo>
                    <a:cubicBezTo>
                      <a:pt x="121564" y="32020"/>
                      <a:pt x="121549" y="32013"/>
                      <a:pt x="121534" y="32005"/>
                    </a:cubicBezTo>
                    <a:cubicBezTo>
                      <a:pt x="120478" y="31391"/>
                      <a:pt x="119281" y="31029"/>
                      <a:pt x="118042" y="30964"/>
                    </a:cubicBezTo>
                    <a:cubicBezTo>
                      <a:pt x="118031" y="30964"/>
                      <a:pt x="118021" y="30965"/>
                      <a:pt x="118009" y="30964"/>
                    </a:cubicBezTo>
                    <a:cubicBezTo>
                      <a:pt x="117770" y="30953"/>
                      <a:pt x="117529" y="30952"/>
                      <a:pt x="117287" y="30963"/>
                    </a:cubicBezTo>
                    <a:cubicBezTo>
                      <a:pt x="117243" y="30965"/>
                      <a:pt x="117198" y="30973"/>
                      <a:pt x="117154" y="30977"/>
                    </a:cubicBezTo>
                    <a:cubicBezTo>
                      <a:pt x="116945" y="30990"/>
                      <a:pt x="116737" y="31006"/>
                      <a:pt x="116528" y="31037"/>
                    </a:cubicBezTo>
                    <a:cubicBezTo>
                      <a:pt x="116428" y="31053"/>
                      <a:pt x="116329" y="31078"/>
                      <a:pt x="116229" y="31097"/>
                    </a:cubicBezTo>
                    <a:cubicBezTo>
                      <a:pt x="116076" y="31125"/>
                      <a:pt x="115923" y="31151"/>
                      <a:pt x="115770" y="31189"/>
                    </a:cubicBezTo>
                    <a:cubicBezTo>
                      <a:pt x="115597" y="31232"/>
                      <a:pt x="115424" y="31291"/>
                      <a:pt x="115252" y="31346"/>
                    </a:cubicBezTo>
                    <a:cubicBezTo>
                      <a:pt x="115176" y="31371"/>
                      <a:pt x="115098" y="31389"/>
                      <a:pt x="115022" y="31416"/>
                    </a:cubicBezTo>
                    <a:lnTo>
                      <a:pt x="115011" y="31420"/>
                    </a:lnTo>
                    <a:cubicBezTo>
                      <a:pt x="115008" y="31421"/>
                      <a:pt x="115004" y="31422"/>
                      <a:pt x="115000" y="31423"/>
                    </a:cubicBezTo>
                    <a:cubicBezTo>
                      <a:pt x="114997" y="31424"/>
                      <a:pt x="114994" y="31426"/>
                      <a:pt x="114991" y="31427"/>
                    </a:cubicBezTo>
                    <a:lnTo>
                      <a:pt x="22955" y="64623"/>
                    </a:lnTo>
                    <a:lnTo>
                      <a:pt x="17661" y="50077"/>
                    </a:lnTo>
                    <a:lnTo>
                      <a:pt x="109685" y="16885"/>
                    </a:lnTo>
                    <a:cubicBezTo>
                      <a:pt x="109687" y="16884"/>
                      <a:pt x="109688" y="16883"/>
                      <a:pt x="109690" y="16883"/>
                    </a:cubicBezTo>
                    <a:cubicBezTo>
                      <a:pt x="109695" y="16881"/>
                      <a:pt x="109700" y="16880"/>
                      <a:pt x="109706" y="16878"/>
                    </a:cubicBezTo>
                    <a:cubicBezTo>
                      <a:pt x="121739" y="12500"/>
                      <a:pt x="135087" y="18724"/>
                      <a:pt x="139465" y="30756"/>
                    </a:cubicBezTo>
                    <a:lnTo>
                      <a:pt x="249918" y="334225"/>
                    </a:lnTo>
                    <a:cubicBezTo>
                      <a:pt x="247410" y="334811"/>
                      <a:pt x="244928" y="335538"/>
                      <a:pt x="242484" y="336429"/>
                    </a:cubicBezTo>
                    <a:cubicBezTo>
                      <a:pt x="240020" y="337326"/>
                      <a:pt x="237657" y="338373"/>
                      <a:pt x="235375" y="339529"/>
                    </a:cubicBezTo>
                    <a:lnTo>
                      <a:pt x="124923" y="36050"/>
                    </a:lnTo>
                    <a:close/>
                    <a:moveTo>
                      <a:pt x="308969" y="417750"/>
                    </a:moveTo>
                    <a:cubicBezTo>
                      <a:pt x="303436" y="429616"/>
                      <a:pt x="293614" y="438617"/>
                      <a:pt x="281311" y="443094"/>
                    </a:cubicBezTo>
                    <a:cubicBezTo>
                      <a:pt x="275894" y="445066"/>
                      <a:pt x="270254" y="446066"/>
                      <a:pt x="264552" y="446066"/>
                    </a:cubicBezTo>
                    <a:cubicBezTo>
                      <a:pt x="244023" y="446066"/>
                      <a:pt x="225511" y="433099"/>
                      <a:pt x="218488" y="413799"/>
                    </a:cubicBezTo>
                    <a:cubicBezTo>
                      <a:pt x="209244" y="388403"/>
                      <a:pt x="222386" y="360219"/>
                      <a:pt x="247783" y="350974"/>
                    </a:cubicBezTo>
                    <a:cubicBezTo>
                      <a:pt x="253200" y="349002"/>
                      <a:pt x="258839" y="348002"/>
                      <a:pt x="264542" y="348002"/>
                    </a:cubicBezTo>
                    <a:cubicBezTo>
                      <a:pt x="285070" y="348002"/>
                      <a:pt x="303583" y="360970"/>
                      <a:pt x="310606" y="380271"/>
                    </a:cubicBezTo>
                    <a:cubicBezTo>
                      <a:pt x="315085" y="392574"/>
                      <a:pt x="314504" y="405885"/>
                      <a:pt x="308969" y="417750"/>
                    </a:cubicBezTo>
                    <a:close/>
                    <a:moveTo>
                      <a:pt x="327352" y="382414"/>
                    </a:moveTo>
                    <a:cubicBezTo>
                      <a:pt x="326764" y="379913"/>
                      <a:pt x="326044" y="377430"/>
                      <a:pt x="325151" y="374978"/>
                    </a:cubicBezTo>
                    <a:cubicBezTo>
                      <a:pt x="324260" y="372527"/>
                      <a:pt x="323222" y="370156"/>
                      <a:pt x="322060" y="367867"/>
                    </a:cubicBezTo>
                    <a:lnTo>
                      <a:pt x="505397" y="301198"/>
                    </a:lnTo>
                    <a:lnTo>
                      <a:pt x="510691" y="315744"/>
                    </a:lnTo>
                    <a:lnTo>
                      <a:pt x="327352" y="382414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D173210A-6C1A-4F48-A051-B7B8AC2EF124}"/>
              </a:ext>
            </a:extLst>
          </p:cNvPr>
          <p:cNvGrpSpPr/>
          <p:nvPr/>
        </p:nvGrpSpPr>
        <p:grpSpPr>
          <a:xfrm>
            <a:off x="7331304" y="3698541"/>
            <a:ext cx="616791" cy="630933"/>
            <a:chOff x="7331304" y="3698541"/>
            <a:chExt cx="616791" cy="630933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E554B15-EDB7-4C9B-9113-531F67042E52}"/>
                </a:ext>
              </a:extLst>
            </p:cNvPr>
            <p:cNvSpPr/>
            <p:nvPr/>
          </p:nvSpPr>
          <p:spPr>
            <a:xfrm>
              <a:off x="7331304" y="3698541"/>
              <a:ext cx="616791" cy="63093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22384BC-64A9-4358-80A7-EA34AFB6EA21}"/>
                </a:ext>
              </a:extLst>
            </p:cNvPr>
            <p:cNvSpPr/>
            <p:nvPr/>
          </p:nvSpPr>
          <p:spPr>
            <a:xfrm>
              <a:off x="7457911" y="3830740"/>
              <a:ext cx="363576" cy="366534"/>
            </a:xfrm>
            <a:custGeom>
              <a:avLst/>
              <a:gdLst>
                <a:gd name="connsiteX0" fmla="*/ 463856 w 524088"/>
                <a:gd name="connsiteY0" fmla="*/ 174850 h 528352"/>
                <a:gd name="connsiteX1" fmla="*/ 521844 w 524088"/>
                <a:gd name="connsiteY1" fmla="*/ 116392 h 528352"/>
                <a:gd name="connsiteX2" fmla="*/ 524006 w 524088"/>
                <a:gd name="connsiteY2" fmla="*/ 109813 h 528352"/>
                <a:gd name="connsiteX3" fmla="*/ 520037 w 524088"/>
                <a:gd name="connsiteY3" fmla="*/ 104137 h 528352"/>
                <a:gd name="connsiteX4" fmla="*/ 329648 w 524088"/>
                <a:gd name="connsiteY4" fmla="*/ 945 h 528352"/>
                <a:gd name="connsiteX5" fmla="*/ 320488 w 524088"/>
                <a:gd name="connsiteY5" fmla="*/ 2276 h 528352"/>
                <a:gd name="connsiteX6" fmla="*/ 262040 w 524088"/>
                <a:gd name="connsiteY6" fmla="*/ 60724 h 528352"/>
                <a:gd name="connsiteX7" fmla="*/ 203596 w 524088"/>
                <a:gd name="connsiteY7" fmla="*/ 2281 h 528352"/>
                <a:gd name="connsiteX8" fmla="*/ 198137 w 524088"/>
                <a:gd name="connsiteY8" fmla="*/ 0 h 528352"/>
                <a:gd name="connsiteX9" fmla="*/ 194443 w 524088"/>
                <a:gd name="connsiteY9" fmla="*/ 949 h 528352"/>
                <a:gd name="connsiteX10" fmla="*/ 133291 w 524088"/>
                <a:gd name="connsiteY10" fmla="*/ 34083 h 528352"/>
                <a:gd name="connsiteX11" fmla="*/ 129566 w 524088"/>
                <a:gd name="connsiteY11" fmla="*/ 38685 h 528352"/>
                <a:gd name="connsiteX12" fmla="*/ 130175 w 524088"/>
                <a:gd name="connsiteY12" fmla="*/ 44578 h 528352"/>
                <a:gd name="connsiteX13" fmla="*/ 136986 w 524088"/>
                <a:gd name="connsiteY13" fmla="*/ 48634 h 528352"/>
                <a:gd name="connsiteX14" fmla="*/ 140670 w 524088"/>
                <a:gd name="connsiteY14" fmla="*/ 47695 h 528352"/>
                <a:gd name="connsiteX15" fmla="*/ 196734 w 524088"/>
                <a:gd name="connsiteY15" fmla="*/ 17306 h 528352"/>
                <a:gd name="connsiteX16" fmla="*/ 249227 w 524088"/>
                <a:gd name="connsiteY16" fmla="*/ 69799 h 528352"/>
                <a:gd name="connsiteX17" fmla="*/ 72554 w 524088"/>
                <a:gd name="connsiteY17" fmla="*/ 165293 h 528352"/>
                <a:gd name="connsiteX18" fmla="*/ 20504 w 524088"/>
                <a:gd name="connsiteY18" fmla="*/ 112819 h 528352"/>
                <a:gd name="connsiteX19" fmla="*/ 113448 w 524088"/>
                <a:gd name="connsiteY19" fmla="*/ 62442 h 528352"/>
                <a:gd name="connsiteX20" fmla="*/ 117184 w 524088"/>
                <a:gd name="connsiteY20" fmla="*/ 57849 h 528352"/>
                <a:gd name="connsiteX21" fmla="*/ 116565 w 524088"/>
                <a:gd name="connsiteY21" fmla="*/ 51957 h 528352"/>
                <a:gd name="connsiteX22" fmla="*/ 109764 w 524088"/>
                <a:gd name="connsiteY22" fmla="*/ 47902 h 528352"/>
                <a:gd name="connsiteX23" fmla="*/ 106080 w 524088"/>
                <a:gd name="connsiteY23" fmla="*/ 48840 h 528352"/>
                <a:gd name="connsiteX24" fmla="*/ 4055 w 524088"/>
                <a:gd name="connsiteY24" fmla="*/ 104141 h 528352"/>
                <a:gd name="connsiteX25" fmla="*/ 82 w 524088"/>
                <a:gd name="connsiteY25" fmla="*/ 109817 h 528352"/>
                <a:gd name="connsiteX26" fmla="*/ 2249 w 524088"/>
                <a:gd name="connsiteY26" fmla="*/ 116390 h 528352"/>
                <a:gd name="connsiteX27" fmla="*/ 60230 w 524088"/>
                <a:gd name="connsiteY27" fmla="*/ 174853 h 528352"/>
                <a:gd name="connsiteX28" fmla="*/ 2245 w 524088"/>
                <a:gd name="connsiteY28" fmla="*/ 233310 h 528352"/>
                <a:gd name="connsiteX29" fmla="*/ 83 w 524088"/>
                <a:gd name="connsiteY29" fmla="*/ 239889 h 528352"/>
                <a:gd name="connsiteX30" fmla="*/ 4051 w 524088"/>
                <a:gd name="connsiteY30" fmla="*/ 245565 h 528352"/>
                <a:gd name="connsiteX31" fmla="*/ 63401 w 524088"/>
                <a:gd name="connsiteY31" fmla="*/ 277733 h 528352"/>
                <a:gd name="connsiteX32" fmla="*/ 63401 w 524088"/>
                <a:gd name="connsiteY32" fmla="*/ 417399 h 528352"/>
                <a:gd name="connsiteX33" fmla="*/ 63441 w 524088"/>
                <a:gd name="connsiteY33" fmla="*/ 418196 h 528352"/>
                <a:gd name="connsiteX34" fmla="*/ 63489 w 524088"/>
                <a:gd name="connsiteY34" fmla="*/ 418529 h 528352"/>
                <a:gd name="connsiteX35" fmla="*/ 63551 w 524088"/>
                <a:gd name="connsiteY35" fmla="*/ 418933 h 528352"/>
                <a:gd name="connsiteX36" fmla="*/ 63673 w 524088"/>
                <a:gd name="connsiteY36" fmla="*/ 419428 h 528352"/>
                <a:gd name="connsiteX37" fmla="*/ 63732 w 524088"/>
                <a:gd name="connsiteY37" fmla="*/ 419655 h 528352"/>
                <a:gd name="connsiteX38" fmla="*/ 63904 w 524088"/>
                <a:gd name="connsiteY38" fmla="*/ 420146 h 528352"/>
                <a:gd name="connsiteX39" fmla="*/ 63983 w 524088"/>
                <a:gd name="connsiteY39" fmla="*/ 420363 h 528352"/>
                <a:gd name="connsiteX40" fmla="*/ 64180 w 524088"/>
                <a:gd name="connsiteY40" fmla="*/ 420789 h 528352"/>
                <a:gd name="connsiteX41" fmla="*/ 64306 w 524088"/>
                <a:gd name="connsiteY41" fmla="*/ 421050 h 528352"/>
                <a:gd name="connsiteX42" fmla="*/ 64503 w 524088"/>
                <a:gd name="connsiteY42" fmla="*/ 421388 h 528352"/>
                <a:gd name="connsiteX43" fmla="*/ 64696 w 524088"/>
                <a:gd name="connsiteY43" fmla="*/ 421705 h 528352"/>
                <a:gd name="connsiteX44" fmla="*/ 64878 w 524088"/>
                <a:gd name="connsiteY44" fmla="*/ 421956 h 528352"/>
                <a:gd name="connsiteX45" fmla="*/ 65147 w 524088"/>
                <a:gd name="connsiteY45" fmla="*/ 422317 h 528352"/>
                <a:gd name="connsiteX46" fmla="*/ 65314 w 524088"/>
                <a:gd name="connsiteY46" fmla="*/ 422505 h 528352"/>
                <a:gd name="connsiteX47" fmla="*/ 65650 w 524088"/>
                <a:gd name="connsiteY47" fmla="*/ 422876 h 528352"/>
                <a:gd name="connsiteX48" fmla="*/ 65841 w 524088"/>
                <a:gd name="connsiteY48" fmla="*/ 423053 h 528352"/>
                <a:gd name="connsiteX49" fmla="*/ 66199 w 524088"/>
                <a:gd name="connsiteY49" fmla="*/ 423378 h 528352"/>
                <a:gd name="connsiteX50" fmla="*/ 66574 w 524088"/>
                <a:gd name="connsiteY50" fmla="*/ 423661 h 528352"/>
                <a:gd name="connsiteX51" fmla="*/ 66793 w 524088"/>
                <a:gd name="connsiteY51" fmla="*/ 423826 h 528352"/>
                <a:gd name="connsiteX52" fmla="*/ 67483 w 524088"/>
                <a:gd name="connsiteY52" fmla="*/ 424243 h 528352"/>
                <a:gd name="connsiteX53" fmla="*/ 258324 w 524088"/>
                <a:gd name="connsiteY53" fmla="*/ 527402 h 528352"/>
                <a:gd name="connsiteX54" fmla="*/ 259179 w 524088"/>
                <a:gd name="connsiteY54" fmla="*/ 527800 h 528352"/>
                <a:gd name="connsiteX55" fmla="*/ 259373 w 524088"/>
                <a:gd name="connsiteY55" fmla="*/ 527870 h 528352"/>
                <a:gd name="connsiteX56" fmla="*/ 260030 w 524088"/>
                <a:gd name="connsiteY56" fmla="*/ 528079 h 528352"/>
                <a:gd name="connsiteX57" fmla="*/ 260270 w 524088"/>
                <a:gd name="connsiteY57" fmla="*/ 528140 h 528352"/>
                <a:gd name="connsiteX58" fmla="*/ 260930 w 524088"/>
                <a:gd name="connsiteY58" fmla="*/ 528263 h 528352"/>
                <a:gd name="connsiteX59" fmla="*/ 261157 w 524088"/>
                <a:gd name="connsiteY59" fmla="*/ 528297 h 528352"/>
                <a:gd name="connsiteX60" fmla="*/ 262043 w 524088"/>
                <a:gd name="connsiteY60" fmla="*/ 528352 h 528352"/>
                <a:gd name="connsiteX61" fmla="*/ 262930 w 524088"/>
                <a:gd name="connsiteY61" fmla="*/ 528297 h 528352"/>
                <a:gd name="connsiteX62" fmla="*/ 263158 w 524088"/>
                <a:gd name="connsiteY62" fmla="*/ 528263 h 528352"/>
                <a:gd name="connsiteX63" fmla="*/ 263816 w 524088"/>
                <a:gd name="connsiteY63" fmla="*/ 528140 h 528352"/>
                <a:gd name="connsiteX64" fmla="*/ 264056 w 524088"/>
                <a:gd name="connsiteY64" fmla="*/ 528079 h 528352"/>
                <a:gd name="connsiteX65" fmla="*/ 264712 w 524088"/>
                <a:gd name="connsiteY65" fmla="*/ 527870 h 528352"/>
                <a:gd name="connsiteX66" fmla="*/ 264906 w 524088"/>
                <a:gd name="connsiteY66" fmla="*/ 527800 h 528352"/>
                <a:gd name="connsiteX67" fmla="*/ 265760 w 524088"/>
                <a:gd name="connsiteY67" fmla="*/ 527402 h 528352"/>
                <a:gd name="connsiteX68" fmla="*/ 456602 w 524088"/>
                <a:gd name="connsiteY68" fmla="*/ 424243 h 528352"/>
                <a:gd name="connsiteX69" fmla="*/ 457291 w 524088"/>
                <a:gd name="connsiteY69" fmla="*/ 423826 h 528352"/>
                <a:gd name="connsiteX70" fmla="*/ 457511 w 524088"/>
                <a:gd name="connsiteY70" fmla="*/ 423661 h 528352"/>
                <a:gd name="connsiteX71" fmla="*/ 457885 w 524088"/>
                <a:gd name="connsiteY71" fmla="*/ 423378 h 528352"/>
                <a:gd name="connsiteX72" fmla="*/ 458243 w 524088"/>
                <a:gd name="connsiteY72" fmla="*/ 423053 h 528352"/>
                <a:gd name="connsiteX73" fmla="*/ 458434 w 524088"/>
                <a:gd name="connsiteY73" fmla="*/ 422876 h 528352"/>
                <a:gd name="connsiteX74" fmla="*/ 458771 w 524088"/>
                <a:gd name="connsiteY74" fmla="*/ 422505 h 528352"/>
                <a:gd name="connsiteX75" fmla="*/ 458937 w 524088"/>
                <a:gd name="connsiteY75" fmla="*/ 422317 h 528352"/>
                <a:gd name="connsiteX76" fmla="*/ 459206 w 524088"/>
                <a:gd name="connsiteY76" fmla="*/ 421956 h 528352"/>
                <a:gd name="connsiteX77" fmla="*/ 459388 w 524088"/>
                <a:gd name="connsiteY77" fmla="*/ 421705 h 528352"/>
                <a:gd name="connsiteX78" fmla="*/ 459581 w 524088"/>
                <a:gd name="connsiteY78" fmla="*/ 421388 h 528352"/>
                <a:gd name="connsiteX79" fmla="*/ 459778 w 524088"/>
                <a:gd name="connsiteY79" fmla="*/ 421050 h 528352"/>
                <a:gd name="connsiteX80" fmla="*/ 459904 w 524088"/>
                <a:gd name="connsiteY80" fmla="*/ 420789 h 528352"/>
                <a:gd name="connsiteX81" fmla="*/ 460101 w 524088"/>
                <a:gd name="connsiteY81" fmla="*/ 420363 h 528352"/>
                <a:gd name="connsiteX82" fmla="*/ 460180 w 524088"/>
                <a:gd name="connsiteY82" fmla="*/ 420146 h 528352"/>
                <a:gd name="connsiteX83" fmla="*/ 460353 w 524088"/>
                <a:gd name="connsiteY83" fmla="*/ 419655 h 528352"/>
                <a:gd name="connsiteX84" fmla="*/ 460411 w 524088"/>
                <a:gd name="connsiteY84" fmla="*/ 419428 h 528352"/>
                <a:gd name="connsiteX85" fmla="*/ 460533 w 524088"/>
                <a:gd name="connsiteY85" fmla="*/ 418933 h 528352"/>
                <a:gd name="connsiteX86" fmla="*/ 460595 w 524088"/>
                <a:gd name="connsiteY86" fmla="*/ 418529 h 528352"/>
                <a:gd name="connsiteX87" fmla="*/ 460644 w 524088"/>
                <a:gd name="connsiteY87" fmla="*/ 418196 h 528352"/>
                <a:gd name="connsiteX88" fmla="*/ 460683 w 524088"/>
                <a:gd name="connsiteY88" fmla="*/ 417399 h 528352"/>
                <a:gd name="connsiteX89" fmla="*/ 460683 w 524088"/>
                <a:gd name="connsiteY89" fmla="*/ 277733 h 528352"/>
                <a:gd name="connsiteX90" fmla="*/ 520030 w 524088"/>
                <a:gd name="connsiteY90" fmla="*/ 245566 h 528352"/>
                <a:gd name="connsiteX91" fmla="*/ 524003 w 524088"/>
                <a:gd name="connsiteY91" fmla="*/ 239890 h 528352"/>
                <a:gd name="connsiteX92" fmla="*/ 521846 w 524088"/>
                <a:gd name="connsiteY92" fmla="*/ 233307 h 528352"/>
                <a:gd name="connsiteX93" fmla="*/ 463856 w 524088"/>
                <a:gd name="connsiteY93" fmla="*/ 174850 h 528352"/>
                <a:gd name="connsiteX94" fmla="*/ 327349 w 524088"/>
                <a:gd name="connsiteY94" fmla="*/ 17307 h 528352"/>
                <a:gd name="connsiteX95" fmla="*/ 503580 w 524088"/>
                <a:gd name="connsiteY95" fmla="*/ 112824 h 528352"/>
                <a:gd name="connsiteX96" fmla="*/ 451532 w 524088"/>
                <a:gd name="connsiteY96" fmla="*/ 165296 h 528352"/>
                <a:gd name="connsiteX97" fmla="*/ 274860 w 524088"/>
                <a:gd name="connsiteY97" fmla="*/ 69796 h 528352"/>
                <a:gd name="connsiteX98" fmla="*/ 327349 w 524088"/>
                <a:gd name="connsiteY98" fmla="*/ 17307 h 528352"/>
                <a:gd name="connsiteX99" fmla="*/ 74795 w 524088"/>
                <a:gd name="connsiteY99" fmla="*/ 266303 h 528352"/>
                <a:gd name="connsiteX100" fmla="*/ 20507 w 524088"/>
                <a:gd name="connsiteY100" fmla="*/ 236878 h 528352"/>
                <a:gd name="connsiteX101" fmla="*/ 72556 w 524088"/>
                <a:gd name="connsiteY101" fmla="*/ 184406 h 528352"/>
                <a:gd name="connsiteX102" fmla="*/ 249228 w 524088"/>
                <a:gd name="connsiteY102" fmla="*/ 279906 h 528352"/>
                <a:gd name="connsiteX103" fmla="*/ 196738 w 524088"/>
                <a:gd name="connsiteY103" fmla="*/ 332395 h 528352"/>
                <a:gd name="connsiteX104" fmla="*/ 74861 w 524088"/>
                <a:gd name="connsiteY104" fmla="*/ 266338 h 528352"/>
                <a:gd name="connsiteX105" fmla="*/ 74795 w 524088"/>
                <a:gd name="connsiteY105" fmla="*/ 266303 h 528352"/>
                <a:gd name="connsiteX106" fmla="*/ 254305 w 524088"/>
                <a:gd name="connsiteY106" fmla="*/ 507632 h 528352"/>
                <a:gd name="connsiteX107" fmla="*/ 78879 w 524088"/>
                <a:gd name="connsiteY107" fmla="*/ 412806 h 528352"/>
                <a:gd name="connsiteX108" fmla="*/ 78879 w 524088"/>
                <a:gd name="connsiteY108" fmla="*/ 286122 h 528352"/>
                <a:gd name="connsiteX109" fmla="*/ 194440 w 524088"/>
                <a:gd name="connsiteY109" fmla="*/ 348757 h 528352"/>
                <a:gd name="connsiteX110" fmla="*/ 198125 w 524088"/>
                <a:gd name="connsiteY110" fmla="*/ 349692 h 528352"/>
                <a:gd name="connsiteX111" fmla="*/ 203600 w 524088"/>
                <a:gd name="connsiteY111" fmla="*/ 347426 h 528352"/>
                <a:gd name="connsiteX112" fmla="*/ 254305 w 524088"/>
                <a:gd name="connsiteY112" fmla="*/ 296721 h 528352"/>
                <a:gd name="connsiteX113" fmla="*/ 254305 w 524088"/>
                <a:gd name="connsiteY113" fmla="*/ 507632 h 528352"/>
                <a:gd name="connsiteX114" fmla="*/ 262044 w 524088"/>
                <a:gd name="connsiteY114" fmla="*/ 269238 h 528352"/>
                <a:gd name="connsiteX115" fmla="*/ 87433 w 524088"/>
                <a:gd name="connsiteY115" fmla="*/ 174853 h 528352"/>
                <a:gd name="connsiteX116" fmla="*/ 262048 w 524088"/>
                <a:gd name="connsiteY116" fmla="*/ 80466 h 528352"/>
                <a:gd name="connsiteX117" fmla="*/ 436659 w 524088"/>
                <a:gd name="connsiteY117" fmla="*/ 174852 h 528352"/>
                <a:gd name="connsiteX118" fmla="*/ 262044 w 524088"/>
                <a:gd name="connsiteY118" fmla="*/ 269238 h 528352"/>
                <a:gd name="connsiteX119" fmla="*/ 449323 w 524088"/>
                <a:gd name="connsiteY119" fmla="*/ 266287 h 528352"/>
                <a:gd name="connsiteX120" fmla="*/ 449198 w 524088"/>
                <a:gd name="connsiteY120" fmla="*/ 266354 h 528352"/>
                <a:gd name="connsiteX121" fmla="*/ 410640 w 524088"/>
                <a:gd name="connsiteY121" fmla="*/ 287254 h 528352"/>
                <a:gd name="connsiteX122" fmla="*/ 406904 w 524088"/>
                <a:gd name="connsiteY122" fmla="*/ 291857 h 528352"/>
                <a:gd name="connsiteX123" fmla="*/ 407513 w 524088"/>
                <a:gd name="connsiteY123" fmla="*/ 297750 h 528352"/>
                <a:gd name="connsiteX124" fmla="*/ 414324 w 524088"/>
                <a:gd name="connsiteY124" fmla="*/ 301795 h 528352"/>
                <a:gd name="connsiteX125" fmla="*/ 418008 w 524088"/>
                <a:gd name="connsiteY125" fmla="*/ 300867 h 528352"/>
                <a:gd name="connsiteX126" fmla="*/ 445208 w 524088"/>
                <a:gd name="connsiteY126" fmla="*/ 286123 h 528352"/>
                <a:gd name="connsiteX127" fmla="*/ 445208 w 524088"/>
                <a:gd name="connsiteY127" fmla="*/ 412808 h 528352"/>
                <a:gd name="connsiteX128" fmla="*/ 269784 w 524088"/>
                <a:gd name="connsiteY128" fmla="*/ 507633 h 528352"/>
                <a:gd name="connsiteX129" fmla="*/ 269784 w 524088"/>
                <a:gd name="connsiteY129" fmla="*/ 296717 h 528352"/>
                <a:gd name="connsiteX130" fmla="*/ 320492 w 524088"/>
                <a:gd name="connsiteY130" fmla="*/ 347426 h 528352"/>
                <a:gd name="connsiteX131" fmla="*/ 325961 w 524088"/>
                <a:gd name="connsiteY131" fmla="*/ 349696 h 528352"/>
                <a:gd name="connsiteX132" fmla="*/ 329645 w 524088"/>
                <a:gd name="connsiteY132" fmla="*/ 348757 h 528352"/>
                <a:gd name="connsiteX133" fmla="*/ 390797 w 524088"/>
                <a:gd name="connsiteY133" fmla="*/ 315612 h 528352"/>
                <a:gd name="connsiteX134" fmla="*/ 394522 w 524088"/>
                <a:gd name="connsiteY134" fmla="*/ 311009 h 528352"/>
                <a:gd name="connsiteX135" fmla="*/ 393913 w 524088"/>
                <a:gd name="connsiteY135" fmla="*/ 305127 h 528352"/>
                <a:gd name="connsiteX136" fmla="*/ 387092 w 524088"/>
                <a:gd name="connsiteY136" fmla="*/ 301072 h 528352"/>
                <a:gd name="connsiteX137" fmla="*/ 383419 w 524088"/>
                <a:gd name="connsiteY137" fmla="*/ 302011 h 528352"/>
                <a:gd name="connsiteX138" fmla="*/ 327354 w 524088"/>
                <a:gd name="connsiteY138" fmla="*/ 332389 h 528352"/>
                <a:gd name="connsiteX139" fmla="*/ 274861 w 524088"/>
                <a:gd name="connsiteY139" fmla="*/ 279907 h 528352"/>
                <a:gd name="connsiteX140" fmla="*/ 451536 w 524088"/>
                <a:gd name="connsiteY140" fmla="*/ 184402 h 528352"/>
                <a:gd name="connsiteX141" fmla="*/ 503586 w 524088"/>
                <a:gd name="connsiteY141" fmla="*/ 236876 h 528352"/>
                <a:gd name="connsiteX142" fmla="*/ 449323 w 524088"/>
                <a:gd name="connsiteY142" fmla="*/ 266287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524088" h="528352">
                  <a:moveTo>
                    <a:pt x="463856" y="174850"/>
                  </a:moveTo>
                  <a:lnTo>
                    <a:pt x="521844" y="116392"/>
                  </a:lnTo>
                  <a:cubicBezTo>
                    <a:pt x="523560" y="114661"/>
                    <a:pt x="524361" y="112223"/>
                    <a:pt x="524006" y="109813"/>
                  </a:cubicBezTo>
                  <a:cubicBezTo>
                    <a:pt x="523650" y="107401"/>
                    <a:pt x="522179" y="105298"/>
                    <a:pt x="520037" y="104137"/>
                  </a:cubicBezTo>
                  <a:lnTo>
                    <a:pt x="329648" y="945"/>
                  </a:lnTo>
                  <a:cubicBezTo>
                    <a:pt x="326636" y="-686"/>
                    <a:pt x="322910" y="-147"/>
                    <a:pt x="320488" y="2276"/>
                  </a:cubicBezTo>
                  <a:lnTo>
                    <a:pt x="262040" y="60724"/>
                  </a:lnTo>
                  <a:lnTo>
                    <a:pt x="203596" y="2281"/>
                  </a:lnTo>
                  <a:cubicBezTo>
                    <a:pt x="202141" y="815"/>
                    <a:pt x="200191" y="0"/>
                    <a:pt x="198137" y="0"/>
                  </a:cubicBezTo>
                  <a:cubicBezTo>
                    <a:pt x="196847" y="0"/>
                    <a:pt x="195578" y="329"/>
                    <a:pt x="194443" y="949"/>
                  </a:cubicBezTo>
                  <a:lnTo>
                    <a:pt x="133291" y="34083"/>
                  </a:lnTo>
                  <a:cubicBezTo>
                    <a:pt x="131475" y="35073"/>
                    <a:pt x="130154" y="36704"/>
                    <a:pt x="129566" y="38685"/>
                  </a:cubicBezTo>
                  <a:cubicBezTo>
                    <a:pt x="128978" y="40667"/>
                    <a:pt x="129195" y="42761"/>
                    <a:pt x="130175" y="44578"/>
                  </a:cubicBezTo>
                  <a:cubicBezTo>
                    <a:pt x="131537" y="47075"/>
                    <a:pt x="134148" y="48634"/>
                    <a:pt x="136986" y="48634"/>
                  </a:cubicBezTo>
                  <a:cubicBezTo>
                    <a:pt x="138265" y="48634"/>
                    <a:pt x="139545" y="48304"/>
                    <a:pt x="140670" y="47695"/>
                  </a:cubicBezTo>
                  <a:lnTo>
                    <a:pt x="196734" y="17306"/>
                  </a:lnTo>
                  <a:lnTo>
                    <a:pt x="249227" y="69799"/>
                  </a:lnTo>
                  <a:lnTo>
                    <a:pt x="72554" y="165293"/>
                  </a:lnTo>
                  <a:lnTo>
                    <a:pt x="20504" y="112819"/>
                  </a:lnTo>
                  <a:lnTo>
                    <a:pt x="113448" y="62442"/>
                  </a:lnTo>
                  <a:cubicBezTo>
                    <a:pt x="115275" y="61461"/>
                    <a:pt x="116596" y="59831"/>
                    <a:pt x="117184" y="57849"/>
                  </a:cubicBezTo>
                  <a:cubicBezTo>
                    <a:pt x="117772" y="55868"/>
                    <a:pt x="117555" y="53773"/>
                    <a:pt x="116565" y="51957"/>
                  </a:cubicBezTo>
                  <a:cubicBezTo>
                    <a:pt x="115213" y="49460"/>
                    <a:pt x="112602" y="47902"/>
                    <a:pt x="109764" y="47902"/>
                  </a:cubicBezTo>
                  <a:cubicBezTo>
                    <a:pt x="108485" y="47902"/>
                    <a:pt x="107215" y="48231"/>
                    <a:pt x="106080" y="48840"/>
                  </a:cubicBezTo>
                  <a:lnTo>
                    <a:pt x="4055" y="104141"/>
                  </a:lnTo>
                  <a:cubicBezTo>
                    <a:pt x="1918" y="105285"/>
                    <a:pt x="432" y="107412"/>
                    <a:pt x="82" y="109817"/>
                  </a:cubicBezTo>
                  <a:cubicBezTo>
                    <a:pt x="-269" y="112210"/>
                    <a:pt x="537" y="114666"/>
                    <a:pt x="2249" y="116390"/>
                  </a:cubicBezTo>
                  <a:lnTo>
                    <a:pt x="60230" y="174853"/>
                  </a:lnTo>
                  <a:lnTo>
                    <a:pt x="2245" y="233310"/>
                  </a:lnTo>
                  <a:cubicBezTo>
                    <a:pt x="528" y="235041"/>
                    <a:pt x="-272" y="237479"/>
                    <a:pt x="83" y="239889"/>
                  </a:cubicBezTo>
                  <a:cubicBezTo>
                    <a:pt x="439" y="242301"/>
                    <a:pt x="1909" y="244404"/>
                    <a:pt x="4051" y="245565"/>
                  </a:cubicBezTo>
                  <a:lnTo>
                    <a:pt x="63401" y="277733"/>
                  </a:lnTo>
                  <a:lnTo>
                    <a:pt x="63401" y="417399"/>
                  </a:lnTo>
                  <a:cubicBezTo>
                    <a:pt x="63400" y="417666"/>
                    <a:pt x="63414" y="417933"/>
                    <a:pt x="63441" y="418196"/>
                  </a:cubicBezTo>
                  <a:cubicBezTo>
                    <a:pt x="63452" y="418308"/>
                    <a:pt x="63474" y="418418"/>
                    <a:pt x="63489" y="418529"/>
                  </a:cubicBezTo>
                  <a:cubicBezTo>
                    <a:pt x="63509" y="418664"/>
                    <a:pt x="63524" y="418799"/>
                    <a:pt x="63551" y="418933"/>
                  </a:cubicBezTo>
                  <a:cubicBezTo>
                    <a:pt x="63584" y="419101"/>
                    <a:pt x="63629" y="419264"/>
                    <a:pt x="63673" y="419428"/>
                  </a:cubicBezTo>
                  <a:cubicBezTo>
                    <a:pt x="63693" y="419503"/>
                    <a:pt x="63709" y="419580"/>
                    <a:pt x="63732" y="419655"/>
                  </a:cubicBezTo>
                  <a:cubicBezTo>
                    <a:pt x="63782" y="419821"/>
                    <a:pt x="63843" y="419983"/>
                    <a:pt x="63904" y="420146"/>
                  </a:cubicBezTo>
                  <a:cubicBezTo>
                    <a:pt x="63931" y="420218"/>
                    <a:pt x="63953" y="420292"/>
                    <a:pt x="63983" y="420363"/>
                  </a:cubicBezTo>
                  <a:cubicBezTo>
                    <a:pt x="64043" y="420509"/>
                    <a:pt x="64112" y="420649"/>
                    <a:pt x="64180" y="420789"/>
                  </a:cubicBezTo>
                  <a:cubicBezTo>
                    <a:pt x="64223" y="420877"/>
                    <a:pt x="64261" y="420964"/>
                    <a:pt x="64306" y="421050"/>
                  </a:cubicBezTo>
                  <a:cubicBezTo>
                    <a:pt x="64368" y="421166"/>
                    <a:pt x="64437" y="421276"/>
                    <a:pt x="64503" y="421388"/>
                  </a:cubicBezTo>
                  <a:cubicBezTo>
                    <a:pt x="64567" y="421494"/>
                    <a:pt x="64628" y="421601"/>
                    <a:pt x="64696" y="421705"/>
                  </a:cubicBezTo>
                  <a:cubicBezTo>
                    <a:pt x="64753" y="421791"/>
                    <a:pt x="64817" y="421873"/>
                    <a:pt x="64878" y="421956"/>
                  </a:cubicBezTo>
                  <a:cubicBezTo>
                    <a:pt x="64966" y="422077"/>
                    <a:pt x="65052" y="422200"/>
                    <a:pt x="65147" y="422317"/>
                  </a:cubicBezTo>
                  <a:cubicBezTo>
                    <a:pt x="65200" y="422382"/>
                    <a:pt x="65259" y="422442"/>
                    <a:pt x="65314" y="422505"/>
                  </a:cubicBezTo>
                  <a:cubicBezTo>
                    <a:pt x="65423" y="422631"/>
                    <a:pt x="65532" y="422757"/>
                    <a:pt x="65650" y="422876"/>
                  </a:cubicBezTo>
                  <a:cubicBezTo>
                    <a:pt x="65711" y="422936"/>
                    <a:pt x="65778" y="422992"/>
                    <a:pt x="65841" y="423053"/>
                  </a:cubicBezTo>
                  <a:cubicBezTo>
                    <a:pt x="65958" y="423164"/>
                    <a:pt x="66074" y="423275"/>
                    <a:pt x="66199" y="423378"/>
                  </a:cubicBezTo>
                  <a:cubicBezTo>
                    <a:pt x="66320" y="423478"/>
                    <a:pt x="66448" y="423569"/>
                    <a:pt x="66574" y="423661"/>
                  </a:cubicBezTo>
                  <a:cubicBezTo>
                    <a:pt x="66648" y="423716"/>
                    <a:pt x="66717" y="423773"/>
                    <a:pt x="66793" y="423826"/>
                  </a:cubicBezTo>
                  <a:cubicBezTo>
                    <a:pt x="67015" y="423976"/>
                    <a:pt x="67245" y="424115"/>
                    <a:pt x="67483" y="424243"/>
                  </a:cubicBezTo>
                  <a:lnTo>
                    <a:pt x="258324" y="527402"/>
                  </a:lnTo>
                  <a:cubicBezTo>
                    <a:pt x="258598" y="527552"/>
                    <a:pt x="258885" y="527682"/>
                    <a:pt x="259179" y="527800"/>
                  </a:cubicBezTo>
                  <a:cubicBezTo>
                    <a:pt x="259243" y="527825"/>
                    <a:pt x="259308" y="527847"/>
                    <a:pt x="259373" y="527870"/>
                  </a:cubicBezTo>
                  <a:cubicBezTo>
                    <a:pt x="259588" y="527950"/>
                    <a:pt x="259806" y="528020"/>
                    <a:pt x="260030" y="528079"/>
                  </a:cubicBezTo>
                  <a:cubicBezTo>
                    <a:pt x="260110" y="528100"/>
                    <a:pt x="260190" y="528122"/>
                    <a:pt x="260270" y="528140"/>
                  </a:cubicBezTo>
                  <a:cubicBezTo>
                    <a:pt x="260487" y="528191"/>
                    <a:pt x="260707" y="528231"/>
                    <a:pt x="260930" y="528263"/>
                  </a:cubicBezTo>
                  <a:cubicBezTo>
                    <a:pt x="261006" y="528274"/>
                    <a:pt x="261080" y="528288"/>
                    <a:pt x="261157" y="528297"/>
                  </a:cubicBezTo>
                  <a:cubicBezTo>
                    <a:pt x="261448" y="528330"/>
                    <a:pt x="261743" y="528352"/>
                    <a:pt x="262043" y="528352"/>
                  </a:cubicBezTo>
                  <a:cubicBezTo>
                    <a:pt x="262343" y="528352"/>
                    <a:pt x="262639" y="528330"/>
                    <a:pt x="262930" y="528297"/>
                  </a:cubicBezTo>
                  <a:cubicBezTo>
                    <a:pt x="263006" y="528288"/>
                    <a:pt x="263081" y="528274"/>
                    <a:pt x="263158" y="528263"/>
                  </a:cubicBezTo>
                  <a:cubicBezTo>
                    <a:pt x="263381" y="528231"/>
                    <a:pt x="263600" y="528191"/>
                    <a:pt x="263816" y="528140"/>
                  </a:cubicBezTo>
                  <a:cubicBezTo>
                    <a:pt x="263896" y="528122"/>
                    <a:pt x="263977" y="528100"/>
                    <a:pt x="264056" y="528079"/>
                  </a:cubicBezTo>
                  <a:cubicBezTo>
                    <a:pt x="264279" y="528019"/>
                    <a:pt x="264498" y="527950"/>
                    <a:pt x="264712" y="527870"/>
                  </a:cubicBezTo>
                  <a:cubicBezTo>
                    <a:pt x="264777" y="527847"/>
                    <a:pt x="264842" y="527825"/>
                    <a:pt x="264906" y="527800"/>
                  </a:cubicBezTo>
                  <a:cubicBezTo>
                    <a:pt x="265199" y="527682"/>
                    <a:pt x="265486" y="527552"/>
                    <a:pt x="265760" y="527402"/>
                  </a:cubicBezTo>
                  <a:lnTo>
                    <a:pt x="456602" y="424243"/>
                  </a:lnTo>
                  <a:cubicBezTo>
                    <a:pt x="456839" y="424115"/>
                    <a:pt x="457069" y="423976"/>
                    <a:pt x="457291" y="423826"/>
                  </a:cubicBezTo>
                  <a:cubicBezTo>
                    <a:pt x="457367" y="423773"/>
                    <a:pt x="457437" y="423715"/>
                    <a:pt x="457511" y="423661"/>
                  </a:cubicBezTo>
                  <a:cubicBezTo>
                    <a:pt x="457638" y="423568"/>
                    <a:pt x="457766" y="423477"/>
                    <a:pt x="457885" y="423378"/>
                  </a:cubicBezTo>
                  <a:cubicBezTo>
                    <a:pt x="458010" y="423275"/>
                    <a:pt x="458126" y="423164"/>
                    <a:pt x="458243" y="423053"/>
                  </a:cubicBezTo>
                  <a:cubicBezTo>
                    <a:pt x="458306" y="422992"/>
                    <a:pt x="458373" y="422938"/>
                    <a:pt x="458434" y="422876"/>
                  </a:cubicBezTo>
                  <a:cubicBezTo>
                    <a:pt x="458552" y="422757"/>
                    <a:pt x="458661" y="422631"/>
                    <a:pt x="458771" y="422505"/>
                  </a:cubicBezTo>
                  <a:cubicBezTo>
                    <a:pt x="458825" y="422442"/>
                    <a:pt x="458884" y="422382"/>
                    <a:pt x="458937" y="422317"/>
                  </a:cubicBezTo>
                  <a:cubicBezTo>
                    <a:pt x="459032" y="422201"/>
                    <a:pt x="459118" y="422078"/>
                    <a:pt x="459206" y="421956"/>
                  </a:cubicBezTo>
                  <a:cubicBezTo>
                    <a:pt x="459267" y="421873"/>
                    <a:pt x="459331" y="421791"/>
                    <a:pt x="459388" y="421705"/>
                  </a:cubicBezTo>
                  <a:cubicBezTo>
                    <a:pt x="459456" y="421601"/>
                    <a:pt x="459517" y="421495"/>
                    <a:pt x="459581" y="421388"/>
                  </a:cubicBezTo>
                  <a:cubicBezTo>
                    <a:pt x="459648" y="421276"/>
                    <a:pt x="459717" y="421166"/>
                    <a:pt x="459778" y="421050"/>
                  </a:cubicBezTo>
                  <a:cubicBezTo>
                    <a:pt x="459823" y="420964"/>
                    <a:pt x="459861" y="420877"/>
                    <a:pt x="459904" y="420789"/>
                  </a:cubicBezTo>
                  <a:cubicBezTo>
                    <a:pt x="459972" y="420649"/>
                    <a:pt x="460041" y="420509"/>
                    <a:pt x="460101" y="420363"/>
                  </a:cubicBezTo>
                  <a:cubicBezTo>
                    <a:pt x="460131" y="420292"/>
                    <a:pt x="460153" y="420218"/>
                    <a:pt x="460180" y="420146"/>
                  </a:cubicBezTo>
                  <a:cubicBezTo>
                    <a:pt x="460241" y="419984"/>
                    <a:pt x="460302" y="419822"/>
                    <a:pt x="460353" y="419655"/>
                  </a:cubicBezTo>
                  <a:cubicBezTo>
                    <a:pt x="460375" y="419581"/>
                    <a:pt x="460391" y="419504"/>
                    <a:pt x="460411" y="419428"/>
                  </a:cubicBezTo>
                  <a:cubicBezTo>
                    <a:pt x="460455" y="419264"/>
                    <a:pt x="460500" y="419101"/>
                    <a:pt x="460533" y="418933"/>
                  </a:cubicBezTo>
                  <a:cubicBezTo>
                    <a:pt x="460560" y="418799"/>
                    <a:pt x="460575" y="418664"/>
                    <a:pt x="460595" y="418529"/>
                  </a:cubicBezTo>
                  <a:cubicBezTo>
                    <a:pt x="460611" y="418418"/>
                    <a:pt x="460633" y="418308"/>
                    <a:pt x="460644" y="418196"/>
                  </a:cubicBezTo>
                  <a:cubicBezTo>
                    <a:pt x="460670" y="417932"/>
                    <a:pt x="460684" y="417665"/>
                    <a:pt x="460683" y="417399"/>
                  </a:cubicBezTo>
                  <a:lnTo>
                    <a:pt x="460683" y="277733"/>
                  </a:lnTo>
                  <a:lnTo>
                    <a:pt x="520030" y="245566"/>
                  </a:lnTo>
                  <a:cubicBezTo>
                    <a:pt x="522166" y="244410"/>
                    <a:pt x="523652" y="242284"/>
                    <a:pt x="524003" y="239890"/>
                  </a:cubicBezTo>
                  <a:cubicBezTo>
                    <a:pt x="524353" y="237486"/>
                    <a:pt x="523548" y="235030"/>
                    <a:pt x="521846" y="233307"/>
                  </a:cubicBezTo>
                  <a:lnTo>
                    <a:pt x="463856" y="174850"/>
                  </a:lnTo>
                  <a:close/>
                  <a:moveTo>
                    <a:pt x="327349" y="17307"/>
                  </a:moveTo>
                  <a:lnTo>
                    <a:pt x="503580" y="112824"/>
                  </a:lnTo>
                  <a:lnTo>
                    <a:pt x="451532" y="165296"/>
                  </a:lnTo>
                  <a:lnTo>
                    <a:pt x="274860" y="69796"/>
                  </a:lnTo>
                  <a:lnTo>
                    <a:pt x="327349" y="17307"/>
                  </a:lnTo>
                  <a:close/>
                  <a:moveTo>
                    <a:pt x="74795" y="266303"/>
                  </a:moveTo>
                  <a:lnTo>
                    <a:pt x="20507" y="236878"/>
                  </a:lnTo>
                  <a:lnTo>
                    <a:pt x="72556" y="184406"/>
                  </a:lnTo>
                  <a:lnTo>
                    <a:pt x="249228" y="279906"/>
                  </a:lnTo>
                  <a:lnTo>
                    <a:pt x="196738" y="332395"/>
                  </a:lnTo>
                  <a:lnTo>
                    <a:pt x="74861" y="266338"/>
                  </a:lnTo>
                  <a:cubicBezTo>
                    <a:pt x="74839" y="266326"/>
                    <a:pt x="74818" y="266314"/>
                    <a:pt x="74795" y="266303"/>
                  </a:cubicBezTo>
                  <a:close/>
                  <a:moveTo>
                    <a:pt x="254305" y="507632"/>
                  </a:moveTo>
                  <a:lnTo>
                    <a:pt x="78879" y="412806"/>
                  </a:lnTo>
                  <a:lnTo>
                    <a:pt x="78879" y="286122"/>
                  </a:lnTo>
                  <a:lnTo>
                    <a:pt x="194440" y="348757"/>
                  </a:lnTo>
                  <a:cubicBezTo>
                    <a:pt x="195601" y="349385"/>
                    <a:pt x="196868" y="349692"/>
                    <a:pt x="198125" y="349692"/>
                  </a:cubicBezTo>
                  <a:cubicBezTo>
                    <a:pt x="200130" y="349692"/>
                    <a:pt x="202111" y="348914"/>
                    <a:pt x="203600" y="347426"/>
                  </a:cubicBezTo>
                  <a:lnTo>
                    <a:pt x="254305" y="296721"/>
                  </a:lnTo>
                  <a:lnTo>
                    <a:pt x="254305" y="507632"/>
                  </a:lnTo>
                  <a:close/>
                  <a:moveTo>
                    <a:pt x="262044" y="269238"/>
                  </a:moveTo>
                  <a:lnTo>
                    <a:pt x="87433" y="174853"/>
                  </a:lnTo>
                  <a:lnTo>
                    <a:pt x="262048" y="80466"/>
                  </a:lnTo>
                  <a:lnTo>
                    <a:pt x="436659" y="174852"/>
                  </a:lnTo>
                  <a:lnTo>
                    <a:pt x="262044" y="269238"/>
                  </a:lnTo>
                  <a:close/>
                  <a:moveTo>
                    <a:pt x="449323" y="266287"/>
                  </a:moveTo>
                  <a:cubicBezTo>
                    <a:pt x="449281" y="266309"/>
                    <a:pt x="449240" y="266332"/>
                    <a:pt x="449198" y="266354"/>
                  </a:cubicBezTo>
                  <a:lnTo>
                    <a:pt x="410640" y="287254"/>
                  </a:lnTo>
                  <a:cubicBezTo>
                    <a:pt x="408814" y="288235"/>
                    <a:pt x="407493" y="289875"/>
                    <a:pt x="406904" y="291857"/>
                  </a:cubicBezTo>
                  <a:cubicBezTo>
                    <a:pt x="406316" y="293839"/>
                    <a:pt x="406533" y="295933"/>
                    <a:pt x="407513" y="297750"/>
                  </a:cubicBezTo>
                  <a:cubicBezTo>
                    <a:pt x="408875" y="300247"/>
                    <a:pt x="411486" y="301795"/>
                    <a:pt x="414324" y="301795"/>
                  </a:cubicBezTo>
                  <a:cubicBezTo>
                    <a:pt x="415604" y="301795"/>
                    <a:pt x="416883" y="301474"/>
                    <a:pt x="418008" y="300867"/>
                  </a:cubicBezTo>
                  <a:lnTo>
                    <a:pt x="445208" y="286123"/>
                  </a:lnTo>
                  <a:lnTo>
                    <a:pt x="445208" y="412808"/>
                  </a:lnTo>
                  <a:lnTo>
                    <a:pt x="269784" y="507633"/>
                  </a:lnTo>
                  <a:lnTo>
                    <a:pt x="269784" y="296717"/>
                  </a:lnTo>
                  <a:lnTo>
                    <a:pt x="320492" y="347426"/>
                  </a:lnTo>
                  <a:cubicBezTo>
                    <a:pt x="321958" y="348891"/>
                    <a:pt x="323897" y="349696"/>
                    <a:pt x="325961" y="349696"/>
                  </a:cubicBezTo>
                  <a:cubicBezTo>
                    <a:pt x="327241" y="349696"/>
                    <a:pt x="328510" y="349366"/>
                    <a:pt x="329645" y="348757"/>
                  </a:cubicBezTo>
                  <a:lnTo>
                    <a:pt x="390797" y="315612"/>
                  </a:lnTo>
                  <a:cubicBezTo>
                    <a:pt x="392613" y="314632"/>
                    <a:pt x="393934" y="312991"/>
                    <a:pt x="394522" y="311009"/>
                  </a:cubicBezTo>
                  <a:cubicBezTo>
                    <a:pt x="395110" y="309028"/>
                    <a:pt x="394894" y="306944"/>
                    <a:pt x="393913" y="305127"/>
                  </a:cubicBezTo>
                  <a:cubicBezTo>
                    <a:pt x="392551" y="302620"/>
                    <a:pt x="389940" y="301072"/>
                    <a:pt x="387092" y="301072"/>
                  </a:cubicBezTo>
                  <a:cubicBezTo>
                    <a:pt x="385823" y="301072"/>
                    <a:pt x="384543" y="301392"/>
                    <a:pt x="383419" y="302011"/>
                  </a:cubicBezTo>
                  <a:lnTo>
                    <a:pt x="327354" y="332389"/>
                  </a:lnTo>
                  <a:lnTo>
                    <a:pt x="274861" y="279907"/>
                  </a:lnTo>
                  <a:lnTo>
                    <a:pt x="451536" y="184402"/>
                  </a:lnTo>
                  <a:lnTo>
                    <a:pt x="503586" y="236876"/>
                  </a:lnTo>
                  <a:lnTo>
                    <a:pt x="449323" y="266287"/>
                  </a:lnTo>
                  <a:close/>
                </a:path>
              </a:pathLst>
            </a:custGeom>
            <a:solidFill>
              <a:schemeClr val="bg1"/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47FA2031-3FFE-4E2E-8A11-709034267BA2}"/>
              </a:ext>
            </a:extLst>
          </p:cNvPr>
          <p:cNvSpPr txBox="1"/>
          <p:nvPr/>
        </p:nvSpPr>
        <p:spPr>
          <a:xfrm rot="16200000">
            <a:off x="-769364" y="1358125"/>
            <a:ext cx="2496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OUR SERVICES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80185B4-05B2-4969-9097-20E547209A71}"/>
              </a:ext>
            </a:extLst>
          </p:cNvPr>
          <p:cNvCxnSpPr>
            <a:cxnSpLocks/>
          </p:cNvCxnSpPr>
          <p:nvPr/>
        </p:nvCxnSpPr>
        <p:spPr>
          <a:xfrm>
            <a:off x="458252" y="3429000"/>
            <a:ext cx="0" cy="3052119"/>
          </a:xfrm>
          <a:prstGeom prst="line">
            <a:avLst/>
          </a:prstGeom>
          <a:ln w="28575">
            <a:solidFill>
              <a:srgbClr val="C1BE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091CCE-C0FD-428B-B347-00415562D30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360582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2EE024-5DCC-412C-84FE-52F881DE04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2DC0FC-B765-4310-902F-ABE57A0EE7AC}"/>
              </a:ext>
            </a:extLst>
          </p:cNvPr>
          <p:cNvSpPr txBox="1"/>
          <p:nvPr/>
        </p:nvSpPr>
        <p:spPr>
          <a:xfrm>
            <a:off x="492220" y="2367171"/>
            <a:ext cx="48979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>
                <a:solidFill>
                  <a:srgbClr val="262261"/>
                </a:solidFill>
                <a:latin typeface="Montserrat SemiBold" panose="00000700000000000000" pitchFamily="2" charset="0"/>
              </a:rPr>
              <a:t>BREAK SECTION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06A2844-A024-4234-99B3-995D6FD132A1}"/>
              </a:ext>
            </a:extLst>
          </p:cNvPr>
          <p:cNvGrpSpPr/>
          <p:nvPr/>
        </p:nvGrpSpPr>
        <p:grpSpPr>
          <a:xfrm flipH="1">
            <a:off x="645333" y="4714658"/>
            <a:ext cx="1628079" cy="0"/>
            <a:chOff x="1156311" y="1345783"/>
            <a:chExt cx="1628079" cy="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9DF294D-3FD1-49B0-98FD-69F7B9A28030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C2134E4-93E4-41B0-8329-A62AF96EA82F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64DE985-98AA-4778-9B30-9C5D72E3AA07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498BB064-C86E-4C00-B14C-36EC2BEF8BD5}"/>
              </a:ext>
            </a:extLst>
          </p:cNvPr>
          <p:cNvSpPr txBox="1"/>
          <p:nvPr/>
        </p:nvSpPr>
        <p:spPr>
          <a:xfrm>
            <a:off x="7793869" y="5239061"/>
            <a:ext cx="1951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Let’s Time to Take A 30 Minutes Break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794F234-FFCB-4440-AE7C-73B6C376DE65}"/>
              </a:ext>
            </a:extLst>
          </p:cNvPr>
          <p:cNvGrpSpPr/>
          <p:nvPr/>
        </p:nvGrpSpPr>
        <p:grpSpPr>
          <a:xfrm>
            <a:off x="3551405" y="582096"/>
            <a:ext cx="2429859" cy="696669"/>
            <a:chOff x="675303" y="4127672"/>
            <a:chExt cx="1458298" cy="418111"/>
          </a:xfrm>
          <a:solidFill>
            <a:srgbClr val="FAAF40"/>
          </a:solidFill>
        </p:grpSpPr>
        <p:sp>
          <p:nvSpPr>
            <p:cNvPr id="36" name="Arrow: Chevron 35">
              <a:extLst>
                <a:ext uri="{FF2B5EF4-FFF2-40B4-BE49-F238E27FC236}">
                  <a16:creationId xmlns:a16="http://schemas.microsoft.com/office/drawing/2014/main" id="{C3B171B2-431E-4F82-8556-D9156820697F}"/>
                </a:ext>
              </a:extLst>
            </p:cNvPr>
            <p:cNvSpPr/>
            <p:nvPr/>
          </p:nvSpPr>
          <p:spPr>
            <a:xfrm>
              <a:off x="675303" y="4127672"/>
              <a:ext cx="418111" cy="418111"/>
            </a:xfrm>
            <a:prstGeom prst="chevron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Arrow: Chevron 36">
              <a:extLst>
                <a:ext uri="{FF2B5EF4-FFF2-40B4-BE49-F238E27FC236}">
                  <a16:creationId xmlns:a16="http://schemas.microsoft.com/office/drawing/2014/main" id="{AA50CEAA-3238-4252-A42C-0455E5420A12}"/>
                </a:ext>
              </a:extLst>
            </p:cNvPr>
            <p:cNvSpPr/>
            <p:nvPr/>
          </p:nvSpPr>
          <p:spPr>
            <a:xfrm>
              <a:off x="1014306" y="4127672"/>
              <a:ext cx="418111" cy="418111"/>
            </a:xfrm>
            <a:prstGeom prst="chevron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Arrow: Chevron 37">
              <a:extLst>
                <a:ext uri="{FF2B5EF4-FFF2-40B4-BE49-F238E27FC236}">
                  <a16:creationId xmlns:a16="http://schemas.microsoft.com/office/drawing/2014/main" id="{C5179E43-291C-4659-B50E-CF37E138B0E5}"/>
                </a:ext>
              </a:extLst>
            </p:cNvPr>
            <p:cNvSpPr/>
            <p:nvPr/>
          </p:nvSpPr>
          <p:spPr>
            <a:xfrm>
              <a:off x="1359829" y="4127672"/>
              <a:ext cx="418111" cy="418111"/>
            </a:xfrm>
            <a:prstGeom prst="chevron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Arrow: Chevron 38">
              <a:extLst>
                <a:ext uri="{FF2B5EF4-FFF2-40B4-BE49-F238E27FC236}">
                  <a16:creationId xmlns:a16="http://schemas.microsoft.com/office/drawing/2014/main" id="{1F5E2F2D-EEE8-499E-97B3-3E8A7D2DC0D5}"/>
                </a:ext>
              </a:extLst>
            </p:cNvPr>
            <p:cNvSpPr/>
            <p:nvPr userDrawn="1"/>
          </p:nvSpPr>
          <p:spPr>
            <a:xfrm>
              <a:off x="1715490" y="4127672"/>
              <a:ext cx="418111" cy="418111"/>
            </a:xfrm>
            <a:prstGeom prst="chevron">
              <a:avLst/>
            </a:prstGeom>
            <a:grpFill/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066A4D0-AC71-4843-B499-98BCD1F56114}"/>
              </a:ext>
            </a:extLst>
          </p:cNvPr>
          <p:cNvGrpSpPr/>
          <p:nvPr/>
        </p:nvGrpSpPr>
        <p:grpSpPr>
          <a:xfrm>
            <a:off x="9787867" y="494131"/>
            <a:ext cx="928036" cy="884034"/>
            <a:chOff x="482806" y="645878"/>
            <a:chExt cx="560492" cy="533917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238E5F6-EB62-4926-B94E-B02544A25B69}"/>
                </a:ext>
              </a:extLst>
            </p:cNvPr>
            <p:cNvSpPr/>
            <p:nvPr/>
          </p:nvSpPr>
          <p:spPr>
            <a:xfrm rot="10800000">
              <a:off x="482806" y="645878"/>
              <a:ext cx="560492" cy="533917"/>
            </a:xfrm>
            <a:prstGeom prst="rect">
              <a:avLst/>
            </a:prstGeom>
            <a:solidFill>
              <a:srgbClr val="FAAF40"/>
            </a:solidFill>
            <a:ln w="38100">
              <a:solidFill>
                <a:schemeClr val="bg1"/>
              </a:solidFill>
            </a:ln>
            <a:effectLst>
              <a:outerShdw blurRad="101600" dist="76200" dir="7200000" algn="t" rotWithShape="0">
                <a:schemeClr val="tx1">
                  <a:alpha val="3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CF3CDA58-04F4-40C8-9AC1-EA8B17DC0A45}"/>
                </a:ext>
              </a:extLst>
            </p:cNvPr>
            <p:cNvGrpSpPr/>
            <p:nvPr/>
          </p:nvGrpSpPr>
          <p:grpSpPr>
            <a:xfrm>
              <a:off x="619700" y="760733"/>
              <a:ext cx="286704" cy="269202"/>
              <a:chOff x="9617373" y="1041317"/>
              <a:chExt cx="1850359" cy="1737396"/>
            </a:xfrm>
            <a:effectLst>
              <a:outerShdw blurRad="50800" dist="38100" dir="5400000" algn="t" rotWithShape="0">
                <a:schemeClr val="tx1">
                  <a:lumMod val="50000"/>
                  <a:lumOff val="50000"/>
                  <a:alpha val="33000"/>
                </a:schemeClr>
              </a:outerShdw>
            </a:effectLst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754081E4-AFB5-471A-9E55-F5A31534877A}"/>
                  </a:ext>
                </a:extLst>
              </p:cNvPr>
              <p:cNvGrpSpPr/>
              <p:nvPr/>
            </p:nvGrpSpPr>
            <p:grpSpPr>
              <a:xfrm>
                <a:off x="9617373" y="2250215"/>
                <a:ext cx="1850359" cy="528498"/>
                <a:chOff x="9617373" y="2262915"/>
                <a:chExt cx="1850359" cy="528498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CB58B670-A9C6-4008-BB9C-BD6A693743E9}"/>
                    </a:ext>
                  </a:extLst>
                </p:cNvPr>
                <p:cNvGrpSpPr/>
                <p:nvPr/>
              </p:nvGrpSpPr>
              <p:grpSpPr>
                <a:xfrm>
                  <a:off x="10262299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66D1EFA7-6C4E-4CD9-8D8C-F31BA1BFB15F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8FA9E7BE-0B5C-492F-B4E1-E810C37A9877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73235A68-D8E4-4C1B-B49C-0FED565D1D0D}"/>
                    </a:ext>
                  </a:extLst>
                </p:cNvPr>
                <p:cNvGrpSpPr/>
                <p:nvPr/>
              </p:nvGrpSpPr>
              <p:grpSpPr>
                <a:xfrm>
                  <a:off x="10894166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A57EF025-C557-4378-81E1-24966524E3F5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2337066D-8D04-4842-B633-958473724DED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8" name="Group 57">
                  <a:extLst>
                    <a:ext uri="{FF2B5EF4-FFF2-40B4-BE49-F238E27FC236}">
                      <a16:creationId xmlns:a16="http://schemas.microsoft.com/office/drawing/2014/main" id="{CCFC1D6D-7597-47BC-AF53-0EBF421304C8}"/>
                    </a:ext>
                  </a:extLst>
                </p:cNvPr>
                <p:cNvGrpSpPr/>
                <p:nvPr/>
              </p:nvGrpSpPr>
              <p:grpSpPr>
                <a:xfrm>
                  <a:off x="9617373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B65924D6-607D-48FA-B1EA-DFDD26798203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86E57DCA-D0AC-4338-BF9A-D6C19E281014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EC353DE6-1CAA-46B2-83A8-6FB13C2C928A}"/>
                  </a:ext>
                </a:extLst>
              </p:cNvPr>
              <p:cNvGrpSpPr/>
              <p:nvPr/>
            </p:nvGrpSpPr>
            <p:grpSpPr>
              <a:xfrm>
                <a:off x="9930556" y="1640890"/>
                <a:ext cx="1218492" cy="528498"/>
                <a:chOff x="9617373" y="1640890"/>
                <a:chExt cx="1218492" cy="528498"/>
              </a:xfrm>
            </p:grpSpPr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A9F81FD2-EE54-4AEF-A83F-0657524CC19B}"/>
                    </a:ext>
                  </a:extLst>
                </p:cNvPr>
                <p:cNvGrpSpPr/>
                <p:nvPr/>
              </p:nvGrpSpPr>
              <p:grpSpPr>
                <a:xfrm>
                  <a:off x="10262299" y="1640890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763FC99B-CD1D-48B4-8C76-C154FF16A73F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C9E151B3-2E9B-4DC6-BE76-D57E991B2159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ADBDAAFD-F1C2-403C-BD73-9613077158C8}"/>
                    </a:ext>
                  </a:extLst>
                </p:cNvPr>
                <p:cNvGrpSpPr/>
                <p:nvPr/>
              </p:nvGrpSpPr>
              <p:grpSpPr>
                <a:xfrm>
                  <a:off x="9617373" y="1640890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3B3F6BC3-4DA5-4474-BA30-207B04A6BB75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0CD6DB4A-C020-440D-B157-2E745666B221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D859733B-4C53-4608-9AD3-5CC890688682}"/>
                  </a:ext>
                </a:extLst>
              </p:cNvPr>
              <p:cNvGrpSpPr/>
              <p:nvPr/>
            </p:nvGrpSpPr>
            <p:grpSpPr>
              <a:xfrm>
                <a:off x="10253019" y="1041317"/>
                <a:ext cx="573566" cy="528498"/>
                <a:chOff x="10262299" y="2262915"/>
                <a:chExt cx="573566" cy="528498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B90DAA08-8EFB-4ACE-8F2F-2987B1EA0FCC}"/>
                    </a:ext>
                  </a:extLst>
                </p:cNvPr>
                <p:cNvSpPr/>
                <p:nvPr/>
              </p:nvSpPr>
              <p:spPr>
                <a:xfrm>
                  <a:off x="10262299" y="2262915"/>
                  <a:ext cx="573566" cy="528498"/>
                </a:xfrm>
                <a:prstGeom prst="rect">
                  <a:avLst/>
                </a:prstGeom>
                <a:solidFill>
                  <a:srgbClr val="26226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FBBE142C-617A-4CDF-8F2E-D312CE9EDEBB}"/>
                    </a:ext>
                  </a:extLst>
                </p:cNvPr>
                <p:cNvSpPr/>
                <p:nvPr/>
              </p:nvSpPr>
              <p:spPr>
                <a:xfrm>
                  <a:off x="10347626" y="2359862"/>
                  <a:ext cx="123148" cy="1231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928941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0DBAE6E-F9B7-4167-AED9-6AEB83B407FC}"/>
              </a:ext>
            </a:extLst>
          </p:cNvPr>
          <p:cNvSpPr txBox="1"/>
          <p:nvPr/>
        </p:nvSpPr>
        <p:spPr>
          <a:xfrm>
            <a:off x="1011553" y="1379739"/>
            <a:ext cx="22840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Retailers and Shippers Worldwide Have Increasingly Focused On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4677B60-BE9F-4867-912C-2E7D17640E58}"/>
              </a:ext>
            </a:extLst>
          </p:cNvPr>
          <p:cNvGrpSpPr/>
          <p:nvPr/>
        </p:nvGrpSpPr>
        <p:grpSpPr>
          <a:xfrm flipH="1">
            <a:off x="1107171" y="3893968"/>
            <a:ext cx="1628079" cy="0"/>
            <a:chOff x="1156311" y="1345783"/>
            <a:chExt cx="1628079" cy="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8C246D4-21A5-4374-A752-5BDAF76355F2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83ED814-05CE-4E89-B4C3-4E5B3EB33C2E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540F18B-0A2A-4CF1-B910-8AE96E9AEA84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6F63C527-390F-4FCA-8680-027A5162710C}"/>
              </a:ext>
            </a:extLst>
          </p:cNvPr>
          <p:cNvSpPr txBox="1"/>
          <p:nvPr/>
        </p:nvSpPr>
        <p:spPr>
          <a:xfrm>
            <a:off x="1014271" y="4149757"/>
            <a:ext cx="2284097" cy="1328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1500s.</a:t>
            </a:r>
          </a:p>
        </p:txBody>
      </p:sp>
      <p:sp>
        <p:nvSpPr>
          <p:cNvPr id="60" name="Graphic 2" descr="Badge Tick1 with solid fill">
            <a:extLst>
              <a:ext uri="{FF2B5EF4-FFF2-40B4-BE49-F238E27FC236}">
                <a16:creationId xmlns:a16="http://schemas.microsoft.com/office/drawing/2014/main" id="{EBB56098-69FC-4511-A257-B5A5B88F579D}"/>
              </a:ext>
            </a:extLst>
          </p:cNvPr>
          <p:cNvSpPr/>
          <p:nvPr/>
        </p:nvSpPr>
        <p:spPr>
          <a:xfrm>
            <a:off x="8143790" y="1649444"/>
            <a:ext cx="300677" cy="300677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4FEF525-92DF-4BA2-AFF8-50EB8FA605AE}"/>
              </a:ext>
            </a:extLst>
          </p:cNvPr>
          <p:cNvSpPr txBox="1"/>
          <p:nvPr/>
        </p:nvSpPr>
        <p:spPr>
          <a:xfrm>
            <a:off x="8550510" y="1521345"/>
            <a:ext cx="2019932" cy="384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Last Mile Delivery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67A8BBB-C31D-4814-8D62-93D6C42B9D13}"/>
              </a:ext>
            </a:extLst>
          </p:cNvPr>
          <p:cNvSpPr txBox="1"/>
          <p:nvPr/>
        </p:nvSpPr>
        <p:spPr>
          <a:xfrm>
            <a:off x="8550510" y="1922763"/>
            <a:ext cx="2546175" cy="107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text.</a:t>
            </a:r>
          </a:p>
        </p:txBody>
      </p:sp>
      <p:sp>
        <p:nvSpPr>
          <p:cNvPr id="66" name="Graphic 2" descr="Badge Tick1 with solid fill">
            <a:extLst>
              <a:ext uri="{FF2B5EF4-FFF2-40B4-BE49-F238E27FC236}">
                <a16:creationId xmlns:a16="http://schemas.microsoft.com/office/drawing/2014/main" id="{45004239-3499-409E-9898-25F1B5140EAF}"/>
              </a:ext>
            </a:extLst>
          </p:cNvPr>
          <p:cNvSpPr/>
          <p:nvPr/>
        </p:nvSpPr>
        <p:spPr>
          <a:xfrm>
            <a:off x="9620237" y="3992660"/>
            <a:ext cx="300677" cy="300677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22BC8DE-FAEA-4CCB-95AE-28C1860A249E}"/>
              </a:ext>
            </a:extLst>
          </p:cNvPr>
          <p:cNvSpPr txBox="1"/>
          <p:nvPr/>
        </p:nvSpPr>
        <p:spPr>
          <a:xfrm>
            <a:off x="10026957" y="3864561"/>
            <a:ext cx="1385012" cy="384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Warehouse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49D7362-0D18-4838-AA4A-5D59621A8C1D}"/>
              </a:ext>
            </a:extLst>
          </p:cNvPr>
          <p:cNvSpPr txBox="1"/>
          <p:nvPr/>
        </p:nvSpPr>
        <p:spPr>
          <a:xfrm>
            <a:off x="10026957" y="4265979"/>
            <a:ext cx="1150771" cy="107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 simply dummy text of the printing.</a:t>
            </a:r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0CE987CA-23A4-421D-B1D3-3A8651598F36}"/>
              </a:ext>
            </a:extLst>
          </p:cNvPr>
          <p:cNvSpPr/>
          <p:nvPr/>
        </p:nvSpPr>
        <p:spPr>
          <a:xfrm>
            <a:off x="4484738" y="3787898"/>
            <a:ext cx="411112" cy="414457"/>
          </a:xfrm>
          <a:custGeom>
            <a:avLst/>
            <a:gdLst>
              <a:gd name="connsiteX0" fmla="*/ 463856 w 524088"/>
              <a:gd name="connsiteY0" fmla="*/ 174850 h 528352"/>
              <a:gd name="connsiteX1" fmla="*/ 521844 w 524088"/>
              <a:gd name="connsiteY1" fmla="*/ 116392 h 528352"/>
              <a:gd name="connsiteX2" fmla="*/ 524006 w 524088"/>
              <a:gd name="connsiteY2" fmla="*/ 109813 h 528352"/>
              <a:gd name="connsiteX3" fmla="*/ 520037 w 524088"/>
              <a:gd name="connsiteY3" fmla="*/ 104137 h 528352"/>
              <a:gd name="connsiteX4" fmla="*/ 329648 w 524088"/>
              <a:gd name="connsiteY4" fmla="*/ 945 h 528352"/>
              <a:gd name="connsiteX5" fmla="*/ 320488 w 524088"/>
              <a:gd name="connsiteY5" fmla="*/ 2276 h 528352"/>
              <a:gd name="connsiteX6" fmla="*/ 262040 w 524088"/>
              <a:gd name="connsiteY6" fmla="*/ 60724 h 528352"/>
              <a:gd name="connsiteX7" fmla="*/ 203596 w 524088"/>
              <a:gd name="connsiteY7" fmla="*/ 2281 h 528352"/>
              <a:gd name="connsiteX8" fmla="*/ 198137 w 524088"/>
              <a:gd name="connsiteY8" fmla="*/ 0 h 528352"/>
              <a:gd name="connsiteX9" fmla="*/ 194443 w 524088"/>
              <a:gd name="connsiteY9" fmla="*/ 949 h 528352"/>
              <a:gd name="connsiteX10" fmla="*/ 133291 w 524088"/>
              <a:gd name="connsiteY10" fmla="*/ 34083 h 528352"/>
              <a:gd name="connsiteX11" fmla="*/ 129566 w 524088"/>
              <a:gd name="connsiteY11" fmla="*/ 38685 h 528352"/>
              <a:gd name="connsiteX12" fmla="*/ 130175 w 524088"/>
              <a:gd name="connsiteY12" fmla="*/ 44578 h 528352"/>
              <a:gd name="connsiteX13" fmla="*/ 136986 w 524088"/>
              <a:gd name="connsiteY13" fmla="*/ 48634 h 528352"/>
              <a:gd name="connsiteX14" fmla="*/ 140670 w 524088"/>
              <a:gd name="connsiteY14" fmla="*/ 47695 h 528352"/>
              <a:gd name="connsiteX15" fmla="*/ 196734 w 524088"/>
              <a:gd name="connsiteY15" fmla="*/ 17306 h 528352"/>
              <a:gd name="connsiteX16" fmla="*/ 249227 w 524088"/>
              <a:gd name="connsiteY16" fmla="*/ 69799 h 528352"/>
              <a:gd name="connsiteX17" fmla="*/ 72554 w 524088"/>
              <a:gd name="connsiteY17" fmla="*/ 165293 h 528352"/>
              <a:gd name="connsiteX18" fmla="*/ 20504 w 524088"/>
              <a:gd name="connsiteY18" fmla="*/ 112819 h 528352"/>
              <a:gd name="connsiteX19" fmla="*/ 113448 w 524088"/>
              <a:gd name="connsiteY19" fmla="*/ 62442 h 528352"/>
              <a:gd name="connsiteX20" fmla="*/ 117184 w 524088"/>
              <a:gd name="connsiteY20" fmla="*/ 57849 h 528352"/>
              <a:gd name="connsiteX21" fmla="*/ 116565 w 524088"/>
              <a:gd name="connsiteY21" fmla="*/ 51957 h 528352"/>
              <a:gd name="connsiteX22" fmla="*/ 109764 w 524088"/>
              <a:gd name="connsiteY22" fmla="*/ 47902 h 528352"/>
              <a:gd name="connsiteX23" fmla="*/ 106080 w 524088"/>
              <a:gd name="connsiteY23" fmla="*/ 48840 h 528352"/>
              <a:gd name="connsiteX24" fmla="*/ 4055 w 524088"/>
              <a:gd name="connsiteY24" fmla="*/ 104141 h 528352"/>
              <a:gd name="connsiteX25" fmla="*/ 82 w 524088"/>
              <a:gd name="connsiteY25" fmla="*/ 109817 h 528352"/>
              <a:gd name="connsiteX26" fmla="*/ 2249 w 524088"/>
              <a:gd name="connsiteY26" fmla="*/ 116390 h 528352"/>
              <a:gd name="connsiteX27" fmla="*/ 60230 w 524088"/>
              <a:gd name="connsiteY27" fmla="*/ 174853 h 528352"/>
              <a:gd name="connsiteX28" fmla="*/ 2245 w 524088"/>
              <a:gd name="connsiteY28" fmla="*/ 233310 h 528352"/>
              <a:gd name="connsiteX29" fmla="*/ 83 w 524088"/>
              <a:gd name="connsiteY29" fmla="*/ 239889 h 528352"/>
              <a:gd name="connsiteX30" fmla="*/ 4051 w 524088"/>
              <a:gd name="connsiteY30" fmla="*/ 245565 h 528352"/>
              <a:gd name="connsiteX31" fmla="*/ 63401 w 524088"/>
              <a:gd name="connsiteY31" fmla="*/ 277733 h 528352"/>
              <a:gd name="connsiteX32" fmla="*/ 63401 w 524088"/>
              <a:gd name="connsiteY32" fmla="*/ 417399 h 528352"/>
              <a:gd name="connsiteX33" fmla="*/ 63441 w 524088"/>
              <a:gd name="connsiteY33" fmla="*/ 418196 h 528352"/>
              <a:gd name="connsiteX34" fmla="*/ 63489 w 524088"/>
              <a:gd name="connsiteY34" fmla="*/ 418529 h 528352"/>
              <a:gd name="connsiteX35" fmla="*/ 63551 w 524088"/>
              <a:gd name="connsiteY35" fmla="*/ 418933 h 528352"/>
              <a:gd name="connsiteX36" fmla="*/ 63673 w 524088"/>
              <a:gd name="connsiteY36" fmla="*/ 419428 h 528352"/>
              <a:gd name="connsiteX37" fmla="*/ 63732 w 524088"/>
              <a:gd name="connsiteY37" fmla="*/ 419655 h 528352"/>
              <a:gd name="connsiteX38" fmla="*/ 63904 w 524088"/>
              <a:gd name="connsiteY38" fmla="*/ 420146 h 528352"/>
              <a:gd name="connsiteX39" fmla="*/ 63983 w 524088"/>
              <a:gd name="connsiteY39" fmla="*/ 420363 h 528352"/>
              <a:gd name="connsiteX40" fmla="*/ 64180 w 524088"/>
              <a:gd name="connsiteY40" fmla="*/ 420789 h 528352"/>
              <a:gd name="connsiteX41" fmla="*/ 64306 w 524088"/>
              <a:gd name="connsiteY41" fmla="*/ 421050 h 528352"/>
              <a:gd name="connsiteX42" fmla="*/ 64503 w 524088"/>
              <a:gd name="connsiteY42" fmla="*/ 421388 h 528352"/>
              <a:gd name="connsiteX43" fmla="*/ 64696 w 524088"/>
              <a:gd name="connsiteY43" fmla="*/ 421705 h 528352"/>
              <a:gd name="connsiteX44" fmla="*/ 64878 w 524088"/>
              <a:gd name="connsiteY44" fmla="*/ 421956 h 528352"/>
              <a:gd name="connsiteX45" fmla="*/ 65147 w 524088"/>
              <a:gd name="connsiteY45" fmla="*/ 422317 h 528352"/>
              <a:gd name="connsiteX46" fmla="*/ 65314 w 524088"/>
              <a:gd name="connsiteY46" fmla="*/ 422505 h 528352"/>
              <a:gd name="connsiteX47" fmla="*/ 65650 w 524088"/>
              <a:gd name="connsiteY47" fmla="*/ 422876 h 528352"/>
              <a:gd name="connsiteX48" fmla="*/ 65841 w 524088"/>
              <a:gd name="connsiteY48" fmla="*/ 423053 h 528352"/>
              <a:gd name="connsiteX49" fmla="*/ 66199 w 524088"/>
              <a:gd name="connsiteY49" fmla="*/ 423378 h 528352"/>
              <a:gd name="connsiteX50" fmla="*/ 66574 w 524088"/>
              <a:gd name="connsiteY50" fmla="*/ 423661 h 528352"/>
              <a:gd name="connsiteX51" fmla="*/ 66793 w 524088"/>
              <a:gd name="connsiteY51" fmla="*/ 423826 h 528352"/>
              <a:gd name="connsiteX52" fmla="*/ 67483 w 524088"/>
              <a:gd name="connsiteY52" fmla="*/ 424243 h 528352"/>
              <a:gd name="connsiteX53" fmla="*/ 258324 w 524088"/>
              <a:gd name="connsiteY53" fmla="*/ 527402 h 528352"/>
              <a:gd name="connsiteX54" fmla="*/ 259179 w 524088"/>
              <a:gd name="connsiteY54" fmla="*/ 527800 h 528352"/>
              <a:gd name="connsiteX55" fmla="*/ 259373 w 524088"/>
              <a:gd name="connsiteY55" fmla="*/ 527870 h 528352"/>
              <a:gd name="connsiteX56" fmla="*/ 260030 w 524088"/>
              <a:gd name="connsiteY56" fmla="*/ 528079 h 528352"/>
              <a:gd name="connsiteX57" fmla="*/ 260270 w 524088"/>
              <a:gd name="connsiteY57" fmla="*/ 528140 h 528352"/>
              <a:gd name="connsiteX58" fmla="*/ 260930 w 524088"/>
              <a:gd name="connsiteY58" fmla="*/ 528263 h 528352"/>
              <a:gd name="connsiteX59" fmla="*/ 261157 w 524088"/>
              <a:gd name="connsiteY59" fmla="*/ 528297 h 528352"/>
              <a:gd name="connsiteX60" fmla="*/ 262043 w 524088"/>
              <a:gd name="connsiteY60" fmla="*/ 528352 h 528352"/>
              <a:gd name="connsiteX61" fmla="*/ 262930 w 524088"/>
              <a:gd name="connsiteY61" fmla="*/ 528297 h 528352"/>
              <a:gd name="connsiteX62" fmla="*/ 263158 w 524088"/>
              <a:gd name="connsiteY62" fmla="*/ 528263 h 528352"/>
              <a:gd name="connsiteX63" fmla="*/ 263816 w 524088"/>
              <a:gd name="connsiteY63" fmla="*/ 528140 h 528352"/>
              <a:gd name="connsiteX64" fmla="*/ 264056 w 524088"/>
              <a:gd name="connsiteY64" fmla="*/ 528079 h 528352"/>
              <a:gd name="connsiteX65" fmla="*/ 264712 w 524088"/>
              <a:gd name="connsiteY65" fmla="*/ 527870 h 528352"/>
              <a:gd name="connsiteX66" fmla="*/ 264906 w 524088"/>
              <a:gd name="connsiteY66" fmla="*/ 527800 h 528352"/>
              <a:gd name="connsiteX67" fmla="*/ 265760 w 524088"/>
              <a:gd name="connsiteY67" fmla="*/ 527402 h 528352"/>
              <a:gd name="connsiteX68" fmla="*/ 456602 w 524088"/>
              <a:gd name="connsiteY68" fmla="*/ 424243 h 528352"/>
              <a:gd name="connsiteX69" fmla="*/ 457291 w 524088"/>
              <a:gd name="connsiteY69" fmla="*/ 423826 h 528352"/>
              <a:gd name="connsiteX70" fmla="*/ 457511 w 524088"/>
              <a:gd name="connsiteY70" fmla="*/ 423661 h 528352"/>
              <a:gd name="connsiteX71" fmla="*/ 457885 w 524088"/>
              <a:gd name="connsiteY71" fmla="*/ 423378 h 528352"/>
              <a:gd name="connsiteX72" fmla="*/ 458243 w 524088"/>
              <a:gd name="connsiteY72" fmla="*/ 423053 h 528352"/>
              <a:gd name="connsiteX73" fmla="*/ 458434 w 524088"/>
              <a:gd name="connsiteY73" fmla="*/ 422876 h 528352"/>
              <a:gd name="connsiteX74" fmla="*/ 458771 w 524088"/>
              <a:gd name="connsiteY74" fmla="*/ 422505 h 528352"/>
              <a:gd name="connsiteX75" fmla="*/ 458937 w 524088"/>
              <a:gd name="connsiteY75" fmla="*/ 422317 h 528352"/>
              <a:gd name="connsiteX76" fmla="*/ 459206 w 524088"/>
              <a:gd name="connsiteY76" fmla="*/ 421956 h 528352"/>
              <a:gd name="connsiteX77" fmla="*/ 459388 w 524088"/>
              <a:gd name="connsiteY77" fmla="*/ 421705 h 528352"/>
              <a:gd name="connsiteX78" fmla="*/ 459581 w 524088"/>
              <a:gd name="connsiteY78" fmla="*/ 421388 h 528352"/>
              <a:gd name="connsiteX79" fmla="*/ 459778 w 524088"/>
              <a:gd name="connsiteY79" fmla="*/ 421050 h 528352"/>
              <a:gd name="connsiteX80" fmla="*/ 459904 w 524088"/>
              <a:gd name="connsiteY80" fmla="*/ 420789 h 528352"/>
              <a:gd name="connsiteX81" fmla="*/ 460101 w 524088"/>
              <a:gd name="connsiteY81" fmla="*/ 420363 h 528352"/>
              <a:gd name="connsiteX82" fmla="*/ 460180 w 524088"/>
              <a:gd name="connsiteY82" fmla="*/ 420146 h 528352"/>
              <a:gd name="connsiteX83" fmla="*/ 460353 w 524088"/>
              <a:gd name="connsiteY83" fmla="*/ 419655 h 528352"/>
              <a:gd name="connsiteX84" fmla="*/ 460411 w 524088"/>
              <a:gd name="connsiteY84" fmla="*/ 419428 h 528352"/>
              <a:gd name="connsiteX85" fmla="*/ 460533 w 524088"/>
              <a:gd name="connsiteY85" fmla="*/ 418933 h 528352"/>
              <a:gd name="connsiteX86" fmla="*/ 460595 w 524088"/>
              <a:gd name="connsiteY86" fmla="*/ 418529 h 528352"/>
              <a:gd name="connsiteX87" fmla="*/ 460644 w 524088"/>
              <a:gd name="connsiteY87" fmla="*/ 418196 h 528352"/>
              <a:gd name="connsiteX88" fmla="*/ 460683 w 524088"/>
              <a:gd name="connsiteY88" fmla="*/ 417399 h 528352"/>
              <a:gd name="connsiteX89" fmla="*/ 460683 w 524088"/>
              <a:gd name="connsiteY89" fmla="*/ 277733 h 528352"/>
              <a:gd name="connsiteX90" fmla="*/ 520030 w 524088"/>
              <a:gd name="connsiteY90" fmla="*/ 245566 h 528352"/>
              <a:gd name="connsiteX91" fmla="*/ 524003 w 524088"/>
              <a:gd name="connsiteY91" fmla="*/ 239890 h 528352"/>
              <a:gd name="connsiteX92" fmla="*/ 521846 w 524088"/>
              <a:gd name="connsiteY92" fmla="*/ 233307 h 528352"/>
              <a:gd name="connsiteX93" fmla="*/ 463856 w 524088"/>
              <a:gd name="connsiteY93" fmla="*/ 174850 h 528352"/>
              <a:gd name="connsiteX94" fmla="*/ 327349 w 524088"/>
              <a:gd name="connsiteY94" fmla="*/ 17307 h 528352"/>
              <a:gd name="connsiteX95" fmla="*/ 503580 w 524088"/>
              <a:gd name="connsiteY95" fmla="*/ 112824 h 528352"/>
              <a:gd name="connsiteX96" fmla="*/ 451532 w 524088"/>
              <a:gd name="connsiteY96" fmla="*/ 165296 h 528352"/>
              <a:gd name="connsiteX97" fmla="*/ 274860 w 524088"/>
              <a:gd name="connsiteY97" fmla="*/ 69796 h 528352"/>
              <a:gd name="connsiteX98" fmla="*/ 327349 w 524088"/>
              <a:gd name="connsiteY98" fmla="*/ 17307 h 528352"/>
              <a:gd name="connsiteX99" fmla="*/ 74795 w 524088"/>
              <a:gd name="connsiteY99" fmla="*/ 266303 h 528352"/>
              <a:gd name="connsiteX100" fmla="*/ 20507 w 524088"/>
              <a:gd name="connsiteY100" fmla="*/ 236878 h 528352"/>
              <a:gd name="connsiteX101" fmla="*/ 72556 w 524088"/>
              <a:gd name="connsiteY101" fmla="*/ 184406 h 528352"/>
              <a:gd name="connsiteX102" fmla="*/ 249228 w 524088"/>
              <a:gd name="connsiteY102" fmla="*/ 279906 h 528352"/>
              <a:gd name="connsiteX103" fmla="*/ 196738 w 524088"/>
              <a:gd name="connsiteY103" fmla="*/ 332395 h 528352"/>
              <a:gd name="connsiteX104" fmla="*/ 74861 w 524088"/>
              <a:gd name="connsiteY104" fmla="*/ 266338 h 528352"/>
              <a:gd name="connsiteX105" fmla="*/ 74795 w 524088"/>
              <a:gd name="connsiteY105" fmla="*/ 266303 h 528352"/>
              <a:gd name="connsiteX106" fmla="*/ 254305 w 524088"/>
              <a:gd name="connsiteY106" fmla="*/ 507632 h 528352"/>
              <a:gd name="connsiteX107" fmla="*/ 78879 w 524088"/>
              <a:gd name="connsiteY107" fmla="*/ 412806 h 528352"/>
              <a:gd name="connsiteX108" fmla="*/ 78879 w 524088"/>
              <a:gd name="connsiteY108" fmla="*/ 286122 h 528352"/>
              <a:gd name="connsiteX109" fmla="*/ 194440 w 524088"/>
              <a:gd name="connsiteY109" fmla="*/ 348757 h 528352"/>
              <a:gd name="connsiteX110" fmla="*/ 198125 w 524088"/>
              <a:gd name="connsiteY110" fmla="*/ 349692 h 528352"/>
              <a:gd name="connsiteX111" fmla="*/ 203600 w 524088"/>
              <a:gd name="connsiteY111" fmla="*/ 347426 h 528352"/>
              <a:gd name="connsiteX112" fmla="*/ 254305 w 524088"/>
              <a:gd name="connsiteY112" fmla="*/ 296721 h 528352"/>
              <a:gd name="connsiteX113" fmla="*/ 254305 w 524088"/>
              <a:gd name="connsiteY113" fmla="*/ 507632 h 528352"/>
              <a:gd name="connsiteX114" fmla="*/ 262044 w 524088"/>
              <a:gd name="connsiteY114" fmla="*/ 269238 h 528352"/>
              <a:gd name="connsiteX115" fmla="*/ 87433 w 524088"/>
              <a:gd name="connsiteY115" fmla="*/ 174853 h 528352"/>
              <a:gd name="connsiteX116" fmla="*/ 262048 w 524088"/>
              <a:gd name="connsiteY116" fmla="*/ 80466 h 528352"/>
              <a:gd name="connsiteX117" fmla="*/ 436659 w 524088"/>
              <a:gd name="connsiteY117" fmla="*/ 174852 h 528352"/>
              <a:gd name="connsiteX118" fmla="*/ 262044 w 524088"/>
              <a:gd name="connsiteY118" fmla="*/ 269238 h 528352"/>
              <a:gd name="connsiteX119" fmla="*/ 449323 w 524088"/>
              <a:gd name="connsiteY119" fmla="*/ 266287 h 528352"/>
              <a:gd name="connsiteX120" fmla="*/ 449198 w 524088"/>
              <a:gd name="connsiteY120" fmla="*/ 266354 h 528352"/>
              <a:gd name="connsiteX121" fmla="*/ 410640 w 524088"/>
              <a:gd name="connsiteY121" fmla="*/ 287254 h 528352"/>
              <a:gd name="connsiteX122" fmla="*/ 406904 w 524088"/>
              <a:gd name="connsiteY122" fmla="*/ 291857 h 528352"/>
              <a:gd name="connsiteX123" fmla="*/ 407513 w 524088"/>
              <a:gd name="connsiteY123" fmla="*/ 297750 h 528352"/>
              <a:gd name="connsiteX124" fmla="*/ 414324 w 524088"/>
              <a:gd name="connsiteY124" fmla="*/ 301795 h 528352"/>
              <a:gd name="connsiteX125" fmla="*/ 418008 w 524088"/>
              <a:gd name="connsiteY125" fmla="*/ 300867 h 528352"/>
              <a:gd name="connsiteX126" fmla="*/ 445208 w 524088"/>
              <a:gd name="connsiteY126" fmla="*/ 286123 h 528352"/>
              <a:gd name="connsiteX127" fmla="*/ 445208 w 524088"/>
              <a:gd name="connsiteY127" fmla="*/ 412808 h 528352"/>
              <a:gd name="connsiteX128" fmla="*/ 269784 w 524088"/>
              <a:gd name="connsiteY128" fmla="*/ 507633 h 528352"/>
              <a:gd name="connsiteX129" fmla="*/ 269784 w 524088"/>
              <a:gd name="connsiteY129" fmla="*/ 296717 h 528352"/>
              <a:gd name="connsiteX130" fmla="*/ 320492 w 524088"/>
              <a:gd name="connsiteY130" fmla="*/ 347426 h 528352"/>
              <a:gd name="connsiteX131" fmla="*/ 325961 w 524088"/>
              <a:gd name="connsiteY131" fmla="*/ 349696 h 528352"/>
              <a:gd name="connsiteX132" fmla="*/ 329645 w 524088"/>
              <a:gd name="connsiteY132" fmla="*/ 348757 h 528352"/>
              <a:gd name="connsiteX133" fmla="*/ 390797 w 524088"/>
              <a:gd name="connsiteY133" fmla="*/ 315612 h 528352"/>
              <a:gd name="connsiteX134" fmla="*/ 394522 w 524088"/>
              <a:gd name="connsiteY134" fmla="*/ 311009 h 528352"/>
              <a:gd name="connsiteX135" fmla="*/ 393913 w 524088"/>
              <a:gd name="connsiteY135" fmla="*/ 305127 h 528352"/>
              <a:gd name="connsiteX136" fmla="*/ 387092 w 524088"/>
              <a:gd name="connsiteY136" fmla="*/ 301072 h 528352"/>
              <a:gd name="connsiteX137" fmla="*/ 383419 w 524088"/>
              <a:gd name="connsiteY137" fmla="*/ 302011 h 528352"/>
              <a:gd name="connsiteX138" fmla="*/ 327354 w 524088"/>
              <a:gd name="connsiteY138" fmla="*/ 332389 h 528352"/>
              <a:gd name="connsiteX139" fmla="*/ 274861 w 524088"/>
              <a:gd name="connsiteY139" fmla="*/ 279907 h 528352"/>
              <a:gd name="connsiteX140" fmla="*/ 451536 w 524088"/>
              <a:gd name="connsiteY140" fmla="*/ 184402 h 528352"/>
              <a:gd name="connsiteX141" fmla="*/ 503586 w 524088"/>
              <a:gd name="connsiteY141" fmla="*/ 236876 h 528352"/>
              <a:gd name="connsiteX142" fmla="*/ 449323 w 524088"/>
              <a:gd name="connsiteY142" fmla="*/ 266287 h 528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524088" h="528352">
                <a:moveTo>
                  <a:pt x="463856" y="174850"/>
                </a:moveTo>
                <a:lnTo>
                  <a:pt x="521844" y="116392"/>
                </a:lnTo>
                <a:cubicBezTo>
                  <a:pt x="523560" y="114661"/>
                  <a:pt x="524361" y="112223"/>
                  <a:pt x="524006" y="109813"/>
                </a:cubicBezTo>
                <a:cubicBezTo>
                  <a:pt x="523650" y="107401"/>
                  <a:pt x="522179" y="105298"/>
                  <a:pt x="520037" y="104137"/>
                </a:cubicBezTo>
                <a:lnTo>
                  <a:pt x="329648" y="945"/>
                </a:lnTo>
                <a:cubicBezTo>
                  <a:pt x="326636" y="-686"/>
                  <a:pt x="322910" y="-147"/>
                  <a:pt x="320488" y="2276"/>
                </a:cubicBezTo>
                <a:lnTo>
                  <a:pt x="262040" y="60724"/>
                </a:lnTo>
                <a:lnTo>
                  <a:pt x="203596" y="2281"/>
                </a:lnTo>
                <a:cubicBezTo>
                  <a:pt x="202141" y="815"/>
                  <a:pt x="200191" y="0"/>
                  <a:pt x="198137" y="0"/>
                </a:cubicBezTo>
                <a:cubicBezTo>
                  <a:pt x="196847" y="0"/>
                  <a:pt x="195578" y="329"/>
                  <a:pt x="194443" y="949"/>
                </a:cubicBezTo>
                <a:lnTo>
                  <a:pt x="133291" y="34083"/>
                </a:lnTo>
                <a:cubicBezTo>
                  <a:pt x="131475" y="35073"/>
                  <a:pt x="130154" y="36704"/>
                  <a:pt x="129566" y="38685"/>
                </a:cubicBezTo>
                <a:cubicBezTo>
                  <a:pt x="128978" y="40667"/>
                  <a:pt x="129195" y="42761"/>
                  <a:pt x="130175" y="44578"/>
                </a:cubicBezTo>
                <a:cubicBezTo>
                  <a:pt x="131537" y="47075"/>
                  <a:pt x="134148" y="48634"/>
                  <a:pt x="136986" y="48634"/>
                </a:cubicBezTo>
                <a:cubicBezTo>
                  <a:pt x="138265" y="48634"/>
                  <a:pt x="139545" y="48304"/>
                  <a:pt x="140670" y="47695"/>
                </a:cubicBezTo>
                <a:lnTo>
                  <a:pt x="196734" y="17306"/>
                </a:lnTo>
                <a:lnTo>
                  <a:pt x="249227" y="69799"/>
                </a:lnTo>
                <a:lnTo>
                  <a:pt x="72554" y="165293"/>
                </a:lnTo>
                <a:lnTo>
                  <a:pt x="20504" y="112819"/>
                </a:lnTo>
                <a:lnTo>
                  <a:pt x="113448" y="62442"/>
                </a:lnTo>
                <a:cubicBezTo>
                  <a:pt x="115275" y="61461"/>
                  <a:pt x="116596" y="59831"/>
                  <a:pt x="117184" y="57849"/>
                </a:cubicBezTo>
                <a:cubicBezTo>
                  <a:pt x="117772" y="55868"/>
                  <a:pt x="117555" y="53773"/>
                  <a:pt x="116565" y="51957"/>
                </a:cubicBezTo>
                <a:cubicBezTo>
                  <a:pt x="115213" y="49460"/>
                  <a:pt x="112602" y="47902"/>
                  <a:pt x="109764" y="47902"/>
                </a:cubicBezTo>
                <a:cubicBezTo>
                  <a:pt x="108485" y="47902"/>
                  <a:pt x="107215" y="48231"/>
                  <a:pt x="106080" y="48840"/>
                </a:cubicBezTo>
                <a:lnTo>
                  <a:pt x="4055" y="104141"/>
                </a:lnTo>
                <a:cubicBezTo>
                  <a:pt x="1918" y="105285"/>
                  <a:pt x="432" y="107412"/>
                  <a:pt x="82" y="109817"/>
                </a:cubicBezTo>
                <a:cubicBezTo>
                  <a:pt x="-269" y="112210"/>
                  <a:pt x="537" y="114666"/>
                  <a:pt x="2249" y="116390"/>
                </a:cubicBezTo>
                <a:lnTo>
                  <a:pt x="60230" y="174853"/>
                </a:lnTo>
                <a:lnTo>
                  <a:pt x="2245" y="233310"/>
                </a:lnTo>
                <a:cubicBezTo>
                  <a:pt x="528" y="235041"/>
                  <a:pt x="-272" y="237479"/>
                  <a:pt x="83" y="239889"/>
                </a:cubicBezTo>
                <a:cubicBezTo>
                  <a:pt x="439" y="242301"/>
                  <a:pt x="1909" y="244404"/>
                  <a:pt x="4051" y="245565"/>
                </a:cubicBezTo>
                <a:lnTo>
                  <a:pt x="63401" y="277733"/>
                </a:lnTo>
                <a:lnTo>
                  <a:pt x="63401" y="417399"/>
                </a:lnTo>
                <a:cubicBezTo>
                  <a:pt x="63400" y="417666"/>
                  <a:pt x="63414" y="417933"/>
                  <a:pt x="63441" y="418196"/>
                </a:cubicBezTo>
                <a:cubicBezTo>
                  <a:pt x="63452" y="418308"/>
                  <a:pt x="63474" y="418418"/>
                  <a:pt x="63489" y="418529"/>
                </a:cubicBezTo>
                <a:cubicBezTo>
                  <a:pt x="63509" y="418664"/>
                  <a:pt x="63524" y="418799"/>
                  <a:pt x="63551" y="418933"/>
                </a:cubicBezTo>
                <a:cubicBezTo>
                  <a:pt x="63584" y="419101"/>
                  <a:pt x="63629" y="419264"/>
                  <a:pt x="63673" y="419428"/>
                </a:cubicBezTo>
                <a:cubicBezTo>
                  <a:pt x="63693" y="419503"/>
                  <a:pt x="63709" y="419580"/>
                  <a:pt x="63732" y="419655"/>
                </a:cubicBezTo>
                <a:cubicBezTo>
                  <a:pt x="63782" y="419821"/>
                  <a:pt x="63843" y="419983"/>
                  <a:pt x="63904" y="420146"/>
                </a:cubicBezTo>
                <a:cubicBezTo>
                  <a:pt x="63931" y="420218"/>
                  <a:pt x="63953" y="420292"/>
                  <a:pt x="63983" y="420363"/>
                </a:cubicBezTo>
                <a:cubicBezTo>
                  <a:pt x="64043" y="420509"/>
                  <a:pt x="64112" y="420649"/>
                  <a:pt x="64180" y="420789"/>
                </a:cubicBezTo>
                <a:cubicBezTo>
                  <a:pt x="64223" y="420877"/>
                  <a:pt x="64261" y="420964"/>
                  <a:pt x="64306" y="421050"/>
                </a:cubicBezTo>
                <a:cubicBezTo>
                  <a:pt x="64368" y="421166"/>
                  <a:pt x="64437" y="421276"/>
                  <a:pt x="64503" y="421388"/>
                </a:cubicBezTo>
                <a:cubicBezTo>
                  <a:pt x="64567" y="421494"/>
                  <a:pt x="64628" y="421601"/>
                  <a:pt x="64696" y="421705"/>
                </a:cubicBezTo>
                <a:cubicBezTo>
                  <a:pt x="64753" y="421791"/>
                  <a:pt x="64817" y="421873"/>
                  <a:pt x="64878" y="421956"/>
                </a:cubicBezTo>
                <a:cubicBezTo>
                  <a:pt x="64966" y="422077"/>
                  <a:pt x="65052" y="422200"/>
                  <a:pt x="65147" y="422317"/>
                </a:cubicBezTo>
                <a:cubicBezTo>
                  <a:pt x="65200" y="422382"/>
                  <a:pt x="65259" y="422442"/>
                  <a:pt x="65314" y="422505"/>
                </a:cubicBezTo>
                <a:cubicBezTo>
                  <a:pt x="65423" y="422631"/>
                  <a:pt x="65532" y="422757"/>
                  <a:pt x="65650" y="422876"/>
                </a:cubicBezTo>
                <a:cubicBezTo>
                  <a:pt x="65711" y="422936"/>
                  <a:pt x="65778" y="422992"/>
                  <a:pt x="65841" y="423053"/>
                </a:cubicBezTo>
                <a:cubicBezTo>
                  <a:pt x="65958" y="423164"/>
                  <a:pt x="66074" y="423275"/>
                  <a:pt x="66199" y="423378"/>
                </a:cubicBezTo>
                <a:cubicBezTo>
                  <a:pt x="66320" y="423478"/>
                  <a:pt x="66448" y="423569"/>
                  <a:pt x="66574" y="423661"/>
                </a:cubicBezTo>
                <a:cubicBezTo>
                  <a:pt x="66648" y="423716"/>
                  <a:pt x="66717" y="423773"/>
                  <a:pt x="66793" y="423826"/>
                </a:cubicBezTo>
                <a:cubicBezTo>
                  <a:pt x="67015" y="423976"/>
                  <a:pt x="67245" y="424115"/>
                  <a:pt x="67483" y="424243"/>
                </a:cubicBezTo>
                <a:lnTo>
                  <a:pt x="258324" y="527402"/>
                </a:lnTo>
                <a:cubicBezTo>
                  <a:pt x="258598" y="527552"/>
                  <a:pt x="258885" y="527682"/>
                  <a:pt x="259179" y="527800"/>
                </a:cubicBezTo>
                <a:cubicBezTo>
                  <a:pt x="259243" y="527825"/>
                  <a:pt x="259308" y="527847"/>
                  <a:pt x="259373" y="527870"/>
                </a:cubicBezTo>
                <a:cubicBezTo>
                  <a:pt x="259588" y="527950"/>
                  <a:pt x="259806" y="528020"/>
                  <a:pt x="260030" y="528079"/>
                </a:cubicBezTo>
                <a:cubicBezTo>
                  <a:pt x="260110" y="528100"/>
                  <a:pt x="260190" y="528122"/>
                  <a:pt x="260270" y="528140"/>
                </a:cubicBezTo>
                <a:cubicBezTo>
                  <a:pt x="260487" y="528191"/>
                  <a:pt x="260707" y="528231"/>
                  <a:pt x="260930" y="528263"/>
                </a:cubicBezTo>
                <a:cubicBezTo>
                  <a:pt x="261006" y="528274"/>
                  <a:pt x="261080" y="528288"/>
                  <a:pt x="261157" y="528297"/>
                </a:cubicBezTo>
                <a:cubicBezTo>
                  <a:pt x="261448" y="528330"/>
                  <a:pt x="261743" y="528352"/>
                  <a:pt x="262043" y="528352"/>
                </a:cubicBezTo>
                <a:cubicBezTo>
                  <a:pt x="262343" y="528352"/>
                  <a:pt x="262639" y="528330"/>
                  <a:pt x="262930" y="528297"/>
                </a:cubicBezTo>
                <a:cubicBezTo>
                  <a:pt x="263006" y="528288"/>
                  <a:pt x="263081" y="528274"/>
                  <a:pt x="263158" y="528263"/>
                </a:cubicBezTo>
                <a:cubicBezTo>
                  <a:pt x="263381" y="528231"/>
                  <a:pt x="263600" y="528191"/>
                  <a:pt x="263816" y="528140"/>
                </a:cubicBezTo>
                <a:cubicBezTo>
                  <a:pt x="263896" y="528122"/>
                  <a:pt x="263977" y="528100"/>
                  <a:pt x="264056" y="528079"/>
                </a:cubicBezTo>
                <a:cubicBezTo>
                  <a:pt x="264279" y="528019"/>
                  <a:pt x="264498" y="527950"/>
                  <a:pt x="264712" y="527870"/>
                </a:cubicBezTo>
                <a:cubicBezTo>
                  <a:pt x="264777" y="527847"/>
                  <a:pt x="264842" y="527825"/>
                  <a:pt x="264906" y="527800"/>
                </a:cubicBezTo>
                <a:cubicBezTo>
                  <a:pt x="265199" y="527682"/>
                  <a:pt x="265486" y="527552"/>
                  <a:pt x="265760" y="527402"/>
                </a:cubicBezTo>
                <a:lnTo>
                  <a:pt x="456602" y="424243"/>
                </a:lnTo>
                <a:cubicBezTo>
                  <a:pt x="456839" y="424115"/>
                  <a:pt x="457069" y="423976"/>
                  <a:pt x="457291" y="423826"/>
                </a:cubicBezTo>
                <a:cubicBezTo>
                  <a:pt x="457367" y="423773"/>
                  <a:pt x="457437" y="423715"/>
                  <a:pt x="457511" y="423661"/>
                </a:cubicBezTo>
                <a:cubicBezTo>
                  <a:pt x="457638" y="423568"/>
                  <a:pt x="457766" y="423477"/>
                  <a:pt x="457885" y="423378"/>
                </a:cubicBezTo>
                <a:cubicBezTo>
                  <a:pt x="458010" y="423275"/>
                  <a:pt x="458126" y="423164"/>
                  <a:pt x="458243" y="423053"/>
                </a:cubicBezTo>
                <a:cubicBezTo>
                  <a:pt x="458306" y="422992"/>
                  <a:pt x="458373" y="422938"/>
                  <a:pt x="458434" y="422876"/>
                </a:cubicBezTo>
                <a:cubicBezTo>
                  <a:pt x="458552" y="422757"/>
                  <a:pt x="458661" y="422631"/>
                  <a:pt x="458771" y="422505"/>
                </a:cubicBezTo>
                <a:cubicBezTo>
                  <a:pt x="458825" y="422442"/>
                  <a:pt x="458884" y="422382"/>
                  <a:pt x="458937" y="422317"/>
                </a:cubicBezTo>
                <a:cubicBezTo>
                  <a:pt x="459032" y="422201"/>
                  <a:pt x="459118" y="422078"/>
                  <a:pt x="459206" y="421956"/>
                </a:cubicBezTo>
                <a:cubicBezTo>
                  <a:pt x="459267" y="421873"/>
                  <a:pt x="459331" y="421791"/>
                  <a:pt x="459388" y="421705"/>
                </a:cubicBezTo>
                <a:cubicBezTo>
                  <a:pt x="459456" y="421601"/>
                  <a:pt x="459517" y="421495"/>
                  <a:pt x="459581" y="421388"/>
                </a:cubicBezTo>
                <a:cubicBezTo>
                  <a:pt x="459648" y="421276"/>
                  <a:pt x="459717" y="421166"/>
                  <a:pt x="459778" y="421050"/>
                </a:cubicBezTo>
                <a:cubicBezTo>
                  <a:pt x="459823" y="420964"/>
                  <a:pt x="459861" y="420877"/>
                  <a:pt x="459904" y="420789"/>
                </a:cubicBezTo>
                <a:cubicBezTo>
                  <a:pt x="459972" y="420649"/>
                  <a:pt x="460041" y="420509"/>
                  <a:pt x="460101" y="420363"/>
                </a:cubicBezTo>
                <a:cubicBezTo>
                  <a:pt x="460131" y="420292"/>
                  <a:pt x="460153" y="420218"/>
                  <a:pt x="460180" y="420146"/>
                </a:cubicBezTo>
                <a:cubicBezTo>
                  <a:pt x="460241" y="419984"/>
                  <a:pt x="460302" y="419822"/>
                  <a:pt x="460353" y="419655"/>
                </a:cubicBezTo>
                <a:cubicBezTo>
                  <a:pt x="460375" y="419581"/>
                  <a:pt x="460391" y="419504"/>
                  <a:pt x="460411" y="419428"/>
                </a:cubicBezTo>
                <a:cubicBezTo>
                  <a:pt x="460455" y="419264"/>
                  <a:pt x="460500" y="419101"/>
                  <a:pt x="460533" y="418933"/>
                </a:cubicBezTo>
                <a:cubicBezTo>
                  <a:pt x="460560" y="418799"/>
                  <a:pt x="460575" y="418664"/>
                  <a:pt x="460595" y="418529"/>
                </a:cubicBezTo>
                <a:cubicBezTo>
                  <a:pt x="460611" y="418418"/>
                  <a:pt x="460633" y="418308"/>
                  <a:pt x="460644" y="418196"/>
                </a:cubicBezTo>
                <a:cubicBezTo>
                  <a:pt x="460670" y="417932"/>
                  <a:pt x="460684" y="417665"/>
                  <a:pt x="460683" y="417399"/>
                </a:cubicBezTo>
                <a:lnTo>
                  <a:pt x="460683" y="277733"/>
                </a:lnTo>
                <a:lnTo>
                  <a:pt x="520030" y="245566"/>
                </a:lnTo>
                <a:cubicBezTo>
                  <a:pt x="522166" y="244410"/>
                  <a:pt x="523652" y="242284"/>
                  <a:pt x="524003" y="239890"/>
                </a:cubicBezTo>
                <a:cubicBezTo>
                  <a:pt x="524353" y="237486"/>
                  <a:pt x="523548" y="235030"/>
                  <a:pt x="521846" y="233307"/>
                </a:cubicBezTo>
                <a:lnTo>
                  <a:pt x="463856" y="174850"/>
                </a:lnTo>
                <a:close/>
                <a:moveTo>
                  <a:pt x="327349" y="17307"/>
                </a:moveTo>
                <a:lnTo>
                  <a:pt x="503580" y="112824"/>
                </a:lnTo>
                <a:lnTo>
                  <a:pt x="451532" y="165296"/>
                </a:lnTo>
                <a:lnTo>
                  <a:pt x="274860" y="69796"/>
                </a:lnTo>
                <a:lnTo>
                  <a:pt x="327349" y="17307"/>
                </a:lnTo>
                <a:close/>
                <a:moveTo>
                  <a:pt x="74795" y="266303"/>
                </a:moveTo>
                <a:lnTo>
                  <a:pt x="20507" y="236878"/>
                </a:lnTo>
                <a:lnTo>
                  <a:pt x="72556" y="184406"/>
                </a:lnTo>
                <a:lnTo>
                  <a:pt x="249228" y="279906"/>
                </a:lnTo>
                <a:lnTo>
                  <a:pt x="196738" y="332395"/>
                </a:lnTo>
                <a:lnTo>
                  <a:pt x="74861" y="266338"/>
                </a:lnTo>
                <a:cubicBezTo>
                  <a:pt x="74839" y="266326"/>
                  <a:pt x="74818" y="266314"/>
                  <a:pt x="74795" y="266303"/>
                </a:cubicBezTo>
                <a:close/>
                <a:moveTo>
                  <a:pt x="254305" y="507632"/>
                </a:moveTo>
                <a:lnTo>
                  <a:pt x="78879" y="412806"/>
                </a:lnTo>
                <a:lnTo>
                  <a:pt x="78879" y="286122"/>
                </a:lnTo>
                <a:lnTo>
                  <a:pt x="194440" y="348757"/>
                </a:lnTo>
                <a:cubicBezTo>
                  <a:pt x="195601" y="349385"/>
                  <a:pt x="196868" y="349692"/>
                  <a:pt x="198125" y="349692"/>
                </a:cubicBezTo>
                <a:cubicBezTo>
                  <a:pt x="200130" y="349692"/>
                  <a:pt x="202111" y="348914"/>
                  <a:pt x="203600" y="347426"/>
                </a:cubicBezTo>
                <a:lnTo>
                  <a:pt x="254305" y="296721"/>
                </a:lnTo>
                <a:lnTo>
                  <a:pt x="254305" y="507632"/>
                </a:lnTo>
                <a:close/>
                <a:moveTo>
                  <a:pt x="262044" y="269238"/>
                </a:moveTo>
                <a:lnTo>
                  <a:pt x="87433" y="174853"/>
                </a:lnTo>
                <a:lnTo>
                  <a:pt x="262048" y="80466"/>
                </a:lnTo>
                <a:lnTo>
                  <a:pt x="436659" y="174852"/>
                </a:lnTo>
                <a:lnTo>
                  <a:pt x="262044" y="269238"/>
                </a:lnTo>
                <a:close/>
                <a:moveTo>
                  <a:pt x="449323" y="266287"/>
                </a:moveTo>
                <a:cubicBezTo>
                  <a:pt x="449281" y="266309"/>
                  <a:pt x="449240" y="266332"/>
                  <a:pt x="449198" y="266354"/>
                </a:cubicBezTo>
                <a:lnTo>
                  <a:pt x="410640" y="287254"/>
                </a:lnTo>
                <a:cubicBezTo>
                  <a:pt x="408814" y="288235"/>
                  <a:pt x="407493" y="289875"/>
                  <a:pt x="406904" y="291857"/>
                </a:cubicBezTo>
                <a:cubicBezTo>
                  <a:pt x="406316" y="293839"/>
                  <a:pt x="406533" y="295933"/>
                  <a:pt x="407513" y="297750"/>
                </a:cubicBezTo>
                <a:cubicBezTo>
                  <a:pt x="408875" y="300247"/>
                  <a:pt x="411486" y="301795"/>
                  <a:pt x="414324" y="301795"/>
                </a:cubicBezTo>
                <a:cubicBezTo>
                  <a:pt x="415604" y="301795"/>
                  <a:pt x="416883" y="301474"/>
                  <a:pt x="418008" y="300867"/>
                </a:cubicBezTo>
                <a:lnTo>
                  <a:pt x="445208" y="286123"/>
                </a:lnTo>
                <a:lnTo>
                  <a:pt x="445208" y="412808"/>
                </a:lnTo>
                <a:lnTo>
                  <a:pt x="269784" y="507633"/>
                </a:lnTo>
                <a:lnTo>
                  <a:pt x="269784" y="296717"/>
                </a:lnTo>
                <a:lnTo>
                  <a:pt x="320492" y="347426"/>
                </a:lnTo>
                <a:cubicBezTo>
                  <a:pt x="321958" y="348891"/>
                  <a:pt x="323897" y="349696"/>
                  <a:pt x="325961" y="349696"/>
                </a:cubicBezTo>
                <a:cubicBezTo>
                  <a:pt x="327241" y="349696"/>
                  <a:pt x="328510" y="349366"/>
                  <a:pt x="329645" y="348757"/>
                </a:cubicBezTo>
                <a:lnTo>
                  <a:pt x="390797" y="315612"/>
                </a:lnTo>
                <a:cubicBezTo>
                  <a:pt x="392613" y="314632"/>
                  <a:pt x="393934" y="312991"/>
                  <a:pt x="394522" y="311009"/>
                </a:cubicBezTo>
                <a:cubicBezTo>
                  <a:pt x="395110" y="309028"/>
                  <a:pt x="394894" y="306944"/>
                  <a:pt x="393913" y="305127"/>
                </a:cubicBezTo>
                <a:cubicBezTo>
                  <a:pt x="392551" y="302620"/>
                  <a:pt x="389940" y="301072"/>
                  <a:pt x="387092" y="301072"/>
                </a:cubicBezTo>
                <a:cubicBezTo>
                  <a:pt x="385823" y="301072"/>
                  <a:pt x="384543" y="301392"/>
                  <a:pt x="383419" y="302011"/>
                </a:cubicBezTo>
                <a:lnTo>
                  <a:pt x="327354" y="332389"/>
                </a:lnTo>
                <a:lnTo>
                  <a:pt x="274861" y="279907"/>
                </a:lnTo>
                <a:lnTo>
                  <a:pt x="451536" y="184402"/>
                </a:lnTo>
                <a:lnTo>
                  <a:pt x="503586" y="236876"/>
                </a:lnTo>
                <a:lnTo>
                  <a:pt x="449323" y="2662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0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CEBE895-D3AB-4221-9634-7AA03D95EE5C}"/>
              </a:ext>
            </a:extLst>
          </p:cNvPr>
          <p:cNvSpPr txBox="1"/>
          <p:nvPr/>
        </p:nvSpPr>
        <p:spPr>
          <a:xfrm>
            <a:off x="3901378" y="4625072"/>
            <a:ext cx="16547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bg1">
                    <a:lumMod val="7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Express Delivery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0C8C714-5855-4653-A300-65E5E6CFFD6A}"/>
              </a:ext>
            </a:extLst>
          </p:cNvPr>
          <p:cNvSpPr txBox="1"/>
          <p:nvPr/>
        </p:nvSpPr>
        <p:spPr>
          <a:xfrm>
            <a:off x="4196997" y="4286518"/>
            <a:ext cx="9967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55818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B854C9-B095-4F0B-B00B-54680FAAFD1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7F06EEF-23E4-4C62-AB65-657A3FC03B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48232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2DF7291-43E0-46FE-8687-DE30822E2C03}"/>
              </a:ext>
            </a:extLst>
          </p:cNvPr>
          <p:cNvSpPr txBox="1"/>
          <p:nvPr/>
        </p:nvSpPr>
        <p:spPr>
          <a:xfrm>
            <a:off x="2781092" y="813481"/>
            <a:ext cx="495427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Logistics Platform Last-Mile Has Same Day Delivery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8387A90-EF0D-4D23-92C3-96A0EC6E984B}"/>
              </a:ext>
            </a:extLst>
          </p:cNvPr>
          <p:cNvGrpSpPr/>
          <p:nvPr/>
        </p:nvGrpSpPr>
        <p:grpSpPr>
          <a:xfrm flipH="1">
            <a:off x="2876710" y="1977534"/>
            <a:ext cx="1628079" cy="0"/>
            <a:chOff x="1156311" y="1345783"/>
            <a:chExt cx="1628079" cy="0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11F8E8E-EE30-4A36-80C3-36A8C8CC16B1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D530F57-8FF2-494A-9C6A-F36AE28C1CE1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CDF17CB-8C2F-47E5-9303-D3E44CC50EAC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E5B09F17-E751-4AC5-972C-D41EFC2DCBB3}"/>
              </a:ext>
            </a:extLst>
          </p:cNvPr>
          <p:cNvSpPr txBox="1"/>
          <p:nvPr/>
        </p:nvSpPr>
        <p:spPr>
          <a:xfrm>
            <a:off x="2781093" y="2601747"/>
            <a:ext cx="2726327" cy="1328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Lorem Ipsum has been the industry's standard dummy text ever since the 1500s,  when an unknown printer took a galley.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65E039D-5145-42D2-9FA1-0CC4E830286D}"/>
              </a:ext>
            </a:extLst>
          </p:cNvPr>
          <p:cNvSpPr txBox="1"/>
          <p:nvPr/>
        </p:nvSpPr>
        <p:spPr>
          <a:xfrm>
            <a:off x="2781092" y="2304688"/>
            <a:ext cx="2626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Logistics Solution Provider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6D4679A-9EAF-48B4-AA84-E5EB65D0279D}"/>
              </a:ext>
            </a:extLst>
          </p:cNvPr>
          <p:cNvSpPr txBox="1"/>
          <p:nvPr/>
        </p:nvSpPr>
        <p:spPr>
          <a:xfrm>
            <a:off x="6019834" y="2253228"/>
            <a:ext cx="2726327" cy="107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B01840B-A436-4A6A-97E1-5FBB0F22F8D2}"/>
              </a:ext>
            </a:extLst>
          </p:cNvPr>
          <p:cNvSpPr/>
          <p:nvPr/>
        </p:nvSpPr>
        <p:spPr>
          <a:xfrm>
            <a:off x="6121887" y="3541316"/>
            <a:ext cx="1305005" cy="305203"/>
          </a:xfrm>
          <a:prstGeom prst="rect">
            <a:avLst/>
          </a:prstGeom>
          <a:solidFill>
            <a:srgbClr val="FAAF40"/>
          </a:solidFill>
          <a:ln>
            <a:noFill/>
          </a:ln>
          <a:effectLst>
            <a:outerShdw blurRad="152400" dist="38100" dir="5400000" algn="t" rotWithShape="0">
              <a:schemeClr val="bg1">
                <a:lumMod val="50000"/>
                <a:alpha val="1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100">
                <a:solidFill>
                  <a:schemeClr val="bg1">
                    <a:lumMod val="9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Learn More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803C47-AB12-432C-A299-A7B54E61C59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F3F5109-709A-41A5-A089-5CAEADA81EE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591805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F2515D75-57B9-49F9-8F31-0E852DD2FF00}"/>
              </a:ext>
            </a:extLst>
          </p:cNvPr>
          <p:cNvGrpSpPr/>
          <p:nvPr/>
        </p:nvGrpSpPr>
        <p:grpSpPr>
          <a:xfrm>
            <a:off x="221229" y="518451"/>
            <a:ext cx="688493" cy="655849"/>
            <a:chOff x="482806" y="645878"/>
            <a:chExt cx="560492" cy="533917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56086D6-35FC-45E5-A23F-BDFD72328395}"/>
                </a:ext>
              </a:extLst>
            </p:cNvPr>
            <p:cNvSpPr/>
            <p:nvPr/>
          </p:nvSpPr>
          <p:spPr>
            <a:xfrm rot="10800000">
              <a:off x="482806" y="645878"/>
              <a:ext cx="560492" cy="533917"/>
            </a:xfrm>
            <a:prstGeom prst="rect">
              <a:avLst/>
            </a:prstGeom>
            <a:solidFill>
              <a:srgbClr val="FAAF40"/>
            </a:solidFill>
            <a:ln w="38100">
              <a:solidFill>
                <a:schemeClr val="bg1"/>
              </a:solidFill>
            </a:ln>
            <a:effectLst>
              <a:outerShdw blurRad="101600" dist="63500" dir="5400000" sx="93000" sy="93000" algn="t" rotWithShape="0">
                <a:schemeClr val="bg1">
                  <a:lumMod val="50000"/>
                  <a:alpha val="3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2DD5183-2219-44EF-A327-336C5242A833}"/>
                </a:ext>
              </a:extLst>
            </p:cNvPr>
            <p:cNvGrpSpPr/>
            <p:nvPr/>
          </p:nvGrpSpPr>
          <p:grpSpPr>
            <a:xfrm>
              <a:off x="619700" y="760733"/>
              <a:ext cx="286704" cy="269202"/>
              <a:chOff x="9617373" y="1041317"/>
              <a:chExt cx="1850359" cy="1737396"/>
            </a:xfrm>
            <a:effectLst>
              <a:outerShdw blurRad="50800" dist="38100" dir="5400000" algn="t" rotWithShape="0">
                <a:schemeClr val="tx1">
                  <a:lumMod val="50000"/>
                  <a:lumOff val="50000"/>
                  <a:alpha val="33000"/>
                </a:schemeClr>
              </a:outerShdw>
            </a:effectLst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1C138BC6-17B4-484B-A2D7-0F05F6930E3A}"/>
                  </a:ext>
                </a:extLst>
              </p:cNvPr>
              <p:cNvGrpSpPr/>
              <p:nvPr/>
            </p:nvGrpSpPr>
            <p:grpSpPr>
              <a:xfrm>
                <a:off x="9617373" y="2250215"/>
                <a:ext cx="1850359" cy="528498"/>
                <a:chOff x="9617373" y="2262915"/>
                <a:chExt cx="1850359" cy="528498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53290901-8D94-469F-90E4-CA53FA57406C}"/>
                    </a:ext>
                  </a:extLst>
                </p:cNvPr>
                <p:cNvGrpSpPr/>
                <p:nvPr/>
              </p:nvGrpSpPr>
              <p:grpSpPr>
                <a:xfrm>
                  <a:off x="10262299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48" name="Rectangle 47">
                    <a:extLst>
                      <a:ext uri="{FF2B5EF4-FFF2-40B4-BE49-F238E27FC236}">
                        <a16:creationId xmlns:a16="http://schemas.microsoft.com/office/drawing/2014/main" id="{0A8009E4-BF27-471F-BEA5-BA313BF0C919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" name="Rectangle 48">
                    <a:extLst>
                      <a:ext uri="{FF2B5EF4-FFF2-40B4-BE49-F238E27FC236}">
                        <a16:creationId xmlns:a16="http://schemas.microsoft.com/office/drawing/2014/main" id="{EEAACAE8-7519-4032-9D37-A45668357415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2" name="Group 41">
                  <a:extLst>
                    <a:ext uri="{FF2B5EF4-FFF2-40B4-BE49-F238E27FC236}">
                      <a16:creationId xmlns:a16="http://schemas.microsoft.com/office/drawing/2014/main" id="{5BBCE2B1-D2E5-4CA5-9599-7BC83D896A4D}"/>
                    </a:ext>
                  </a:extLst>
                </p:cNvPr>
                <p:cNvGrpSpPr/>
                <p:nvPr/>
              </p:nvGrpSpPr>
              <p:grpSpPr>
                <a:xfrm>
                  <a:off x="10894166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46" name="Rectangle 45">
                    <a:extLst>
                      <a:ext uri="{FF2B5EF4-FFF2-40B4-BE49-F238E27FC236}">
                        <a16:creationId xmlns:a16="http://schemas.microsoft.com/office/drawing/2014/main" id="{B7958E05-F4AC-4A49-8C7F-E8571F9462FB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7" name="Rectangle 46">
                    <a:extLst>
                      <a:ext uri="{FF2B5EF4-FFF2-40B4-BE49-F238E27FC236}">
                        <a16:creationId xmlns:a16="http://schemas.microsoft.com/office/drawing/2014/main" id="{3A3FBB0E-BCCB-4C72-AED2-F9A8BD871EBD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DFD8B985-7A53-4F22-A0C8-6630FA79C926}"/>
                    </a:ext>
                  </a:extLst>
                </p:cNvPr>
                <p:cNvGrpSpPr/>
                <p:nvPr/>
              </p:nvGrpSpPr>
              <p:grpSpPr>
                <a:xfrm>
                  <a:off x="9617373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44" name="Rectangle 43">
                    <a:extLst>
                      <a:ext uri="{FF2B5EF4-FFF2-40B4-BE49-F238E27FC236}">
                        <a16:creationId xmlns:a16="http://schemas.microsoft.com/office/drawing/2014/main" id="{CBDBCCCB-246F-4241-AAB7-787A4203A1BF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" name="Rectangle 44">
                    <a:extLst>
                      <a:ext uri="{FF2B5EF4-FFF2-40B4-BE49-F238E27FC236}">
                        <a16:creationId xmlns:a16="http://schemas.microsoft.com/office/drawing/2014/main" id="{536C1319-C15A-46CE-8E96-DFDA8141F017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02DE3191-012E-48C8-AED9-F1CA368DD5BC}"/>
                  </a:ext>
                </a:extLst>
              </p:cNvPr>
              <p:cNvGrpSpPr/>
              <p:nvPr/>
            </p:nvGrpSpPr>
            <p:grpSpPr>
              <a:xfrm>
                <a:off x="9930556" y="1640890"/>
                <a:ext cx="1218492" cy="528498"/>
                <a:chOff x="9617373" y="1640890"/>
                <a:chExt cx="1218492" cy="528498"/>
              </a:xfrm>
            </p:grpSpPr>
            <p:grpSp>
              <p:nvGrpSpPr>
                <p:cNvPr id="35" name="Group 34">
                  <a:extLst>
                    <a:ext uri="{FF2B5EF4-FFF2-40B4-BE49-F238E27FC236}">
                      <a16:creationId xmlns:a16="http://schemas.microsoft.com/office/drawing/2014/main" id="{5ADF0A67-18A9-4656-9B36-DAD4DBAB7844}"/>
                    </a:ext>
                  </a:extLst>
                </p:cNvPr>
                <p:cNvGrpSpPr/>
                <p:nvPr/>
              </p:nvGrpSpPr>
              <p:grpSpPr>
                <a:xfrm>
                  <a:off x="10262299" y="1640890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8B3C533C-8229-4174-BF13-CECCCA818988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" name="Rectangle 39">
                    <a:extLst>
                      <a:ext uri="{FF2B5EF4-FFF2-40B4-BE49-F238E27FC236}">
                        <a16:creationId xmlns:a16="http://schemas.microsoft.com/office/drawing/2014/main" id="{253365A1-FBC0-4F5F-94F2-896803539B27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9FD2F222-3CEC-43E2-9084-5CF9393BD58E}"/>
                    </a:ext>
                  </a:extLst>
                </p:cNvPr>
                <p:cNvGrpSpPr/>
                <p:nvPr/>
              </p:nvGrpSpPr>
              <p:grpSpPr>
                <a:xfrm>
                  <a:off x="9617373" y="1640890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37" name="Rectangle 36">
                    <a:extLst>
                      <a:ext uri="{FF2B5EF4-FFF2-40B4-BE49-F238E27FC236}">
                        <a16:creationId xmlns:a16="http://schemas.microsoft.com/office/drawing/2014/main" id="{43888C2B-8740-46AD-8CCB-8BCC96135BDA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" name="Rectangle 37">
                    <a:extLst>
                      <a:ext uri="{FF2B5EF4-FFF2-40B4-BE49-F238E27FC236}">
                        <a16:creationId xmlns:a16="http://schemas.microsoft.com/office/drawing/2014/main" id="{53C04783-928F-47A7-B273-5119773C76CB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4072501E-C2FA-4A6E-AC12-F203453835C4}"/>
                  </a:ext>
                </a:extLst>
              </p:cNvPr>
              <p:cNvGrpSpPr/>
              <p:nvPr/>
            </p:nvGrpSpPr>
            <p:grpSpPr>
              <a:xfrm>
                <a:off x="10253019" y="1041317"/>
                <a:ext cx="573566" cy="528498"/>
                <a:chOff x="10262299" y="2262915"/>
                <a:chExt cx="573566" cy="528498"/>
              </a:xfrm>
            </p:grpSpPr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F1436B05-EF2D-4658-B024-B2D0032F6E39}"/>
                    </a:ext>
                  </a:extLst>
                </p:cNvPr>
                <p:cNvSpPr/>
                <p:nvPr/>
              </p:nvSpPr>
              <p:spPr>
                <a:xfrm>
                  <a:off x="10262299" y="2262915"/>
                  <a:ext cx="573566" cy="528498"/>
                </a:xfrm>
                <a:prstGeom prst="rect">
                  <a:avLst/>
                </a:prstGeom>
                <a:solidFill>
                  <a:srgbClr val="26226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ED5096AC-EDD3-48F9-A4AD-BB93ABCCC1E3}"/>
                    </a:ext>
                  </a:extLst>
                </p:cNvPr>
                <p:cNvSpPr/>
                <p:nvPr/>
              </p:nvSpPr>
              <p:spPr>
                <a:xfrm>
                  <a:off x="10347626" y="2359862"/>
                  <a:ext cx="123148" cy="1231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486CAA8A-0C33-4E83-9591-22086D628341}"/>
              </a:ext>
            </a:extLst>
          </p:cNvPr>
          <p:cNvSpPr txBox="1"/>
          <p:nvPr/>
        </p:nvSpPr>
        <p:spPr>
          <a:xfrm>
            <a:off x="1621153" y="3954213"/>
            <a:ext cx="39880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Last Mile Delivery or Logistics Has Emerged As A Crucial Transport Infrastructure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9E97F3-3104-4EA6-A88A-8BFB6F97BD66}"/>
              </a:ext>
            </a:extLst>
          </p:cNvPr>
          <p:cNvGrpSpPr/>
          <p:nvPr/>
        </p:nvGrpSpPr>
        <p:grpSpPr>
          <a:xfrm flipH="1">
            <a:off x="1716771" y="5857688"/>
            <a:ext cx="1628079" cy="0"/>
            <a:chOff x="1156311" y="1345783"/>
            <a:chExt cx="1628079" cy="0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715A46C-510D-43B0-80A6-27C501216168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998C0CF-2DA4-4945-94A0-09B9D235F600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C55DCA6-3D73-4686-9C07-F23389C443AC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5D3D5ADA-A58A-4D9C-8930-3D4D7622C5B6}"/>
              </a:ext>
            </a:extLst>
          </p:cNvPr>
          <p:cNvSpPr txBox="1"/>
          <p:nvPr/>
        </p:nvSpPr>
        <p:spPr>
          <a:xfrm>
            <a:off x="8820201" y="4068513"/>
            <a:ext cx="2286421" cy="158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galley.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00C5EC5-BC21-46BB-85E9-EE003CDA83AF}"/>
              </a:ext>
            </a:extLst>
          </p:cNvPr>
          <p:cNvSpPr txBox="1"/>
          <p:nvPr/>
        </p:nvSpPr>
        <p:spPr>
          <a:xfrm>
            <a:off x="6268757" y="4338683"/>
            <a:ext cx="2286421" cy="1328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1500s.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0A59D664-E0A3-499C-8442-E5705531002E}"/>
              </a:ext>
            </a:extLst>
          </p:cNvPr>
          <p:cNvSpPr txBox="1"/>
          <p:nvPr/>
        </p:nvSpPr>
        <p:spPr>
          <a:xfrm>
            <a:off x="6268757" y="3934009"/>
            <a:ext cx="2113243" cy="384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Industries Leaning 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A067AAB5-EDB9-4115-A4C3-0C16BE90BBA0}"/>
              </a:ext>
            </a:extLst>
          </p:cNvPr>
          <p:cNvSpPr txBox="1"/>
          <p:nvPr/>
        </p:nvSpPr>
        <p:spPr>
          <a:xfrm rot="16200000">
            <a:off x="-1342685" y="3601377"/>
            <a:ext cx="3816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>
                    <a:lumMod val="85000"/>
                  </a:schemeClr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LOGISTIC &amp; DELIVERY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B9FD9D-E0D9-4A18-8C2F-D32B24B25D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126379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BAF5E3A6-5DFA-45D0-8002-6C769F3D9978}"/>
              </a:ext>
            </a:extLst>
          </p:cNvPr>
          <p:cNvSpPr txBox="1"/>
          <p:nvPr/>
        </p:nvSpPr>
        <p:spPr>
          <a:xfrm>
            <a:off x="654963" y="1079323"/>
            <a:ext cx="25130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Consolidated Distribution Channels To Changing Consumer Expectations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5A2AFCB-E02B-48D4-A44A-2ABDA3D55E15}"/>
              </a:ext>
            </a:extLst>
          </p:cNvPr>
          <p:cNvGrpSpPr/>
          <p:nvPr/>
        </p:nvGrpSpPr>
        <p:grpSpPr>
          <a:xfrm flipH="1">
            <a:off x="750213" y="3632410"/>
            <a:ext cx="1628079" cy="0"/>
            <a:chOff x="1156311" y="1345783"/>
            <a:chExt cx="1628079" cy="0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5649162-8AFC-442D-A48D-F34A597DDBBA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1B4B5B8-E175-4752-81A3-D03D2CA32DB4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17E7178-892F-4F90-B362-795491F8393C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0F5E2C1D-AB50-4C25-B509-71845F71A5A6}"/>
              </a:ext>
            </a:extLst>
          </p:cNvPr>
          <p:cNvSpPr txBox="1"/>
          <p:nvPr/>
        </p:nvSpPr>
        <p:spPr>
          <a:xfrm>
            <a:off x="654963" y="3950182"/>
            <a:ext cx="2513046" cy="1836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 of type and scrambled it to make a type specimen book.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0C90152-8AA1-4A0E-AF0B-3B7269E31C6F}"/>
              </a:ext>
            </a:extLst>
          </p:cNvPr>
          <p:cNvSpPr txBox="1"/>
          <p:nvPr/>
        </p:nvSpPr>
        <p:spPr>
          <a:xfrm>
            <a:off x="4630457" y="4427542"/>
            <a:ext cx="2691197" cy="107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858E352-B0AF-4D3A-9ABA-6E49CE653D89}"/>
              </a:ext>
            </a:extLst>
          </p:cNvPr>
          <p:cNvSpPr txBox="1"/>
          <p:nvPr/>
        </p:nvSpPr>
        <p:spPr>
          <a:xfrm>
            <a:off x="4630457" y="4022868"/>
            <a:ext cx="2113243" cy="384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Competitive Edge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0E5A334-B088-45F6-B227-11C0DDCDF8F1}"/>
              </a:ext>
            </a:extLst>
          </p:cNvPr>
          <p:cNvSpPr txBox="1"/>
          <p:nvPr/>
        </p:nvSpPr>
        <p:spPr>
          <a:xfrm>
            <a:off x="8269474" y="1744447"/>
            <a:ext cx="2743977" cy="107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859F6A5-89A9-48C6-A450-51B60C6B267B}"/>
              </a:ext>
            </a:extLst>
          </p:cNvPr>
          <p:cNvSpPr txBox="1"/>
          <p:nvPr/>
        </p:nvSpPr>
        <p:spPr>
          <a:xfrm>
            <a:off x="8269474" y="1339773"/>
            <a:ext cx="2113243" cy="384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Deliver-From-Store 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5D70F9D-45A7-4740-A106-3AA5ACFB63EF}"/>
              </a:ext>
            </a:extLst>
          </p:cNvPr>
          <p:cNvGrpSpPr/>
          <p:nvPr/>
        </p:nvGrpSpPr>
        <p:grpSpPr>
          <a:xfrm>
            <a:off x="9721046" y="389862"/>
            <a:ext cx="1997355" cy="572665"/>
            <a:chOff x="675303" y="4127672"/>
            <a:chExt cx="1458298" cy="418111"/>
          </a:xfrm>
          <a:solidFill>
            <a:srgbClr val="FAAF40"/>
          </a:solidFill>
        </p:grpSpPr>
        <p:sp>
          <p:nvSpPr>
            <p:cNvPr id="47" name="Arrow: Chevron 46">
              <a:extLst>
                <a:ext uri="{FF2B5EF4-FFF2-40B4-BE49-F238E27FC236}">
                  <a16:creationId xmlns:a16="http://schemas.microsoft.com/office/drawing/2014/main" id="{D3EE864C-03A1-4256-8570-2FACB993738A}"/>
                </a:ext>
              </a:extLst>
            </p:cNvPr>
            <p:cNvSpPr/>
            <p:nvPr/>
          </p:nvSpPr>
          <p:spPr>
            <a:xfrm>
              <a:off x="675303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Arrow: Chevron 47">
              <a:extLst>
                <a:ext uri="{FF2B5EF4-FFF2-40B4-BE49-F238E27FC236}">
                  <a16:creationId xmlns:a16="http://schemas.microsoft.com/office/drawing/2014/main" id="{0652D752-8FBB-4D5A-8DEB-CE28809018DD}"/>
                </a:ext>
              </a:extLst>
            </p:cNvPr>
            <p:cNvSpPr/>
            <p:nvPr/>
          </p:nvSpPr>
          <p:spPr>
            <a:xfrm>
              <a:off x="1014306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Arrow: Chevron 48">
              <a:extLst>
                <a:ext uri="{FF2B5EF4-FFF2-40B4-BE49-F238E27FC236}">
                  <a16:creationId xmlns:a16="http://schemas.microsoft.com/office/drawing/2014/main" id="{443D7377-2F06-49B7-B94F-2EA4B678EC2C}"/>
                </a:ext>
              </a:extLst>
            </p:cNvPr>
            <p:cNvSpPr/>
            <p:nvPr/>
          </p:nvSpPr>
          <p:spPr>
            <a:xfrm>
              <a:off x="1359829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Arrow: Chevron 49">
              <a:extLst>
                <a:ext uri="{FF2B5EF4-FFF2-40B4-BE49-F238E27FC236}">
                  <a16:creationId xmlns:a16="http://schemas.microsoft.com/office/drawing/2014/main" id="{0A1D334D-CE60-49D6-8EB1-46146F0173CD}"/>
                </a:ext>
              </a:extLst>
            </p:cNvPr>
            <p:cNvSpPr/>
            <p:nvPr userDrawn="1"/>
          </p:nvSpPr>
          <p:spPr>
            <a:xfrm>
              <a:off x="1715490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D4DBC7-51CC-4411-8304-B480AF13C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A4B86C6-99E5-42F0-BBF5-AB443CD1107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20060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05748BB8-8858-42D4-A718-9EEA34E581A6}"/>
              </a:ext>
            </a:extLst>
          </p:cNvPr>
          <p:cNvSpPr txBox="1"/>
          <p:nvPr/>
        </p:nvSpPr>
        <p:spPr>
          <a:xfrm>
            <a:off x="1049651" y="594384"/>
            <a:ext cx="46124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The Demands of Small and Big Shippers to Manage the Complexity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8688640-238E-4A8E-9992-CA26B2812836}"/>
              </a:ext>
            </a:extLst>
          </p:cNvPr>
          <p:cNvGrpSpPr/>
          <p:nvPr/>
        </p:nvGrpSpPr>
        <p:grpSpPr>
          <a:xfrm flipH="1">
            <a:off x="1145271" y="1927513"/>
            <a:ext cx="1628079" cy="0"/>
            <a:chOff x="1156311" y="1345783"/>
            <a:chExt cx="1628079" cy="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E33A5E2-1980-4AA5-AC12-430784120ECE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E08332E-B94A-42EF-939D-DECBC1C81403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879A1AC-C6B7-4039-99E2-DB9D28D7231A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26596C2-27F1-4CDC-8713-E04666C30F78}"/>
              </a:ext>
            </a:extLst>
          </p:cNvPr>
          <p:cNvSpPr txBox="1"/>
          <p:nvPr/>
        </p:nvSpPr>
        <p:spPr>
          <a:xfrm>
            <a:off x="6038735" y="695078"/>
            <a:ext cx="5063540" cy="107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 of type and scrambled it to make a type specimen book.  It has survived not only five centuries.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193DCB-B93B-4B44-921F-78676E11D224}"/>
              </a:ext>
            </a:extLst>
          </p:cNvPr>
          <p:cNvSpPr txBox="1"/>
          <p:nvPr/>
        </p:nvSpPr>
        <p:spPr>
          <a:xfrm>
            <a:off x="1490373" y="5542136"/>
            <a:ext cx="2143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Flexible Solutions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A80095A-6079-4A2E-B55A-85AD64C72FEA}"/>
              </a:ext>
            </a:extLst>
          </p:cNvPr>
          <p:cNvSpPr txBox="1"/>
          <p:nvPr/>
        </p:nvSpPr>
        <p:spPr>
          <a:xfrm>
            <a:off x="5050520" y="5542136"/>
            <a:ext cx="2143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rgbClr val="26226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Crucial Transport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541ED11-38F5-4A1C-BB6B-81AD654C253E}"/>
              </a:ext>
            </a:extLst>
          </p:cNvPr>
          <p:cNvSpPr txBox="1"/>
          <p:nvPr/>
        </p:nvSpPr>
        <p:spPr>
          <a:xfrm>
            <a:off x="8386549" y="5542136"/>
            <a:ext cx="2519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E-Commerce Companies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97350A-69BF-42D2-9651-FC72FC76FDD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1456B67-A8F0-4E7E-B215-0E4523DEC6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534166F-013B-4520-8ADB-7785C09CD6B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34463362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599B58-8221-42C4-8615-EEB44644810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D76F7FD-600E-4A54-A293-228587297F9B}"/>
              </a:ext>
            </a:extLst>
          </p:cNvPr>
          <p:cNvSpPr txBox="1"/>
          <p:nvPr/>
        </p:nvSpPr>
        <p:spPr>
          <a:xfrm>
            <a:off x="5296691" y="5284792"/>
            <a:ext cx="2425804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A9FA48F-9D45-4B1D-BE93-772C47C8434E}"/>
              </a:ext>
            </a:extLst>
          </p:cNvPr>
          <p:cNvSpPr txBox="1"/>
          <p:nvPr/>
        </p:nvSpPr>
        <p:spPr>
          <a:xfrm>
            <a:off x="5452972" y="4880118"/>
            <a:ext cx="2113243" cy="384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Various Developing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7481F6-5FBE-4906-BC8B-0D2D7348E821}"/>
              </a:ext>
            </a:extLst>
          </p:cNvPr>
          <p:cNvSpPr txBox="1"/>
          <p:nvPr/>
        </p:nvSpPr>
        <p:spPr>
          <a:xfrm>
            <a:off x="8497912" y="5284792"/>
            <a:ext cx="2425804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B98CD41-F13A-4E22-A09C-36E370751D1F}"/>
              </a:ext>
            </a:extLst>
          </p:cNvPr>
          <p:cNvSpPr txBox="1"/>
          <p:nvPr/>
        </p:nvSpPr>
        <p:spPr>
          <a:xfrm>
            <a:off x="8654193" y="4880118"/>
            <a:ext cx="2113243" cy="384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Delivery Destination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66CB757-00A3-4C28-B1CA-B97C1B2CD30D}"/>
              </a:ext>
            </a:extLst>
          </p:cNvPr>
          <p:cNvSpPr txBox="1"/>
          <p:nvPr/>
        </p:nvSpPr>
        <p:spPr>
          <a:xfrm>
            <a:off x="5093613" y="888823"/>
            <a:ext cx="588956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30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Provide Their Clients in the Delivery Market With A Competitive Advantage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1E91712-3806-4255-A1E1-553D0E52514E}"/>
              </a:ext>
            </a:extLst>
          </p:cNvPr>
          <p:cNvGrpSpPr/>
          <p:nvPr/>
        </p:nvGrpSpPr>
        <p:grpSpPr>
          <a:xfrm flipH="1">
            <a:off x="5188863" y="1956010"/>
            <a:ext cx="1628079" cy="0"/>
            <a:chOff x="1156311" y="1345783"/>
            <a:chExt cx="1628079" cy="0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0A61495-2222-4FD4-9D50-D85996920C52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068D0A9-A963-43A1-BA16-45EC0CF9615F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1DF1BCD-E9E4-4026-B2CF-90607FDB3C24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36E7B9D6-F889-44A4-9712-CDE0CF7F89CF}"/>
              </a:ext>
            </a:extLst>
          </p:cNvPr>
          <p:cNvGrpSpPr/>
          <p:nvPr/>
        </p:nvGrpSpPr>
        <p:grpSpPr>
          <a:xfrm>
            <a:off x="0" y="5732647"/>
            <a:ext cx="2131116" cy="696669"/>
            <a:chOff x="0" y="5732647"/>
            <a:chExt cx="2131116" cy="696669"/>
          </a:xfrm>
        </p:grpSpPr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0E89F025-9458-4857-AF61-BCAAB91D64C7}"/>
                </a:ext>
              </a:extLst>
            </p:cNvPr>
            <p:cNvSpPr/>
            <p:nvPr/>
          </p:nvSpPr>
          <p:spPr>
            <a:xfrm>
              <a:off x="0" y="5732647"/>
              <a:ext cx="397926" cy="696669"/>
            </a:xfrm>
            <a:custGeom>
              <a:avLst/>
              <a:gdLst>
                <a:gd name="connsiteX0" fmla="*/ 0 w 397926"/>
                <a:gd name="connsiteY0" fmla="*/ 0 h 696669"/>
                <a:gd name="connsiteX1" fmla="*/ 49592 w 397926"/>
                <a:gd name="connsiteY1" fmla="*/ 0 h 696669"/>
                <a:gd name="connsiteX2" fmla="*/ 397926 w 397926"/>
                <a:gd name="connsiteY2" fmla="*/ 348335 h 696669"/>
                <a:gd name="connsiteX3" fmla="*/ 49592 w 397926"/>
                <a:gd name="connsiteY3" fmla="*/ 696669 h 696669"/>
                <a:gd name="connsiteX4" fmla="*/ 0 w 397926"/>
                <a:gd name="connsiteY4" fmla="*/ 696669 h 696669"/>
                <a:gd name="connsiteX5" fmla="*/ 0 w 397926"/>
                <a:gd name="connsiteY5" fmla="*/ 397927 h 696669"/>
                <a:gd name="connsiteX6" fmla="*/ 49592 w 397926"/>
                <a:gd name="connsiteY6" fmla="*/ 348335 h 696669"/>
                <a:gd name="connsiteX7" fmla="*/ 0 w 397926"/>
                <a:gd name="connsiteY7" fmla="*/ 298743 h 696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7926" h="696669">
                  <a:moveTo>
                    <a:pt x="0" y="0"/>
                  </a:moveTo>
                  <a:lnTo>
                    <a:pt x="49592" y="0"/>
                  </a:lnTo>
                  <a:lnTo>
                    <a:pt x="397926" y="348335"/>
                  </a:lnTo>
                  <a:lnTo>
                    <a:pt x="49592" y="696669"/>
                  </a:lnTo>
                  <a:lnTo>
                    <a:pt x="0" y="696669"/>
                  </a:lnTo>
                  <a:lnTo>
                    <a:pt x="0" y="397927"/>
                  </a:lnTo>
                  <a:lnTo>
                    <a:pt x="49592" y="348335"/>
                  </a:lnTo>
                  <a:lnTo>
                    <a:pt x="0" y="298743"/>
                  </a:lnTo>
                  <a:close/>
                </a:path>
              </a:pathLst>
            </a:custGeom>
            <a:solidFill>
              <a:srgbClr val="FAAF40"/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Arrow: Chevron 95">
              <a:extLst>
                <a:ext uri="{FF2B5EF4-FFF2-40B4-BE49-F238E27FC236}">
                  <a16:creationId xmlns:a16="http://schemas.microsoft.com/office/drawing/2014/main" id="{0022CEC6-5EBD-4F35-9472-21384AC6D06F}"/>
                </a:ext>
              </a:extLst>
            </p:cNvPr>
            <p:cNvSpPr/>
            <p:nvPr/>
          </p:nvSpPr>
          <p:spPr>
            <a:xfrm>
              <a:off x="266114" y="5732647"/>
              <a:ext cx="696669" cy="696669"/>
            </a:xfrm>
            <a:prstGeom prst="chevron">
              <a:avLst/>
            </a:prstGeom>
            <a:solidFill>
              <a:srgbClr val="FAAF40"/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Arrow: Chevron 96">
              <a:extLst>
                <a:ext uri="{FF2B5EF4-FFF2-40B4-BE49-F238E27FC236}">
                  <a16:creationId xmlns:a16="http://schemas.microsoft.com/office/drawing/2014/main" id="{04F44A56-77D0-46EA-867A-9D54433BA78C}"/>
                </a:ext>
              </a:extLst>
            </p:cNvPr>
            <p:cNvSpPr/>
            <p:nvPr/>
          </p:nvSpPr>
          <p:spPr>
            <a:xfrm>
              <a:off x="841834" y="5732647"/>
              <a:ext cx="696669" cy="696669"/>
            </a:xfrm>
            <a:prstGeom prst="chevron">
              <a:avLst/>
            </a:prstGeom>
            <a:solidFill>
              <a:srgbClr val="FAAF40"/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Arrow: Chevron 97">
              <a:extLst>
                <a:ext uri="{FF2B5EF4-FFF2-40B4-BE49-F238E27FC236}">
                  <a16:creationId xmlns:a16="http://schemas.microsoft.com/office/drawing/2014/main" id="{B4134250-C141-4331-84FE-E669E260A5C4}"/>
                </a:ext>
              </a:extLst>
            </p:cNvPr>
            <p:cNvSpPr/>
            <p:nvPr userDrawn="1"/>
          </p:nvSpPr>
          <p:spPr>
            <a:xfrm>
              <a:off x="1434447" y="5732647"/>
              <a:ext cx="696669" cy="696669"/>
            </a:xfrm>
            <a:prstGeom prst="chevron">
              <a:avLst/>
            </a:prstGeom>
            <a:solidFill>
              <a:srgbClr val="FAAF40"/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DE44CF-2C04-49BF-BB67-7BB858BAB9D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043CD0A-AC56-4F20-919A-192786E47AA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571175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A4F17923-3376-4951-A73F-647ECF8F7095}"/>
              </a:ext>
            </a:extLst>
          </p:cNvPr>
          <p:cNvSpPr txBox="1"/>
          <p:nvPr/>
        </p:nvSpPr>
        <p:spPr>
          <a:xfrm>
            <a:off x="5330091" y="1284308"/>
            <a:ext cx="41217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Developed Regions Are Shaping The Evolution of The Last Mile Delivery Market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9AB474-B999-4DC0-A7D7-22A6BF96848C}"/>
              </a:ext>
            </a:extLst>
          </p:cNvPr>
          <p:cNvSpPr txBox="1"/>
          <p:nvPr/>
        </p:nvSpPr>
        <p:spPr>
          <a:xfrm>
            <a:off x="5348788" y="3352341"/>
            <a:ext cx="4430088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galley.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C8DE9FE-778B-4B47-8138-665276D7381D}"/>
              </a:ext>
            </a:extLst>
          </p:cNvPr>
          <p:cNvGrpSpPr/>
          <p:nvPr/>
        </p:nvGrpSpPr>
        <p:grpSpPr>
          <a:xfrm flipH="1">
            <a:off x="5453652" y="3095097"/>
            <a:ext cx="1628079" cy="0"/>
            <a:chOff x="1156311" y="1345783"/>
            <a:chExt cx="1628079" cy="0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B0CE6A9B-89E4-4E3F-B990-712B7465DCD1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4F643ABC-B554-4196-AB4F-1F6A92FD086E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F83AE8F-56CC-4B1A-B22E-B128176DC334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3DFB4AB1-047B-44E8-87D2-CDB1A4176D5B}"/>
              </a:ext>
            </a:extLst>
          </p:cNvPr>
          <p:cNvSpPr txBox="1"/>
          <p:nvPr/>
        </p:nvSpPr>
        <p:spPr>
          <a:xfrm>
            <a:off x="6444389" y="4753019"/>
            <a:ext cx="3329134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EC9E850-ED05-4F44-8995-1D16C65513DE}"/>
              </a:ext>
            </a:extLst>
          </p:cNvPr>
          <p:cNvSpPr txBox="1"/>
          <p:nvPr/>
        </p:nvSpPr>
        <p:spPr>
          <a:xfrm>
            <a:off x="6444389" y="4441519"/>
            <a:ext cx="2255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Worldwide Costumers</a:t>
            </a: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B390C1E-5880-41A7-9640-8478D66119FC}"/>
              </a:ext>
            </a:extLst>
          </p:cNvPr>
          <p:cNvGrpSpPr/>
          <p:nvPr/>
        </p:nvGrpSpPr>
        <p:grpSpPr>
          <a:xfrm>
            <a:off x="5450870" y="4530520"/>
            <a:ext cx="735752" cy="752621"/>
            <a:chOff x="5523988" y="4658336"/>
            <a:chExt cx="616791" cy="630933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1C0DB497-3799-4039-B9D1-562C94593F69}"/>
                </a:ext>
              </a:extLst>
            </p:cNvPr>
            <p:cNvSpPr/>
            <p:nvPr/>
          </p:nvSpPr>
          <p:spPr>
            <a:xfrm>
              <a:off x="5523988" y="4658336"/>
              <a:ext cx="616791" cy="630933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880580CA-B18F-481C-A496-7C333A434A95}"/>
                </a:ext>
              </a:extLst>
            </p:cNvPr>
            <p:cNvGrpSpPr/>
            <p:nvPr/>
          </p:nvGrpSpPr>
          <p:grpSpPr>
            <a:xfrm>
              <a:off x="5622340" y="4813791"/>
              <a:ext cx="420086" cy="320022"/>
              <a:chOff x="3725020" y="4540286"/>
              <a:chExt cx="528351" cy="402498"/>
            </a:xfrm>
            <a:solidFill>
              <a:srgbClr val="262261"/>
            </a:solidFill>
          </p:grpSpPr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9540E3A8-82EB-4800-A848-02A91579ECCD}"/>
                  </a:ext>
                </a:extLst>
              </p:cNvPr>
              <p:cNvSpPr/>
              <p:nvPr/>
            </p:nvSpPr>
            <p:spPr>
              <a:xfrm>
                <a:off x="3725020" y="4540286"/>
                <a:ext cx="528351" cy="402498"/>
              </a:xfrm>
              <a:custGeom>
                <a:avLst/>
                <a:gdLst>
                  <a:gd name="connsiteX0" fmla="*/ 527527 w 528351"/>
                  <a:gd name="connsiteY0" fmla="*/ 391292 h 402498"/>
                  <a:gd name="connsiteX1" fmla="*/ 450128 w 528351"/>
                  <a:gd name="connsiteY1" fmla="*/ 236492 h 402498"/>
                  <a:gd name="connsiteX2" fmla="*/ 449734 w 528351"/>
                  <a:gd name="connsiteY2" fmla="*/ 235825 h 402498"/>
                  <a:gd name="connsiteX3" fmla="*/ 449588 w 528351"/>
                  <a:gd name="connsiteY3" fmla="*/ 235577 h 402498"/>
                  <a:gd name="connsiteX4" fmla="*/ 443203 w 528351"/>
                  <a:gd name="connsiteY4" fmla="*/ 232210 h 402498"/>
                  <a:gd name="connsiteX5" fmla="*/ 396762 w 528351"/>
                  <a:gd name="connsiteY5" fmla="*/ 232210 h 402498"/>
                  <a:gd name="connsiteX6" fmla="*/ 396730 w 528351"/>
                  <a:gd name="connsiteY6" fmla="*/ 232212 h 402498"/>
                  <a:gd name="connsiteX7" fmla="*/ 360501 w 528351"/>
                  <a:gd name="connsiteY7" fmla="*/ 232212 h 402498"/>
                  <a:gd name="connsiteX8" fmla="*/ 374244 w 528351"/>
                  <a:gd name="connsiteY8" fmla="*/ 204304 h 402498"/>
                  <a:gd name="connsiteX9" fmla="*/ 389797 w 528351"/>
                  <a:gd name="connsiteY9" fmla="*/ 161889 h 402498"/>
                  <a:gd name="connsiteX10" fmla="*/ 395803 w 528351"/>
                  <a:gd name="connsiteY10" fmla="*/ 123850 h 402498"/>
                  <a:gd name="connsiteX11" fmla="*/ 388950 w 528351"/>
                  <a:gd name="connsiteY11" fmla="*/ 83107 h 402498"/>
                  <a:gd name="connsiteX12" fmla="*/ 369930 w 528351"/>
                  <a:gd name="connsiteY12" fmla="*/ 48071 h 402498"/>
                  <a:gd name="connsiteX13" fmla="*/ 369816 w 528351"/>
                  <a:gd name="connsiteY13" fmla="*/ 47926 h 402498"/>
                  <a:gd name="connsiteX14" fmla="*/ 350580 w 528351"/>
                  <a:gd name="connsiteY14" fmla="*/ 28143 h 402498"/>
                  <a:gd name="connsiteX15" fmla="*/ 327319 w 528351"/>
                  <a:gd name="connsiteY15" fmla="*/ 13034 h 402498"/>
                  <a:gd name="connsiteX16" fmla="*/ 300850 w 528351"/>
                  <a:gd name="connsiteY16" fmla="*/ 3395 h 402498"/>
                  <a:gd name="connsiteX17" fmla="*/ 271954 w 528351"/>
                  <a:gd name="connsiteY17" fmla="*/ 0 h 402498"/>
                  <a:gd name="connsiteX18" fmla="*/ 229529 w 528351"/>
                  <a:gd name="connsiteY18" fmla="*/ 7461 h 402498"/>
                  <a:gd name="connsiteX19" fmla="*/ 193429 w 528351"/>
                  <a:gd name="connsiteY19" fmla="*/ 28080 h 402498"/>
                  <a:gd name="connsiteX20" fmla="*/ 192356 w 528351"/>
                  <a:gd name="connsiteY20" fmla="*/ 38968 h 402498"/>
                  <a:gd name="connsiteX21" fmla="*/ 198342 w 528351"/>
                  <a:gd name="connsiteY21" fmla="*/ 41806 h 402498"/>
                  <a:gd name="connsiteX22" fmla="*/ 203255 w 528351"/>
                  <a:gd name="connsiteY22" fmla="*/ 40041 h 402498"/>
                  <a:gd name="connsiteX23" fmla="*/ 234834 w 528351"/>
                  <a:gd name="connsiteY23" fmla="*/ 22002 h 402498"/>
                  <a:gd name="connsiteX24" fmla="*/ 271965 w 528351"/>
                  <a:gd name="connsiteY24" fmla="*/ 15480 h 402498"/>
                  <a:gd name="connsiteX25" fmla="*/ 297249 w 528351"/>
                  <a:gd name="connsiteY25" fmla="*/ 18443 h 402498"/>
                  <a:gd name="connsiteX26" fmla="*/ 320406 w 528351"/>
                  <a:gd name="connsiteY26" fmla="*/ 26873 h 402498"/>
                  <a:gd name="connsiteX27" fmla="*/ 340747 w 528351"/>
                  <a:gd name="connsiteY27" fmla="*/ 40093 h 402498"/>
                  <a:gd name="connsiteX28" fmla="*/ 357599 w 528351"/>
                  <a:gd name="connsiteY28" fmla="*/ 57420 h 402498"/>
                  <a:gd name="connsiteX29" fmla="*/ 357682 w 528351"/>
                  <a:gd name="connsiteY29" fmla="*/ 57544 h 402498"/>
                  <a:gd name="connsiteX30" fmla="*/ 357704 w 528351"/>
                  <a:gd name="connsiteY30" fmla="*/ 57554 h 402498"/>
                  <a:gd name="connsiteX31" fmla="*/ 374328 w 528351"/>
                  <a:gd name="connsiteY31" fmla="*/ 88195 h 402498"/>
                  <a:gd name="connsiteX32" fmla="*/ 380334 w 528351"/>
                  <a:gd name="connsiteY32" fmla="*/ 123850 h 402498"/>
                  <a:gd name="connsiteX33" fmla="*/ 368115 w 528351"/>
                  <a:gd name="connsiteY33" fmla="*/ 178432 h 402498"/>
                  <a:gd name="connsiteX34" fmla="*/ 341037 w 528351"/>
                  <a:gd name="connsiteY34" fmla="*/ 235310 h 402498"/>
                  <a:gd name="connsiteX35" fmla="*/ 340074 w 528351"/>
                  <a:gd name="connsiteY35" fmla="*/ 236976 h 402498"/>
                  <a:gd name="connsiteX36" fmla="*/ 319487 w 528351"/>
                  <a:gd name="connsiteY36" fmla="*/ 268433 h 402498"/>
                  <a:gd name="connsiteX37" fmla="*/ 292046 w 528351"/>
                  <a:gd name="connsiteY37" fmla="*/ 299083 h 402498"/>
                  <a:gd name="connsiteX38" fmla="*/ 280301 w 528351"/>
                  <a:gd name="connsiteY38" fmla="*/ 307184 h 402498"/>
                  <a:gd name="connsiteX39" fmla="*/ 272015 w 528351"/>
                  <a:gd name="connsiteY39" fmla="*/ 309609 h 402498"/>
                  <a:gd name="connsiteX40" fmla="*/ 271963 w 528351"/>
                  <a:gd name="connsiteY40" fmla="*/ 309609 h 402498"/>
                  <a:gd name="connsiteX41" fmla="*/ 259990 w 528351"/>
                  <a:gd name="connsiteY41" fmla="*/ 305120 h 402498"/>
                  <a:gd name="connsiteX42" fmla="*/ 229154 w 528351"/>
                  <a:gd name="connsiteY42" fmla="*/ 274624 h 402498"/>
                  <a:gd name="connsiteX43" fmla="*/ 203865 w 528351"/>
                  <a:gd name="connsiteY43" fmla="*/ 236970 h 402498"/>
                  <a:gd name="connsiteX44" fmla="*/ 202876 w 528351"/>
                  <a:gd name="connsiteY44" fmla="*/ 235270 h 402498"/>
                  <a:gd name="connsiteX45" fmla="*/ 183829 w 528351"/>
                  <a:gd name="connsiteY45" fmla="*/ 198009 h 402498"/>
                  <a:gd name="connsiteX46" fmla="*/ 163593 w 528351"/>
                  <a:gd name="connsiteY46" fmla="*/ 123850 h 402498"/>
                  <a:gd name="connsiteX47" fmla="*/ 183593 w 528351"/>
                  <a:gd name="connsiteY47" fmla="*/ 61114 h 402498"/>
                  <a:gd name="connsiteX48" fmla="*/ 184913 w 528351"/>
                  <a:gd name="connsiteY48" fmla="*/ 55336 h 402498"/>
                  <a:gd name="connsiteX49" fmla="*/ 181765 w 528351"/>
                  <a:gd name="connsiteY49" fmla="*/ 50320 h 402498"/>
                  <a:gd name="connsiteX50" fmla="*/ 177287 w 528351"/>
                  <a:gd name="connsiteY50" fmla="*/ 48886 h 402498"/>
                  <a:gd name="connsiteX51" fmla="*/ 170971 w 528351"/>
                  <a:gd name="connsiteY51" fmla="*/ 52136 h 402498"/>
                  <a:gd name="connsiteX52" fmla="*/ 154150 w 528351"/>
                  <a:gd name="connsiteY52" fmla="*/ 85562 h 402498"/>
                  <a:gd name="connsiteX53" fmla="*/ 148113 w 528351"/>
                  <a:gd name="connsiteY53" fmla="*/ 123849 h 402498"/>
                  <a:gd name="connsiteX54" fmla="*/ 161301 w 528351"/>
                  <a:gd name="connsiteY54" fmla="*/ 183818 h 402498"/>
                  <a:gd name="connsiteX55" fmla="*/ 183434 w 528351"/>
                  <a:gd name="connsiteY55" fmla="*/ 232211 h 402498"/>
                  <a:gd name="connsiteX56" fmla="*/ 131582 w 528351"/>
                  <a:gd name="connsiteY56" fmla="*/ 232211 h 402498"/>
                  <a:gd name="connsiteX57" fmla="*/ 85142 w 528351"/>
                  <a:gd name="connsiteY57" fmla="*/ 232211 h 402498"/>
                  <a:gd name="connsiteX58" fmla="*/ 78220 w 528351"/>
                  <a:gd name="connsiteY58" fmla="*/ 236489 h 402498"/>
                  <a:gd name="connsiteX59" fmla="*/ 62740 w 528351"/>
                  <a:gd name="connsiteY59" fmla="*/ 267449 h 402498"/>
                  <a:gd name="connsiteX60" fmla="*/ 62739 w 528351"/>
                  <a:gd name="connsiteY60" fmla="*/ 267452 h 402498"/>
                  <a:gd name="connsiteX61" fmla="*/ 31733 w 528351"/>
                  <a:gd name="connsiteY61" fmla="*/ 329464 h 402498"/>
                  <a:gd name="connsiteX62" fmla="*/ 31730 w 528351"/>
                  <a:gd name="connsiteY62" fmla="*/ 329469 h 402498"/>
                  <a:gd name="connsiteX63" fmla="*/ 31720 w 528351"/>
                  <a:gd name="connsiteY63" fmla="*/ 329489 h 402498"/>
                  <a:gd name="connsiteX64" fmla="*/ 817 w 528351"/>
                  <a:gd name="connsiteY64" fmla="*/ 391296 h 402498"/>
                  <a:gd name="connsiteX65" fmla="*/ 1156 w 528351"/>
                  <a:gd name="connsiteY65" fmla="*/ 398826 h 402498"/>
                  <a:gd name="connsiteX66" fmla="*/ 7740 w 528351"/>
                  <a:gd name="connsiteY66" fmla="*/ 402497 h 402498"/>
                  <a:gd name="connsiteX67" fmla="*/ 8794 w 528351"/>
                  <a:gd name="connsiteY67" fmla="*/ 402497 h 402498"/>
                  <a:gd name="connsiteX68" fmla="*/ 85140 w 528351"/>
                  <a:gd name="connsiteY68" fmla="*/ 402497 h 402498"/>
                  <a:gd name="connsiteX69" fmla="*/ 474121 w 528351"/>
                  <a:gd name="connsiteY69" fmla="*/ 402497 h 402498"/>
                  <a:gd name="connsiteX70" fmla="*/ 474161 w 528351"/>
                  <a:gd name="connsiteY70" fmla="*/ 402499 h 402498"/>
                  <a:gd name="connsiteX71" fmla="*/ 520601 w 528351"/>
                  <a:gd name="connsiteY71" fmla="*/ 402499 h 402498"/>
                  <a:gd name="connsiteX72" fmla="*/ 527185 w 528351"/>
                  <a:gd name="connsiteY72" fmla="*/ 398825 h 402498"/>
                  <a:gd name="connsiteX73" fmla="*/ 527527 w 528351"/>
                  <a:gd name="connsiteY73" fmla="*/ 391292 h 402498"/>
                  <a:gd name="connsiteX74" fmla="*/ 89926 w 528351"/>
                  <a:gd name="connsiteY74" fmla="*/ 247691 h 402498"/>
                  <a:gd name="connsiteX75" fmla="*/ 119060 w 528351"/>
                  <a:gd name="connsiteY75" fmla="*/ 247691 h 402498"/>
                  <a:gd name="connsiteX76" fmla="*/ 111320 w 528351"/>
                  <a:gd name="connsiteY76" fmla="*/ 263171 h 402498"/>
                  <a:gd name="connsiteX77" fmla="*/ 82187 w 528351"/>
                  <a:gd name="connsiteY77" fmla="*/ 263171 h 402498"/>
                  <a:gd name="connsiteX78" fmla="*/ 89926 w 528351"/>
                  <a:gd name="connsiteY78" fmla="*/ 247691 h 402498"/>
                  <a:gd name="connsiteX79" fmla="*/ 80359 w 528351"/>
                  <a:gd name="connsiteY79" fmla="*/ 387017 h 402498"/>
                  <a:gd name="connsiteX80" fmla="*/ 21129 w 528351"/>
                  <a:gd name="connsiteY80" fmla="*/ 387017 h 402498"/>
                  <a:gd name="connsiteX81" fmla="*/ 21129 w 528351"/>
                  <a:gd name="connsiteY81" fmla="*/ 387017 h 402498"/>
                  <a:gd name="connsiteX82" fmla="*/ 43557 w 528351"/>
                  <a:gd name="connsiteY82" fmla="*/ 340574 h 402498"/>
                  <a:gd name="connsiteX83" fmla="*/ 103579 w 528351"/>
                  <a:gd name="connsiteY83" fmla="*/ 340574 h 402498"/>
                  <a:gd name="connsiteX84" fmla="*/ 80359 w 528351"/>
                  <a:gd name="connsiteY84" fmla="*/ 387017 h 402498"/>
                  <a:gd name="connsiteX85" fmla="*/ 97666 w 528351"/>
                  <a:gd name="connsiteY85" fmla="*/ 387017 h 402498"/>
                  <a:gd name="connsiteX86" fmla="*/ 123027 w 528351"/>
                  <a:gd name="connsiteY86" fmla="*/ 336296 h 402498"/>
                  <a:gd name="connsiteX87" fmla="*/ 122688 w 528351"/>
                  <a:gd name="connsiteY87" fmla="*/ 328766 h 402498"/>
                  <a:gd name="connsiteX88" fmla="*/ 116104 w 528351"/>
                  <a:gd name="connsiteY88" fmla="*/ 325095 h 402498"/>
                  <a:gd name="connsiteX89" fmla="*/ 51224 w 528351"/>
                  <a:gd name="connsiteY89" fmla="*/ 325095 h 402498"/>
                  <a:gd name="connsiteX90" fmla="*/ 74446 w 528351"/>
                  <a:gd name="connsiteY90" fmla="*/ 278651 h 402498"/>
                  <a:gd name="connsiteX91" fmla="*/ 116103 w 528351"/>
                  <a:gd name="connsiteY91" fmla="*/ 278651 h 402498"/>
                  <a:gd name="connsiteX92" fmla="*/ 123026 w 528351"/>
                  <a:gd name="connsiteY92" fmla="*/ 274373 h 402498"/>
                  <a:gd name="connsiteX93" fmla="*/ 136366 w 528351"/>
                  <a:gd name="connsiteY93" fmla="*/ 247691 h 402498"/>
                  <a:gd name="connsiteX94" fmla="*/ 192229 w 528351"/>
                  <a:gd name="connsiteY94" fmla="*/ 247691 h 402498"/>
                  <a:gd name="connsiteX95" fmla="*/ 211993 w 528351"/>
                  <a:gd name="connsiteY95" fmla="*/ 277617 h 402498"/>
                  <a:gd name="connsiteX96" fmla="*/ 241870 w 528351"/>
                  <a:gd name="connsiteY96" fmla="*/ 310889 h 402498"/>
                  <a:gd name="connsiteX97" fmla="*/ 256689 w 528351"/>
                  <a:gd name="connsiteY97" fmla="*/ 321023 h 402498"/>
                  <a:gd name="connsiteX98" fmla="*/ 271963 w 528351"/>
                  <a:gd name="connsiteY98" fmla="*/ 325089 h 402498"/>
                  <a:gd name="connsiteX99" fmla="*/ 292190 w 528351"/>
                  <a:gd name="connsiteY99" fmla="*/ 318217 h 402498"/>
                  <a:gd name="connsiteX100" fmla="*/ 309517 w 528351"/>
                  <a:gd name="connsiteY100" fmla="*/ 304037 h 402498"/>
                  <a:gd name="connsiteX101" fmla="*/ 326979 w 528351"/>
                  <a:gd name="connsiteY101" fmla="*/ 284161 h 402498"/>
                  <a:gd name="connsiteX102" fmla="*/ 351715 w 528351"/>
                  <a:gd name="connsiteY102" fmla="*/ 247692 h 402498"/>
                  <a:gd name="connsiteX103" fmla="*/ 391980 w 528351"/>
                  <a:gd name="connsiteY103" fmla="*/ 247692 h 402498"/>
                  <a:gd name="connsiteX104" fmla="*/ 453399 w 528351"/>
                  <a:gd name="connsiteY104" fmla="*/ 370529 h 402498"/>
                  <a:gd name="connsiteX105" fmla="*/ 460324 w 528351"/>
                  <a:gd name="connsiteY105" fmla="*/ 374811 h 402498"/>
                  <a:gd name="connsiteX106" fmla="*/ 463782 w 528351"/>
                  <a:gd name="connsiteY106" fmla="*/ 373986 h 402498"/>
                  <a:gd name="connsiteX107" fmla="*/ 467662 w 528351"/>
                  <a:gd name="connsiteY107" fmla="*/ 369517 h 402498"/>
                  <a:gd name="connsiteX108" fmla="*/ 467239 w 528351"/>
                  <a:gd name="connsiteY108" fmla="*/ 363604 h 402498"/>
                  <a:gd name="connsiteX109" fmla="*/ 409283 w 528351"/>
                  <a:gd name="connsiteY109" fmla="*/ 247692 h 402498"/>
                  <a:gd name="connsiteX110" fmla="*/ 438391 w 528351"/>
                  <a:gd name="connsiteY110" fmla="*/ 247692 h 402498"/>
                  <a:gd name="connsiteX111" fmla="*/ 507103 w 528351"/>
                  <a:gd name="connsiteY111" fmla="*/ 387018 h 402498"/>
                  <a:gd name="connsiteX112" fmla="*/ 97666 w 528351"/>
                  <a:gd name="connsiteY112" fmla="*/ 387018 h 402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</a:cxnLst>
                <a:rect l="l" t="t" r="r" b="b"/>
                <a:pathLst>
                  <a:path w="528351" h="402498">
                    <a:moveTo>
                      <a:pt x="527527" y="391292"/>
                    </a:moveTo>
                    <a:lnTo>
                      <a:pt x="450128" y="236492"/>
                    </a:lnTo>
                    <a:cubicBezTo>
                      <a:pt x="450011" y="236258"/>
                      <a:pt x="449871" y="236042"/>
                      <a:pt x="449734" y="235825"/>
                    </a:cubicBezTo>
                    <a:cubicBezTo>
                      <a:pt x="449683" y="235744"/>
                      <a:pt x="449642" y="235655"/>
                      <a:pt x="449588" y="235577"/>
                    </a:cubicBezTo>
                    <a:cubicBezTo>
                      <a:pt x="448156" y="233478"/>
                      <a:pt x="445797" y="232210"/>
                      <a:pt x="443203" y="232210"/>
                    </a:cubicBezTo>
                    <a:lnTo>
                      <a:pt x="396762" y="232210"/>
                    </a:lnTo>
                    <a:cubicBezTo>
                      <a:pt x="396752" y="232210"/>
                      <a:pt x="396741" y="232212"/>
                      <a:pt x="396730" y="232212"/>
                    </a:cubicBezTo>
                    <a:lnTo>
                      <a:pt x="360501" y="232212"/>
                    </a:lnTo>
                    <a:cubicBezTo>
                      <a:pt x="365463" y="223021"/>
                      <a:pt x="370069" y="213681"/>
                      <a:pt x="374244" y="204304"/>
                    </a:cubicBezTo>
                    <a:cubicBezTo>
                      <a:pt x="380952" y="189185"/>
                      <a:pt x="386185" y="174912"/>
                      <a:pt x="389797" y="161889"/>
                    </a:cubicBezTo>
                    <a:cubicBezTo>
                      <a:pt x="393749" y="147627"/>
                      <a:pt x="395772" y="134829"/>
                      <a:pt x="395803" y="123850"/>
                    </a:cubicBezTo>
                    <a:cubicBezTo>
                      <a:pt x="395813" y="109897"/>
                      <a:pt x="393501" y="96192"/>
                      <a:pt x="388950" y="83107"/>
                    </a:cubicBezTo>
                    <a:cubicBezTo>
                      <a:pt x="384554" y="70465"/>
                      <a:pt x="378144" y="58680"/>
                      <a:pt x="369930" y="48071"/>
                    </a:cubicBezTo>
                    <a:cubicBezTo>
                      <a:pt x="369889" y="48019"/>
                      <a:pt x="369858" y="47978"/>
                      <a:pt x="369816" y="47926"/>
                    </a:cubicBezTo>
                    <a:cubicBezTo>
                      <a:pt x="364172" y="40661"/>
                      <a:pt x="357702" y="34004"/>
                      <a:pt x="350580" y="28143"/>
                    </a:cubicBezTo>
                    <a:cubicBezTo>
                      <a:pt x="343418" y="22261"/>
                      <a:pt x="335595" y="17172"/>
                      <a:pt x="327319" y="13034"/>
                    </a:cubicBezTo>
                    <a:cubicBezTo>
                      <a:pt x="318899" y="8824"/>
                      <a:pt x="310002" y="5573"/>
                      <a:pt x="300850" y="3395"/>
                    </a:cubicBezTo>
                    <a:cubicBezTo>
                      <a:pt x="291448" y="1145"/>
                      <a:pt x="281727" y="0"/>
                      <a:pt x="271954" y="0"/>
                    </a:cubicBezTo>
                    <a:cubicBezTo>
                      <a:pt x="257382" y="0"/>
                      <a:pt x="243109" y="2508"/>
                      <a:pt x="229529" y="7461"/>
                    </a:cubicBezTo>
                    <a:cubicBezTo>
                      <a:pt x="216401" y="12250"/>
                      <a:pt x="204256" y="19185"/>
                      <a:pt x="193429" y="28080"/>
                    </a:cubicBezTo>
                    <a:cubicBezTo>
                      <a:pt x="190139" y="30784"/>
                      <a:pt x="189654" y="35675"/>
                      <a:pt x="192356" y="38968"/>
                    </a:cubicBezTo>
                    <a:cubicBezTo>
                      <a:pt x="193833" y="40774"/>
                      <a:pt x="196021" y="41806"/>
                      <a:pt x="198342" y="41806"/>
                    </a:cubicBezTo>
                    <a:cubicBezTo>
                      <a:pt x="200127" y="41806"/>
                      <a:pt x="201872" y="41176"/>
                      <a:pt x="203255" y="40041"/>
                    </a:cubicBezTo>
                    <a:cubicBezTo>
                      <a:pt x="212749" y="32250"/>
                      <a:pt x="223368" y="26181"/>
                      <a:pt x="234834" y="22002"/>
                    </a:cubicBezTo>
                    <a:cubicBezTo>
                      <a:pt x="246702" y="17678"/>
                      <a:pt x="259199" y="15480"/>
                      <a:pt x="271965" y="15480"/>
                    </a:cubicBezTo>
                    <a:cubicBezTo>
                      <a:pt x="280521" y="15480"/>
                      <a:pt x="289024" y="16481"/>
                      <a:pt x="297249" y="18443"/>
                    </a:cubicBezTo>
                    <a:cubicBezTo>
                      <a:pt x="305256" y="20361"/>
                      <a:pt x="313038" y="23190"/>
                      <a:pt x="320406" y="26873"/>
                    </a:cubicBezTo>
                    <a:cubicBezTo>
                      <a:pt x="327630" y="30495"/>
                      <a:pt x="334473" y="34942"/>
                      <a:pt x="340747" y="40093"/>
                    </a:cubicBezTo>
                    <a:cubicBezTo>
                      <a:pt x="346969" y="45222"/>
                      <a:pt x="352646" y="51053"/>
                      <a:pt x="357599" y="57420"/>
                    </a:cubicBezTo>
                    <a:lnTo>
                      <a:pt x="357682" y="57544"/>
                    </a:lnTo>
                    <a:cubicBezTo>
                      <a:pt x="357692" y="57544"/>
                      <a:pt x="357692" y="57554"/>
                      <a:pt x="357704" y="57554"/>
                    </a:cubicBezTo>
                    <a:cubicBezTo>
                      <a:pt x="364896" y="66853"/>
                      <a:pt x="370490" y="77162"/>
                      <a:pt x="374328" y="88195"/>
                    </a:cubicBezTo>
                    <a:cubicBezTo>
                      <a:pt x="378311" y="99619"/>
                      <a:pt x="380324" y="111621"/>
                      <a:pt x="380334" y="123850"/>
                    </a:cubicBezTo>
                    <a:cubicBezTo>
                      <a:pt x="380365" y="137844"/>
                      <a:pt x="376020" y="157225"/>
                      <a:pt x="368115" y="178432"/>
                    </a:cubicBezTo>
                    <a:cubicBezTo>
                      <a:pt x="361213" y="197015"/>
                      <a:pt x="351735" y="216802"/>
                      <a:pt x="341037" y="235310"/>
                    </a:cubicBezTo>
                    <a:cubicBezTo>
                      <a:pt x="340652" y="235821"/>
                      <a:pt x="340324" y="236378"/>
                      <a:pt x="340074" y="236976"/>
                    </a:cubicBezTo>
                    <a:cubicBezTo>
                      <a:pt x="333547" y="248146"/>
                      <a:pt x="326586" y="258818"/>
                      <a:pt x="319487" y="268433"/>
                    </a:cubicBezTo>
                    <a:cubicBezTo>
                      <a:pt x="309971" y="281343"/>
                      <a:pt x="300477" y="291951"/>
                      <a:pt x="292046" y="299083"/>
                    </a:cubicBezTo>
                    <a:cubicBezTo>
                      <a:pt x="287887" y="302623"/>
                      <a:pt x="283831" y="305419"/>
                      <a:pt x="280301" y="307184"/>
                    </a:cubicBezTo>
                    <a:cubicBezTo>
                      <a:pt x="277194" y="308753"/>
                      <a:pt x="274254" y="309609"/>
                      <a:pt x="272015" y="309609"/>
                    </a:cubicBezTo>
                    <a:lnTo>
                      <a:pt x="271963" y="309609"/>
                    </a:lnTo>
                    <a:cubicBezTo>
                      <a:pt x="268888" y="309650"/>
                      <a:pt x="264553" y="308010"/>
                      <a:pt x="259990" y="305120"/>
                    </a:cubicBezTo>
                    <a:cubicBezTo>
                      <a:pt x="251115" y="299579"/>
                      <a:pt x="240166" y="288742"/>
                      <a:pt x="229154" y="274624"/>
                    </a:cubicBezTo>
                    <a:cubicBezTo>
                      <a:pt x="220517" y="263587"/>
                      <a:pt x="211889" y="250691"/>
                      <a:pt x="203865" y="236970"/>
                    </a:cubicBezTo>
                    <a:cubicBezTo>
                      <a:pt x="203611" y="236358"/>
                      <a:pt x="203273" y="235790"/>
                      <a:pt x="202876" y="235270"/>
                    </a:cubicBezTo>
                    <a:cubicBezTo>
                      <a:pt x="195911" y="223224"/>
                      <a:pt x="189423" y="210581"/>
                      <a:pt x="183829" y="198009"/>
                    </a:cubicBezTo>
                    <a:cubicBezTo>
                      <a:pt x="170908" y="169134"/>
                      <a:pt x="163530" y="142095"/>
                      <a:pt x="163593" y="123850"/>
                    </a:cubicBezTo>
                    <a:cubicBezTo>
                      <a:pt x="163603" y="101198"/>
                      <a:pt x="170517" y="79505"/>
                      <a:pt x="183593" y="61114"/>
                    </a:cubicBezTo>
                    <a:cubicBezTo>
                      <a:pt x="184790" y="59422"/>
                      <a:pt x="185253" y="57379"/>
                      <a:pt x="184913" y="55336"/>
                    </a:cubicBezTo>
                    <a:cubicBezTo>
                      <a:pt x="184572" y="53292"/>
                      <a:pt x="183448" y="51516"/>
                      <a:pt x="181765" y="50320"/>
                    </a:cubicBezTo>
                    <a:cubicBezTo>
                      <a:pt x="180445" y="49381"/>
                      <a:pt x="178897" y="48886"/>
                      <a:pt x="177287" y="48886"/>
                    </a:cubicBezTo>
                    <a:cubicBezTo>
                      <a:pt x="174779" y="48886"/>
                      <a:pt x="172426" y="50104"/>
                      <a:pt x="170971" y="52136"/>
                    </a:cubicBezTo>
                    <a:cubicBezTo>
                      <a:pt x="163687" y="62384"/>
                      <a:pt x="158020" y="73632"/>
                      <a:pt x="154150" y="85562"/>
                    </a:cubicBezTo>
                    <a:cubicBezTo>
                      <a:pt x="150146" y="97895"/>
                      <a:pt x="148113" y="110773"/>
                      <a:pt x="148113" y="123849"/>
                    </a:cubicBezTo>
                    <a:cubicBezTo>
                      <a:pt x="148143" y="140113"/>
                      <a:pt x="152580" y="160299"/>
                      <a:pt x="161301" y="183818"/>
                    </a:cubicBezTo>
                    <a:cubicBezTo>
                      <a:pt x="167116" y="199419"/>
                      <a:pt x="174765" y="216142"/>
                      <a:pt x="183434" y="232211"/>
                    </a:cubicBezTo>
                    <a:lnTo>
                      <a:pt x="131582" y="232211"/>
                    </a:lnTo>
                    <a:lnTo>
                      <a:pt x="85142" y="232211"/>
                    </a:lnTo>
                    <a:cubicBezTo>
                      <a:pt x="82210" y="232211"/>
                      <a:pt x="79530" y="233867"/>
                      <a:pt x="78220" y="236489"/>
                    </a:cubicBezTo>
                    <a:lnTo>
                      <a:pt x="62740" y="267449"/>
                    </a:lnTo>
                    <a:cubicBezTo>
                      <a:pt x="62739" y="267450"/>
                      <a:pt x="62739" y="267450"/>
                      <a:pt x="62739" y="267452"/>
                    </a:cubicBezTo>
                    <a:lnTo>
                      <a:pt x="31733" y="329464"/>
                    </a:lnTo>
                    <a:cubicBezTo>
                      <a:pt x="31732" y="329466"/>
                      <a:pt x="31731" y="329467"/>
                      <a:pt x="31730" y="329469"/>
                    </a:cubicBezTo>
                    <a:lnTo>
                      <a:pt x="31720" y="329489"/>
                    </a:lnTo>
                    <a:lnTo>
                      <a:pt x="817" y="391296"/>
                    </a:lnTo>
                    <a:cubicBezTo>
                      <a:pt x="-383" y="393696"/>
                      <a:pt x="-254" y="396545"/>
                      <a:pt x="1156" y="398826"/>
                    </a:cubicBezTo>
                    <a:cubicBezTo>
                      <a:pt x="2565" y="401108"/>
                      <a:pt x="5056" y="402497"/>
                      <a:pt x="7740" y="402497"/>
                    </a:cubicBezTo>
                    <a:lnTo>
                      <a:pt x="8794" y="402497"/>
                    </a:lnTo>
                    <a:lnTo>
                      <a:pt x="85140" y="402497"/>
                    </a:lnTo>
                    <a:lnTo>
                      <a:pt x="474121" y="402497"/>
                    </a:lnTo>
                    <a:cubicBezTo>
                      <a:pt x="474135" y="402497"/>
                      <a:pt x="474147" y="402499"/>
                      <a:pt x="474161" y="402499"/>
                    </a:cubicBezTo>
                    <a:lnTo>
                      <a:pt x="520601" y="402499"/>
                    </a:lnTo>
                    <a:cubicBezTo>
                      <a:pt x="523305" y="402499"/>
                      <a:pt x="525771" y="401127"/>
                      <a:pt x="527185" y="398825"/>
                    </a:cubicBezTo>
                    <a:cubicBezTo>
                      <a:pt x="528611" y="396524"/>
                      <a:pt x="528735" y="393707"/>
                      <a:pt x="527527" y="391292"/>
                    </a:cubicBezTo>
                    <a:close/>
                    <a:moveTo>
                      <a:pt x="89926" y="247691"/>
                    </a:moveTo>
                    <a:lnTo>
                      <a:pt x="119060" y="247691"/>
                    </a:lnTo>
                    <a:lnTo>
                      <a:pt x="111320" y="263171"/>
                    </a:lnTo>
                    <a:lnTo>
                      <a:pt x="82187" y="263171"/>
                    </a:lnTo>
                    <a:lnTo>
                      <a:pt x="89926" y="247691"/>
                    </a:lnTo>
                    <a:close/>
                    <a:moveTo>
                      <a:pt x="80359" y="387017"/>
                    </a:moveTo>
                    <a:lnTo>
                      <a:pt x="21129" y="387017"/>
                    </a:lnTo>
                    <a:lnTo>
                      <a:pt x="21129" y="387017"/>
                    </a:lnTo>
                    <a:lnTo>
                      <a:pt x="43557" y="340574"/>
                    </a:lnTo>
                    <a:lnTo>
                      <a:pt x="103579" y="340574"/>
                    </a:lnTo>
                    <a:lnTo>
                      <a:pt x="80359" y="387017"/>
                    </a:lnTo>
                    <a:close/>
                    <a:moveTo>
                      <a:pt x="97666" y="387017"/>
                    </a:moveTo>
                    <a:lnTo>
                      <a:pt x="123027" y="336296"/>
                    </a:lnTo>
                    <a:cubicBezTo>
                      <a:pt x="124227" y="333897"/>
                      <a:pt x="124098" y="331048"/>
                      <a:pt x="122688" y="328766"/>
                    </a:cubicBezTo>
                    <a:cubicBezTo>
                      <a:pt x="121278" y="326484"/>
                      <a:pt x="118787" y="325095"/>
                      <a:pt x="116104" y="325095"/>
                    </a:cubicBezTo>
                    <a:lnTo>
                      <a:pt x="51224" y="325095"/>
                    </a:lnTo>
                    <a:lnTo>
                      <a:pt x="74446" y="278651"/>
                    </a:lnTo>
                    <a:lnTo>
                      <a:pt x="116103" y="278651"/>
                    </a:lnTo>
                    <a:cubicBezTo>
                      <a:pt x="119035" y="278651"/>
                      <a:pt x="121715" y="276995"/>
                      <a:pt x="123026" y="274373"/>
                    </a:cubicBezTo>
                    <a:lnTo>
                      <a:pt x="136366" y="247691"/>
                    </a:lnTo>
                    <a:lnTo>
                      <a:pt x="192229" y="247691"/>
                    </a:lnTo>
                    <a:cubicBezTo>
                      <a:pt x="198580" y="258346"/>
                      <a:pt x="205276" y="268510"/>
                      <a:pt x="211993" y="277617"/>
                    </a:cubicBezTo>
                    <a:cubicBezTo>
                      <a:pt x="222365" y="291663"/>
                      <a:pt x="232416" y="302859"/>
                      <a:pt x="241870" y="310889"/>
                    </a:cubicBezTo>
                    <a:cubicBezTo>
                      <a:pt x="247102" y="315326"/>
                      <a:pt x="251953" y="318639"/>
                      <a:pt x="256689" y="321023"/>
                    </a:cubicBezTo>
                    <a:cubicBezTo>
                      <a:pt x="262137" y="323748"/>
                      <a:pt x="267132" y="325079"/>
                      <a:pt x="271963" y="325089"/>
                    </a:cubicBezTo>
                    <a:cubicBezTo>
                      <a:pt x="278320" y="325058"/>
                      <a:pt x="284739" y="322871"/>
                      <a:pt x="292190" y="318217"/>
                    </a:cubicBezTo>
                    <a:cubicBezTo>
                      <a:pt x="297712" y="314729"/>
                      <a:pt x="303542" y="309951"/>
                      <a:pt x="309517" y="304037"/>
                    </a:cubicBezTo>
                    <a:cubicBezTo>
                      <a:pt x="315080" y="298526"/>
                      <a:pt x="320962" y="291838"/>
                      <a:pt x="326979" y="284161"/>
                    </a:cubicBezTo>
                    <a:cubicBezTo>
                      <a:pt x="335423" y="273361"/>
                      <a:pt x="343737" y="261091"/>
                      <a:pt x="351715" y="247692"/>
                    </a:cubicBezTo>
                    <a:lnTo>
                      <a:pt x="391980" y="247692"/>
                    </a:lnTo>
                    <a:lnTo>
                      <a:pt x="453399" y="370529"/>
                    </a:lnTo>
                    <a:cubicBezTo>
                      <a:pt x="454720" y="373170"/>
                      <a:pt x="457373" y="374811"/>
                      <a:pt x="460324" y="374811"/>
                    </a:cubicBezTo>
                    <a:cubicBezTo>
                      <a:pt x="461531" y="374811"/>
                      <a:pt x="462687" y="374532"/>
                      <a:pt x="463782" y="373986"/>
                    </a:cubicBezTo>
                    <a:cubicBezTo>
                      <a:pt x="465629" y="373067"/>
                      <a:pt x="467012" y="371478"/>
                      <a:pt x="467662" y="369517"/>
                    </a:cubicBezTo>
                    <a:cubicBezTo>
                      <a:pt x="468312" y="367557"/>
                      <a:pt x="468167" y="365451"/>
                      <a:pt x="467239" y="363604"/>
                    </a:cubicBezTo>
                    <a:lnTo>
                      <a:pt x="409283" y="247692"/>
                    </a:lnTo>
                    <a:lnTo>
                      <a:pt x="438391" y="247692"/>
                    </a:lnTo>
                    <a:lnTo>
                      <a:pt x="507103" y="387018"/>
                    </a:lnTo>
                    <a:lnTo>
                      <a:pt x="97666" y="387018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134509AA-81F5-426D-BECE-B04ECBFD6433}"/>
                  </a:ext>
                </a:extLst>
              </p:cNvPr>
              <p:cNvSpPr/>
              <p:nvPr/>
            </p:nvSpPr>
            <p:spPr>
              <a:xfrm>
                <a:off x="3880880" y="4834419"/>
                <a:ext cx="232208" cy="61921"/>
              </a:xfrm>
              <a:custGeom>
                <a:avLst/>
                <a:gdLst>
                  <a:gd name="connsiteX0" fmla="*/ 231811 w 232208"/>
                  <a:gd name="connsiteY0" fmla="*/ 51734 h 61921"/>
                  <a:gd name="connsiteX1" fmla="*/ 216328 w 232208"/>
                  <a:gd name="connsiteY1" fmla="*/ 5292 h 61921"/>
                  <a:gd name="connsiteX2" fmla="*/ 208986 w 232208"/>
                  <a:gd name="connsiteY2" fmla="*/ 0 h 61921"/>
                  <a:gd name="connsiteX3" fmla="*/ 179401 w 232208"/>
                  <a:gd name="connsiteY3" fmla="*/ 0 h 61921"/>
                  <a:gd name="connsiteX4" fmla="*/ 171661 w 232208"/>
                  <a:gd name="connsiteY4" fmla="*/ 7740 h 61921"/>
                  <a:gd name="connsiteX5" fmla="*/ 179401 w 232208"/>
                  <a:gd name="connsiteY5" fmla="*/ 15479 h 61921"/>
                  <a:gd name="connsiteX6" fmla="*/ 203408 w 232208"/>
                  <a:gd name="connsiteY6" fmla="*/ 15479 h 61921"/>
                  <a:gd name="connsiteX7" fmla="*/ 213729 w 232208"/>
                  <a:gd name="connsiteY7" fmla="*/ 46441 h 61921"/>
                  <a:gd name="connsiteX8" fmla="*/ 18479 w 232208"/>
                  <a:gd name="connsiteY8" fmla="*/ 46441 h 61921"/>
                  <a:gd name="connsiteX9" fmla="*/ 28800 w 232208"/>
                  <a:gd name="connsiteY9" fmla="*/ 15479 h 61921"/>
                  <a:gd name="connsiteX10" fmla="*/ 52820 w 232208"/>
                  <a:gd name="connsiteY10" fmla="*/ 15479 h 61921"/>
                  <a:gd name="connsiteX11" fmla="*/ 60560 w 232208"/>
                  <a:gd name="connsiteY11" fmla="*/ 7740 h 61921"/>
                  <a:gd name="connsiteX12" fmla="*/ 52820 w 232208"/>
                  <a:gd name="connsiteY12" fmla="*/ 0 h 61921"/>
                  <a:gd name="connsiteX13" fmla="*/ 23220 w 232208"/>
                  <a:gd name="connsiteY13" fmla="*/ 0 h 61921"/>
                  <a:gd name="connsiteX14" fmla="*/ 15878 w 232208"/>
                  <a:gd name="connsiteY14" fmla="*/ 5292 h 61921"/>
                  <a:gd name="connsiteX15" fmla="*/ 398 w 232208"/>
                  <a:gd name="connsiteY15" fmla="*/ 51734 h 61921"/>
                  <a:gd name="connsiteX16" fmla="*/ 1461 w 232208"/>
                  <a:gd name="connsiteY16" fmla="*/ 58707 h 61921"/>
                  <a:gd name="connsiteX17" fmla="*/ 7740 w 232208"/>
                  <a:gd name="connsiteY17" fmla="*/ 61921 h 61921"/>
                  <a:gd name="connsiteX18" fmla="*/ 224467 w 232208"/>
                  <a:gd name="connsiteY18" fmla="*/ 61921 h 61921"/>
                  <a:gd name="connsiteX19" fmla="*/ 230746 w 232208"/>
                  <a:gd name="connsiteY19" fmla="*/ 58707 h 61921"/>
                  <a:gd name="connsiteX20" fmla="*/ 231811 w 232208"/>
                  <a:gd name="connsiteY20" fmla="*/ 51734 h 6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32208" h="61921">
                    <a:moveTo>
                      <a:pt x="231811" y="51734"/>
                    </a:moveTo>
                    <a:lnTo>
                      <a:pt x="216328" y="5292"/>
                    </a:lnTo>
                    <a:cubicBezTo>
                      <a:pt x="215275" y="2131"/>
                      <a:pt x="212317" y="0"/>
                      <a:pt x="208986" y="0"/>
                    </a:cubicBezTo>
                    <a:lnTo>
                      <a:pt x="179401" y="0"/>
                    </a:lnTo>
                    <a:cubicBezTo>
                      <a:pt x="175125" y="0"/>
                      <a:pt x="171661" y="3465"/>
                      <a:pt x="171661" y="7740"/>
                    </a:cubicBezTo>
                    <a:cubicBezTo>
                      <a:pt x="171661" y="12014"/>
                      <a:pt x="175125" y="15479"/>
                      <a:pt x="179401" y="15479"/>
                    </a:cubicBezTo>
                    <a:lnTo>
                      <a:pt x="203408" y="15479"/>
                    </a:lnTo>
                    <a:lnTo>
                      <a:pt x="213729" y="46441"/>
                    </a:lnTo>
                    <a:lnTo>
                      <a:pt x="18479" y="46441"/>
                    </a:lnTo>
                    <a:lnTo>
                      <a:pt x="28800" y="15479"/>
                    </a:lnTo>
                    <a:lnTo>
                      <a:pt x="52820" y="15479"/>
                    </a:lnTo>
                    <a:cubicBezTo>
                      <a:pt x="57095" y="15479"/>
                      <a:pt x="60560" y="12014"/>
                      <a:pt x="60560" y="7740"/>
                    </a:cubicBezTo>
                    <a:cubicBezTo>
                      <a:pt x="60560" y="3465"/>
                      <a:pt x="57095" y="0"/>
                      <a:pt x="52820" y="0"/>
                    </a:cubicBezTo>
                    <a:lnTo>
                      <a:pt x="23220" y="0"/>
                    </a:lnTo>
                    <a:cubicBezTo>
                      <a:pt x="19888" y="0"/>
                      <a:pt x="16930" y="2132"/>
                      <a:pt x="15878" y="5292"/>
                    </a:cubicBezTo>
                    <a:lnTo>
                      <a:pt x="398" y="51734"/>
                    </a:lnTo>
                    <a:cubicBezTo>
                      <a:pt x="-390" y="54094"/>
                      <a:pt x="6" y="56688"/>
                      <a:pt x="1461" y="58707"/>
                    </a:cubicBezTo>
                    <a:cubicBezTo>
                      <a:pt x="2915" y="60725"/>
                      <a:pt x="5252" y="61921"/>
                      <a:pt x="7740" y="61921"/>
                    </a:cubicBezTo>
                    <a:lnTo>
                      <a:pt x="224467" y="61921"/>
                    </a:lnTo>
                    <a:cubicBezTo>
                      <a:pt x="226955" y="61921"/>
                      <a:pt x="229292" y="60725"/>
                      <a:pt x="230746" y="58707"/>
                    </a:cubicBezTo>
                    <a:cubicBezTo>
                      <a:pt x="232202" y="56688"/>
                      <a:pt x="232598" y="54094"/>
                      <a:pt x="231811" y="51734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3D7A09D6-1D8D-47A5-97E2-6DDFA940691C}"/>
                  </a:ext>
                </a:extLst>
              </p:cNvPr>
              <p:cNvSpPr/>
              <p:nvPr/>
            </p:nvSpPr>
            <p:spPr>
              <a:xfrm>
                <a:off x="3932473" y="4597062"/>
                <a:ext cx="128999" cy="149643"/>
              </a:xfrm>
              <a:custGeom>
                <a:avLst/>
                <a:gdLst>
                  <a:gd name="connsiteX0" fmla="*/ 128999 w 128999"/>
                  <a:gd name="connsiteY0" fmla="*/ 141876 h 149643"/>
                  <a:gd name="connsiteX1" fmla="*/ 128979 w 128999"/>
                  <a:gd name="connsiteY1" fmla="*/ 141483 h 149643"/>
                  <a:gd name="connsiteX2" fmla="*/ 128955 w 128999"/>
                  <a:gd name="connsiteY2" fmla="*/ 141072 h 149643"/>
                  <a:gd name="connsiteX3" fmla="*/ 128953 w 128999"/>
                  <a:gd name="connsiteY3" fmla="*/ 141048 h 149643"/>
                  <a:gd name="connsiteX4" fmla="*/ 118641 w 128999"/>
                  <a:gd name="connsiteY4" fmla="*/ 48237 h 149643"/>
                  <a:gd name="connsiteX5" fmla="*/ 118639 w 128999"/>
                  <a:gd name="connsiteY5" fmla="*/ 48220 h 149643"/>
                  <a:gd name="connsiteX6" fmla="*/ 118633 w 128999"/>
                  <a:gd name="connsiteY6" fmla="*/ 48167 h 149643"/>
                  <a:gd name="connsiteX7" fmla="*/ 118595 w 128999"/>
                  <a:gd name="connsiteY7" fmla="*/ 47938 h 149643"/>
                  <a:gd name="connsiteX8" fmla="*/ 118510 w 128999"/>
                  <a:gd name="connsiteY8" fmla="*/ 47412 h 149643"/>
                  <a:gd name="connsiteX9" fmla="*/ 118440 w 128999"/>
                  <a:gd name="connsiteY9" fmla="*/ 47134 h 149643"/>
                  <a:gd name="connsiteX10" fmla="*/ 118317 w 128999"/>
                  <a:gd name="connsiteY10" fmla="*/ 46675 h 149643"/>
                  <a:gd name="connsiteX11" fmla="*/ 118183 w 128999"/>
                  <a:gd name="connsiteY11" fmla="*/ 46310 h 149643"/>
                  <a:gd name="connsiteX12" fmla="*/ 118055 w 128999"/>
                  <a:gd name="connsiteY12" fmla="*/ 45972 h 149643"/>
                  <a:gd name="connsiteX13" fmla="*/ 117845 w 128999"/>
                  <a:gd name="connsiteY13" fmla="*/ 45537 h 149643"/>
                  <a:gd name="connsiteX14" fmla="*/ 117731 w 128999"/>
                  <a:gd name="connsiteY14" fmla="*/ 45304 h 149643"/>
                  <a:gd name="connsiteX15" fmla="*/ 117443 w 128999"/>
                  <a:gd name="connsiteY15" fmla="*/ 44829 h 149643"/>
                  <a:gd name="connsiteX16" fmla="*/ 117345 w 128999"/>
                  <a:gd name="connsiteY16" fmla="*/ 44674 h 149643"/>
                  <a:gd name="connsiteX17" fmla="*/ 116991 w 128999"/>
                  <a:gd name="connsiteY17" fmla="*/ 44201 h 149643"/>
                  <a:gd name="connsiteX18" fmla="*/ 116899 w 128999"/>
                  <a:gd name="connsiteY18" fmla="*/ 44081 h 149643"/>
                  <a:gd name="connsiteX19" fmla="*/ 116495 w 128999"/>
                  <a:gd name="connsiteY19" fmla="*/ 43638 h 149643"/>
                  <a:gd name="connsiteX20" fmla="*/ 116397 w 128999"/>
                  <a:gd name="connsiteY20" fmla="*/ 43533 h 149643"/>
                  <a:gd name="connsiteX21" fmla="*/ 115960 w 128999"/>
                  <a:gd name="connsiteY21" fmla="*/ 43136 h 149643"/>
                  <a:gd name="connsiteX22" fmla="*/ 115845 w 128999"/>
                  <a:gd name="connsiteY22" fmla="*/ 43035 h 149643"/>
                  <a:gd name="connsiteX23" fmla="*/ 115385 w 128999"/>
                  <a:gd name="connsiteY23" fmla="*/ 42690 h 149643"/>
                  <a:gd name="connsiteX24" fmla="*/ 115246 w 128999"/>
                  <a:gd name="connsiteY24" fmla="*/ 42589 h 149643"/>
                  <a:gd name="connsiteX25" fmla="*/ 114762 w 128999"/>
                  <a:gd name="connsiteY25" fmla="*/ 42296 h 149643"/>
                  <a:gd name="connsiteX26" fmla="*/ 114606 w 128999"/>
                  <a:gd name="connsiteY26" fmla="*/ 42204 h 149643"/>
                  <a:gd name="connsiteX27" fmla="*/ 114093 w 128999"/>
                  <a:gd name="connsiteY27" fmla="*/ 41957 h 149643"/>
                  <a:gd name="connsiteX28" fmla="*/ 113930 w 128999"/>
                  <a:gd name="connsiteY28" fmla="*/ 41881 h 149643"/>
                  <a:gd name="connsiteX29" fmla="*/ 113371 w 128999"/>
                  <a:gd name="connsiteY29" fmla="*/ 41676 h 149643"/>
                  <a:gd name="connsiteX30" fmla="*/ 113223 w 128999"/>
                  <a:gd name="connsiteY30" fmla="*/ 41624 h 149643"/>
                  <a:gd name="connsiteX31" fmla="*/ 112610 w 128999"/>
                  <a:gd name="connsiteY31" fmla="*/ 41466 h 149643"/>
                  <a:gd name="connsiteX32" fmla="*/ 112485 w 128999"/>
                  <a:gd name="connsiteY32" fmla="*/ 41436 h 149643"/>
                  <a:gd name="connsiteX33" fmla="*/ 111838 w 128999"/>
                  <a:gd name="connsiteY33" fmla="*/ 41337 h 149643"/>
                  <a:gd name="connsiteX34" fmla="*/ 111719 w 128999"/>
                  <a:gd name="connsiteY34" fmla="*/ 41320 h 149643"/>
                  <a:gd name="connsiteX35" fmla="*/ 111098 w 128999"/>
                  <a:gd name="connsiteY35" fmla="*/ 41289 h 149643"/>
                  <a:gd name="connsiteX36" fmla="*/ 110941 w 128999"/>
                  <a:gd name="connsiteY36" fmla="*/ 41281 h 149643"/>
                  <a:gd name="connsiteX37" fmla="*/ 110900 w 128999"/>
                  <a:gd name="connsiteY37" fmla="*/ 41281 h 149643"/>
                  <a:gd name="connsiteX38" fmla="*/ 110864 w 128999"/>
                  <a:gd name="connsiteY38" fmla="*/ 41281 h 149643"/>
                  <a:gd name="connsiteX39" fmla="*/ 92881 w 128999"/>
                  <a:gd name="connsiteY39" fmla="*/ 41281 h 149643"/>
                  <a:gd name="connsiteX40" fmla="*/ 92881 w 128999"/>
                  <a:gd name="connsiteY40" fmla="*/ 28378 h 149643"/>
                  <a:gd name="connsiteX41" fmla="*/ 64501 w 128999"/>
                  <a:gd name="connsiteY41" fmla="*/ 0 h 149643"/>
                  <a:gd name="connsiteX42" fmla="*/ 36121 w 128999"/>
                  <a:gd name="connsiteY42" fmla="*/ 28380 h 149643"/>
                  <a:gd name="connsiteX43" fmla="*/ 36121 w 128999"/>
                  <a:gd name="connsiteY43" fmla="*/ 41283 h 149643"/>
                  <a:gd name="connsiteX44" fmla="*/ 18129 w 128999"/>
                  <a:gd name="connsiteY44" fmla="*/ 41283 h 149643"/>
                  <a:gd name="connsiteX45" fmla="*/ 18116 w 128999"/>
                  <a:gd name="connsiteY45" fmla="*/ 41283 h 149643"/>
                  <a:gd name="connsiteX46" fmla="*/ 18059 w 128999"/>
                  <a:gd name="connsiteY46" fmla="*/ 41283 h 149643"/>
                  <a:gd name="connsiteX47" fmla="*/ 17822 w 128999"/>
                  <a:gd name="connsiteY47" fmla="*/ 41295 h 149643"/>
                  <a:gd name="connsiteX48" fmla="*/ 17296 w 128999"/>
                  <a:gd name="connsiteY48" fmla="*/ 41321 h 149643"/>
                  <a:gd name="connsiteX49" fmla="*/ 17021 w 128999"/>
                  <a:gd name="connsiteY49" fmla="*/ 41360 h 149643"/>
                  <a:gd name="connsiteX50" fmla="*/ 16538 w 128999"/>
                  <a:gd name="connsiteY50" fmla="*/ 41433 h 149643"/>
                  <a:gd name="connsiteX51" fmla="*/ 16201 w 128999"/>
                  <a:gd name="connsiteY51" fmla="*/ 41516 h 149643"/>
                  <a:gd name="connsiteX52" fmla="*/ 15807 w 128999"/>
                  <a:gd name="connsiteY52" fmla="*/ 41617 h 149643"/>
                  <a:gd name="connsiteX53" fmla="*/ 15417 w 128999"/>
                  <a:gd name="connsiteY53" fmla="*/ 41754 h 149643"/>
                  <a:gd name="connsiteX54" fmla="*/ 15104 w 128999"/>
                  <a:gd name="connsiteY54" fmla="*/ 41868 h 149643"/>
                  <a:gd name="connsiteX55" fmla="*/ 14695 w 128999"/>
                  <a:gd name="connsiteY55" fmla="*/ 42059 h 149643"/>
                  <a:gd name="connsiteX56" fmla="*/ 14431 w 128999"/>
                  <a:gd name="connsiteY56" fmla="*/ 42186 h 149643"/>
                  <a:gd name="connsiteX57" fmla="*/ 14034 w 128999"/>
                  <a:gd name="connsiteY57" fmla="*/ 42419 h 149643"/>
                  <a:gd name="connsiteX58" fmla="*/ 13790 w 128999"/>
                  <a:gd name="connsiteY58" fmla="*/ 42566 h 149643"/>
                  <a:gd name="connsiteX59" fmla="*/ 13436 w 128999"/>
                  <a:gd name="connsiteY59" fmla="*/ 42823 h 149643"/>
                  <a:gd name="connsiteX60" fmla="*/ 13186 w 128999"/>
                  <a:gd name="connsiteY60" fmla="*/ 43010 h 149643"/>
                  <a:gd name="connsiteX61" fmla="*/ 12888 w 128999"/>
                  <a:gd name="connsiteY61" fmla="*/ 43273 h 149643"/>
                  <a:gd name="connsiteX62" fmla="*/ 12628 w 128999"/>
                  <a:gd name="connsiteY62" fmla="*/ 43510 h 149643"/>
                  <a:gd name="connsiteX63" fmla="*/ 12382 w 128999"/>
                  <a:gd name="connsiteY63" fmla="*/ 43773 h 149643"/>
                  <a:gd name="connsiteX64" fmla="*/ 12121 w 128999"/>
                  <a:gd name="connsiteY64" fmla="*/ 44061 h 149643"/>
                  <a:gd name="connsiteX65" fmla="*/ 11920 w 128999"/>
                  <a:gd name="connsiteY65" fmla="*/ 44322 h 149643"/>
                  <a:gd name="connsiteX66" fmla="*/ 11669 w 128999"/>
                  <a:gd name="connsiteY66" fmla="*/ 44657 h 149643"/>
                  <a:gd name="connsiteX67" fmla="*/ 11499 w 128999"/>
                  <a:gd name="connsiteY67" fmla="*/ 44930 h 149643"/>
                  <a:gd name="connsiteX68" fmla="*/ 11277 w 128999"/>
                  <a:gd name="connsiteY68" fmla="*/ 45294 h 149643"/>
                  <a:gd name="connsiteX69" fmla="*/ 11123 w 128999"/>
                  <a:gd name="connsiteY69" fmla="*/ 45604 h 149643"/>
                  <a:gd name="connsiteX70" fmla="*/ 10949 w 128999"/>
                  <a:gd name="connsiteY70" fmla="*/ 45967 h 149643"/>
                  <a:gd name="connsiteX71" fmla="*/ 10805 w 128999"/>
                  <a:gd name="connsiteY71" fmla="*/ 46345 h 149643"/>
                  <a:gd name="connsiteX72" fmla="*/ 10685 w 128999"/>
                  <a:gd name="connsiteY72" fmla="*/ 46672 h 149643"/>
                  <a:gd name="connsiteX73" fmla="*/ 10560 w 128999"/>
                  <a:gd name="connsiteY73" fmla="*/ 47142 h 149643"/>
                  <a:gd name="connsiteX74" fmla="*/ 10490 w 128999"/>
                  <a:gd name="connsiteY74" fmla="*/ 47413 h 149643"/>
                  <a:gd name="connsiteX75" fmla="*/ 10405 w 128999"/>
                  <a:gd name="connsiteY75" fmla="*/ 47938 h 149643"/>
                  <a:gd name="connsiteX76" fmla="*/ 10368 w 128999"/>
                  <a:gd name="connsiteY76" fmla="*/ 48167 h 149643"/>
                  <a:gd name="connsiteX77" fmla="*/ 10362 w 128999"/>
                  <a:gd name="connsiteY77" fmla="*/ 48220 h 149643"/>
                  <a:gd name="connsiteX78" fmla="*/ 10360 w 128999"/>
                  <a:gd name="connsiteY78" fmla="*/ 48237 h 149643"/>
                  <a:gd name="connsiteX79" fmla="*/ 47 w 128999"/>
                  <a:gd name="connsiteY79" fmla="*/ 141048 h 149643"/>
                  <a:gd name="connsiteX80" fmla="*/ 46 w 128999"/>
                  <a:gd name="connsiteY80" fmla="*/ 141072 h 149643"/>
                  <a:gd name="connsiteX81" fmla="*/ 22 w 128999"/>
                  <a:gd name="connsiteY81" fmla="*/ 141483 h 149643"/>
                  <a:gd name="connsiteX82" fmla="*/ 1 w 128999"/>
                  <a:gd name="connsiteY82" fmla="*/ 141876 h 149643"/>
                  <a:gd name="connsiteX83" fmla="*/ 0 w 128999"/>
                  <a:gd name="connsiteY83" fmla="*/ 141902 h 149643"/>
                  <a:gd name="connsiteX84" fmla="*/ 12 w 128999"/>
                  <a:gd name="connsiteY84" fmla="*/ 142146 h 149643"/>
                  <a:gd name="connsiteX85" fmla="*/ 38 w 128999"/>
                  <a:gd name="connsiteY85" fmla="*/ 142663 h 149643"/>
                  <a:gd name="connsiteX86" fmla="*/ 78 w 128999"/>
                  <a:gd name="connsiteY86" fmla="*/ 142945 h 149643"/>
                  <a:gd name="connsiteX87" fmla="*/ 151 w 128999"/>
                  <a:gd name="connsiteY87" fmla="*/ 143423 h 149643"/>
                  <a:gd name="connsiteX88" fmla="*/ 233 w 128999"/>
                  <a:gd name="connsiteY88" fmla="*/ 143760 h 149643"/>
                  <a:gd name="connsiteX89" fmla="*/ 334 w 128999"/>
                  <a:gd name="connsiteY89" fmla="*/ 144153 h 149643"/>
                  <a:gd name="connsiteX90" fmla="*/ 470 w 128999"/>
                  <a:gd name="connsiteY90" fmla="*/ 144536 h 149643"/>
                  <a:gd name="connsiteX91" fmla="*/ 587 w 128999"/>
                  <a:gd name="connsiteY91" fmla="*/ 144857 h 149643"/>
                  <a:gd name="connsiteX92" fmla="*/ 772 w 128999"/>
                  <a:gd name="connsiteY92" fmla="*/ 145254 h 149643"/>
                  <a:gd name="connsiteX93" fmla="*/ 905 w 128999"/>
                  <a:gd name="connsiteY93" fmla="*/ 145531 h 149643"/>
                  <a:gd name="connsiteX94" fmla="*/ 1130 w 128999"/>
                  <a:gd name="connsiteY94" fmla="*/ 145914 h 149643"/>
                  <a:gd name="connsiteX95" fmla="*/ 1288 w 128999"/>
                  <a:gd name="connsiteY95" fmla="*/ 146173 h 149643"/>
                  <a:gd name="connsiteX96" fmla="*/ 1534 w 128999"/>
                  <a:gd name="connsiteY96" fmla="*/ 146514 h 149643"/>
                  <a:gd name="connsiteX97" fmla="*/ 1730 w 128999"/>
                  <a:gd name="connsiteY97" fmla="*/ 146776 h 149643"/>
                  <a:gd name="connsiteX98" fmla="*/ 1988 w 128999"/>
                  <a:gd name="connsiteY98" fmla="*/ 147068 h 149643"/>
                  <a:gd name="connsiteX99" fmla="*/ 2229 w 128999"/>
                  <a:gd name="connsiteY99" fmla="*/ 147333 h 149643"/>
                  <a:gd name="connsiteX100" fmla="*/ 2488 w 128999"/>
                  <a:gd name="connsiteY100" fmla="*/ 147575 h 149643"/>
                  <a:gd name="connsiteX101" fmla="*/ 2779 w 128999"/>
                  <a:gd name="connsiteY101" fmla="*/ 147839 h 149643"/>
                  <a:gd name="connsiteX102" fmla="*/ 3042 w 128999"/>
                  <a:gd name="connsiteY102" fmla="*/ 148043 h 149643"/>
                  <a:gd name="connsiteX103" fmla="*/ 3373 w 128999"/>
                  <a:gd name="connsiteY103" fmla="*/ 148290 h 149643"/>
                  <a:gd name="connsiteX104" fmla="*/ 3657 w 128999"/>
                  <a:gd name="connsiteY104" fmla="*/ 148469 h 149643"/>
                  <a:gd name="connsiteX105" fmla="*/ 4008 w 128999"/>
                  <a:gd name="connsiteY105" fmla="*/ 148682 h 149643"/>
                  <a:gd name="connsiteX106" fmla="*/ 4336 w 128999"/>
                  <a:gd name="connsiteY106" fmla="*/ 148846 h 149643"/>
                  <a:gd name="connsiteX107" fmla="*/ 4681 w 128999"/>
                  <a:gd name="connsiteY107" fmla="*/ 149012 h 149643"/>
                  <a:gd name="connsiteX108" fmla="*/ 5080 w 128999"/>
                  <a:gd name="connsiteY108" fmla="*/ 149163 h 149643"/>
                  <a:gd name="connsiteX109" fmla="*/ 5388 w 128999"/>
                  <a:gd name="connsiteY109" fmla="*/ 149276 h 149643"/>
                  <a:gd name="connsiteX110" fmla="*/ 5874 w 128999"/>
                  <a:gd name="connsiteY110" fmla="*/ 149406 h 149643"/>
                  <a:gd name="connsiteX111" fmla="*/ 6129 w 128999"/>
                  <a:gd name="connsiteY111" fmla="*/ 149472 h 149643"/>
                  <a:gd name="connsiteX112" fmla="*/ 6659 w 128999"/>
                  <a:gd name="connsiteY112" fmla="*/ 149559 h 149643"/>
                  <a:gd name="connsiteX113" fmla="*/ 6885 w 128999"/>
                  <a:gd name="connsiteY113" fmla="*/ 149595 h 149643"/>
                  <a:gd name="connsiteX114" fmla="*/ 6907 w 128999"/>
                  <a:gd name="connsiteY114" fmla="*/ 149596 h 149643"/>
                  <a:gd name="connsiteX115" fmla="*/ 7740 w 128999"/>
                  <a:gd name="connsiteY115" fmla="*/ 149642 h 149643"/>
                  <a:gd name="connsiteX116" fmla="*/ 7749 w 128999"/>
                  <a:gd name="connsiteY116" fmla="*/ 149643 h 149643"/>
                  <a:gd name="connsiteX117" fmla="*/ 7760 w 128999"/>
                  <a:gd name="connsiteY117" fmla="*/ 149642 h 149643"/>
                  <a:gd name="connsiteX118" fmla="*/ 121240 w 128999"/>
                  <a:gd name="connsiteY118" fmla="*/ 149642 h 149643"/>
                  <a:gd name="connsiteX119" fmla="*/ 121252 w 128999"/>
                  <a:gd name="connsiteY119" fmla="*/ 149643 h 149643"/>
                  <a:gd name="connsiteX120" fmla="*/ 121261 w 128999"/>
                  <a:gd name="connsiteY120" fmla="*/ 149642 h 149643"/>
                  <a:gd name="connsiteX121" fmla="*/ 122093 w 128999"/>
                  <a:gd name="connsiteY121" fmla="*/ 149596 h 149643"/>
                  <a:gd name="connsiteX122" fmla="*/ 122115 w 128999"/>
                  <a:gd name="connsiteY122" fmla="*/ 149595 h 149643"/>
                  <a:gd name="connsiteX123" fmla="*/ 122340 w 128999"/>
                  <a:gd name="connsiteY123" fmla="*/ 149559 h 149643"/>
                  <a:gd name="connsiteX124" fmla="*/ 122871 w 128999"/>
                  <a:gd name="connsiteY124" fmla="*/ 149472 h 149643"/>
                  <a:gd name="connsiteX125" fmla="*/ 123127 w 128999"/>
                  <a:gd name="connsiteY125" fmla="*/ 149406 h 149643"/>
                  <a:gd name="connsiteX126" fmla="*/ 123613 w 128999"/>
                  <a:gd name="connsiteY126" fmla="*/ 149276 h 149643"/>
                  <a:gd name="connsiteX127" fmla="*/ 123919 w 128999"/>
                  <a:gd name="connsiteY127" fmla="*/ 149164 h 149643"/>
                  <a:gd name="connsiteX128" fmla="*/ 124321 w 128999"/>
                  <a:gd name="connsiteY128" fmla="*/ 149013 h 149643"/>
                  <a:gd name="connsiteX129" fmla="*/ 124664 w 128999"/>
                  <a:gd name="connsiteY129" fmla="*/ 148847 h 149643"/>
                  <a:gd name="connsiteX130" fmla="*/ 124991 w 128999"/>
                  <a:gd name="connsiteY130" fmla="*/ 148684 h 149643"/>
                  <a:gd name="connsiteX131" fmla="*/ 125344 w 128999"/>
                  <a:gd name="connsiteY131" fmla="*/ 148469 h 149643"/>
                  <a:gd name="connsiteX132" fmla="*/ 125627 w 128999"/>
                  <a:gd name="connsiteY132" fmla="*/ 148292 h 149643"/>
                  <a:gd name="connsiteX133" fmla="*/ 125958 w 128999"/>
                  <a:gd name="connsiteY133" fmla="*/ 148044 h 149643"/>
                  <a:gd name="connsiteX134" fmla="*/ 126222 w 128999"/>
                  <a:gd name="connsiteY134" fmla="*/ 147841 h 149643"/>
                  <a:gd name="connsiteX135" fmla="*/ 126512 w 128999"/>
                  <a:gd name="connsiteY135" fmla="*/ 147576 h 149643"/>
                  <a:gd name="connsiteX136" fmla="*/ 126771 w 128999"/>
                  <a:gd name="connsiteY136" fmla="*/ 147334 h 149643"/>
                  <a:gd name="connsiteX137" fmla="*/ 127012 w 128999"/>
                  <a:gd name="connsiteY137" fmla="*/ 147069 h 149643"/>
                  <a:gd name="connsiteX138" fmla="*/ 127270 w 128999"/>
                  <a:gd name="connsiteY138" fmla="*/ 146777 h 149643"/>
                  <a:gd name="connsiteX139" fmla="*/ 127465 w 128999"/>
                  <a:gd name="connsiteY139" fmla="*/ 146516 h 149643"/>
                  <a:gd name="connsiteX140" fmla="*/ 127713 w 128999"/>
                  <a:gd name="connsiteY140" fmla="*/ 146174 h 149643"/>
                  <a:gd name="connsiteX141" fmla="*/ 127869 w 128999"/>
                  <a:gd name="connsiteY141" fmla="*/ 145915 h 149643"/>
                  <a:gd name="connsiteX142" fmla="*/ 128094 w 128999"/>
                  <a:gd name="connsiteY142" fmla="*/ 145532 h 149643"/>
                  <a:gd name="connsiteX143" fmla="*/ 128226 w 128999"/>
                  <a:gd name="connsiteY143" fmla="*/ 145258 h 149643"/>
                  <a:gd name="connsiteX144" fmla="*/ 128412 w 128999"/>
                  <a:gd name="connsiteY144" fmla="*/ 144857 h 149643"/>
                  <a:gd name="connsiteX145" fmla="*/ 128530 w 128999"/>
                  <a:gd name="connsiteY145" fmla="*/ 144537 h 149643"/>
                  <a:gd name="connsiteX146" fmla="*/ 128664 w 128999"/>
                  <a:gd name="connsiteY146" fmla="*/ 144154 h 149643"/>
                  <a:gd name="connsiteX147" fmla="*/ 128767 w 128999"/>
                  <a:gd name="connsiteY147" fmla="*/ 143758 h 149643"/>
                  <a:gd name="connsiteX148" fmla="*/ 128849 w 128999"/>
                  <a:gd name="connsiteY148" fmla="*/ 143423 h 149643"/>
                  <a:gd name="connsiteX149" fmla="*/ 128921 w 128999"/>
                  <a:gd name="connsiteY149" fmla="*/ 142945 h 149643"/>
                  <a:gd name="connsiteX150" fmla="*/ 128961 w 128999"/>
                  <a:gd name="connsiteY150" fmla="*/ 142663 h 149643"/>
                  <a:gd name="connsiteX151" fmla="*/ 128987 w 128999"/>
                  <a:gd name="connsiteY151" fmla="*/ 142146 h 149643"/>
                  <a:gd name="connsiteX152" fmla="*/ 128999 w 128999"/>
                  <a:gd name="connsiteY152" fmla="*/ 141902 h 149643"/>
                  <a:gd name="connsiteX153" fmla="*/ 128999 w 128999"/>
                  <a:gd name="connsiteY153" fmla="*/ 141876 h 149643"/>
                  <a:gd name="connsiteX154" fmla="*/ 51601 w 128999"/>
                  <a:gd name="connsiteY154" fmla="*/ 28379 h 149643"/>
                  <a:gd name="connsiteX155" fmla="*/ 64501 w 128999"/>
                  <a:gd name="connsiteY155" fmla="*/ 15479 h 149643"/>
                  <a:gd name="connsiteX156" fmla="*/ 77402 w 128999"/>
                  <a:gd name="connsiteY156" fmla="*/ 28379 h 149643"/>
                  <a:gd name="connsiteX157" fmla="*/ 77402 w 128999"/>
                  <a:gd name="connsiteY157" fmla="*/ 41282 h 149643"/>
                  <a:gd name="connsiteX158" fmla="*/ 51602 w 128999"/>
                  <a:gd name="connsiteY158" fmla="*/ 41282 h 149643"/>
                  <a:gd name="connsiteX159" fmla="*/ 51602 w 128999"/>
                  <a:gd name="connsiteY159" fmla="*/ 28379 h 149643"/>
                  <a:gd name="connsiteX160" fmla="*/ 16387 w 128999"/>
                  <a:gd name="connsiteY160" fmla="*/ 134163 h 149643"/>
                  <a:gd name="connsiteX161" fmla="*/ 24987 w 128999"/>
                  <a:gd name="connsiteY161" fmla="*/ 56762 h 149643"/>
                  <a:gd name="connsiteX162" fmla="*/ 36121 w 128999"/>
                  <a:gd name="connsiteY162" fmla="*/ 56762 h 149643"/>
                  <a:gd name="connsiteX163" fmla="*/ 36121 w 128999"/>
                  <a:gd name="connsiteY163" fmla="*/ 59343 h 149643"/>
                  <a:gd name="connsiteX164" fmla="*/ 43860 w 128999"/>
                  <a:gd name="connsiteY164" fmla="*/ 67082 h 149643"/>
                  <a:gd name="connsiteX165" fmla="*/ 51600 w 128999"/>
                  <a:gd name="connsiteY165" fmla="*/ 59343 h 149643"/>
                  <a:gd name="connsiteX166" fmla="*/ 51600 w 128999"/>
                  <a:gd name="connsiteY166" fmla="*/ 56762 h 149643"/>
                  <a:gd name="connsiteX167" fmla="*/ 77399 w 128999"/>
                  <a:gd name="connsiteY167" fmla="*/ 56762 h 149643"/>
                  <a:gd name="connsiteX168" fmla="*/ 77399 w 128999"/>
                  <a:gd name="connsiteY168" fmla="*/ 59343 h 149643"/>
                  <a:gd name="connsiteX169" fmla="*/ 85139 w 128999"/>
                  <a:gd name="connsiteY169" fmla="*/ 67082 h 149643"/>
                  <a:gd name="connsiteX170" fmla="*/ 92878 w 128999"/>
                  <a:gd name="connsiteY170" fmla="*/ 59343 h 149643"/>
                  <a:gd name="connsiteX171" fmla="*/ 92878 w 128999"/>
                  <a:gd name="connsiteY171" fmla="*/ 56762 h 149643"/>
                  <a:gd name="connsiteX172" fmla="*/ 104012 w 128999"/>
                  <a:gd name="connsiteY172" fmla="*/ 56762 h 149643"/>
                  <a:gd name="connsiteX173" fmla="*/ 112611 w 128999"/>
                  <a:gd name="connsiteY173" fmla="*/ 134163 h 149643"/>
                  <a:gd name="connsiteX174" fmla="*/ 16387 w 128999"/>
                  <a:gd name="connsiteY174" fmla="*/ 134163 h 149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</a:cxnLst>
                <a:rect l="l" t="t" r="r" b="b"/>
                <a:pathLst>
                  <a:path w="128999" h="149643">
                    <a:moveTo>
                      <a:pt x="128999" y="141876"/>
                    </a:moveTo>
                    <a:cubicBezTo>
                      <a:pt x="128998" y="141746"/>
                      <a:pt x="128986" y="141614"/>
                      <a:pt x="128979" y="141483"/>
                    </a:cubicBezTo>
                    <a:cubicBezTo>
                      <a:pt x="128972" y="141346"/>
                      <a:pt x="128968" y="141206"/>
                      <a:pt x="128955" y="141072"/>
                    </a:cubicBezTo>
                    <a:cubicBezTo>
                      <a:pt x="128953" y="141064"/>
                      <a:pt x="128954" y="141056"/>
                      <a:pt x="128953" y="141048"/>
                    </a:cubicBezTo>
                    <a:lnTo>
                      <a:pt x="118641" y="48237"/>
                    </a:lnTo>
                    <a:cubicBezTo>
                      <a:pt x="118640" y="48232"/>
                      <a:pt x="118639" y="48226"/>
                      <a:pt x="118639" y="48220"/>
                    </a:cubicBezTo>
                    <a:lnTo>
                      <a:pt x="118633" y="48167"/>
                    </a:lnTo>
                    <a:cubicBezTo>
                      <a:pt x="118624" y="48089"/>
                      <a:pt x="118607" y="48015"/>
                      <a:pt x="118595" y="47938"/>
                    </a:cubicBezTo>
                    <a:cubicBezTo>
                      <a:pt x="118571" y="47761"/>
                      <a:pt x="118547" y="47585"/>
                      <a:pt x="118510" y="47412"/>
                    </a:cubicBezTo>
                    <a:cubicBezTo>
                      <a:pt x="118490" y="47317"/>
                      <a:pt x="118461" y="47227"/>
                      <a:pt x="118440" y="47134"/>
                    </a:cubicBezTo>
                    <a:cubicBezTo>
                      <a:pt x="118400" y="46980"/>
                      <a:pt x="118364" y="46825"/>
                      <a:pt x="118317" y="46675"/>
                    </a:cubicBezTo>
                    <a:cubicBezTo>
                      <a:pt x="118277" y="46551"/>
                      <a:pt x="118228" y="46432"/>
                      <a:pt x="118183" y="46310"/>
                    </a:cubicBezTo>
                    <a:cubicBezTo>
                      <a:pt x="118140" y="46198"/>
                      <a:pt x="118102" y="46082"/>
                      <a:pt x="118055" y="45972"/>
                    </a:cubicBezTo>
                    <a:cubicBezTo>
                      <a:pt x="117991" y="45824"/>
                      <a:pt x="117917" y="45681"/>
                      <a:pt x="117845" y="45537"/>
                    </a:cubicBezTo>
                    <a:cubicBezTo>
                      <a:pt x="117807" y="45460"/>
                      <a:pt x="117772" y="45380"/>
                      <a:pt x="117731" y="45304"/>
                    </a:cubicBezTo>
                    <a:cubicBezTo>
                      <a:pt x="117641" y="45141"/>
                      <a:pt x="117542" y="44985"/>
                      <a:pt x="117443" y="44829"/>
                    </a:cubicBezTo>
                    <a:cubicBezTo>
                      <a:pt x="117409" y="44778"/>
                      <a:pt x="117380" y="44724"/>
                      <a:pt x="117345" y="44674"/>
                    </a:cubicBezTo>
                    <a:cubicBezTo>
                      <a:pt x="117234" y="44511"/>
                      <a:pt x="117114" y="44355"/>
                      <a:pt x="116991" y="44201"/>
                    </a:cubicBezTo>
                    <a:cubicBezTo>
                      <a:pt x="116960" y="44161"/>
                      <a:pt x="116930" y="44119"/>
                      <a:pt x="116899" y="44081"/>
                    </a:cubicBezTo>
                    <a:cubicBezTo>
                      <a:pt x="116771" y="43928"/>
                      <a:pt x="116635" y="43782"/>
                      <a:pt x="116495" y="43638"/>
                    </a:cubicBezTo>
                    <a:cubicBezTo>
                      <a:pt x="116462" y="43603"/>
                      <a:pt x="116431" y="43566"/>
                      <a:pt x="116397" y="43533"/>
                    </a:cubicBezTo>
                    <a:cubicBezTo>
                      <a:pt x="116257" y="43394"/>
                      <a:pt x="116109" y="43264"/>
                      <a:pt x="115960" y="43136"/>
                    </a:cubicBezTo>
                    <a:cubicBezTo>
                      <a:pt x="115921" y="43103"/>
                      <a:pt x="115885" y="43067"/>
                      <a:pt x="115845" y="43035"/>
                    </a:cubicBezTo>
                    <a:cubicBezTo>
                      <a:pt x="115696" y="42913"/>
                      <a:pt x="115541" y="42801"/>
                      <a:pt x="115385" y="42690"/>
                    </a:cubicBezTo>
                    <a:cubicBezTo>
                      <a:pt x="115338" y="42657"/>
                      <a:pt x="115293" y="42622"/>
                      <a:pt x="115246" y="42589"/>
                    </a:cubicBezTo>
                    <a:cubicBezTo>
                      <a:pt x="115090" y="42484"/>
                      <a:pt x="114926" y="42389"/>
                      <a:pt x="114762" y="42296"/>
                    </a:cubicBezTo>
                    <a:cubicBezTo>
                      <a:pt x="114709" y="42266"/>
                      <a:pt x="114659" y="42232"/>
                      <a:pt x="114606" y="42204"/>
                    </a:cubicBezTo>
                    <a:cubicBezTo>
                      <a:pt x="114439" y="42113"/>
                      <a:pt x="114266" y="42034"/>
                      <a:pt x="114093" y="41957"/>
                    </a:cubicBezTo>
                    <a:cubicBezTo>
                      <a:pt x="114037" y="41933"/>
                      <a:pt x="113986" y="41904"/>
                      <a:pt x="113930" y="41881"/>
                    </a:cubicBezTo>
                    <a:cubicBezTo>
                      <a:pt x="113747" y="41805"/>
                      <a:pt x="113561" y="41739"/>
                      <a:pt x="113371" y="41676"/>
                    </a:cubicBezTo>
                    <a:cubicBezTo>
                      <a:pt x="113320" y="41659"/>
                      <a:pt x="113273" y="41640"/>
                      <a:pt x="113223" y="41624"/>
                    </a:cubicBezTo>
                    <a:cubicBezTo>
                      <a:pt x="113023" y="41562"/>
                      <a:pt x="112818" y="41512"/>
                      <a:pt x="112610" y="41466"/>
                    </a:cubicBezTo>
                    <a:cubicBezTo>
                      <a:pt x="112568" y="41457"/>
                      <a:pt x="112528" y="41445"/>
                      <a:pt x="112485" y="41436"/>
                    </a:cubicBezTo>
                    <a:cubicBezTo>
                      <a:pt x="112273" y="41393"/>
                      <a:pt x="112056" y="41363"/>
                      <a:pt x="111838" y="41337"/>
                    </a:cubicBezTo>
                    <a:cubicBezTo>
                      <a:pt x="111798" y="41332"/>
                      <a:pt x="111760" y="41324"/>
                      <a:pt x="111719" y="41320"/>
                    </a:cubicBezTo>
                    <a:cubicBezTo>
                      <a:pt x="111514" y="41299"/>
                      <a:pt x="111307" y="41293"/>
                      <a:pt x="111098" y="41289"/>
                    </a:cubicBezTo>
                    <a:cubicBezTo>
                      <a:pt x="111045" y="41288"/>
                      <a:pt x="110993" y="41281"/>
                      <a:pt x="110941" y="41281"/>
                    </a:cubicBezTo>
                    <a:lnTo>
                      <a:pt x="110900" y="41281"/>
                    </a:lnTo>
                    <a:cubicBezTo>
                      <a:pt x="110888" y="41281"/>
                      <a:pt x="110877" y="41281"/>
                      <a:pt x="110864" y="41281"/>
                    </a:cubicBezTo>
                    <a:lnTo>
                      <a:pt x="92881" y="41281"/>
                    </a:lnTo>
                    <a:lnTo>
                      <a:pt x="92881" y="28378"/>
                    </a:lnTo>
                    <a:cubicBezTo>
                      <a:pt x="92881" y="12731"/>
                      <a:pt x="80150" y="0"/>
                      <a:pt x="64501" y="0"/>
                    </a:cubicBezTo>
                    <a:cubicBezTo>
                      <a:pt x="48853" y="0"/>
                      <a:pt x="36121" y="12731"/>
                      <a:pt x="36121" y="28380"/>
                    </a:cubicBezTo>
                    <a:lnTo>
                      <a:pt x="36121" y="41283"/>
                    </a:lnTo>
                    <a:lnTo>
                      <a:pt x="18129" y="41283"/>
                    </a:lnTo>
                    <a:cubicBezTo>
                      <a:pt x="18124" y="41283"/>
                      <a:pt x="18120" y="41283"/>
                      <a:pt x="18116" y="41283"/>
                    </a:cubicBezTo>
                    <a:lnTo>
                      <a:pt x="18059" y="41283"/>
                    </a:lnTo>
                    <a:cubicBezTo>
                      <a:pt x="17978" y="41283"/>
                      <a:pt x="17901" y="41292"/>
                      <a:pt x="17822" y="41295"/>
                    </a:cubicBezTo>
                    <a:cubicBezTo>
                      <a:pt x="17646" y="41300"/>
                      <a:pt x="17470" y="41304"/>
                      <a:pt x="17296" y="41321"/>
                    </a:cubicBezTo>
                    <a:cubicBezTo>
                      <a:pt x="17203" y="41330"/>
                      <a:pt x="17113" y="41348"/>
                      <a:pt x="17021" y="41360"/>
                    </a:cubicBezTo>
                    <a:cubicBezTo>
                      <a:pt x="16859" y="41382"/>
                      <a:pt x="16697" y="41401"/>
                      <a:pt x="16538" y="41433"/>
                    </a:cubicBezTo>
                    <a:cubicBezTo>
                      <a:pt x="16424" y="41456"/>
                      <a:pt x="16313" y="41488"/>
                      <a:pt x="16201" y="41516"/>
                    </a:cubicBezTo>
                    <a:cubicBezTo>
                      <a:pt x="16069" y="41549"/>
                      <a:pt x="15936" y="41578"/>
                      <a:pt x="15807" y="41617"/>
                    </a:cubicBezTo>
                    <a:cubicBezTo>
                      <a:pt x="15674" y="41657"/>
                      <a:pt x="15547" y="41707"/>
                      <a:pt x="15417" y="41754"/>
                    </a:cubicBezTo>
                    <a:cubicBezTo>
                      <a:pt x="15313" y="41792"/>
                      <a:pt x="15207" y="41825"/>
                      <a:pt x="15104" y="41868"/>
                    </a:cubicBezTo>
                    <a:cubicBezTo>
                      <a:pt x="14964" y="41926"/>
                      <a:pt x="14830" y="41993"/>
                      <a:pt x="14695" y="42059"/>
                    </a:cubicBezTo>
                    <a:cubicBezTo>
                      <a:pt x="14607" y="42101"/>
                      <a:pt x="14517" y="42140"/>
                      <a:pt x="14431" y="42186"/>
                    </a:cubicBezTo>
                    <a:cubicBezTo>
                      <a:pt x="14295" y="42258"/>
                      <a:pt x="14165" y="42338"/>
                      <a:pt x="14034" y="42419"/>
                    </a:cubicBezTo>
                    <a:cubicBezTo>
                      <a:pt x="13953" y="42468"/>
                      <a:pt x="13869" y="42515"/>
                      <a:pt x="13790" y="42566"/>
                    </a:cubicBezTo>
                    <a:cubicBezTo>
                      <a:pt x="13669" y="42647"/>
                      <a:pt x="13552" y="42736"/>
                      <a:pt x="13436" y="42823"/>
                    </a:cubicBezTo>
                    <a:cubicBezTo>
                      <a:pt x="13352" y="42885"/>
                      <a:pt x="13268" y="42945"/>
                      <a:pt x="13186" y="43010"/>
                    </a:cubicBezTo>
                    <a:cubicBezTo>
                      <a:pt x="13083" y="43094"/>
                      <a:pt x="12987" y="43185"/>
                      <a:pt x="12888" y="43273"/>
                    </a:cubicBezTo>
                    <a:cubicBezTo>
                      <a:pt x="12800" y="43352"/>
                      <a:pt x="12711" y="43427"/>
                      <a:pt x="12628" y="43510"/>
                    </a:cubicBezTo>
                    <a:cubicBezTo>
                      <a:pt x="12542" y="43594"/>
                      <a:pt x="12464" y="43684"/>
                      <a:pt x="12382" y="43773"/>
                    </a:cubicBezTo>
                    <a:cubicBezTo>
                      <a:pt x="12295" y="43868"/>
                      <a:pt x="12204" y="43962"/>
                      <a:pt x="12121" y="44061"/>
                    </a:cubicBezTo>
                    <a:cubicBezTo>
                      <a:pt x="12051" y="44144"/>
                      <a:pt x="11986" y="44234"/>
                      <a:pt x="11920" y="44322"/>
                    </a:cubicBezTo>
                    <a:cubicBezTo>
                      <a:pt x="11834" y="44432"/>
                      <a:pt x="11748" y="44542"/>
                      <a:pt x="11669" y="44657"/>
                    </a:cubicBezTo>
                    <a:cubicBezTo>
                      <a:pt x="11608" y="44745"/>
                      <a:pt x="11556" y="44839"/>
                      <a:pt x="11499" y="44930"/>
                    </a:cubicBezTo>
                    <a:cubicBezTo>
                      <a:pt x="11424" y="45050"/>
                      <a:pt x="11346" y="45169"/>
                      <a:pt x="11277" y="45294"/>
                    </a:cubicBezTo>
                    <a:cubicBezTo>
                      <a:pt x="11221" y="45395"/>
                      <a:pt x="11174" y="45500"/>
                      <a:pt x="11123" y="45604"/>
                    </a:cubicBezTo>
                    <a:cubicBezTo>
                      <a:pt x="11063" y="45724"/>
                      <a:pt x="11003" y="45843"/>
                      <a:pt x="10949" y="45967"/>
                    </a:cubicBezTo>
                    <a:cubicBezTo>
                      <a:pt x="10895" y="46090"/>
                      <a:pt x="10852" y="46218"/>
                      <a:pt x="10805" y="46345"/>
                    </a:cubicBezTo>
                    <a:cubicBezTo>
                      <a:pt x="10765" y="46455"/>
                      <a:pt x="10721" y="46561"/>
                      <a:pt x="10685" y="46672"/>
                    </a:cubicBezTo>
                    <a:cubicBezTo>
                      <a:pt x="10636" y="46826"/>
                      <a:pt x="10599" y="46984"/>
                      <a:pt x="10560" y="47142"/>
                    </a:cubicBezTo>
                    <a:cubicBezTo>
                      <a:pt x="10537" y="47233"/>
                      <a:pt x="10509" y="47322"/>
                      <a:pt x="10490" y="47413"/>
                    </a:cubicBezTo>
                    <a:cubicBezTo>
                      <a:pt x="10454" y="47586"/>
                      <a:pt x="10429" y="47762"/>
                      <a:pt x="10405" y="47938"/>
                    </a:cubicBezTo>
                    <a:cubicBezTo>
                      <a:pt x="10394" y="48015"/>
                      <a:pt x="10377" y="48089"/>
                      <a:pt x="10368" y="48167"/>
                    </a:cubicBezTo>
                    <a:lnTo>
                      <a:pt x="10362" y="48220"/>
                    </a:lnTo>
                    <a:cubicBezTo>
                      <a:pt x="10361" y="48226"/>
                      <a:pt x="10361" y="48232"/>
                      <a:pt x="10360" y="48237"/>
                    </a:cubicBezTo>
                    <a:lnTo>
                      <a:pt x="47" y="141048"/>
                    </a:lnTo>
                    <a:cubicBezTo>
                      <a:pt x="46" y="141057"/>
                      <a:pt x="46" y="141065"/>
                      <a:pt x="46" y="141072"/>
                    </a:cubicBezTo>
                    <a:cubicBezTo>
                      <a:pt x="31" y="141207"/>
                      <a:pt x="28" y="141346"/>
                      <a:pt x="22" y="141483"/>
                    </a:cubicBezTo>
                    <a:cubicBezTo>
                      <a:pt x="14" y="141614"/>
                      <a:pt x="2" y="141746"/>
                      <a:pt x="1" y="141876"/>
                    </a:cubicBezTo>
                    <a:cubicBezTo>
                      <a:pt x="1" y="141884"/>
                      <a:pt x="0" y="141893"/>
                      <a:pt x="0" y="141902"/>
                    </a:cubicBezTo>
                    <a:cubicBezTo>
                      <a:pt x="0" y="141984"/>
                      <a:pt x="10" y="142065"/>
                      <a:pt x="12" y="142146"/>
                    </a:cubicBezTo>
                    <a:cubicBezTo>
                      <a:pt x="19" y="142320"/>
                      <a:pt x="23" y="142493"/>
                      <a:pt x="38" y="142663"/>
                    </a:cubicBezTo>
                    <a:cubicBezTo>
                      <a:pt x="48" y="142758"/>
                      <a:pt x="65" y="142851"/>
                      <a:pt x="78" y="142945"/>
                    </a:cubicBezTo>
                    <a:cubicBezTo>
                      <a:pt x="100" y="143105"/>
                      <a:pt x="120" y="143266"/>
                      <a:pt x="151" y="143423"/>
                    </a:cubicBezTo>
                    <a:cubicBezTo>
                      <a:pt x="174" y="143537"/>
                      <a:pt x="206" y="143648"/>
                      <a:pt x="233" y="143760"/>
                    </a:cubicBezTo>
                    <a:cubicBezTo>
                      <a:pt x="265" y="143892"/>
                      <a:pt x="296" y="144024"/>
                      <a:pt x="334" y="144153"/>
                    </a:cubicBezTo>
                    <a:cubicBezTo>
                      <a:pt x="375" y="144283"/>
                      <a:pt x="423" y="144409"/>
                      <a:pt x="470" y="144536"/>
                    </a:cubicBezTo>
                    <a:cubicBezTo>
                      <a:pt x="509" y="144644"/>
                      <a:pt x="544" y="144753"/>
                      <a:pt x="587" y="144857"/>
                    </a:cubicBezTo>
                    <a:cubicBezTo>
                      <a:pt x="643" y="144992"/>
                      <a:pt x="708" y="145123"/>
                      <a:pt x="772" y="145254"/>
                    </a:cubicBezTo>
                    <a:cubicBezTo>
                      <a:pt x="816" y="145346"/>
                      <a:pt x="858" y="145440"/>
                      <a:pt x="905" y="145531"/>
                    </a:cubicBezTo>
                    <a:cubicBezTo>
                      <a:pt x="974" y="145662"/>
                      <a:pt x="1054" y="145787"/>
                      <a:pt x="1130" y="145914"/>
                    </a:cubicBezTo>
                    <a:cubicBezTo>
                      <a:pt x="1183" y="146000"/>
                      <a:pt x="1232" y="146088"/>
                      <a:pt x="1288" y="146173"/>
                    </a:cubicBezTo>
                    <a:cubicBezTo>
                      <a:pt x="1365" y="146291"/>
                      <a:pt x="1451" y="146402"/>
                      <a:pt x="1534" y="146514"/>
                    </a:cubicBezTo>
                    <a:cubicBezTo>
                      <a:pt x="1601" y="146602"/>
                      <a:pt x="1661" y="146691"/>
                      <a:pt x="1730" y="146776"/>
                    </a:cubicBezTo>
                    <a:cubicBezTo>
                      <a:pt x="1812" y="146877"/>
                      <a:pt x="1901" y="146972"/>
                      <a:pt x="1988" y="147068"/>
                    </a:cubicBezTo>
                    <a:cubicBezTo>
                      <a:pt x="2068" y="147156"/>
                      <a:pt x="2144" y="147248"/>
                      <a:pt x="2229" y="147333"/>
                    </a:cubicBezTo>
                    <a:cubicBezTo>
                      <a:pt x="2312" y="147417"/>
                      <a:pt x="2400" y="147495"/>
                      <a:pt x="2488" y="147575"/>
                    </a:cubicBezTo>
                    <a:cubicBezTo>
                      <a:pt x="2584" y="147664"/>
                      <a:pt x="2678" y="147756"/>
                      <a:pt x="2779" y="147839"/>
                    </a:cubicBezTo>
                    <a:cubicBezTo>
                      <a:pt x="2864" y="147911"/>
                      <a:pt x="2954" y="147975"/>
                      <a:pt x="3042" y="148043"/>
                    </a:cubicBezTo>
                    <a:cubicBezTo>
                      <a:pt x="3152" y="148126"/>
                      <a:pt x="3259" y="148213"/>
                      <a:pt x="3373" y="148290"/>
                    </a:cubicBezTo>
                    <a:cubicBezTo>
                      <a:pt x="3466" y="148353"/>
                      <a:pt x="3563" y="148409"/>
                      <a:pt x="3657" y="148469"/>
                    </a:cubicBezTo>
                    <a:cubicBezTo>
                      <a:pt x="3774" y="148541"/>
                      <a:pt x="3888" y="148616"/>
                      <a:pt x="4008" y="148682"/>
                    </a:cubicBezTo>
                    <a:cubicBezTo>
                      <a:pt x="4115" y="148741"/>
                      <a:pt x="4227" y="148791"/>
                      <a:pt x="4336" y="148846"/>
                    </a:cubicBezTo>
                    <a:cubicBezTo>
                      <a:pt x="4451" y="148901"/>
                      <a:pt x="4563" y="148960"/>
                      <a:pt x="4681" y="149012"/>
                    </a:cubicBezTo>
                    <a:cubicBezTo>
                      <a:pt x="4811" y="149068"/>
                      <a:pt x="4946" y="149114"/>
                      <a:pt x="5080" y="149163"/>
                    </a:cubicBezTo>
                    <a:cubicBezTo>
                      <a:pt x="5183" y="149201"/>
                      <a:pt x="5282" y="149243"/>
                      <a:pt x="5388" y="149276"/>
                    </a:cubicBezTo>
                    <a:cubicBezTo>
                      <a:pt x="5546" y="149327"/>
                      <a:pt x="5711" y="149366"/>
                      <a:pt x="5874" y="149406"/>
                    </a:cubicBezTo>
                    <a:cubicBezTo>
                      <a:pt x="5959" y="149428"/>
                      <a:pt x="6042" y="149453"/>
                      <a:pt x="6129" y="149472"/>
                    </a:cubicBezTo>
                    <a:cubicBezTo>
                      <a:pt x="6303" y="149509"/>
                      <a:pt x="6482" y="149534"/>
                      <a:pt x="6659" y="149559"/>
                    </a:cubicBezTo>
                    <a:cubicBezTo>
                      <a:pt x="6735" y="149569"/>
                      <a:pt x="6809" y="149587"/>
                      <a:pt x="6885" y="149595"/>
                    </a:cubicBezTo>
                    <a:cubicBezTo>
                      <a:pt x="6893" y="149596"/>
                      <a:pt x="6901" y="149595"/>
                      <a:pt x="6907" y="149596"/>
                    </a:cubicBezTo>
                    <a:cubicBezTo>
                      <a:pt x="7181" y="149625"/>
                      <a:pt x="7458" y="149642"/>
                      <a:pt x="7740" y="149642"/>
                    </a:cubicBezTo>
                    <a:cubicBezTo>
                      <a:pt x="7743" y="149642"/>
                      <a:pt x="7746" y="149643"/>
                      <a:pt x="7749" y="149643"/>
                    </a:cubicBezTo>
                    <a:cubicBezTo>
                      <a:pt x="7753" y="149643"/>
                      <a:pt x="7756" y="149642"/>
                      <a:pt x="7760" y="149642"/>
                    </a:cubicBezTo>
                    <a:lnTo>
                      <a:pt x="121240" y="149642"/>
                    </a:lnTo>
                    <a:cubicBezTo>
                      <a:pt x="121244" y="149642"/>
                      <a:pt x="121248" y="149643"/>
                      <a:pt x="121252" y="149643"/>
                    </a:cubicBezTo>
                    <a:cubicBezTo>
                      <a:pt x="121255" y="149643"/>
                      <a:pt x="121258" y="149642"/>
                      <a:pt x="121261" y="149642"/>
                    </a:cubicBezTo>
                    <a:cubicBezTo>
                      <a:pt x="121542" y="149642"/>
                      <a:pt x="121819" y="149625"/>
                      <a:pt x="122093" y="149596"/>
                    </a:cubicBezTo>
                    <a:cubicBezTo>
                      <a:pt x="122101" y="149596"/>
                      <a:pt x="122109" y="149596"/>
                      <a:pt x="122115" y="149595"/>
                    </a:cubicBezTo>
                    <a:cubicBezTo>
                      <a:pt x="122192" y="149587"/>
                      <a:pt x="122266" y="149569"/>
                      <a:pt x="122340" y="149559"/>
                    </a:cubicBezTo>
                    <a:cubicBezTo>
                      <a:pt x="122519" y="149534"/>
                      <a:pt x="122697" y="149509"/>
                      <a:pt x="122871" y="149472"/>
                    </a:cubicBezTo>
                    <a:cubicBezTo>
                      <a:pt x="122957" y="149453"/>
                      <a:pt x="123041" y="149428"/>
                      <a:pt x="123127" y="149406"/>
                    </a:cubicBezTo>
                    <a:cubicBezTo>
                      <a:pt x="123290" y="149366"/>
                      <a:pt x="123453" y="149327"/>
                      <a:pt x="123613" y="149276"/>
                    </a:cubicBezTo>
                    <a:cubicBezTo>
                      <a:pt x="123718" y="149243"/>
                      <a:pt x="123816" y="149202"/>
                      <a:pt x="123919" y="149164"/>
                    </a:cubicBezTo>
                    <a:cubicBezTo>
                      <a:pt x="124053" y="149115"/>
                      <a:pt x="124190" y="149069"/>
                      <a:pt x="124321" y="149013"/>
                    </a:cubicBezTo>
                    <a:cubicBezTo>
                      <a:pt x="124437" y="148962"/>
                      <a:pt x="124551" y="148903"/>
                      <a:pt x="124664" y="148847"/>
                    </a:cubicBezTo>
                    <a:cubicBezTo>
                      <a:pt x="124774" y="148793"/>
                      <a:pt x="124885" y="148742"/>
                      <a:pt x="124991" y="148684"/>
                    </a:cubicBezTo>
                    <a:cubicBezTo>
                      <a:pt x="125112" y="148617"/>
                      <a:pt x="125228" y="148542"/>
                      <a:pt x="125344" y="148469"/>
                    </a:cubicBezTo>
                    <a:cubicBezTo>
                      <a:pt x="125439" y="148410"/>
                      <a:pt x="125536" y="148354"/>
                      <a:pt x="125627" y="148292"/>
                    </a:cubicBezTo>
                    <a:cubicBezTo>
                      <a:pt x="125741" y="148213"/>
                      <a:pt x="125850" y="148127"/>
                      <a:pt x="125958" y="148044"/>
                    </a:cubicBezTo>
                    <a:cubicBezTo>
                      <a:pt x="126047" y="147977"/>
                      <a:pt x="126137" y="147912"/>
                      <a:pt x="126222" y="147841"/>
                    </a:cubicBezTo>
                    <a:cubicBezTo>
                      <a:pt x="126324" y="147756"/>
                      <a:pt x="126417" y="147665"/>
                      <a:pt x="126512" y="147576"/>
                    </a:cubicBezTo>
                    <a:cubicBezTo>
                      <a:pt x="126599" y="147496"/>
                      <a:pt x="126689" y="147418"/>
                      <a:pt x="126771" y="147334"/>
                    </a:cubicBezTo>
                    <a:cubicBezTo>
                      <a:pt x="126855" y="147249"/>
                      <a:pt x="126932" y="147157"/>
                      <a:pt x="127012" y="147069"/>
                    </a:cubicBezTo>
                    <a:cubicBezTo>
                      <a:pt x="127100" y="146972"/>
                      <a:pt x="127188" y="146877"/>
                      <a:pt x="127270" y="146777"/>
                    </a:cubicBezTo>
                    <a:cubicBezTo>
                      <a:pt x="127338" y="146692"/>
                      <a:pt x="127401" y="146603"/>
                      <a:pt x="127465" y="146516"/>
                    </a:cubicBezTo>
                    <a:cubicBezTo>
                      <a:pt x="127549" y="146403"/>
                      <a:pt x="127634" y="146292"/>
                      <a:pt x="127713" y="146174"/>
                    </a:cubicBezTo>
                    <a:cubicBezTo>
                      <a:pt x="127768" y="146089"/>
                      <a:pt x="127818" y="146002"/>
                      <a:pt x="127869" y="145915"/>
                    </a:cubicBezTo>
                    <a:cubicBezTo>
                      <a:pt x="127946" y="145788"/>
                      <a:pt x="128024" y="145663"/>
                      <a:pt x="128094" y="145532"/>
                    </a:cubicBezTo>
                    <a:cubicBezTo>
                      <a:pt x="128142" y="145442"/>
                      <a:pt x="128182" y="145349"/>
                      <a:pt x="128226" y="145258"/>
                    </a:cubicBezTo>
                    <a:cubicBezTo>
                      <a:pt x="128289" y="145125"/>
                      <a:pt x="128355" y="144993"/>
                      <a:pt x="128412" y="144857"/>
                    </a:cubicBezTo>
                    <a:cubicBezTo>
                      <a:pt x="128457" y="144752"/>
                      <a:pt x="128491" y="144645"/>
                      <a:pt x="128530" y="144537"/>
                    </a:cubicBezTo>
                    <a:cubicBezTo>
                      <a:pt x="128575" y="144410"/>
                      <a:pt x="128625" y="144284"/>
                      <a:pt x="128664" y="144154"/>
                    </a:cubicBezTo>
                    <a:cubicBezTo>
                      <a:pt x="128704" y="144024"/>
                      <a:pt x="128733" y="143891"/>
                      <a:pt x="128767" y="143758"/>
                    </a:cubicBezTo>
                    <a:cubicBezTo>
                      <a:pt x="128794" y="143647"/>
                      <a:pt x="128826" y="143536"/>
                      <a:pt x="128849" y="143423"/>
                    </a:cubicBezTo>
                    <a:cubicBezTo>
                      <a:pt x="128880" y="143266"/>
                      <a:pt x="128900" y="143105"/>
                      <a:pt x="128921" y="142945"/>
                    </a:cubicBezTo>
                    <a:cubicBezTo>
                      <a:pt x="128934" y="142851"/>
                      <a:pt x="128952" y="142759"/>
                      <a:pt x="128961" y="142663"/>
                    </a:cubicBezTo>
                    <a:cubicBezTo>
                      <a:pt x="128979" y="142493"/>
                      <a:pt x="128983" y="142320"/>
                      <a:pt x="128987" y="142146"/>
                    </a:cubicBezTo>
                    <a:cubicBezTo>
                      <a:pt x="128989" y="142065"/>
                      <a:pt x="128999" y="141984"/>
                      <a:pt x="128999" y="141902"/>
                    </a:cubicBezTo>
                    <a:cubicBezTo>
                      <a:pt x="129000" y="141893"/>
                      <a:pt x="128999" y="141884"/>
                      <a:pt x="128999" y="141876"/>
                    </a:cubicBezTo>
                    <a:close/>
                    <a:moveTo>
                      <a:pt x="51601" y="28379"/>
                    </a:moveTo>
                    <a:cubicBezTo>
                      <a:pt x="51601" y="21266"/>
                      <a:pt x="57387" y="15479"/>
                      <a:pt x="64501" y="15479"/>
                    </a:cubicBezTo>
                    <a:cubicBezTo>
                      <a:pt x="71614" y="15479"/>
                      <a:pt x="77402" y="21265"/>
                      <a:pt x="77402" y="28379"/>
                    </a:cubicBezTo>
                    <a:lnTo>
                      <a:pt x="77402" y="41282"/>
                    </a:lnTo>
                    <a:lnTo>
                      <a:pt x="51602" y="41282"/>
                    </a:lnTo>
                    <a:lnTo>
                      <a:pt x="51602" y="28379"/>
                    </a:lnTo>
                    <a:close/>
                    <a:moveTo>
                      <a:pt x="16387" y="134163"/>
                    </a:moveTo>
                    <a:lnTo>
                      <a:pt x="24987" y="56762"/>
                    </a:lnTo>
                    <a:lnTo>
                      <a:pt x="36121" y="56762"/>
                    </a:lnTo>
                    <a:lnTo>
                      <a:pt x="36121" y="59343"/>
                    </a:lnTo>
                    <a:cubicBezTo>
                      <a:pt x="36121" y="63617"/>
                      <a:pt x="39585" y="67082"/>
                      <a:pt x="43860" y="67082"/>
                    </a:cubicBezTo>
                    <a:cubicBezTo>
                      <a:pt x="48136" y="67082"/>
                      <a:pt x="51600" y="63617"/>
                      <a:pt x="51600" y="59343"/>
                    </a:cubicBezTo>
                    <a:lnTo>
                      <a:pt x="51600" y="56762"/>
                    </a:lnTo>
                    <a:lnTo>
                      <a:pt x="77399" y="56762"/>
                    </a:lnTo>
                    <a:lnTo>
                      <a:pt x="77399" y="59343"/>
                    </a:lnTo>
                    <a:cubicBezTo>
                      <a:pt x="77399" y="63617"/>
                      <a:pt x="80864" y="67082"/>
                      <a:pt x="85139" y="67082"/>
                    </a:cubicBezTo>
                    <a:cubicBezTo>
                      <a:pt x="89414" y="67082"/>
                      <a:pt x="92878" y="63617"/>
                      <a:pt x="92878" y="59343"/>
                    </a:cubicBezTo>
                    <a:lnTo>
                      <a:pt x="92878" y="56762"/>
                    </a:lnTo>
                    <a:lnTo>
                      <a:pt x="104012" y="56762"/>
                    </a:lnTo>
                    <a:lnTo>
                      <a:pt x="112611" y="134163"/>
                    </a:lnTo>
                    <a:lnTo>
                      <a:pt x="16387" y="134163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01C792-206D-426B-9AC4-3586739F179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6049099-EBC6-4913-A814-759055B6DE5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4287697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93">
            <a:extLst>
              <a:ext uri="{FF2B5EF4-FFF2-40B4-BE49-F238E27FC236}">
                <a16:creationId xmlns:a16="http://schemas.microsoft.com/office/drawing/2014/main" id="{A953973D-E543-4511-A10D-E37DB7D4CCCF}"/>
              </a:ext>
            </a:extLst>
          </p:cNvPr>
          <p:cNvSpPr txBox="1"/>
          <p:nvPr/>
        </p:nvSpPr>
        <p:spPr>
          <a:xfrm>
            <a:off x="1055183" y="1429938"/>
            <a:ext cx="406283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Strenghts Logistic Analysis Slide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7C426A6A-72EF-4DD6-B30B-5CC2E8BDDE8C}"/>
              </a:ext>
            </a:extLst>
          </p:cNvPr>
          <p:cNvSpPr txBox="1"/>
          <p:nvPr/>
        </p:nvSpPr>
        <p:spPr>
          <a:xfrm>
            <a:off x="1055183" y="3111138"/>
            <a:ext cx="4121257" cy="1328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 of type and scrambled it to make a type specimen book.</a:t>
            </a:r>
            <a:endParaRPr lang="en-US" sz="110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FC42987C-19DE-44A1-8663-CB6BD06C911A}"/>
              </a:ext>
            </a:extLst>
          </p:cNvPr>
          <p:cNvSpPr txBox="1"/>
          <p:nvPr/>
        </p:nvSpPr>
        <p:spPr>
          <a:xfrm>
            <a:off x="1051218" y="4576274"/>
            <a:ext cx="922047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US" sz="32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96+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1E41242-4F20-42C0-9D96-10F7DF50A718}"/>
              </a:ext>
            </a:extLst>
          </p:cNvPr>
          <p:cNvSpPr txBox="1"/>
          <p:nvPr/>
        </p:nvSpPr>
        <p:spPr>
          <a:xfrm>
            <a:off x="3941091" y="4567760"/>
            <a:ext cx="1176925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US" sz="32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425+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7EBC6CE-6681-4977-9AC3-22D2552F79B9}"/>
              </a:ext>
            </a:extLst>
          </p:cNvPr>
          <p:cNvSpPr txBox="1"/>
          <p:nvPr/>
        </p:nvSpPr>
        <p:spPr>
          <a:xfrm>
            <a:off x="1051218" y="5197230"/>
            <a:ext cx="1353256" cy="2308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pPr algn="l"/>
            <a:r>
              <a:rPr lang="en-US" sz="9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“ Lorem Ipsum is simply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B61871B0-11EF-4367-9A45-069E04AD66A6}"/>
              </a:ext>
            </a:extLst>
          </p:cNvPr>
          <p:cNvSpPr txBox="1"/>
          <p:nvPr/>
        </p:nvSpPr>
        <p:spPr>
          <a:xfrm>
            <a:off x="2448141" y="4576273"/>
            <a:ext cx="1117614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US" sz="32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257+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4052EB5-9750-43F2-8350-63EEB6F89746}"/>
              </a:ext>
            </a:extLst>
          </p:cNvPr>
          <p:cNvSpPr txBox="1"/>
          <p:nvPr/>
        </p:nvSpPr>
        <p:spPr>
          <a:xfrm>
            <a:off x="2446577" y="5197230"/>
            <a:ext cx="1353256" cy="2308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pPr algn="l"/>
            <a:r>
              <a:rPr lang="en-US" sz="9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“ Lorem Ipsum is simply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70EEB37-2CCC-43BF-9DA8-01AEF2EFEB7F}"/>
              </a:ext>
            </a:extLst>
          </p:cNvPr>
          <p:cNvSpPr txBox="1"/>
          <p:nvPr/>
        </p:nvSpPr>
        <p:spPr>
          <a:xfrm>
            <a:off x="3868306" y="5197230"/>
            <a:ext cx="1353256" cy="2308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/>
          <a:p>
            <a:pPr algn="l"/>
            <a:r>
              <a:rPr lang="en-US" sz="9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“ Lorem Ipsum is simply</a:t>
            </a: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8B252096-9352-463F-A893-9DB5324AE8AC}"/>
              </a:ext>
            </a:extLst>
          </p:cNvPr>
          <p:cNvGrpSpPr/>
          <p:nvPr/>
        </p:nvGrpSpPr>
        <p:grpSpPr>
          <a:xfrm flipH="1">
            <a:off x="1167792" y="2790687"/>
            <a:ext cx="1628079" cy="0"/>
            <a:chOff x="1156311" y="1345783"/>
            <a:chExt cx="1628079" cy="0"/>
          </a:xfrm>
        </p:grpSpPr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1A02A3CE-ED22-4ECD-B862-F061CAE2340F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2FF3F640-43F4-4D4F-97AA-B94C37C2EDC4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93FA37EC-5D4D-41FE-A4C5-06933FCB9F12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6E14F20-41C0-4C14-A06F-CC2B110114C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EA8A75-62C5-484F-9D5C-EB22564D529E}"/>
              </a:ext>
            </a:extLst>
          </p:cNvPr>
          <p:cNvGrpSpPr/>
          <p:nvPr/>
        </p:nvGrpSpPr>
        <p:grpSpPr>
          <a:xfrm>
            <a:off x="5042570" y="-1"/>
            <a:ext cx="7149430" cy="7000333"/>
            <a:chOff x="5042570" y="-1"/>
            <a:chExt cx="7149430" cy="7000333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37855DB-A142-4A95-8AAA-306F82E3604E}"/>
                </a:ext>
              </a:extLst>
            </p:cNvPr>
            <p:cNvSpPr/>
            <p:nvPr/>
          </p:nvSpPr>
          <p:spPr>
            <a:xfrm>
              <a:off x="5042570" y="0"/>
              <a:ext cx="7149430" cy="6858000"/>
            </a:xfrm>
            <a:custGeom>
              <a:avLst/>
              <a:gdLst>
                <a:gd name="connsiteX0" fmla="*/ 5122720 w 7149430"/>
                <a:gd name="connsiteY0" fmla="*/ 0 h 6858000"/>
                <a:gd name="connsiteX1" fmla="*/ 7149430 w 7149430"/>
                <a:gd name="connsiteY1" fmla="*/ 0 h 6858000"/>
                <a:gd name="connsiteX2" fmla="*/ 7149430 w 7149430"/>
                <a:gd name="connsiteY2" fmla="*/ 2114075 h 6858000"/>
                <a:gd name="connsiteX3" fmla="*/ 0 w 7149430"/>
                <a:gd name="connsiteY3" fmla="*/ 0 h 6858000"/>
                <a:gd name="connsiteX4" fmla="*/ 4804073 w 7149430"/>
                <a:gd name="connsiteY4" fmla="*/ 0 h 6858000"/>
                <a:gd name="connsiteX5" fmla="*/ 7149429 w 7149430"/>
                <a:gd name="connsiteY5" fmla="*/ 2446457 h 6858000"/>
                <a:gd name="connsiteX6" fmla="*/ 7149429 w 7149430"/>
                <a:gd name="connsiteY6" fmla="*/ 6858000 h 6858000"/>
                <a:gd name="connsiteX7" fmla="*/ 6137172 w 7149430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49430" h="6858000">
                  <a:moveTo>
                    <a:pt x="5122720" y="0"/>
                  </a:moveTo>
                  <a:lnTo>
                    <a:pt x="7149430" y="0"/>
                  </a:lnTo>
                  <a:lnTo>
                    <a:pt x="7149430" y="2114075"/>
                  </a:lnTo>
                  <a:close/>
                  <a:moveTo>
                    <a:pt x="0" y="0"/>
                  </a:moveTo>
                  <a:lnTo>
                    <a:pt x="4804073" y="0"/>
                  </a:lnTo>
                  <a:lnTo>
                    <a:pt x="7149429" y="2446457"/>
                  </a:lnTo>
                  <a:lnTo>
                    <a:pt x="7149429" y="6858000"/>
                  </a:lnTo>
                  <a:lnTo>
                    <a:pt x="6137172" y="68580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24000">
                  <a:srgbClr val="453DAD">
                    <a:alpha val="27000"/>
                  </a:srgbClr>
                </a:gs>
                <a:gs pos="100000">
                  <a:srgbClr val="453DAD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Parallelogram 23">
              <a:extLst>
                <a:ext uri="{FF2B5EF4-FFF2-40B4-BE49-F238E27FC236}">
                  <a16:creationId xmlns:a16="http://schemas.microsoft.com/office/drawing/2014/main" id="{B89640FB-E1AD-4859-82EE-64F8C464768A}"/>
                </a:ext>
              </a:extLst>
            </p:cNvPr>
            <p:cNvSpPr/>
            <p:nvPr/>
          </p:nvSpPr>
          <p:spPr>
            <a:xfrm flipH="1">
              <a:off x="5066634" y="-1"/>
              <a:ext cx="3153450" cy="2430379"/>
            </a:xfrm>
            <a:prstGeom prst="parallelogram">
              <a:avLst>
                <a:gd name="adj" fmla="val 87742"/>
              </a:avLst>
            </a:prstGeom>
            <a:solidFill>
              <a:srgbClr val="2622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AF2E859-CEDC-41A6-8127-FBC173A2A134}"/>
                </a:ext>
              </a:extLst>
            </p:cNvPr>
            <p:cNvSpPr/>
            <p:nvPr/>
          </p:nvSpPr>
          <p:spPr>
            <a:xfrm flipH="1">
              <a:off x="6400802" y="2863516"/>
              <a:ext cx="4784198" cy="3994485"/>
            </a:xfrm>
            <a:custGeom>
              <a:avLst/>
              <a:gdLst>
                <a:gd name="connsiteX0" fmla="*/ 4784198 w 4784198"/>
                <a:gd name="connsiteY0" fmla="*/ 0 h 3994485"/>
                <a:gd name="connsiteX1" fmla="*/ 3142901 w 4784198"/>
                <a:gd name="connsiteY1" fmla="*/ 0 h 3994485"/>
                <a:gd name="connsiteX2" fmla="*/ 0 w 4784198"/>
                <a:gd name="connsiteY2" fmla="*/ 3994485 h 3994485"/>
                <a:gd name="connsiteX3" fmla="*/ 1641297 w 4784198"/>
                <a:gd name="connsiteY3" fmla="*/ 3994485 h 3994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84198" h="3994485">
                  <a:moveTo>
                    <a:pt x="4784198" y="0"/>
                  </a:moveTo>
                  <a:lnTo>
                    <a:pt x="3142901" y="0"/>
                  </a:lnTo>
                  <a:lnTo>
                    <a:pt x="0" y="3994485"/>
                  </a:lnTo>
                  <a:lnTo>
                    <a:pt x="1641297" y="3994485"/>
                  </a:lnTo>
                  <a:close/>
                </a:path>
              </a:pathLst>
            </a:custGeom>
            <a:solidFill>
              <a:srgbClr val="FAAF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6FB7817-28EB-452B-A938-9BCC095768C6}"/>
                </a:ext>
              </a:extLst>
            </p:cNvPr>
            <p:cNvSpPr txBox="1"/>
            <p:nvPr/>
          </p:nvSpPr>
          <p:spPr>
            <a:xfrm>
              <a:off x="6631145" y="290803"/>
              <a:ext cx="3432350" cy="6709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3000">
                  <a:solidFill>
                    <a:schemeClr val="bg1"/>
                  </a:solidFill>
                  <a:effectLst>
                    <a:outerShdw blurRad="152400" dist="38100" dir="5400000" algn="t" rotWithShape="0">
                      <a:schemeClr val="bg1">
                        <a:lumMod val="50000"/>
                        <a:alpha val="19000"/>
                      </a:schemeClr>
                    </a:outerShdw>
                  </a:effectLst>
                  <a:latin typeface="Poppins SemiBold" panose="00000700000000000000" pitchFamily="2" charset="0"/>
                  <a:cs typeface="Poppins SemiBold" panose="00000700000000000000" pitchFamily="2" charset="0"/>
                </a:rPr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5858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Box 72">
            <a:extLst>
              <a:ext uri="{FF2B5EF4-FFF2-40B4-BE49-F238E27FC236}">
                <a16:creationId xmlns:a16="http://schemas.microsoft.com/office/drawing/2014/main" id="{0C52D8C5-2F7D-4F1E-9E16-363622C033D7}"/>
              </a:ext>
            </a:extLst>
          </p:cNvPr>
          <p:cNvSpPr txBox="1"/>
          <p:nvPr/>
        </p:nvSpPr>
        <p:spPr>
          <a:xfrm>
            <a:off x="1055183" y="1429938"/>
            <a:ext cx="406283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Weakness Logistic Analysis Slide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F009CF5-80B2-45F9-8D16-2658FE2F6A09}"/>
              </a:ext>
            </a:extLst>
          </p:cNvPr>
          <p:cNvGrpSpPr/>
          <p:nvPr/>
        </p:nvGrpSpPr>
        <p:grpSpPr>
          <a:xfrm flipH="1">
            <a:off x="1167792" y="2790687"/>
            <a:ext cx="1628079" cy="0"/>
            <a:chOff x="1156311" y="1345783"/>
            <a:chExt cx="1628079" cy="0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7032B3FD-183A-4FCB-87A8-CDD5D18FA1A2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F154B62F-1558-4132-ADB4-D5B3A5EC3DF0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98B1EFB2-8F4A-4474-9334-986657B808F6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id="{AA436352-6214-402A-9032-F70751006006}"/>
              </a:ext>
            </a:extLst>
          </p:cNvPr>
          <p:cNvSpPr txBox="1"/>
          <p:nvPr/>
        </p:nvSpPr>
        <p:spPr>
          <a:xfrm>
            <a:off x="1910489" y="3505244"/>
            <a:ext cx="3244791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44E9475-DA0F-46A3-9B40-04C12DEBFFB6}"/>
              </a:ext>
            </a:extLst>
          </p:cNvPr>
          <p:cNvSpPr txBox="1"/>
          <p:nvPr/>
        </p:nvSpPr>
        <p:spPr>
          <a:xfrm>
            <a:off x="1910489" y="3193744"/>
            <a:ext cx="2255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Distribution Centre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EAFFD2D-9B9B-4477-B468-06D11B575F40}"/>
              </a:ext>
            </a:extLst>
          </p:cNvPr>
          <p:cNvSpPr txBox="1"/>
          <p:nvPr/>
        </p:nvSpPr>
        <p:spPr>
          <a:xfrm>
            <a:off x="1910489" y="4837424"/>
            <a:ext cx="3244791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63BE6CB-19F4-4FF2-A355-FBEBAA48AEFB}"/>
              </a:ext>
            </a:extLst>
          </p:cNvPr>
          <p:cNvSpPr txBox="1"/>
          <p:nvPr/>
        </p:nvSpPr>
        <p:spPr>
          <a:xfrm>
            <a:off x="1910489" y="4525924"/>
            <a:ext cx="2255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Cargo Storage</a:t>
            </a:r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49F87473-A098-4D2C-BCBE-E5CEDAAFC470}"/>
              </a:ext>
            </a:extLst>
          </p:cNvPr>
          <p:cNvGrpSpPr/>
          <p:nvPr/>
        </p:nvGrpSpPr>
        <p:grpSpPr>
          <a:xfrm>
            <a:off x="1154632" y="3272957"/>
            <a:ext cx="593408" cy="607014"/>
            <a:chOff x="1154632" y="3272957"/>
            <a:chExt cx="593408" cy="607014"/>
          </a:xfrm>
        </p:grpSpPr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A0EDE16E-7F80-44E8-A4D8-07AA57A300C5}"/>
                </a:ext>
              </a:extLst>
            </p:cNvPr>
            <p:cNvSpPr/>
            <p:nvPr/>
          </p:nvSpPr>
          <p:spPr>
            <a:xfrm>
              <a:off x="1154632" y="3272957"/>
              <a:ext cx="593408" cy="607014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E16F9E1F-4900-4D00-A00A-EEB5261D4DDF}"/>
                </a:ext>
              </a:extLst>
            </p:cNvPr>
            <p:cNvSpPr/>
            <p:nvPr/>
          </p:nvSpPr>
          <p:spPr>
            <a:xfrm>
              <a:off x="1276439" y="3400144"/>
              <a:ext cx="349793" cy="352639"/>
            </a:xfrm>
            <a:custGeom>
              <a:avLst/>
              <a:gdLst>
                <a:gd name="connsiteX0" fmla="*/ 463856 w 524088"/>
                <a:gd name="connsiteY0" fmla="*/ 174850 h 528352"/>
                <a:gd name="connsiteX1" fmla="*/ 521844 w 524088"/>
                <a:gd name="connsiteY1" fmla="*/ 116392 h 528352"/>
                <a:gd name="connsiteX2" fmla="*/ 524006 w 524088"/>
                <a:gd name="connsiteY2" fmla="*/ 109813 h 528352"/>
                <a:gd name="connsiteX3" fmla="*/ 520037 w 524088"/>
                <a:gd name="connsiteY3" fmla="*/ 104137 h 528352"/>
                <a:gd name="connsiteX4" fmla="*/ 329648 w 524088"/>
                <a:gd name="connsiteY4" fmla="*/ 945 h 528352"/>
                <a:gd name="connsiteX5" fmla="*/ 320488 w 524088"/>
                <a:gd name="connsiteY5" fmla="*/ 2276 h 528352"/>
                <a:gd name="connsiteX6" fmla="*/ 262040 w 524088"/>
                <a:gd name="connsiteY6" fmla="*/ 60724 h 528352"/>
                <a:gd name="connsiteX7" fmla="*/ 203596 w 524088"/>
                <a:gd name="connsiteY7" fmla="*/ 2281 h 528352"/>
                <a:gd name="connsiteX8" fmla="*/ 198137 w 524088"/>
                <a:gd name="connsiteY8" fmla="*/ 0 h 528352"/>
                <a:gd name="connsiteX9" fmla="*/ 194443 w 524088"/>
                <a:gd name="connsiteY9" fmla="*/ 949 h 528352"/>
                <a:gd name="connsiteX10" fmla="*/ 133291 w 524088"/>
                <a:gd name="connsiteY10" fmla="*/ 34083 h 528352"/>
                <a:gd name="connsiteX11" fmla="*/ 129566 w 524088"/>
                <a:gd name="connsiteY11" fmla="*/ 38685 h 528352"/>
                <a:gd name="connsiteX12" fmla="*/ 130175 w 524088"/>
                <a:gd name="connsiteY12" fmla="*/ 44578 h 528352"/>
                <a:gd name="connsiteX13" fmla="*/ 136986 w 524088"/>
                <a:gd name="connsiteY13" fmla="*/ 48634 h 528352"/>
                <a:gd name="connsiteX14" fmla="*/ 140670 w 524088"/>
                <a:gd name="connsiteY14" fmla="*/ 47695 h 528352"/>
                <a:gd name="connsiteX15" fmla="*/ 196734 w 524088"/>
                <a:gd name="connsiteY15" fmla="*/ 17306 h 528352"/>
                <a:gd name="connsiteX16" fmla="*/ 249227 w 524088"/>
                <a:gd name="connsiteY16" fmla="*/ 69799 h 528352"/>
                <a:gd name="connsiteX17" fmla="*/ 72554 w 524088"/>
                <a:gd name="connsiteY17" fmla="*/ 165293 h 528352"/>
                <a:gd name="connsiteX18" fmla="*/ 20504 w 524088"/>
                <a:gd name="connsiteY18" fmla="*/ 112819 h 528352"/>
                <a:gd name="connsiteX19" fmla="*/ 113448 w 524088"/>
                <a:gd name="connsiteY19" fmla="*/ 62442 h 528352"/>
                <a:gd name="connsiteX20" fmla="*/ 117184 w 524088"/>
                <a:gd name="connsiteY20" fmla="*/ 57849 h 528352"/>
                <a:gd name="connsiteX21" fmla="*/ 116565 w 524088"/>
                <a:gd name="connsiteY21" fmla="*/ 51957 h 528352"/>
                <a:gd name="connsiteX22" fmla="*/ 109764 w 524088"/>
                <a:gd name="connsiteY22" fmla="*/ 47902 h 528352"/>
                <a:gd name="connsiteX23" fmla="*/ 106080 w 524088"/>
                <a:gd name="connsiteY23" fmla="*/ 48840 h 528352"/>
                <a:gd name="connsiteX24" fmla="*/ 4055 w 524088"/>
                <a:gd name="connsiteY24" fmla="*/ 104141 h 528352"/>
                <a:gd name="connsiteX25" fmla="*/ 82 w 524088"/>
                <a:gd name="connsiteY25" fmla="*/ 109817 h 528352"/>
                <a:gd name="connsiteX26" fmla="*/ 2249 w 524088"/>
                <a:gd name="connsiteY26" fmla="*/ 116390 h 528352"/>
                <a:gd name="connsiteX27" fmla="*/ 60230 w 524088"/>
                <a:gd name="connsiteY27" fmla="*/ 174853 h 528352"/>
                <a:gd name="connsiteX28" fmla="*/ 2245 w 524088"/>
                <a:gd name="connsiteY28" fmla="*/ 233310 h 528352"/>
                <a:gd name="connsiteX29" fmla="*/ 83 w 524088"/>
                <a:gd name="connsiteY29" fmla="*/ 239889 h 528352"/>
                <a:gd name="connsiteX30" fmla="*/ 4051 w 524088"/>
                <a:gd name="connsiteY30" fmla="*/ 245565 h 528352"/>
                <a:gd name="connsiteX31" fmla="*/ 63401 w 524088"/>
                <a:gd name="connsiteY31" fmla="*/ 277733 h 528352"/>
                <a:gd name="connsiteX32" fmla="*/ 63401 w 524088"/>
                <a:gd name="connsiteY32" fmla="*/ 417399 h 528352"/>
                <a:gd name="connsiteX33" fmla="*/ 63441 w 524088"/>
                <a:gd name="connsiteY33" fmla="*/ 418196 h 528352"/>
                <a:gd name="connsiteX34" fmla="*/ 63489 w 524088"/>
                <a:gd name="connsiteY34" fmla="*/ 418529 h 528352"/>
                <a:gd name="connsiteX35" fmla="*/ 63551 w 524088"/>
                <a:gd name="connsiteY35" fmla="*/ 418933 h 528352"/>
                <a:gd name="connsiteX36" fmla="*/ 63673 w 524088"/>
                <a:gd name="connsiteY36" fmla="*/ 419428 h 528352"/>
                <a:gd name="connsiteX37" fmla="*/ 63732 w 524088"/>
                <a:gd name="connsiteY37" fmla="*/ 419655 h 528352"/>
                <a:gd name="connsiteX38" fmla="*/ 63904 w 524088"/>
                <a:gd name="connsiteY38" fmla="*/ 420146 h 528352"/>
                <a:gd name="connsiteX39" fmla="*/ 63983 w 524088"/>
                <a:gd name="connsiteY39" fmla="*/ 420363 h 528352"/>
                <a:gd name="connsiteX40" fmla="*/ 64180 w 524088"/>
                <a:gd name="connsiteY40" fmla="*/ 420789 h 528352"/>
                <a:gd name="connsiteX41" fmla="*/ 64306 w 524088"/>
                <a:gd name="connsiteY41" fmla="*/ 421050 h 528352"/>
                <a:gd name="connsiteX42" fmla="*/ 64503 w 524088"/>
                <a:gd name="connsiteY42" fmla="*/ 421388 h 528352"/>
                <a:gd name="connsiteX43" fmla="*/ 64696 w 524088"/>
                <a:gd name="connsiteY43" fmla="*/ 421705 h 528352"/>
                <a:gd name="connsiteX44" fmla="*/ 64878 w 524088"/>
                <a:gd name="connsiteY44" fmla="*/ 421956 h 528352"/>
                <a:gd name="connsiteX45" fmla="*/ 65147 w 524088"/>
                <a:gd name="connsiteY45" fmla="*/ 422317 h 528352"/>
                <a:gd name="connsiteX46" fmla="*/ 65314 w 524088"/>
                <a:gd name="connsiteY46" fmla="*/ 422505 h 528352"/>
                <a:gd name="connsiteX47" fmla="*/ 65650 w 524088"/>
                <a:gd name="connsiteY47" fmla="*/ 422876 h 528352"/>
                <a:gd name="connsiteX48" fmla="*/ 65841 w 524088"/>
                <a:gd name="connsiteY48" fmla="*/ 423053 h 528352"/>
                <a:gd name="connsiteX49" fmla="*/ 66199 w 524088"/>
                <a:gd name="connsiteY49" fmla="*/ 423378 h 528352"/>
                <a:gd name="connsiteX50" fmla="*/ 66574 w 524088"/>
                <a:gd name="connsiteY50" fmla="*/ 423661 h 528352"/>
                <a:gd name="connsiteX51" fmla="*/ 66793 w 524088"/>
                <a:gd name="connsiteY51" fmla="*/ 423826 h 528352"/>
                <a:gd name="connsiteX52" fmla="*/ 67483 w 524088"/>
                <a:gd name="connsiteY52" fmla="*/ 424243 h 528352"/>
                <a:gd name="connsiteX53" fmla="*/ 258324 w 524088"/>
                <a:gd name="connsiteY53" fmla="*/ 527402 h 528352"/>
                <a:gd name="connsiteX54" fmla="*/ 259179 w 524088"/>
                <a:gd name="connsiteY54" fmla="*/ 527800 h 528352"/>
                <a:gd name="connsiteX55" fmla="*/ 259373 w 524088"/>
                <a:gd name="connsiteY55" fmla="*/ 527870 h 528352"/>
                <a:gd name="connsiteX56" fmla="*/ 260030 w 524088"/>
                <a:gd name="connsiteY56" fmla="*/ 528079 h 528352"/>
                <a:gd name="connsiteX57" fmla="*/ 260270 w 524088"/>
                <a:gd name="connsiteY57" fmla="*/ 528140 h 528352"/>
                <a:gd name="connsiteX58" fmla="*/ 260930 w 524088"/>
                <a:gd name="connsiteY58" fmla="*/ 528263 h 528352"/>
                <a:gd name="connsiteX59" fmla="*/ 261157 w 524088"/>
                <a:gd name="connsiteY59" fmla="*/ 528297 h 528352"/>
                <a:gd name="connsiteX60" fmla="*/ 262043 w 524088"/>
                <a:gd name="connsiteY60" fmla="*/ 528352 h 528352"/>
                <a:gd name="connsiteX61" fmla="*/ 262930 w 524088"/>
                <a:gd name="connsiteY61" fmla="*/ 528297 h 528352"/>
                <a:gd name="connsiteX62" fmla="*/ 263158 w 524088"/>
                <a:gd name="connsiteY62" fmla="*/ 528263 h 528352"/>
                <a:gd name="connsiteX63" fmla="*/ 263816 w 524088"/>
                <a:gd name="connsiteY63" fmla="*/ 528140 h 528352"/>
                <a:gd name="connsiteX64" fmla="*/ 264056 w 524088"/>
                <a:gd name="connsiteY64" fmla="*/ 528079 h 528352"/>
                <a:gd name="connsiteX65" fmla="*/ 264712 w 524088"/>
                <a:gd name="connsiteY65" fmla="*/ 527870 h 528352"/>
                <a:gd name="connsiteX66" fmla="*/ 264906 w 524088"/>
                <a:gd name="connsiteY66" fmla="*/ 527800 h 528352"/>
                <a:gd name="connsiteX67" fmla="*/ 265760 w 524088"/>
                <a:gd name="connsiteY67" fmla="*/ 527402 h 528352"/>
                <a:gd name="connsiteX68" fmla="*/ 456602 w 524088"/>
                <a:gd name="connsiteY68" fmla="*/ 424243 h 528352"/>
                <a:gd name="connsiteX69" fmla="*/ 457291 w 524088"/>
                <a:gd name="connsiteY69" fmla="*/ 423826 h 528352"/>
                <a:gd name="connsiteX70" fmla="*/ 457511 w 524088"/>
                <a:gd name="connsiteY70" fmla="*/ 423661 h 528352"/>
                <a:gd name="connsiteX71" fmla="*/ 457885 w 524088"/>
                <a:gd name="connsiteY71" fmla="*/ 423378 h 528352"/>
                <a:gd name="connsiteX72" fmla="*/ 458243 w 524088"/>
                <a:gd name="connsiteY72" fmla="*/ 423053 h 528352"/>
                <a:gd name="connsiteX73" fmla="*/ 458434 w 524088"/>
                <a:gd name="connsiteY73" fmla="*/ 422876 h 528352"/>
                <a:gd name="connsiteX74" fmla="*/ 458771 w 524088"/>
                <a:gd name="connsiteY74" fmla="*/ 422505 h 528352"/>
                <a:gd name="connsiteX75" fmla="*/ 458937 w 524088"/>
                <a:gd name="connsiteY75" fmla="*/ 422317 h 528352"/>
                <a:gd name="connsiteX76" fmla="*/ 459206 w 524088"/>
                <a:gd name="connsiteY76" fmla="*/ 421956 h 528352"/>
                <a:gd name="connsiteX77" fmla="*/ 459388 w 524088"/>
                <a:gd name="connsiteY77" fmla="*/ 421705 h 528352"/>
                <a:gd name="connsiteX78" fmla="*/ 459581 w 524088"/>
                <a:gd name="connsiteY78" fmla="*/ 421388 h 528352"/>
                <a:gd name="connsiteX79" fmla="*/ 459778 w 524088"/>
                <a:gd name="connsiteY79" fmla="*/ 421050 h 528352"/>
                <a:gd name="connsiteX80" fmla="*/ 459904 w 524088"/>
                <a:gd name="connsiteY80" fmla="*/ 420789 h 528352"/>
                <a:gd name="connsiteX81" fmla="*/ 460101 w 524088"/>
                <a:gd name="connsiteY81" fmla="*/ 420363 h 528352"/>
                <a:gd name="connsiteX82" fmla="*/ 460180 w 524088"/>
                <a:gd name="connsiteY82" fmla="*/ 420146 h 528352"/>
                <a:gd name="connsiteX83" fmla="*/ 460353 w 524088"/>
                <a:gd name="connsiteY83" fmla="*/ 419655 h 528352"/>
                <a:gd name="connsiteX84" fmla="*/ 460411 w 524088"/>
                <a:gd name="connsiteY84" fmla="*/ 419428 h 528352"/>
                <a:gd name="connsiteX85" fmla="*/ 460533 w 524088"/>
                <a:gd name="connsiteY85" fmla="*/ 418933 h 528352"/>
                <a:gd name="connsiteX86" fmla="*/ 460595 w 524088"/>
                <a:gd name="connsiteY86" fmla="*/ 418529 h 528352"/>
                <a:gd name="connsiteX87" fmla="*/ 460644 w 524088"/>
                <a:gd name="connsiteY87" fmla="*/ 418196 h 528352"/>
                <a:gd name="connsiteX88" fmla="*/ 460683 w 524088"/>
                <a:gd name="connsiteY88" fmla="*/ 417399 h 528352"/>
                <a:gd name="connsiteX89" fmla="*/ 460683 w 524088"/>
                <a:gd name="connsiteY89" fmla="*/ 277733 h 528352"/>
                <a:gd name="connsiteX90" fmla="*/ 520030 w 524088"/>
                <a:gd name="connsiteY90" fmla="*/ 245566 h 528352"/>
                <a:gd name="connsiteX91" fmla="*/ 524003 w 524088"/>
                <a:gd name="connsiteY91" fmla="*/ 239890 h 528352"/>
                <a:gd name="connsiteX92" fmla="*/ 521846 w 524088"/>
                <a:gd name="connsiteY92" fmla="*/ 233307 h 528352"/>
                <a:gd name="connsiteX93" fmla="*/ 463856 w 524088"/>
                <a:gd name="connsiteY93" fmla="*/ 174850 h 528352"/>
                <a:gd name="connsiteX94" fmla="*/ 327349 w 524088"/>
                <a:gd name="connsiteY94" fmla="*/ 17307 h 528352"/>
                <a:gd name="connsiteX95" fmla="*/ 503580 w 524088"/>
                <a:gd name="connsiteY95" fmla="*/ 112824 h 528352"/>
                <a:gd name="connsiteX96" fmla="*/ 451532 w 524088"/>
                <a:gd name="connsiteY96" fmla="*/ 165296 h 528352"/>
                <a:gd name="connsiteX97" fmla="*/ 274860 w 524088"/>
                <a:gd name="connsiteY97" fmla="*/ 69796 h 528352"/>
                <a:gd name="connsiteX98" fmla="*/ 327349 w 524088"/>
                <a:gd name="connsiteY98" fmla="*/ 17307 h 528352"/>
                <a:gd name="connsiteX99" fmla="*/ 74795 w 524088"/>
                <a:gd name="connsiteY99" fmla="*/ 266303 h 528352"/>
                <a:gd name="connsiteX100" fmla="*/ 20507 w 524088"/>
                <a:gd name="connsiteY100" fmla="*/ 236878 h 528352"/>
                <a:gd name="connsiteX101" fmla="*/ 72556 w 524088"/>
                <a:gd name="connsiteY101" fmla="*/ 184406 h 528352"/>
                <a:gd name="connsiteX102" fmla="*/ 249228 w 524088"/>
                <a:gd name="connsiteY102" fmla="*/ 279906 h 528352"/>
                <a:gd name="connsiteX103" fmla="*/ 196738 w 524088"/>
                <a:gd name="connsiteY103" fmla="*/ 332395 h 528352"/>
                <a:gd name="connsiteX104" fmla="*/ 74861 w 524088"/>
                <a:gd name="connsiteY104" fmla="*/ 266338 h 528352"/>
                <a:gd name="connsiteX105" fmla="*/ 74795 w 524088"/>
                <a:gd name="connsiteY105" fmla="*/ 266303 h 528352"/>
                <a:gd name="connsiteX106" fmla="*/ 254305 w 524088"/>
                <a:gd name="connsiteY106" fmla="*/ 507632 h 528352"/>
                <a:gd name="connsiteX107" fmla="*/ 78879 w 524088"/>
                <a:gd name="connsiteY107" fmla="*/ 412806 h 528352"/>
                <a:gd name="connsiteX108" fmla="*/ 78879 w 524088"/>
                <a:gd name="connsiteY108" fmla="*/ 286122 h 528352"/>
                <a:gd name="connsiteX109" fmla="*/ 194440 w 524088"/>
                <a:gd name="connsiteY109" fmla="*/ 348757 h 528352"/>
                <a:gd name="connsiteX110" fmla="*/ 198125 w 524088"/>
                <a:gd name="connsiteY110" fmla="*/ 349692 h 528352"/>
                <a:gd name="connsiteX111" fmla="*/ 203600 w 524088"/>
                <a:gd name="connsiteY111" fmla="*/ 347426 h 528352"/>
                <a:gd name="connsiteX112" fmla="*/ 254305 w 524088"/>
                <a:gd name="connsiteY112" fmla="*/ 296721 h 528352"/>
                <a:gd name="connsiteX113" fmla="*/ 254305 w 524088"/>
                <a:gd name="connsiteY113" fmla="*/ 507632 h 528352"/>
                <a:gd name="connsiteX114" fmla="*/ 262044 w 524088"/>
                <a:gd name="connsiteY114" fmla="*/ 269238 h 528352"/>
                <a:gd name="connsiteX115" fmla="*/ 87433 w 524088"/>
                <a:gd name="connsiteY115" fmla="*/ 174853 h 528352"/>
                <a:gd name="connsiteX116" fmla="*/ 262048 w 524088"/>
                <a:gd name="connsiteY116" fmla="*/ 80466 h 528352"/>
                <a:gd name="connsiteX117" fmla="*/ 436659 w 524088"/>
                <a:gd name="connsiteY117" fmla="*/ 174852 h 528352"/>
                <a:gd name="connsiteX118" fmla="*/ 262044 w 524088"/>
                <a:gd name="connsiteY118" fmla="*/ 269238 h 528352"/>
                <a:gd name="connsiteX119" fmla="*/ 449323 w 524088"/>
                <a:gd name="connsiteY119" fmla="*/ 266287 h 528352"/>
                <a:gd name="connsiteX120" fmla="*/ 449198 w 524088"/>
                <a:gd name="connsiteY120" fmla="*/ 266354 h 528352"/>
                <a:gd name="connsiteX121" fmla="*/ 410640 w 524088"/>
                <a:gd name="connsiteY121" fmla="*/ 287254 h 528352"/>
                <a:gd name="connsiteX122" fmla="*/ 406904 w 524088"/>
                <a:gd name="connsiteY122" fmla="*/ 291857 h 528352"/>
                <a:gd name="connsiteX123" fmla="*/ 407513 w 524088"/>
                <a:gd name="connsiteY123" fmla="*/ 297750 h 528352"/>
                <a:gd name="connsiteX124" fmla="*/ 414324 w 524088"/>
                <a:gd name="connsiteY124" fmla="*/ 301795 h 528352"/>
                <a:gd name="connsiteX125" fmla="*/ 418008 w 524088"/>
                <a:gd name="connsiteY125" fmla="*/ 300867 h 528352"/>
                <a:gd name="connsiteX126" fmla="*/ 445208 w 524088"/>
                <a:gd name="connsiteY126" fmla="*/ 286123 h 528352"/>
                <a:gd name="connsiteX127" fmla="*/ 445208 w 524088"/>
                <a:gd name="connsiteY127" fmla="*/ 412808 h 528352"/>
                <a:gd name="connsiteX128" fmla="*/ 269784 w 524088"/>
                <a:gd name="connsiteY128" fmla="*/ 507633 h 528352"/>
                <a:gd name="connsiteX129" fmla="*/ 269784 w 524088"/>
                <a:gd name="connsiteY129" fmla="*/ 296717 h 528352"/>
                <a:gd name="connsiteX130" fmla="*/ 320492 w 524088"/>
                <a:gd name="connsiteY130" fmla="*/ 347426 h 528352"/>
                <a:gd name="connsiteX131" fmla="*/ 325961 w 524088"/>
                <a:gd name="connsiteY131" fmla="*/ 349696 h 528352"/>
                <a:gd name="connsiteX132" fmla="*/ 329645 w 524088"/>
                <a:gd name="connsiteY132" fmla="*/ 348757 h 528352"/>
                <a:gd name="connsiteX133" fmla="*/ 390797 w 524088"/>
                <a:gd name="connsiteY133" fmla="*/ 315612 h 528352"/>
                <a:gd name="connsiteX134" fmla="*/ 394522 w 524088"/>
                <a:gd name="connsiteY134" fmla="*/ 311009 h 528352"/>
                <a:gd name="connsiteX135" fmla="*/ 393913 w 524088"/>
                <a:gd name="connsiteY135" fmla="*/ 305127 h 528352"/>
                <a:gd name="connsiteX136" fmla="*/ 387092 w 524088"/>
                <a:gd name="connsiteY136" fmla="*/ 301072 h 528352"/>
                <a:gd name="connsiteX137" fmla="*/ 383419 w 524088"/>
                <a:gd name="connsiteY137" fmla="*/ 302011 h 528352"/>
                <a:gd name="connsiteX138" fmla="*/ 327354 w 524088"/>
                <a:gd name="connsiteY138" fmla="*/ 332389 h 528352"/>
                <a:gd name="connsiteX139" fmla="*/ 274861 w 524088"/>
                <a:gd name="connsiteY139" fmla="*/ 279907 h 528352"/>
                <a:gd name="connsiteX140" fmla="*/ 451536 w 524088"/>
                <a:gd name="connsiteY140" fmla="*/ 184402 h 528352"/>
                <a:gd name="connsiteX141" fmla="*/ 503586 w 524088"/>
                <a:gd name="connsiteY141" fmla="*/ 236876 h 528352"/>
                <a:gd name="connsiteX142" fmla="*/ 449323 w 524088"/>
                <a:gd name="connsiteY142" fmla="*/ 266287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524088" h="528352">
                  <a:moveTo>
                    <a:pt x="463856" y="174850"/>
                  </a:moveTo>
                  <a:lnTo>
                    <a:pt x="521844" y="116392"/>
                  </a:lnTo>
                  <a:cubicBezTo>
                    <a:pt x="523560" y="114661"/>
                    <a:pt x="524361" y="112223"/>
                    <a:pt x="524006" y="109813"/>
                  </a:cubicBezTo>
                  <a:cubicBezTo>
                    <a:pt x="523650" y="107401"/>
                    <a:pt x="522179" y="105298"/>
                    <a:pt x="520037" y="104137"/>
                  </a:cubicBezTo>
                  <a:lnTo>
                    <a:pt x="329648" y="945"/>
                  </a:lnTo>
                  <a:cubicBezTo>
                    <a:pt x="326636" y="-686"/>
                    <a:pt x="322910" y="-147"/>
                    <a:pt x="320488" y="2276"/>
                  </a:cubicBezTo>
                  <a:lnTo>
                    <a:pt x="262040" y="60724"/>
                  </a:lnTo>
                  <a:lnTo>
                    <a:pt x="203596" y="2281"/>
                  </a:lnTo>
                  <a:cubicBezTo>
                    <a:pt x="202141" y="815"/>
                    <a:pt x="200191" y="0"/>
                    <a:pt x="198137" y="0"/>
                  </a:cubicBezTo>
                  <a:cubicBezTo>
                    <a:pt x="196847" y="0"/>
                    <a:pt x="195578" y="329"/>
                    <a:pt x="194443" y="949"/>
                  </a:cubicBezTo>
                  <a:lnTo>
                    <a:pt x="133291" y="34083"/>
                  </a:lnTo>
                  <a:cubicBezTo>
                    <a:pt x="131475" y="35073"/>
                    <a:pt x="130154" y="36704"/>
                    <a:pt x="129566" y="38685"/>
                  </a:cubicBezTo>
                  <a:cubicBezTo>
                    <a:pt x="128978" y="40667"/>
                    <a:pt x="129195" y="42761"/>
                    <a:pt x="130175" y="44578"/>
                  </a:cubicBezTo>
                  <a:cubicBezTo>
                    <a:pt x="131537" y="47075"/>
                    <a:pt x="134148" y="48634"/>
                    <a:pt x="136986" y="48634"/>
                  </a:cubicBezTo>
                  <a:cubicBezTo>
                    <a:pt x="138265" y="48634"/>
                    <a:pt x="139545" y="48304"/>
                    <a:pt x="140670" y="47695"/>
                  </a:cubicBezTo>
                  <a:lnTo>
                    <a:pt x="196734" y="17306"/>
                  </a:lnTo>
                  <a:lnTo>
                    <a:pt x="249227" y="69799"/>
                  </a:lnTo>
                  <a:lnTo>
                    <a:pt x="72554" y="165293"/>
                  </a:lnTo>
                  <a:lnTo>
                    <a:pt x="20504" y="112819"/>
                  </a:lnTo>
                  <a:lnTo>
                    <a:pt x="113448" y="62442"/>
                  </a:lnTo>
                  <a:cubicBezTo>
                    <a:pt x="115275" y="61461"/>
                    <a:pt x="116596" y="59831"/>
                    <a:pt x="117184" y="57849"/>
                  </a:cubicBezTo>
                  <a:cubicBezTo>
                    <a:pt x="117772" y="55868"/>
                    <a:pt x="117555" y="53773"/>
                    <a:pt x="116565" y="51957"/>
                  </a:cubicBezTo>
                  <a:cubicBezTo>
                    <a:pt x="115213" y="49460"/>
                    <a:pt x="112602" y="47902"/>
                    <a:pt x="109764" y="47902"/>
                  </a:cubicBezTo>
                  <a:cubicBezTo>
                    <a:pt x="108485" y="47902"/>
                    <a:pt x="107215" y="48231"/>
                    <a:pt x="106080" y="48840"/>
                  </a:cubicBezTo>
                  <a:lnTo>
                    <a:pt x="4055" y="104141"/>
                  </a:lnTo>
                  <a:cubicBezTo>
                    <a:pt x="1918" y="105285"/>
                    <a:pt x="432" y="107412"/>
                    <a:pt x="82" y="109817"/>
                  </a:cubicBezTo>
                  <a:cubicBezTo>
                    <a:pt x="-269" y="112210"/>
                    <a:pt x="537" y="114666"/>
                    <a:pt x="2249" y="116390"/>
                  </a:cubicBezTo>
                  <a:lnTo>
                    <a:pt x="60230" y="174853"/>
                  </a:lnTo>
                  <a:lnTo>
                    <a:pt x="2245" y="233310"/>
                  </a:lnTo>
                  <a:cubicBezTo>
                    <a:pt x="528" y="235041"/>
                    <a:pt x="-272" y="237479"/>
                    <a:pt x="83" y="239889"/>
                  </a:cubicBezTo>
                  <a:cubicBezTo>
                    <a:pt x="439" y="242301"/>
                    <a:pt x="1909" y="244404"/>
                    <a:pt x="4051" y="245565"/>
                  </a:cubicBezTo>
                  <a:lnTo>
                    <a:pt x="63401" y="277733"/>
                  </a:lnTo>
                  <a:lnTo>
                    <a:pt x="63401" y="417399"/>
                  </a:lnTo>
                  <a:cubicBezTo>
                    <a:pt x="63400" y="417666"/>
                    <a:pt x="63414" y="417933"/>
                    <a:pt x="63441" y="418196"/>
                  </a:cubicBezTo>
                  <a:cubicBezTo>
                    <a:pt x="63452" y="418308"/>
                    <a:pt x="63474" y="418418"/>
                    <a:pt x="63489" y="418529"/>
                  </a:cubicBezTo>
                  <a:cubicBezTo>
                    <a:pt x="63509" y="418664"/>
                    <a:pt x="63524" y="418799"/>
                    <a:pt x="63551" y="418933"/>
                  </a:cubicBezTo>
                  <a:cubicBezTo>
                    <a:pt x="63584" y="419101"/>
                    <a:pt x="63629" y="419264"/>
                    <a:pt x="63673" y="419428"/>
                  </a:cubicBezTo>
                  <a:cubicBezTo>
                    <a:pt x="63693" y="419503"/>
                    <a:pt x="63709" y="419580"/>
                    <a:pt x="63732" y="419655"/>
                  </a:cubicBezTo>
                  <a:cubicBezTo>
                    <a:pt x="63782" y="419821"/>
                    <a:pt x="63843" y="419983"/>
                    <a:pt x="63904" y="420146"/>
                  </a:cubicBezTo>
                  <a:cubicBezTo>
                    <a:pt x="63931" y="420218"/>
                    <a:pt x="63953" y="420292"/>
                    <a:pt x="63983" y="420363"/>
                  </a:cubicBezTo>
                  <a:cubicBezTo>
                    <a:pt x="64043" y="420509"/>
                    <a:pt x="64112" y="420649"/>
                    <a:pt x="64180" y="420789"/>
                  </a:cubicBezTo>
                  <a:cubicBezTo>
                    <a:pt x="64223" y="420877"/>
                    <a:pt x="64261" y="420964"/>
                    <a:pt x="64306" y="421050"/>
                  </a:cubicBezTo>
                  <a:cubicBezTo>
                    <a:pt x="64368" y="421166"/>
                    <a:pt x="64437" y="421276"/>
                    <a:pt x="64503" y="421388"/>
                  </a:cubicBezTo>
                  <a:cubicBezTo>
                    <a:pt x="64567" y="421494"/>
                    <a:pt x="64628" y="421601"/>
                    <a:pt x="64696" y="421705"/>
                  </a:cubicBezTo>
                  <a:cubicBezTo>
                    <a:pt x="64753" y="421791"/>
                    <a:pt x="64817" y="421873"/>
                    <a:pt x="64878" y="421956"/>
                  </a:cubicBezTo>
                  <a:cubicBezTo>
                    <a:pt x="64966" y="422077"/>
                    <a:pt x="65052" y="422200"/>
                    <a:pt x="65147" y="422317"/>
                  </a:cubicBezTo>
                  <a:cubicBezTo>
                    <a:pt x="65200" y="422382"/>
                    <a:pt x="65259" y="422442"/>
                    <a:pt x="65314" y="422505"/>
                  </a:cubicBezTo>
                  <a:cubicBezTo>
                    <a:pt x="65423" y="422631"/>
                    <a:pt x="65532" y="422757"/>
                    <a:pt x="65650" y="422876"/>
                  </a:cubicBezTo>
                  <a:cubicBezTo>
                    <a:pt x="65711" y="422936"/>
                    <a:pt x="65778" y="422992"/>
                    <a:pt x="65841" y="423053"/>
                  </a:cubicBezTo>
                  <a:cubicBezTo>
                    <a:pt x="65958" y="423164"/>
                    <a:pt x="66074" y="423275"/>
                    <a:pt x="66199" y="423378"/>
                  </a:cubicBezTo>
                  <a:cubicBezTo>
                    <a:pt x="66320" y="423478"/>
                    <a:pt x="66448" y="423569"/>
                    <a:pt x="66574" y="423661"/>
                  </a:cubicBezTo>
                  <a:cubicBezTo>
                    <a:pt x="66648" y="423716"/>
                    <a:pt x="66717" y="423773"/>
                    <a:pt x="66793" y="423826"/>
                  </a:cubicBezTo>
                  <a:cubicBezTo>
                    <a:pt x="67015" y="423976"/>
                    <a:pt x="67245" y="424115"/>
                    <a:pt x="67483" y="424243"/>
                  </a:cubicBezTo>
                  <a:lnTo>
                    <a:pt x="258324" y="527402"/>
                  </a:lnTo>
                  <a:cubicBezTo>
                    <a:pt x="258598" y="527552"/>
                    <a:pt x="258885" y="527682"/>
                    <a:pt x="259179" y="527800"/>
                  </a:cubicBezTo>
                  <a:cubicBezTo>
                    <a:pt x="259243" y="527825"/>
                    <a:pt x="259308" y="527847"/>
                    <a:pt x="259373" y="527870"/>
                  </a:cubicBezTo>
                  <a:cubicBezTo>
                    <a:pt x="259588" y="527950"/>
                    <a:pt x="259806" y="528020"/>
                    <a:pt x="260030" y="528079"/>
                  </a:cubicBezTo>
                  <a:cubicBezTo>
                    <a:pt x="260110" y="528100"/>
                    <a:pt x="260190" y="528122"/>
                    <a:pt x="260270" y="528140"/>
                  </a:cubicBezTo>
                  <a:cubicBezTo>
                    <a:pt x="260487" y="528191"/>
                    <a:pt x="260707" y="528231"/>
                    <a:pt x="260930" y="528263"/>
                  </a:cubicBezTo>
                  <a:cubicBezTo>
                    <a:pt x="261006" y="528274"/>
                    <a:pt x="261080" y="528288"/>
                    <a:pt x="261157" y="528297"/>
                  </a:cubicBezTo>
                  <a:cubicBezTo>
                    <a:pt x="261448" y="528330"/>
                    <a:pt x="261743" y="528352"/>
                    <a:pt x="262043" y="528352"/>
                  </a:cubicBezTo>
                  <a:cubicBezTo>
                    <a:pt x="262343" y="528352"/>
                    <a:pt x="262639" y="528330"/>
                    <a:pt x="262930" y="528297"/>
                  </a:cubicBezTo>
                  <a:cubicBezTo>
                    <a:pt x="263006" y="528288"/>
                    <a:pt x="263081" y="528274"/>
                    <a:pt x="263158" y="528263"/>
                  </a:cubicBezTo>
                  <a:cubicBezTo>
                    <a:pt x="263381" y="528231"/>
                    <a:pt x="263600" y="528191"/>
                    <a:pt x="263816" y="528140"/>
                  </a:cubicBezTo>
                  <a:cubicBezTo>
                    <a:pt x="263896" y="528122"/>
                    <a:pt x="263977" y="528100"/>
                    <a:pt x="264056" y="528079"/>
                  </a:cubicBezTo>
                  <a:cubicBezTo>
                    <a:pt x="264279" y="528019"/>
                    <a:pt x="264498" y="527950"/>
                    <a:pt x="264712" y="527870"/>
                  </a:cubicBezTo>
                  <a:cubicBezTo>
                    <a:pt x="264777" y="527847"/>
                    <a:pt x="264842" y="527825"/>
                    <a:pt x="264906" y="527800"/>
                  </a:cubicBezTo>
                  <a:cubicBezTo>
                    <a:pt x="265199" y="527682"/>
                    <a:pt x="265486" y="527552"/>
                    <a:pt x="265760" y="527402"/>
                  </a:cubicBezTo>
                  <a:lnTo>
                    <a:pt x="456602" y="424243"/>
                  </a:lnTo>
                  <a:cubicBezTo>
                    <a:pt x="456839" y="424115"/>
                    <a:pt x="457069" y="423976"/>
                    <a:pt x="457291" y="423826"/>
                  </a:cubicBezTo>
                  <a:cubicBezTo>
                    <a:pt x="457367" y="423773"/>
                    <a:pt x="457437" y="423715"/>
                    <a:pt x="457511" y="423661"/>
                  </a:cubicBezTo>
                  <a:cubicBezTo>
                    <a:pt x="457638" y="423568"/>
                    <a:pt x="457766" y="423477"/>
                    <a:pt x="457885" y="423378"/>
                  </a:cubicBezTo>
                  <a:cubicBezTo>
                    <a:pt x="458010" y="423275"/>
                    <a:pt x="458126" y="423164"/>
                    <a:pt x="458243" y="423053"/>
                  </a:cubicBezTo>
                  <a:cubicBezTo>
                    <a:pt x="458306" y="422992"/>
                    <a:pt x="458373" y="422938"/>
                    <a:pt x="458434" y="422876"/>
                  </a:cubicBezTo>
                  <a:cubicBezTo>
                    <a:pt x="458552" y="422757"/>
                    <a:pt x="458661" y="422631"/>
                    <a:pt x="458771" y="422505"/>
                  </a:cubicBezTo>
                  <a:cubicBezTo>
                    <a:pt x="458825" y="422442"/>
                    <a:pt x="458884" y="422382"/>
                    <a:pt x="458937" y="422317"/>
                  </a:cubicBezTo>
                  <a:cubicBezTo>
                    <a:pt x="459032" y="422201"/>
                    <a:pt x="459118" y="422078"/>
                    <a:pt x="459206" y="421956"/>
                  </a:cubicBezTo>
                  <a:cubicBezTo>
                    <a:pt x="459267" y="421873"/>
                    <a:pt x="459331" y="421791"/>
                    <a:pt x="459388" y="421705"/>
                  </a:cubicBezTo>
                  <a:cubicBezTo>
                    <a:pt x="459456" y="421601"/>
                    <a:pt x="459517" y="421495"/>
                    <a:pt x="459581" y="421388"/>
                  </a:cubicBezTo>
                  <a:cubicBezTo>
                    <a:pt x="459648" y="421276"/>
                    <a:pt x="459717" y="421166"/>
                    <a:pt x="459778" y="421050"/>
                  </a:cubicBezTo>
                  <a:cubicBezTo>
                    <a:pt x="459823" y="420964"/>
                    <a:pt x="459861" y="420877"/>
                    <a:pt x="459904" y="420789"/>
                  </a:cubicBezTo>
                  <a:cubicBezTo>
                    <a:pt x="459972" y="420649"/>
                    <a:pt x="460041" y="420509"/>
                    <a:pt x="460101" y="420363"/>
                  </a:cubicBezTo>
                  <a:cubicBezTo>
                    <a:pt x="460131" y="420292"/>
                    <a:pt x="460153" y="420218"/>
                    <a:pt x="460180" y="420146"/>
                  </a:cubicBezTo>
                  <a:cubicBezTo>
                    <a:pt x="460241" y="419984"/>
                    <a:pt x="460302" y="419822"/>
                    <a:pt x="460353" y="419655"/>
                  </a:cubicBezTo>
                  <a:cubicBezTo>
                    <a:pt x="460375" y="419581"/>
                    <a:pt x="460391" y="419504"/>
                    <a:pt x="460411" y="419428"/>
                  </a:cubicBezTo>
                  <a:cubicBezTo>
                    <a:pt x="460455" y="419264"/>
                    <a:pt x="460500" y="419101"/>
                    <a:pt x="460533" y="418933"/>
                  </a:cubicBezTo>
                  <a:cubicBezTo>
                    <a:pt x="460560" y="418799"/>
                    <a:pt x="460575" y="418664"/>
                    <a:pt x="460595" y="418529"/>
                  </a:cubicBezTo>
                  <a:cubicBezTo>
                    <a:pt x="460611" y="418418"/>
                    <a:pt x="460633" y="418308"/>
                    <a:pt x="460644" y="418196"/>
                  </a:cubicBezTo>
                  <a:cubicBezTo>
                    <a:pt x="460670" y="417932"/>
                    <a:pt x="460684" y="417665"/>
                    <a:pt x="460683" y="417399"/>
                  </a:cubicBezTo>
                  <a:lnTo>
                    <a:pt x="460683" y="277733"/>
                  </a:lnTo>
                  <a:lnTo>
                    <a:pt x="520030" y="245566"/>
                  </a:lnTo>
                  <a:cubicBezTo>
                    <a:pt x="522166" y="244410"/>
                    <a:pt x="523652" y="242284"/>
                    <a:pt x="524003" y="239890"/>
                  </a:cubicBezTo>
                  <a:cubicBezTo>
                    <a:pt x="524353" y="237486"/>
                    <a:pt x="523548" y="235030"/>
                    <a:pt x="521846" y="233307"/>
                  </a:cubicBezTo>
                  <a:lnTo>
                    <a:pt x="463856" y="174850"/>
                  </a:lnTo>
                  <a:close/>
                  <a:moveTo>
                    <a:pt x="327349" y="17307"/>
                  </a:moveTo>
                  <a:lnTo>
                    <a:pt x="503580" y="112824"/>
                  </a:lnTo>
                  <a:lnTo>
                    <a:pt x="451532" y="165296"/>
                  </a:lnTo>
                  <a:lnTo>
                    <a:pt x="274860" y="69796"/>
                  </a:lnTo>
                  <a:lnTo>
                    <a:pt x="327349" y="17307"/>
                  </a:lnTo>
                  <a:close/>
                  <a:moveTo>
                    <a:pt x="74795" y="266303"/>
                  </a:moveTo>
                  <a:lnTo>
                    <a:pt x="20507" y="236878"/>
                  </a:lnTo>
                  <a:lnTo>
                    <a:pt x="72556" y="184406"/>
                  </a:lnTo>
                  <a:lnTo>
                    <a:pt x="249228" y="279906"/>
                  </a:lnTo>
                  <a:lnTo>
                    <a:pt x="196738" y="332395"/>
                  </a:lnTo>
                  <a:lnTo>
                    <a:pt x="74861" y="266338"/>
                  </a:lnTo>
                  <a:cubicBezTo>
                    <a:pt x="74839" y="266326"/>
                    <a:pt x="74818" y="266314"/>
                    <a:pt x="74795" y="266303"/>
                  </a:cubicBezTo>
                  <a:close/>
                  <a:moveTo>
                    <a:pt x="254305" y="507632"/>
                  </a:moveTo>
                  <a:lnTo>
                    <a:pt x="78879" y="412806"/>
                  </a:lnTo>
                  <a:lnTo>
                    <a:pt x="78879" y="286122"/>
                  </a:lnTo>
                  <a:lnTo>
                    <a:pt x="194440" y="348757"/>
                  </a:lnTo>
                  <a:cubicBezTo>
                    <a:pt x="195601" y="349385"/>
                    <a:pt x="196868" y="349692"/>
                    <a:pt x="198125" y="349692"/>
                  </a:cubicBezTo>
                  <a:cubicBezTo>
                    <a:pt x="200130" y="349692"/>
                    <a:pt x="202111" y="348914"/>
                    <a:pt x="203600" y="347426"/>
                  </a:cubicBezTo>
                  <a:lnTo>
                    <a:pt x="254305" y="296721"/>
                  </a:lnTo>
                  <a:lnTo>
                    <a:pt x="254305" y="507632"/>
                  </a:lnTo>
                  <a:close/>
                  <a:moveTo>
                    <a:pt x="262044" y="269238"/>
                  </a:moveTo>
                  <a:lnTo>
                    <a:pt x="87433" y="174853"/>
                  </a:lnTo>
                  <a:lnTo>
                    <a:pt x="262048" y="80466"/>
                  </a:lnTo>
                  <a:lnTo>
                    <a:pt x="436659" y="174852"/>
                  </a:lnTo>
                  <a:lnTo>
                    <a:pt x="262044" y="269238"/>
                  </a:lnTo>
                  <a:close/>
                  <a:moveTo>
                    <a:pt x="449323" y="266287"/>
                  </a:moveTo>
                  <a:cubicBezTo>
                    <a:pt x="449281" y="266309"/>
                    <a:pt x="449240" y="266332"/>
                    <a:pt x="449198" y="266354"/>
                  </a:cubicBezTo>
                  <a:lnTo>
                    <a:pt x="410640" y="287254"/>
                  </a:lnTo>
                  <a:cubicBezTo>
                    <a:pt x="408814" y="288235"/>
                    <a:pt x="407493" y="289875"/>
                    <a:pt x="406904" y="291857"/>
                  </a:cubicBezTo>
                  <a:cubicBezTo>
                    <a:pt x="406316" y="293839"/>
                    <a:pt x="406533" y="295933"/>
                    <a:pt x="407513" y="297750"/>
                  </a:cubicBezTo>
                  <a:cubicBezTo>
                    <a:pt x="408875" y="300247"/>
                    <a:pt x="411486" y="301795"/>
                    <a:pt x="414324" y="301795"/>
                  </a:cubicBezTo>
                  <a:cubicBezTo>
                    <a:pt x="415604" y="301795"/>
                    <a:pt x="416883" y="301474"/>
                    <a:pt x="418008" y="300867"/>
                  </a:cubicBezTo>
                  <a:lnTo>
                    <a:pt x="445208" y="286123"/>
                  </a:lnTo>
                  <a:lnTo>
                    <a:pt x="445208" y="412808"/>
                  </a:lnTo>
                  <a:lnTo>
                    <a:pt x="269784" y="507633"/>
                  </a:lnTo>
                  <a:lnTo>
                    <a:pt x="269784" y="296717"/>
                  </a:lnTo>
                  <a:lnTo>
                    <a:pt x="320492" y="347426"/>
                  </a:lnTo>
                  <a:cubicBezTo>
                    <a:pt x="321958" y="348891"/>
                    <a:pt x="323897" y="349696"/>
                    <a:pt x="325961" y="349696"/>
                  </a:cubicBezTo>
                  <a:cubicBezTo>
                    <a:pt x="327241" y="349696"/>
                    <a:pt x="328510" y="349366"/>
                    <a:pt x="329645" y="348757"/>
                  </a:cubicBezTo>
                  <a:lnTo>
                    <a:pt x="390797" y="315612"/>
                  </a:lnTo>
                  <a:cubicBezTo>
                    <a:pt x="392613" y="314632"/>
                    <a:pt x="393934" y="312991"/>
                    <a:pt x="394522" y="311009"/>
                  </a:cubicBezTo>
                  <a:cubicBezTo>
                    <a:pt x="395110" y="309028"/>
                    <a:pt x="394894" y="306944"/>
                    <a:pt x="393913" y="305127"/>
                  </a:cubicBezTo>
                  <a:cubicBezTo>
                    <a:pt x="392551" y="302620"/>
                    <a:pt x="389940" y="301072"/>
                    <a:pt x="387092" y="301072"/>
                  </a:cubicBezTo>
                  <a:cubicBezTo>
                    <a:pt x="385823" y="301072"/>
                    <a:pt x="384543" y="301392"/>
                    <a:pt x="383419" y="302011"/>
                  </a:cubicBezTo>
                  <a:lnTo>
                    <a:pt x="327354" y="332389"/>
                  </a:lnTo>
                  <a:lnTo>
                    <a:pt x="274861" y="279907"/>
                  </a:lnTo>
                  <a:lnTo>
                    <a:pt x="451536" y="184402"/>
                  </a:lnTo>
                  <a:lnTo>
                    <a:pt x="503586" y="236876"/>
                  </a:lnTo>
                  <a:lnTo>
                    <a:pt x="449323" y="266287"/>
                  </a:lnTo>
                  <a:close/>
                </a:path>
              </a:pathLst>
            </a:custGeom>
            <a:solidFill>
              <a:srgbClr val="3A2F5E"/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2D3F17FE-6829-48A9-904C-B9DAD8F23E2D}"/>
              </a:ext>
            </a:extLst>
          </p:cNvPr>
          <p:cNvGrpSpPr/>
          <p:nvPr/>
        </p:nvGrpSpPr>
        <p:grpSpPr>
          <a:xfrm>
            <a:off x="1150353" y="4605138"/>
            <a:ext cx="591959" cy="605532"/>
            <a:chOff x="-633606" y="3424604"/>
            <a:chExt cx="616791" cy="630933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95AED09D-DFFA-4FC2-A793-DEED3221FFE6}"/>
                </a:ext>
              </a:extLst>
            </p:cNvPr>
            <p:cNvSpPr/>
            <p:nvPr/>
          </p:nvSpPr>
          <p:spPr>
            <a:xfrm>
              <a:off x="-633606" y="3424604"/>
              <a:ext cx="616791" cy="630933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BF4D5FB9-6CE0-484A-9D51-69C2832AA302}"/>
                </a:ext>
              </a:extLst>
            </p:cNvPr>
            <p:cNvGrpSpPr/>
            <p:nvPr/>
          </p:nvGrpSpPr>
          <p:grpSpPr>
            <a:xfrm>
              <a:off x="-528514" y="3562474"/>
              <a:ext cx="406606" cy="355192"/>
              <a:chOff x="8900476" y="4510765"/>
              <a:chExt cx="528355" cy="461546"/>
            </a:xfrm>
            <a:solidFill>
              <a:srgbClr val="3A2F5E"/>
            </a:solidFill>
          </p:grpSpPr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id="{72557BF3-2FAB-4ECC-94E1-15AEE5AE18A6}"/>
                  </a:ext>
                </a:extLst>
              </p:cNvPr>
              <p:cNvSpPr/>
              <p:nvPr/>
            </p:nvSpPr>
            <p:spPr>
              <a:xfrm>
                <a:off x="9141804" y="4884578"/>
                <a:ext cx="46436" cy="46443"/>
              </a:xfrm>
              <a:custGeom>
                <a:avLst/>
                <a:gdLst>
                  <a:gd name="connsiteX0" fmla="*/ 45035 w 46436"/>
                  <a:gd name="connsiteY0" fmla="*/ 15281 h 46443"/>
                  <a:gd name="connsiteX1" fmla="*/ 23217 w 46436"/>
                  <a:gd name="connsiteY1" fmla="*/ 0 h 46443"/>
                  <a:gd name="connsiteX2" fmla="*/ 15277 w 46436"/>
                  <a:gd name="connsiteY2" fmla="*/ 1403 h 46443"/>
                  <a:gd name="connsiteX3" fmla="*/ 1401 w 46436"/>
                  <a:gd name="connsiteY3" fmla="*/ 31163 h 46443"/>
                  <a:gd name="connsiteX4" fmla="*/ 23220 w 46436"/>
                  <a:gd name="connsiteY4" fmla="*/ 46443 h 46443"/>
                  <a:gd name="connsiteX5" fmla="*/ 31159 w 46436"/>
                  <a:gd name="connsiteY5" fmla="*/ 45040 h 46443"/>
                  <a:gd name="connsiteX6" fmla="*/ 45035 w 46436"/>
                  <a:gd name="connsiteY6" fmla="*/ 15281 h 46443"/>
                  <a:gd name="connsiteX7" fmla="*/ 25866 w 46436"/>
                  <a:gd name="connsiteY7" fmla="*/ 30495 h 46443"/>
                  <a:gd name="connsiteX8" fmla="*/ 23221 w 46436"/>
                  <a:gd name="connsiteY8" fmla="*/ 30965 h 46443"/>
                  <a:gd name="connsiteX9" fmla="*/ 15946 w 46436"/>
                  <a:gd name="connsiteY9" fmla="*/ 25870 h 46443"/>
                  <a:gd name="connsiteX10" fmla="*/ 20571 w 46436"/>
                  <a:gd name="connsiteY10" fmla="*/ 15950 h 46443"/>
                  <a:gd name="connsiteX11" fmla="*/ 23216 w 46436"/>
                  <a:gd name="connsiteY11" fmla="*/ 15479 h 46443"/>
                  <a:gd name="connsiteX12" fmla="*/ 30490 w 46436"/>
                  <a:gd name="connsiteY12" fmla="*/ 20576 h 46443"/>
                  <a:gd name="connsiteX13" fmla="*/ 25866 w 46436"/>
                  <a:gd name="connsiteY13" fmla="*/ 30495 h 46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436" h="46443">
                    <a:moveTo>
                      <a:pt x="45035" y="15281"/>
                    </a:moveTo>
                    <a:cubicBezTo>
                      <a:pt x="41709" y="6140"/>
                      <a:pt x="32940" y="0"/>
                      <a:pt x="23217" y="0"/>
                    </a:cubicBezTo>
                    <a:cubicBezTo>
                      <a:pt x="20509" y="0"/>
                      <a:pt x="17838" y="473"/>
                      <a:pt x="15277" y="1403"/>
                    </a:cubicBezTo>
                    <a:cubicBezTo>
                      <a:pt x="3248" y="5783"/>
                      <a:pt x="-2976" y="19133"/>
                      <a:pt x="1401" y="31163"/>
                    </a:cubicBezTo>
                    <a:cubicBezTo>
                      <a:pt x="4728" y="40303"/>
                      <a:pt x="13497" y="46443"/>
                      <a:pt x="23220" y="46443"/>
                    </a:cubicBezTo>
                    <a:cubicBezTo>
                      <a:pt x="25928" y="46443"/>
                      <a:pt x="28598" y="45971"/>
                      <a:pt x="31159" y="45040"/>
                    </a:cubicBezTo>
                    <a:cubicBezTo>
                      <a:pt x="43189" y="40661"/>
                      <a:pt x="49414" y="27311"/>
                      <a:pt x="45035" y="15281"/>
                    </a:cubicBezTo>
                    <a:close/>
                    <a:moveTo>
                      <a:pt x="25866" y="30495"/>
                    </a:moveTo>
                    <a:cubicBezTo>
                      <a:pt x="25008" y="30807"/>
                      <a:pt x="24118" y="30965"/>
                      <a:pt x="23221" y="30965"/>
                    </a:cubicBezTo>
                    <a:cubicBezTo>
                      <a:pt x="19979" y="30965"/>
                      <a:pt x="17055" y="28918"/>
                      <a:pt x="15946" y="25870"/>
                    </a:cubicBezTo>
                    <a:cubicBezTo>
                      <a:pt x="14487" y="21860"/>
                      <a:pt x="16562" y="17409"/>
                      <a:pt x="20571" y="15950"/>
                    </a:cubicBezTo>
                    <a:cubicBezTo>
                      <a:pt x="21428" y="15637"/>
                      <a:pt x="22319" y="15479"/>
                      <a:pt x="23216" y="15479"/>
                    </a:cubicBezTo>
                    <a:cubicBezTo>
                      <a:pt x="26457" y="15479"/>
                      <a:pt x="29381" y="17526"/>
                      <a:pt x="30490" y="20576"/>
                    </a:cubicBezTo>
                    <a:cubicBezTo>
                      <a:pt x="31950" y="24585"/>
                      <a:pt x="29876" y="29035"/>
                      <a:pt x="25866" y="30495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00DB4D5D-43DB-416B-B5D0-C0C6A2D35D4C}"/>
                  </a:ext>
                </a:extLst>
              </p:cNvPr>
              <p:cNvSpPr/>
              <p:nvPr/>
            </p:nvSpPr>
            <p:spPr>
              <a:xfrm>
                <a:off x="8900476" y="4510765"/>
                <a:ext cx="528355" cy="461546"/>
              </a:xfrm>
              <a:custGeom>
                <a:avLst/>
                <a:gdLst>
                  <a:gd name="connsiteX0" fmla="*/ 527886 w 528355"/>
                  <a:gd name="connsiteY0" fmla="*/ 317725 h 461546"/>
                  <a:gd name="connsiteX1" fmla="*/ 517296 w 528355"/>
                  <a:gd name="connsiteY1" fmla="*/ 288635 h 461546"/>
                  <a:gd name="connsiteX2" fmla="*/ 513341 w 528355"/>
                  <a:gd name="connsiteY2" fmla="*/ 284292 h 461546"/>
                  <a:gd name="connsiteX3" fmla="*/ 513295 w 528355"/>
                  <a:gd name="connsiteY3" fmla="*/ 284269 h 461546"/>
                  <a:gd name="connsiteX4" fmla="*/ 512940 w 528355"/>
                  <a:gd name="connsiteY4" fmla="*/ 284123 h 461546"/>
                  <a:gd name="connsiteX5" fmla="*/ 512606 w 528355"/>
                  <a:gd name="connsiteY5" fmla="*/ 283986 h 461546"/>
                  <a:gd name="connsiteX6" fmla="*/ 512522 w 528355"/>
                  <a:gd name="connsiteY6" fmla="*/ 283961 h 461546"/>
                  <a:gd name="connsiteX7" fmla="*/ 507378 w 528355"/>
                  <a:gd name="connsiteY7" fmla="*/ 284009 h 461546"/>
                  <a:gd name="connsiteX8" fmla="*/ 482070 w 528355"/>
                  <a:gd name="connsiteY8" fmla="*/ 293212 h 461546"/>
                  <a:gd name="connsiteX9" fmla="*/ 428232 w 528355"/>
                  <a:gd name="connsiteY9" fmla="*/ 145286 h 461546"/>
                  <a:gd name="connsiteX10" fmla="*/ 428227 w 528355"/>
                  <a:gd name="connsiteY10" fmla="*/ 145276 h 461546"/>
                  <a:gd name="connsiteX11" fmla="*/ 407058 w 528355"/>
                  <a:gd name="connsiteY11" fmla="*/ 87108 h 461546"/>
                  <a:gd name="connsiteX12" fmla="*/ 399783 w 528355"/>
                  <a:gd name="connsiteY12" fmla="*/ 82019 h 461546"/>
                  <a:gd name="connsiteX13" fmla="*/ 397141 w 528355"/>
                  <a:gd name="connsiteY13" fmla="*/ 82484 h 461546"/>
                  <a:gd name="connsiteX14" fmla="*/ 392508 w 528355"/>
                  <a:gd name="connsiteY14" fmla="*/ 92401 h 461546"/>
                  <a:gd name="connsiteX15" fmla="*/ 411042 w 528355"/>
                  <a:gd name="connsiteY15" fmla="*/ 143308 h 461546"/>
                  <a:gd name="connsiteX16" fmla="*/ 311651 w 528355"/>
                  <a:gd name="connsiteY16" fmla="*/ 179482 h 461546"/>
                  <a:gd name="connsiteX17" fmla="*/ 311646 w 528355"/>
                  <a:gd name="connsiteY17" fmla="*/ 179483 h 461546"/>
                  <a:gd name="connsiteX18" fmla="*/ 311638 w 528355"/>
                  <a:gd name="connsiteY18" fmla="*/ 179486 h 461546"/>
                  <a:gd name="connsiteX19" fmla="*/ 251045 w 528355"/>
                  <a:gd name="connsiteY19" fmla="*/ 201538 h 461546"/>
                  <a:gd name="connsiteX20" fmla="*/ 210452 w 528355"/>
                  <a:gd name="connsiteY20" fmla="*/ 90032 h 461546"/>
                  <a:gd name="connsiteX21" fmla="*/ 263790 w 528355"/>
                  <a:gd name="connsiteY21" fmla="*/ 70621 h 461546"/>
                  <a:gd name="connsiteX22" fmla="*/ 275261 w 528355"/>
                  <a:gd name="connsiteY22" fmla="*/ 102131 h 461546"/>
                  <a:gd name="connsiteX23" fmla="*/ 282526 w 528355"/>
                  <a:gd name="connsiteY23" fmla="*/ 107229 h 461546"/>
                  <a:gd name="connsiteX24" fmla="*/ 285178 w 528355"/>
                  <a:gd name="connsiteY24" fmla="*/ 106754 h 461546"/>
                  <a:gd name="connsiteX25" fmla="*/ 323968 w 528355"/>
                  <a:gd name="connsiteY25" fmla="*/ 92637 h 461546"/>
                  <a:gd name="connsiteX26" fmla="*/ 328333 w 528355"/>
                  <a:gd name="connsiteY26" fmla="*/ 88643 h 461546"/>
                  <a:gd name="connsiteX27" fmla="*/ 328977 w 528355"/>
                  <a:gd name="connsiteY27" fmla="*/ 84262 h 461546"/>
                  <a:gd name="connsiteX28" fmla="*/ 328974 w 528355"/>
                  <a:gd name="connsiteY28" fmla="*/ 84238 h 461546"/>
                  <a:gd name="connsiteX29" fmla="*/ 328855 w 528355"/>
                  <a:gd name="connsiteY29" fmla="*/ 83635 h 461546"/>
                  <a:gd name="connsiteX30" fmla="*/ 328821 w 528355"/>
                  <a:gd name="connsiteY30" fmla="*/ 83468 h 461546"/>
                  <a:gd name="connsiteX31" fmla="*/ 328592 w 528355"/>
                  <a:gd name="connsiteY31" fmla="*/ 82721 h 461546"/>
                  <a:gd name="connsiteX32" fmla="*/ 317125 w 528355"/>
                  <a:gd name="connsiteY32" fmla="*/ 51211 h 461546"/>
                  <a:gd name="connsiteX33" fmla="*/ 370451 w 528355"/>
                  <a:gd name="connsiteY33" fmla="*/ 31803 h 461546"/>
                  <a:gd name="connsiteX34" fmla="*/ 381920 w 528355"/>
                  <a:gd name="connsiteY34" fmla="*/ 63309 h 461546"/>
                  <a:gd name="connsiteX35" fmla="*/ 389195 w 528355"/>
                  <a:gd name="connsiteY35" fmla="*/ 68407 h 461546"/>
                  <a:gd name="connsiteX36" fmla="*/ 391847 w 528355"/>
                  <a:gd name="connsiteY36" fmla="*/ 67932 h 461546"/>
                  <a:gd name="connsiteX37" fmla="*/ 396470 w 528355"/>
                  <a:gd name="connsiteY37" fmla="*/ 58015 h 461546"/>
                  <a:gd name="connsiteX38" fmla="*/ 382353 w 528355"/>
                  <a:gd name="connsiteY38" fmla="*/ 19226 h 461546"/>
                  <a:gd name="connsiteX39" fmla="*/ 376275 w 528355"/>
                  <a:gd name="connsiteY39" fmla="*/ 14231 h 461546"/>
                  <a:gd name="connsiteX40" fmla="*/ 375078 w 528355"/>
                  <a:gd name="connsiteY40" fmla="*/ 14137 h 461546"/>
                  <a:gd name="connsiteX41" fmla="*/ 372437 w 528355"/>
                  <a:gd name="connsiteY41" fmla="*/ 14602 h 461546"/>
                  <a:gd name="connsiteX42" fmla="*/ 304593 w 528355"/>
                  <a:gd name="connsiteY42" fmla="*/ 39297 h 461546"/>
                  <a:gd name="connsiteX43" fmla="*/ 304558 w 528355"/>
                  <a:gd name="connsiteY43" fmla="*/ 39306 h 461546"/>
                  <a:gd name="connsiteX44" fmla="*/ 304498 w 528355"/>
                  <a:gd name="connsiteY44" fmla="*/ 39331 h 461546"/>
                  <a:gd name="connsiteX45" fmla="*/ 265836 w 528355"/>
                  <a:gd name="connsiteY45" fmla="*/ 53405 h 461546"/>
                  <a:gd name="connsiteX46" fmla="*/ 265768 w 528355"/>
                  <a:gd name="connsiteY46" fmla="*/ 53423 h 461546"/>
                  <a:gd name="connsiteX47" fmla="*/ 265656 w 528355"/>
                  <a:gd name="connsiteY47" fmla="*/ 53471 h 461546"/>
                  <a:gd name="connsiteX48" fmla="*/ 197889 w 528355"/>
                  <a:gd name="connsiteY48" fmla="*/ 78137 h 461546"/>
                  <a:gd name="connsiteX49" fmla="*/ 193524 w 528355"/>
                  <a:gd name="connsiteY49" fmla="*/ 82131 h 461546"/>
                  <a:gd name="connsiteX50" fmla="*/ 193266 w 528355"/>
                  <a:gd name="connsiteY50" fmla="*/ 88054 h 461546"/>
                  <a:gd name="connsiteX51" fmla="*/ 239144 w 528355"/>
                  <a:gd name="connsiteY51" fmla="*/ 214110 h 461546"/>
                  <a:gd name="connsiteX52" fmla="*/ 283263 w 528355"/>
                  <a:gd name="connsiteY52" fmla="*/ 335334 h 461546"/>
                  <a:gd name="connsiteX53" fmla="*/ 265783 w 528355"/>
                  <a:gd name="connsiteY53" fmla="*/ 332549 h 461546"/>
                  <a:gd name="connsiteX54" fmla="*/ 154015 w 528355"/>
                  <a:gd name="connsiteY54" fmla="*/ 25463 h 461546"/>
                  <a:gd name="connsiteX55" fmla="*/ 104417 w 528355"/>
                  <a:gd name="connsiteY55" fmla="*/ 2335 h 461546"/>
                  <a:gd name="connsiteX56" fmla="*/ 104407 w 528355"/>
                  <a:gd name="connsiteY56" fmla="*/ 2339 h 461546"/>
                  <a:gd name="connsiteX57" fmla="*/ 5111 w 528355"/>
                  <a:gd name="connsiteY57" fmla="*/ 38152 h 461546"/>
                  <a:gd name="connsiteX58" fmla="*/ 5106 w 528355"/>
                  <a:gd name="connsiteY58" fmla="*/ 38154 h 461546"/>
                  <a:gd name="connsiteX59" fmla="*/ 5090 w 528355"/>
                  <a:gd name="connsiteY59" fmla="*/ 38159 h 461546"/>
                  <a:gd name="connsiteX60" fmla="*/ 4571 w 528355"/>
                  <a:gd name="connsiteY60" fmla="*/ 38378 h 461546"/>
                  <a:gd name="connsiteX61" fmla="*/ 4374 w 528355"/>
                  <a:gd name="connsiteY61" fmla="*/ 38461 h 461546"/>
                  <a:gd name="connsiteX62" fmla="*/ 3889 w 528355"/>
                  <a:gd name="connsiteY62" fmla="*/ 38724 h 461546"/>
                  <a:gd name="connsiteX63" fmla="*/ 3691 w 528355"/>
                  <a:gd name="connsiteY63" fmla="*/ 38834 h 461546"/>
                  <a:gd name="connsiteX64" fmla="*/ 3252 w 528355"/>
                  <a:gd name="connsiteY64" fmla="*/ 39132 h 461546"/>
                  <a:gd name="connsiteX65" fmla="*/ 3058 w 528355"/>
                  <a:gd name="connsiteY65" fmla="*/ 39265 h 461546"/>
                  <a:gd name="connsiteX66" fmla="*/ 2672 w 528355"/>
                  <a:gd name="connsiteY66" fmla="*/ 39588 h 461546"/>
                  <a:gd name="connsiteX67" fmla="*/ 2477 w 528355"/>
                  <a:gd name="connsiteY67" fmla="*/ 39753 h 461546"/>
                  <a:gd name="connsiteX68" fmla="*/ 2136 w 528355"/>
                  <a:gd name="connsiteY68" fmla="*/ 40100 h 461546"/>
                  <a:gd name="connsiteX69" fmla="*/ 1951 w 528355"/>
                  <a:gd name="connsiteY69" fmla="*/ 40290 h 461546"/>
                  <a:gd name="connsiteX70" fmla="*/ 1652 w 528355"/>
                  <a:gd name="connsiteY70" fmla="*/ 40660 h 461546"/>
                  <a:gd name="connsiteX71" fmla="*/ 1483 w 528355"/>
                  <a:gd name="connsiteY71" fmla="*/ 40872 h 461546"/>
                  <a:gd name="connsiteX72" fmla="*/ 1234 w 528355"/>
                  <a:gd name="connsiteY72" fmla="*/ 41248 h 461546"/>
                  <a:gd name="connsiteX73" fmla="*/ 1074 w 528355"/>
                  <a:gd name="connsiteY73" fmla="*/ 41493 h 461546"/>
                  <a:gd name="connsiteX74" fmla="*/ 869 w 528355"/>
                  <a:gd name="connsiteY74" fmla="*/ 41881 h 461546"/>
                  <a:gd name="connsiteX75" fmla="*/ 728 w 528355"/>
                  <a:gd name="connsiteY75" fmla="*/ 42150 h 461546"/>
                  <a:gd name="connsiteX76" fmla="*/ 565 w 528355"/>
                  <a:gd name="connsiteY76" fmla="*/ 42541 h 461546"/>
                  <a:gd name="connsiteX77" fmla="*/ 445 w 528355"/>
                  <a:gd name="connsiteY77" fmla="*/ 42838 h 461546"/>
                  <a:gd name="connsiteX78" fmla="*/ 326 w 528355"/>
                  <a:gd name="connsiteY78" fmla="*/ 43228 h 461546"/>
                  <a:gd name="connsiteX79" fmla="*/ 229 w 528355"/>
                  <a:gd name="connsiteY79" fmla="*/ 43551 h 461546"/>
                  <a:gd name="connsiteX80" fmla="*/ 150 w 528355"/>
                  <a:gd name="connsiteY80" fmla="*/ 43941 h 461546"/>
                  <a:gd name="connsiteX81" fmla="*/ 82 w 528355"/>
                  <a:gd name="connsiteY81" fmla="*/ 44282 h 461546"/>
                  <a:gd name="connsiteX82" fmla="*/ 40 w 528355"/>
                  <a:gd name="connsiteY82" fmla="*/ 44682 h 461546"/>
                  <a:gd name="connsiteX83" fmla="*/ 5 w 528355"/>
                  <a:gd name="connsiteY83" fmla="*/ 45029 h 461546"/>
                  <a:gd name="connsiteX84" fmla="*/ 3 w 528355"/>
                  <a:gd name="connsiteY84" fmla="*/ 45438 h 461546"/>
                  <a:gd name="connsiteX85" fmla="*/ 2 w 528355"/>
                  <a:gd name="connsiteY85" fmla="*/ 45788 h 461546"/>
                  <a:gd name="connsiteX86" fmla="*/ 41 w 528355"/>
                  <a:gd name="connsiteY86" fmla="*/ 46204 h 461546"/>
                  <a:gd name="connsiteX87" fmla="*/ 75 w 528355"/>
                  <a:gd name="connsiteY87" fmla="*/ 46549 h 461546"/>
                  <a:gd name="connsiteX88" fmla="*/ 157 w 528355"/>
                  <a:gd name="connsiteY88" fmla="*/ 46961 h 461546"/>
                  <a:gd name="connsiteX89" fmla="*/ 227 w 528355"/>
                  <a:gd name="connsiteY89" fmla="*/ 47312 h 461546"/>
                  <a:gd name="connsiteX90" fmla="*/ 352 w 528355"/>
                  <a:gd name="connsiteY90" fmla="*/ 47721 h 461546"/>
                  <a:gd name="connsiteX91" fmla="*/ 455 w 528355"/>
                  <a:gd name="connsiteY91" fmla="*/ 48060 h 461546"/>
                  <a:gd name="connsiteX92" fmla="*/ 458 w 528355"/>
                  <a:gd name="connsiteY92" fmla="*/ 48067 h 461546"/>
                  <a:gd name="connsiteX93" fmla="*/ 462 w 528355"/>
                  <a:gd name="connsiteY93" fmla="*/ 48082 h 461546"/>
                  <a:gd name="connsiteX94" fmla="*/ 11051 w 528355"/>
                  <a:gd name="connsiteY94" fmla="*/ 77172 h 461546"/>
                  <a:gd name="connsiteX95" fmla="*/ 11336 w 528355"/>
                  <a:gd name="connsiteY95" fmla="*/ 77798 h 461546"/>
                  <a:gd name="connsiteX96" fmla="*/ 11558 w 528355"/>
                  <a:gd name="connsiteY96" fmla="*/ 78284 h 461546"/>
                  <a:gd name="connsiteX97" fmla="*/ 11963 w 528355"/>
                  <a:gd name="connsiteY97" fmla="*/ 78899 h 461546"/>
                  <a:gd name="connsiteX98" fmla="*/ 12220 w 528355"/>
                  <a:gd name="connsiteY98" fmla="*/ 79286 h 461546"/>
                  <a:gd name="connsiteX99" fmla="*/ 12762 w 528355"/>
                  <a:gd name="connsiteY99" fmla="*/ 79881 h 461546"/>
                  <a:gd name="connsiteX100" fmla="*/ 13016 w 528355"/>
                  <a:gd name="connsiteY100" fmla="*/ 80159 h 461546"/>
                  <a:gd name="connsiteX101" fmla="*/ 13683 w 528355"/>
                  <a:gd name="connsiteY101" fmla="*/ 80698 h 461546"/>
                  <a:gd name="connsiteX102" fmla="*/ 13925 w 528355"/>
                  <a:gd name="connsiteY102" fmla="*/ 80892 h 461546"/>
                  <a:gd name="connsiteX103" fmla="*/ 14700 w 528355"/>
                  <a:gd name="connsiteY103" fmla="*/ 81345 h 461546"/>
                  <a:gd name="connsiteX104" fmla="*/ 14930 w 528355"/>
                  <a:gd name="connsiteY104" fmla="*/ 81480 h 461546"/>
                  <a:gd name="connsiteX105" fmla="*/ 15768 w 528355"/>
                  <a:gd name="connsiteY105" fmla="*/ 81813 h 461546"/>
                  <a:gd name="connsiteX106" fmla="*/ 16012 w 528355"/>
                  <a:gd name="connsiteY106" fmla="*/ 81910 h 461546"/>
                  <a:gd name="connsiteX107" fmla="*/ 16903 w 528355"/>
                  <a:gd name="connsiteY107" fmla="*/ 82118 h 461546"/>
                  <a:gd name="connsiteX108" fmla="*/ 17150 w 528355"/>
                  <a:gd name="connsiteY108" fmla="*/ 82175 h 461546"/>
                  <a:gd name="connsiteX109" fmla="*/ 18325 w 528355"/>
                  <a:gd name="connsiteY109" fmla="*/ 82266 h 461546"/>
                  <a:gd name="connsiteX110" fmla="*/ 18985 w 528355"/>
                  <a:gd name="connsiteY110" fmla="*/ 82238 h 461546"/>
                  <a:gd name="connsiteX111" fmla="*/ 19120 w 528355"/>
                  <a:gd name="connsiteY111" fmla="*/ 82220 h 461546"/>
                  <a:gd name="connsiteX112" fmla="*/ 19645 w 528355"/>
                  <a:gd name="connsiteY112" fmla="*/ 82152 h 461546"/>
                  <a:gd name="connsiteX113" fmla="*/ 19886 w 528355"/>
                  <a:gd name="connsiteY113" fmla="*/ 82100 h 461546"/>
                  <a:gd name="connsiteX114" fmla="*/ 20303 w 528355"/>
                  <a:gd name="connsiteY114" fmla="*/ 82007 h 461546"/>
                  <a:gd name="connsiteX115" fmla="*/ 20743 w 528355"/>
                  <a:gd name="connsiteY115" fmla="*/ 81870 h 461546"/>
                  <a:gd name="connsiteX116" fmla="*/ 20949 w 528355"/>
                  <a:gd name="connsiteY116" fmla="*/ 81805 h 461546"/>
                  <a:gd name="connsiteX117" fmla="*/ 20958 w 528355"/>
                  <a:gd name="connsiteY117" fmla="*/ 81802 h 461546"/>
                  <a:gd name="connsiteX118" fmla="*/ 20970 w 528355"/>
                  <a:gd name="connsiteY118" fmla="*/ 81797 h 461546"/>
                  <a:gd name="connsiteX119" fmla="*/ 20979 w 528355"/>
                  <a:gd name="connsiteY119" fmla="*/ 81793 h 461546"/>
                  <a:gd name="connsiteX120" fmla="*/ 113015 w 528355"/>
                  <a:gd name="connsiteY120" fmla="*/ 48598 h 461546"/>
                  <a:gd name="connsiteX121" fmla="*/ 222156 w 528355"/>
                  <a:gd name="connsiteY121" fmla="*/ 348451 h 461546"/>
                  <a:gd name="connsiteX122" fmla="*/ 203944 w 528355"/>
                  <a:gd name="connsiteY122" fmla="*/ 419094 h 461546"/>
                  <a:gd name="connsiteX123" fmla="*/ 264554 w 528355"/>
                  <a:gd name="connsiteY123" fmla="*/ 461546 h 461546"/>
                  <a:gd name="connsiteX124" fmla="*/ 286607 w 528355"/>
                  <a:gd name="connsiteY124" fmla="*/ 457641 h 461546"/>
                  <a:gd name="connsiteX125" fmla="*/ 323001 w 528355"/>
                  <a:gd name="connsiteY125" fmla="*/ 424294 h 461546"/>
                  <a:gd name="connsiteX126" fmla="*/ 329047 w 528355"/>
                  <a:gd name="connsiteY126" fmla="*/ 398271 h 461546"/>
                  <a:gd name="connsiteX127" fmla="*/ 523258 w 528355"/>
                  <a:gd name="connsiteY127" fmla="*/ 327646 h 461546"/>
                  <a:gd name="connsiteX128" fmla="*/ 523260 w 528355"/>
                  <a:gd name="connsiteY128" fmla="*/ 327645 h 461546"/>
                  <a:gd name="connsiteX129" fmla="*/ 523261 w 528355"/>
                  <a:gd name="connsiteY129" fmla="*/ 327645 h 461546"/>
                  <a:gd name="connsiteX130" fmla="*/ 523411 w 528355"/>
                  <a:gd name="connsiteY130" fmla="*/ 327582 h 461546"/>
                  <a:gd name="connsiteX131" fmla="*/ 523990 w 528355"/>
                  <a:gd name="connsiteY131" fmla="*/ 327338 h 461546"/>
                  <a:gd name="connsiteX132" fmla="*/ 524221 w 528355"/>
                  <a:gd name="connsiteY132" fmla="*/ 327212 h 461546"/>
                  <a:gd name="connsiteX133" fmla="*/ 524672 w 528355"/>
                  <a:gd name="connsiteY133" fmla="*/ 326966 h 461546"/>
                  <a:gd name="connsiteX134" fmla="*/ 524912 w 528355"/>
                  <a:gd name="connsiteY134" fmla="*/ 326802 h 461546"/>
                  <a:gd name="connsiteX135" fmla="*/ 525305 w 528355"/>
                  <a:gd name="connsiteY135" fmla="*/ 326533 h 461546"/>
                  <a:gd name="connsiteX136" fmla="*/ 525419 w 528355"/>
                  <a:gd name="connsiteY136" fmla="*/ 326436 h 461546"/>
                  <a:gd name="connsiteX137" fmla="*/ 525884 w 528355"/>
                  <a:gd name="connsiteY137" fmla="*/ 326045 h 461546"/>
                  <a:gd name="connsiteX138" fmla="*/ 525956 w 528355"/>
                  <a:gd name="connsiteY138" fmla="*/ 325968 h 461546"/>
                  <a:gd name="connsiteX139" fmla="*/ 526408 w 528355"/>
                  <a:gd name="connsiteY139" fmla="*/ 325505 h 461546"/>
                  <a:gd name="connsiteX140" fmla="*/ 526489 w 528355"/>
                  <a:gd name="connsiteY140" fmla="*/ 325404 h 461546"/>
                  <a:gd name="connsiteX141" fmla="*/ 526875 w 528355"/>
                  <a:gd name="connsiteY141" fmla="*/ 324922 h 461546"/>
                  <a:gd name="connsiteX142" fmla="*/ 526911 w 528355"/>
                  <a:gd name="connsiteY142" fmla="*/ 324866 h 461546"/>
                  <a:gd name="connsiteX143" fmla="*/ 527283 w 528355"/>
                  <a:gd name="connsiteY143" fmla="*/ 324299 h 461546"/>
                  <a:gd name="connsiteX144" fmla="*/ 527341 w 528355"/>
                  <a:gd name="connsiteY144" fmla="*/ 324189 h 461546"/>
                  <a:gd name="connsiteX145" fmla="*/ 527629 w 528355"/>
                  <a:gd name="connsiteY145" fmla="*/ 323642 h 461546"/>
                  <a:gd name="connsiteX146" fmla="*/ 527720 w 528355"/>
                  <a:gd name="connsiteY146" fmla="*/ 323417 h 461546"/>
                  <a:gd name="connsiteX147" fmla="*/ 527910 w 528355"/>
                  <a:gd name="connsiteY147" fmla="*/ 322955 h 461546"/>
                  <a:gd name="connsiteX148" fmla="*/ 528009 w 528355"/>
                  <a:gd name="connsiteY148" fmla="*/ 322626 h 461546"/>
                  <a:gd name="connsiteX149" fmla="*/ 528125 w 528355"/>
                  <a:gd name="connsiteY149" fmla="*/ 322244 h 461546"/>
                  <a:gd name="connsiteX150" fmla="*/ 528241 w 528355"/>
                  <a:gd name="connsiteY150" fmla="*/ 321665 h 461546"/>
                  <a:gd name="connsiteX151" fmla="*/ 528270 w 528355"/>
                  <a:gd name="connsiteY151" fmla="*/ 321513 h 461546"/>
                  <a:gd name="connsiteX152" fmla="*/ 527886 w 528355"/>
                  <a:gd name="connsiteY152" fmla="*/ 317725 h 461546"/>
                  <a:gd name="connsiteX153" fmla="*/ 302582 w 528355"/>
                  <a:gd name="connsiteY153" fmla="*/ 56505 h 461546"/>
                  <a:gd name="connsiteX154" fmla="*/ 311400 w 528355"/>
                  <a:gd name="connsiteY154" fmla="*/ 80745 h 461546"/>
                  <a:gd name="connsiteX155" fmla="*/ 287157 w 528355"/>
                  <a:gd name="connsiteY155" fmla="*/ 89568 h 461546"/>
                  <a:gd name="connsiteX156" fmla="*/ 278334 w 528355"/>
                  <a:gd name="connsiteY156" fmla="*/ 65329 h 461546"/>
                  <a:gd name="connsiteX157" fmla="*/ 302582 w 528355"/>
                  <a:gd name="connsiteY157" fmla="*/ 56505 h 461546"/>
                  <a:gd name="connsiteX158" fmla="*/ 348462 w 528355"/>
                  <a:gd name="connsiteY158" fmla="*/ 182560 h 461546"/>
                  <a:gd name="connsiteX159" fmla="*/ 357286 w 528355"/>
                  <a:gd name="connsiteY159" fmla="*/ 206798 h 461546"/>
                  <a:gd name="connsiteX160" fmla="*/ 333036 w 528355"/>
                  <a:gd name="connsiteY160" fmla="*/ 215623 h 461546"/>
                  <a:gd name="connsiteX161" fmla="*/ 324215 w 528355"/>
                  <a:gd name="connsiteY161" fmla="*/ 191384 h 461546"/>
                  <a:gd name="connsiteX162" fmla="*/ 348462 w 528355"/>
                  <a:gd name="connsiteY162" fmla="*/ 182560 h 461546"/>
                  <a:gd name="connsiteX163" fmla="*/ 256343 w 528355"/>
                  <a:gd name="connsiteY163" fmla="*/ 216084 h 461546"/>
                  <a:gd name="connsiteX164" fmla="*/ 309672 w 528355"/>
                  <a:gd name="connsiteY164" fmla="*/ 196677 h 461546"/>
                  <a:gd name="connsiteX165" fmla="*/ 321143 w 528355"/>
                  <a:gd name="connsiteY165" fmla="*/ 228186 h 461546"/>
                  <a:gd name="connsiteX166" fmla="*/ 328418 w 528355"/>
                  <a:gd name="connsiteY166" fmla="*/ 233283 h 461546"/>
                  <a:gd name="connsiteX167" fmla="*/ 331060 w 528355"/>
                  <a:gd name="connsiteY167" fmla="*/ 232808 h 461546"/>
                  <a:gd name="connsiteX168" fmla="*/ 369850 w 528355"/>
                  <a:gd name="connsiteY168" fmla="*/ 218691 h 461546"/>
                  <a:gd name="connsiteX169" fmla="*/ 374473 w 528355"/>
                  <a:gd name="connsiteY169" fmla="*/ 208774 h 461546"/>
                  <a:gd name="connsiteX170" fmla="*/ 363003 w 528355"/>
                  <a:gd name="connsiteY170" fmla="*/ 177267 h 461546"/>
                  <a:gd name="connsiteX171" fmla="*/ 416340 w 528355"/>
                  <a:gd name="connsiteY171" fmla="*/ 157855 h 461546"/>
                  <a:gd name="connsiteX172" fmla="*/ 467530 w 528355"/>
                  <a:gd name="connsiteY172" fmla="*/ 298495 h 461546"/>
                  <a:gd name="connsiteX173" fmla="*/ 313112 w 528355"/>
                  <a:gd name="connsiteY173" fmla="*/ 354650 h 461546"/>
                  <a:gd name="connsiteX174" fmla="*/ 303509 w 528355"/>
                  <a:gd name="connsiteY174" fmla="*/ 345687 h 461546"/>
                  <a:gd name="connsiteX175" fmla="*/ 256343 w 528355"/>
                  <a:gd name="connsiteY175" fmla="*/ 216084 h 461546"/>
                  <a:gd name="connsiteX176" fmla="*/ 124923 w 528355"/>
                  <a:gd name="connsiteY176" fmla="*/ 36050 h 461546"/>
                  <a:gd name="connsiteX177" fmla="*/ 124771 w 528355"/>
                  <a:gd name="connsiteY177" fmla="*/ 35687 h 461546"/>
                  <a:gd name="connsiteX178" fmla="*/ 124619 w 528355"/>
                  <a:gd name="connsiteY178" fmla="*/ 35329 h 461546"/>
                  <a:gd name="connsiteX179" fmla="*/ 124454 w 528355"/>
                  <a:gd name="connsiteY179" fmla="*/ 35024 h 461546"/>
                  <a:gd name="connsiteX180" fmla="*/ 124246 w 528355"/>
                  <a:gd name="connsiteY180" fmla="*/ 34645 h 461546"/>
                  <a:gd name="connsiteX181" fmla="*/ 124081 w 528355"/>
                  <a:gd name="connsiteY181" fmla="*/ 34404 h 461546"/>
                  <a:gd name="connsiteX182" fmla="*/ 123813 w 528355"/>
                  <a:gd name="connsiteY182" fmla="*/ 34012 h 461546"/>
                  <a:gd name="connsiteX183" fmla="*/ 123655 w 528355"/>
                  <a:gd name="connsiteY183" fmla="*/ 33823 h 461546"/>
                  <a:gd name="connsiteX184" fmla="*/ 123325 w 528355"/>
                  <a:gd name="connsiteY184" fmla="*/ 33431 h 461546"/>
                  <a:gd name="connsiteX185" fmla="*/ 123177 w 528355"/>
                  <a:gd name="connsiteY185" fmla="*/ 33286 h 461546"/>
                  <a:gd name="connsiteX186" fmla="*/ 122786 w 528355"/>
                  <a:gd name="connsiteY186" fmla="*/ 32905 h 461546"/>
                  <a:gd name="connsiteX187" fmla="*/ 122665 w 528355"/>
                  <a:gd name="connsiteY187" fmla="*/ 32808 h 461546"/>
                  <a:gd name="connsiteX188" fmla="*/ 122202 w 528355"/>
                  <a:gd name="connsiteY188" fmla="*/ 32437 h 461546"/>
                  <a:gd name="connsiteX189" fmla="*/ 122132 w 528355"/>
                  <a:gd name="connsiteY189" fmla="*/ 32390 h 461546"/>
                  <a:gd name="connsiteX190" fmla="*/ 121579 w 528355"/>
                  <a:gd name="connsiteY190" fmla="*/ 32028 h 461546"/>
                  <a:gd name="connsiteX191" fmla="*/ 121534 w 528355"/>
                  <a:gd name="connsiteY191" fmla="*/ 32005 h 461546"/>
                  <a:gd name="connsiteX192" fmla="*/ 118042 w 528355"/>
                  <a:gd name="connsiteY192" fmla="*/ 30964 h 461546"/>
                  <a:gd name="connsiteX193" fmla="*/ 118009 w 528355"/>
                  <a:gd name="connsiteY193" fmla="*/ 30964 h 461546"/>
                  <a:gd name="connsiteX194" fmla="*/ 117287 w 528355"/>
                  <a:gd name="connsiteY194" fmla="*/ 30963 h 461546"/>
                  <a:gd name="connsiteX195" fmla="*/ 117154 w 528355"/>
                  <a:gd name="connsiteY195" fmla="*/ 30977 h 461546"/>
                  <a:gd name="connsiteX196" fmla="*/ 116528 w 528355"/>
                  <a:gd name="connsiteY196" fmla="*/ 31037 h 461546"/>
                  <a:gd name="connsiteX197" fmla="*/ 116229 w 528355"/>
                  <a:gd name="connsiteY197" fmla="*/ 31097 h 461546"/>
                  <a:gd name="connsiteX198" fmla="*/ 115770 w 528355"/>
                  <a:gd name="connsiteY198" fmla="*/ 31189 h 461546"/>
                  <a:gd name="connsiteX199" fmla="*/ 115252 w 528355"/>
                  <a:gd name="connsiteY199" fmla="*/ 31346 h 461546"/>
                  <a:gd name="connsiteX200" fmla="*/ 115022 w 528355"/>
                  <a:gd name="connsiteY200" fmla="*/ 31416 h 461546"/>
                  <a:gd name="connsiteX201" fmla="*/ 115011 w 528355"/>
                  <a:gd name="connsiteY201" fmla="*/ 31420 h 461546"/>
                  <a:gd name="connsiteX202" fmla="*/ 115000 w 528355"/>
                  <a:gd name="connsiteY202" fmla="*/ 31423 h 461546"/>
                  <a:gd name="connsiteX203" fmla="*/ 114991 w 528355"/>
                  <a:gd name="connsiteY203" fmla="*/ 31427 h 461546"/>
                  <a:gd name="connsiteX204" fmla="*/ 22955 w 528355"/>
                  <a:gd name="connsiteY204" fmla="*/ 64623 h 461546"/>
                  <a:gd name="connsiteX205" fmla="*/ 17661 w 528355"/>
                  <a:gd name="connsiteY205" fmla="*/ 50077 h 461546"/>
                  <a:gd name="connsiteX206" fmla="*/ 109685 w 528355"/>
                  <a:gd name="connsiteY206" fmla="*/ 16885 h 461546"/>
                  <a:gd name="connsiteX207" fmla="*/ 109690 w 528355"/>
                  <a:gd name="connsiteY207" fmla="*/ 16883 h 461546"/>
                  <a:gd name="connsiteX208" fmla="*/ 109706 w 528355"/>
                  <a:gd name="connsiteY208" fmla="*/ 16878 h 461546"/>
                  <a:gd name="connsiteX209" fmla="*/ 139465 w 528355"/>
                  <a:gd name="connsiteY209" fmla="*/ 30756 h 461546"/>
                  <a:gd name="connsiteX210" fmla="*/ 249918 w 528355"/>
                  <a:gd name="connsiteY210" fmla="*/ 334225 h 461546"/>
                  <a:gd name="connsiteX211" fmla="*/ 242484 w 528355"/>
                  <a:gd name="connsiteY211" fmla="*/ 336429 h 461546"/>
                  <a:gd name="connsiteX212" fmla="*/ 235375 w 528355"/>
                  <a:gd name="connsiteY212" fmla="*/ 339529 h 461546"/>
                  <a:gd name="connsiteX213" fmla="*/ 124923 w 528355"/>
                  <a:gd name="connsiteY213" fmla="*/ 36050 h 461546"/>
                  <a:gd name="connsiteX214" fmla="*/ 308969 w 528355"/>
                  <a:gd name="connsiteY214" fmla="*/ 417750 h 461546"/>
                  <a:gd name="connsiteX215" fmla="*/ 281311 w 528355"/>
                  <a:gd name="connsiteY215" fmla="*/ 443094 h 461546"/>
                  <a:gd name="connsiteX216" fmla="*/ 264552 w 528355"/>
                  <a:gd name="connsiteY216" fmla="*/ 446066 h 461546"/>
                  <a:gd name="connsiteX217" fmla="*/ 218488 w 528355"/>
                  <a:gd name="connsiteY217" fmla="*/ 413799 h 461546"/>
                  <a:gd name="connsiteX218" fmla="*/ 247783 w 528355"/>
                  <a:gd name="connsiteY218" fmla="*/ 350974 h 461546"/>
                  <a:gd name="connsiteX219" fmla="*/ 264542 w 528355"/>
                  <a:gd name="connsiteY219" fmla="*/ 348002 h 461546"/>
                  <a:gd name="connsiteX220" fmla="*/ 310606 w 528355"/>
                  <a:gd name="connsiteY220" fmla="*/ 380271 h 461546"/>
                  <a:gd name="connsiteX221" fmla="*/ 308969 w 528355"/>
                  <a:gd name="connsiteY221" fmla="*/ 417750 h 461546"/>
                  <a:gd name="connsiteX222" fmla="*/ 327352 w 528355"/>
                  <a:gd name="connsiteY222" fmla="*/ 382414 h 461546"/>
                  <a:gd name="connsiteX223" fmla="*/ 325151 w 528355"/>
                  <a:gd name="connsiteY223" fmla="*/ 374978 h 461546"/>
                  <a:gd name="connsiteX224" fmla="*/ 322060 w 528355"/>
                  <a:gd name="connsiteY224" fmla="*/ 367867 h 461546"/>
                  <a:gd name="connsiteX225" fmla="*/ 505397 w 528355"/>
                  <a:gd name="connsiteY225" fmla="*/ 301198 h 461546"/>
                  <a:gd name="connsiteX226" fmla="*/ 510691 w 528355"/>
                  <a:gd name="connsiteY226" fmla="*/ 315744 h 461546"/>
                  <a:gd name="connsiteX227" fmla="*/ 327352 w 528355"/>
                  <a:gd name="connsiteY227" fmla="*/ 382414 h 461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</a:cxnLst>
                <a:rect l="l" t="t" r="r" b="b"/>
                <a:pathLst>
                  <a:path w="528355" h="461546">
                    <a:moveTo>
                      <a:pt x="527886" y="317725"/>
                    </a:moveTo>
                    <a:lnTo>
                      <a:pt x="517296" y="288635"/>
                    </a:lnTo>
                    <a:cubicBezTo>
                      <a:pt x="516571" y="286644"/>
                      <a:pt x="515114" y="285134"/>
                      <a:pt x="513341" y="284292"/>
                    </a:cubicBezTo>
                    <a:cubicBezTo>
                      <a:pt x="513326" y="284285"/>
                      <a:pt x="513310" y="284276"/>
                      <a:pt x="513295" y="284269"/>
                    </a:cubicBezTo>
                    <a:cubicBezTo>
                      <a:pt x="513179" y="284214"/>
                      <a:pt x="513059" y="284172"/>
                      <a:pt x="512940" y="284123"/>
                    </a:cubicBezTo>
                    <a:cubicBezTo>
                      <a:pt x="512829" y="284078"/>
                      <a:pt x="512719" y="284026"/>
                      <a:pt x="512606" y="283986"/>
                    </a:cubicBezTo>
                    <a:cubicBezTo>
                      <a:pt x="512579" y="283976"/>
                      <a:pt x="512550" y="283969"/>
                      <a:pt x="512522" y="283961"/>
                    </a:cubicBezTo>
                    <a:cubicBezTo>
                      <a:pt x="510909" y="283409"/>
                      <a:pt x="509104" y="283379"/>
                      <a:pt x="507378" y="284009"/>
                    </a:cubicBezTo>
                    <a:lnTo>
                      <a:pt x="482070" y="293212"/>
                    </a:lnTo>
                    <a:lnTo>
                      <a:pt x="428232" y="145286"/>
                    </a:lnTo>
                    <a:cubicBezTo>
                      <a:pt x="428231" y="145282"/>
                      <a:pt x="428228" y="145279"/>
                      <a:pt x="428227" y="145276"/>
                    </a:cubicBezTo>
                    <a:lnTo>
                      <a:pt x="407058" y="87108"/>
                    </a:lnTo>
                    <a:cubicBezTo>
                      <a:pt x="405944" y="84064"/>
                      <a:pt x="403023" y="82019"/>
                      <a:pt x="399783" y="82019"/>
                    </a:cubicBezTo>
                    <a:cubicBezTo>
                      <a:pt x="398885" y="82019"/>
                      <a:pt x="397987" y="82174"/>
                      <a:pt x="397141" y="82484"/>
                    </a:cubicBezTo>
                    <a:cubicBezTo>
                      <a:pt x="393127" y="83939"/>
                      <a:pt x="391053" y="88397"/>
                      <a:pt x="392508" y="92401"/>
                    </a:cubicBezTo>
                    <a:lnTo>
                      <a:pt x="411042" y="143308"/>
                    </a:lnTo>
                    <a:lnTo>
                      <a:pt x="311651" y="179482"/>
                    </a:lnTo>
                    <a:cubicBezTo>
                      <a:pt x="311650" y="179482"/>
                      <a:pt x="311648" y="179482"/>
                      <a:pt x="311646" y="179483"/>
                    </a:cubicBezTo>
                    <a:cubicBezTo>
                      <a:pt x="311643" y="179484"/>
                      <a:pt x="311641" y="179486"/>
                      <a:pt x="311638" y="179486"/>
                    </a:cubicBezTo>
                    <a:lnTo>
                      <a:pt x="251045" y="201538"/>
                    </a:lnTo>
                    <a:lnTo>
                      <a:pt x="210452" y="90032"/>
                    </a:lnTo>
                    <a:lnTo>
                      <a:pt x="263790" y="70621"/>
                    </a:lnTo>
                    <a:lnTo>
                      <a:pt x="275261" y="102131"/>
                    </a:lnTo>
                    <a:cubicBezTo>
                      <a:pt x="276365" y="105175"/>
                      <a:pt x="279286" y="107229"/>
                      <a:pt x="282526" y="107229"/>
                    </a:cubicBezTo>
                    <a:cubicBezTo>
                      <a:pt x="283434" y="107229"/>
                      <a:pt x="284321" y="107075"/>
                      <a:pt x="285178" y="106754"/>
                    </a:cubicBezTo>
                    <a:lnTo>
                      <a:pt x="323968" y="92637"/>
                    </a:lnTo>
                    <a:cubicBezTo>
                      <a:pt x="325908" y="91935"/>
                      <a:pt x="327455" y="90511"/>
                      <a:pt x="328333" y="88643"/>
                    </a:cubicBezTo>
                    <a:cubicBezTo>
                      <a:pt x="328981" y="87254"/>
                      <a:pt x="329192" y="85740"/>
                      <a:pt x="328977" y="84262"/>
                    </a:cubicBezTo>
                    <a:cubicBezTo>
                      <a:pt x="328975" y="84253"/>
                      <a:pt x="328975" y="84245"/>
                      <a:pt x="328974" y="84238"/>
                    </a:cubicBezTo>
                    <a:cubicBezTo>
                      <a:pt x="328945" y="84037"/>
                      <a:pt x="328901" y="83834"/>
                      <a:pt x="328855" y="83635"/>
                    </a:cubicBezTo>
                    <a:cubicBezTo>
                      <a:pt x="328841" y="83578"/>
                      <a:pt x="328834" y="83525"/>
                      <a:pt x="328821" y="83468"/>
                    </a:cubicBezTo>
                    <a:cubicBezTo>
                      <a:pt x="328758" y="83217"/>
                      <a:pt x="328681" y="82969"/>
                      <a:pt x="328592" y="82721"/>
                    </a:cubicBezTo>
                    <a:lnTo>
                      <a:pt x="317125" y="51211"/>
                    </a:lnTo>
                    <a:lnTo>
                      <a:pt x="370451" y="31803"/>
                    </a:lnTo>
                    <a:lnTo>
                      <a:pt x="381920" y="63309"/>
                    </a:lnTo>
                    <a:cubicBezTo>
                      <a:pt x="383035" y="66353"/>
                      <a:pt x="385955" y="68407"/>
                      <a:pt x="389195" y="68407"/>
                    </a:cubicBezTo>
                    <a:cubicBezTo>
                      <a:pt x="390093" y="68407"/>
                      <a:pt x="390991" y="68252"/>
                      <a:pt x="391847" y="67932"/>
                    </a:cubicBezTo>
                    <a:cubicBezTo>
                      <a:pt x="395851" y="66477"/>
                      <a:pt x="397925" y="62029"/>
                      <a:pt x="396470" y="58015"/>
                    </a:cubicBezTo>
                    <a:lnTo>
                      <a:pt x="382353" y="19226"/>
                    </a:lnTo>
                    <a:cubicBezTo>
                      <a:pt x="381378" y="16562"/>
                      <a:pt x="379021" y="14665"/>
                      <a:pt x="376275" y="14231"/>
                    </a:cubicBezTo>
                    <a:cubicBezTo>
                      <a:pt x="375883" y="14169"/>
                      <a:pt x="375483" y="14137"/>
                      <a:pt x="375078" y="14137"/>
                    </a:cubicBezTo>
                    <a:cubicBezTo>
                      <a:pt x="374181" y="14137"/>
                      <a:pt x="373283" y="14292"/>
                      <a:pt x="372437" y="14602"/>
                    </a:cubicBezTo>
                    <a:lnTo>
                      <a:pt x="304593" y="39297"/>
                    </a:lnTo>
                    <a:cubicBezTo>
                      <a:pt x="304582" y="39301"/>
                      <a:pt x="304569" y="39302"/>
                      <a:pt x="304558" y="39306"/>
                    </a:cubicBezTo>
                    <a:cubicBezTo>
                      <a:pt x="304537" y="39314"/>
                      <a:pt x="304519" y="39324"/>
                      <a:pt x="304498" y="39331"/>
                    </a:cubicBezTo>
                    <a:lnTo>
                      <a:pt x="265836" y="53405"/>
                    </a:lnTo>
                    <a:cubicBezTo>
                      <a:pt x="265814" y="53413"/>
                      <a:pt x="265791" y="53415"/>
                      <a:pt x="265768" y="53423"/>
                    </a:cubicBezTo>
                    <a:cubicBezTo>
                      <a:pt x="265730" y="53438"/>
                      <a:pt x="265694" y="53456"/>
                      <a:pt x="265656" y="53471"/>
                    </a:cubicBezTo>
                    <a:lnTo>
                      <a:pt x="197889" y="78137"/>
                    </a:lnTo>
                    <a:cubicBezTo>
                      <a:pt x="195949" y="78839"/>
                      <a:pt x="194402" y="80263"/>
                      <a:pt x="193524" y="82131"/>
                    </a:cubicBezTo>
                    <a:cubicBezTo>
                      <a:pt x="192647" y="84009"/>
                      <a:pt x="192554" y="86113"/>
                      <a:pt x="193266" y="88054"/>
                    </a:cubicBezTo>
                    <a:lnTo>
                      <a:pt x="239144" y="214110"/>
                    </a:lnTo>
                    <a:lnTo>
                      <a:pt x="283263" y="335334"/>
                    </a:lnTo>
                    <a:cubicBezTo>
                      <a:pt x="277670" y="333625"/>
                      <a:pt x="271797" y="332666"/>
                      <a:pt x="265783" y="332549"/>
                    </a:cubicBezTo>
                    <a:lnTo>
                      <a:pt x="154015" y="25463"/>
                    </a:lnTo>
                    <a:cubicBezTo>
                      <a:pt x="146717" y="5413"/>
                      <a:pt x="124468" y="-4961"/>
                      <a:pt x="104417" y="2335"/>
                    </a:cubicBezTo>
                    <a:cubicBezTo>
                      <a:pt x="104413" y="2336"/>
                      <a:pt x="104410" y="2338"/>
                      <a:pt x="104407" y="2339"/>
                    </a:cubicBezTo>
                    <a:lnTo>
                      <a:pt x="5111" y="38152"/>
                    </a:lnTo>
                    <a:cubicBezTo>
                      <a:pt x="5110" y="38153"/>
                      <a:pt x="5108" y="38153"/>
                      <a:pt x="5106" y="38154"/>
                    </a:cubicBezTo>
                    <a:cubicBezTo>
                      <a:pt x="5101" y="38156"/>
                      <a:pt x="5096" y="38157"/>
                      <a:pt x="5090" y="38159"/>
                    </a:cubicBezTo>
                    <a:cubicBezTo>
                      <a:pt x="4911" y="38224"/>
                      <a:pt x="4742" y="38301"/>
                      <a:pt x="4571" y="38378"/>
                    </a:cubicBezTo>
                    <a:cubicBezTo>
                      <a:pt x="4506" y="38406"/>
                      <a:pt x="4438" y="38430"/>
                      <a:pt x="4374" y="38461"/>
                    </a:cubicBezTo>
                    <a:cubicBezTo>
                      <a:pt x="4207" y="38541"/>
                      <a:pt x="4048" y="38633"/>
                      <a:pt x="3889" y="38724"/>
                    </a:cubicBezTo>
                    <a:cubicBezTo>
                      <a:pt x="3824" y="38761"/>
                      <a:pt x="3755" y="38793"/>
                      <a:pt x="3691" y="38834"/>
                    </a:cubicBezTo>
                    <a:cubicBezTo>
                      <a:pt x="3539" y="38927"/>
                      <a:pt x="3396" y="39030"/>
                      <a:pt x="3252" y="39132"/>
                    </a:cubicBezTo>
                    <a:cubicBezTo>
                      <a:pt x="3188" y="39177"/>
                      <a:pt x="3120" y="39219"/>
                      <a:pt x="3058" y="39265"/>
                    </a:cubicBezTo>
                    <a:cubicBezTo>
                      <a:pt x="2923" y="39367"/>
                      <a:pt x="2799" y="39478"/>
                      <a:pt x="2672" y="39588"/>
                    </a:cubicBezTo>
                    <a:cubicBezTo>
                      <a:pt x="2608" y="39645"/>
                      <a:pt x="2539" y="39695"/>
                      <a:pt x="2477" y="39753"/>
                    </a:cubicBezTo>
                    <a:cubicBezTo>
                      <a:pt x="2357" y="39863"/>
                      <a:pt x="2248" y="39983"/>
                      <a:pt x="2136" y="40100"/>
                    </a:cubicBezTo>
                    <a:cubicBezTo>
                      <a:pt x="2075" y="40165"/>
                      <a:pt x="2010" y="40224"/>
                      <a:pt x="1951" y="40290"/>
                    </a:cubicBezTo>
                    <a:cubicBezTo>
                      <a:pt x="1846" y="40408"/>
                      <a:pt x="1750" y="40535"/>
                      <a:pt x="1652" y="40660"/>
                    </a:cubicBezTo>
                    <a:cubicBezTo>
                      <a:pt x="1596" y="40730"/>
                      <a:pt x="1536" y="40798"/>
                      <a:pt x="1483" y="40872"/>
                    </a:cubicBezTo>
                    <a:cubicBezTo>
                      <a:pt x="1394" y="40994"/>
                      <a:pt x="1316" y="41121"/>
                      <a:pt x="1234" y="41248"/>
                    </a:cubicBezTo>
                    <a:cubicBezTo>
                      <a:pt x="1182" y="41331"/>
                      <a:pt x="1124" y="41409"/>
                      <a:pt x="1074" y="41493"/>
                    </a:cubicBezTo>
                    <a:cubicBezTo>
                      <a:pt x="1000" y="41619"/>
                      <a:pt x="936" y="41751"/>
                      <a:pt x="869" y="41881"/>
                    </a:cubicBezTo>
                    <a:cubicBezTo>
                      <a:pt x="822" y="41971"/>
                      <a:pt x="771" y="42058"/>
                      <a:pt x="728" y="42150"/>
                    </a:cubicBezTo>
                    <a:cubicBezTo>
                      <a:pt x="668" y="42278"/>
                      <a:pt x="619" y="42410"/>
                      <a:pt x="565" y="42541"/>
                    </a:cubicBezTo>
                    <a:cubicBezTo>
                      <a:pt x="525" y="42642"/>
                      <a:pt x="480" y="42736"/>
                      <a:pt x="445" y="42838"/>
                    </a:cubicBezTo>
                    <a:cubicBezTo>
                      <a:pt x="399" y="42966"/>
                      <a:pt x="364" y="43098"/>
                      <a:pt x="326" y="43228"/>
                    </a:cubicBezTo>
                    <a:cubicBezTo>
                      <a:pt x="294" y="43335"/>
                      <a:pt x="257" y="43441"/>
                      <a:pt x="229" y="43551"/>
                    </a:cubicBezTo>
                    <a:cubicBezTo>
                      <a:pt x="197" y="43679"/>
                      <a:pt x="175" y="43811"/>
                      <a:pt x="150" y="43941"/>
                    </a:cubicBezTo>
                    <a:cubicBezTo>
                      <a:pt x="127" y="44054"/>
                      <a:pt x="99" y="44168"/>
                      <a:pt x="82" y="44282"/>
                    </a:cubicBezTo>
                    <a:cubicBezTo>
                      <a:pt x="61" y="44414"/>
                      <a:pt x="54" y="44549"/>
                      <a:pt x="40" y="44682"/>
                    </a:cubicBezTo>
                    <a:cubicBezTo>
                      <a:pt x="29" y="44797"/>
                      <a:pt x="11" y="44913"/>
                      <a:pt x="5" y="45029"/>
                    </a:cubicBezTo>
                    <a:cubicBezTo>
                      <a:pt x="-2" y="45166"/>
                      <a:pt x="3" y="45302"/>
                      <a:pt x="3" y="45438"/>
                    </a:cubicBezTo>
                    <a:cubicBezTo>
                      <a:pt x="3" y="45555"/>
                      <a:pt x="-3" y="45671"/>
                      <a:pt x="2" y="45788"/>
                    </a:cubicBezTo>
                    <a:cubicBezTo>
                      <a:pt x="8" y="45926"/>
                      <a:pt x="28" y="46066"/>
                      <a:pt x="41" y="46204"/>
                    </a:cubicBezTo>
                    <a:cubicBezTo>
                      <a:pt x="53" y="46318"/>
                      <a:pt x="59" y="46434"/>
                      <a:pt x="75" y="46549"/>
                    </a:cubicBezTo>
                    <a:cubicBezTo>
                      <a:pt x="96" y="46687"/>
                      <a:pt x="129" y="46824"/>
                      <a:pt x="157" y="46961"/>
                    </a:cubicBezTo>
                    <a:cubicBezTo>
                      <a:pt x="181" y="47078"/>
                      <a:pt x="198" y="47195"/>
                      <a:pt x="227" y="47312"/>
                    </a:cubicBezTo>
                    <a:cubicBezTo>
                      <a:pt x="261" y="47449"/>
                      <a:pt x="310" y="47585"/>
                      <a:pt x="352" y="47721"/>
                    </a:cubicBezTo>
                    <a:cubicBezTo>
                      <a:pt x="387" y="47833"/>
                      <a:pt x="415" y="47948"/>
                      <a:pt x="455" y="48060"/>
                    </a:cubicBezTo>
                    <a:cubicBezTo>
                      <a:pt x="456" y="48062"/>
                      <a:pt x="457" y="48065"/>
                      <a:pt x="458" y="48067"/>
                    </a:cubicBezTo>
                    <a:cubicBezTo>
                      <a:pt x="459" y="48073"/>
                      <a:pt x="460" y="48077"/>
                      <a:pt x="462" y="48082"/>
                    </a:cubicBezTo>
                    <a:lnTo>
                      <a:pt x="11051" y="77172"/>
                    </a:lnTo>
                    <a:cubicBezTo>
                      <a:pt x="11130" y="77391"/>
                      <a:pt x="11240" y="77590"/>
                      <a:pt x="11336" y="77798"/>
                    </a:cubicBezTo>
                    <a:cubicBezTo>
                      <a:pt x="11411" y="77959"/>
                      <a:pt x="11472" y="78130"/>
                      <a:pt x="11558" y="78284"/>
                    </a:cubicBezTo>
                    <a:cubicBezTo>
                      <a:pt x="11678" y="78501"/>
                      <a:pt x="11824" y="78695"/>
                      <a:pt x="11963" y="78899"/>
                    </a:cubicBezTo>
                    <a:cubicBezTo>
                      <a:pt x="12051" y="79026"/>
                      <a:pt x="12125" y="79165"/>
                      <a:pt x="12220" y="79286"/>
                    </a:cubicBezTo>
                    <a:cubicBezTo>
                      <a:pt x="12386" y="79499"/>
                      <a:pt x="12576" y="79689"/>
                      <a:pt x="12762" y="79881"/>
                    </a:cubicBezTo>
                    <a:cubicBezTo>
                      <a:pt x="12849" y="79971"/>
                      <a:pt x="12925" y="80073"/>
                      <a:pt x="13016" y="80159"/>
                    </a:cubicBezTo>
                    <a:cubicBezTo>
                      <a:pt x="13225" y="80356"/>
                      <a:pt x="13455" y="80527"/>
                      <a:pt x="13683" y="80698"/>
                    </a:cubicBezTo>
                    <a:cubicBezTo>
                      <a:pt x="13766" y="80761"/>
                      <a:pt x="13840" y="80835"/>
                      <a:pt x="13925" y="80892"/>
                    </a:cubicBezTo>
                    <a:cubicBezTo>
                      <a:pt x="14172" y="81063"/>
                      <a:pt x="14436" y="81206"/>
                      <a:pt x="14700" y="81345"/>
                    </a:cubicBezTo>
                    <a:cubicBezTo>
                      <a:pt x="14778" y="81387"/>
                      <a:pt x="14851" y="81440"/>
                      <a:pt x="14930" y="81480"/>
                    </a:cubicBezTo>
                    <a:cubicBezTo>
                      <a:pt x="15200" y="81612"/>
                      <a:pt x="15484" y="81714"/>
                      <a:pt x="15768" y="81813"/>
                    </a:cubicBezTo>
                    <a:cubicBezTo>
                      <a:pt x="15851" y="81842"/>
                      <a:pt x="15928" y="81883"/>
                      <a:pt x="16012" y="81910"/>
                    </a:cubicBezTo>
                    <a:cubicBezTo>
                      <a:pt x="16303" y="82002"/>
                      <a:pt x="16602" y="82061"/>
                      <a:pt x="16903" y="82118"/>
                    </a:cubicBezTo>
                    <a:cubicBezTo>
                      <a:pt x="16986" y="82134"/>
                      <a:pt x="17066" y="82163"/>
                      <a:pt x="17150" y="82175"/>
                    </a:cubicBezTo>
                    <a:cubicBezTo>
                      <a:pt x="17536" y="82236"/>
                      <a:pt x="17929" y="82266"/>
                      <a:pt x="18325" y="82266"/>
                    </a:cubicBezTo>
                    <a:cubicBezTo>
                      <a:pt x="18544" y="82266"/>
                      <a:pt x="18764" y="82256"/>
                      <a:pt x="18985" y="82238"/>
                    </a:cubicBezTo>
                    <a:cubicBezTo>
                      <a:pt x="19030" y="82234"/>
                      <a:pt x="19074" y="82225"/>
                      <a:pt x="19120" y="82220"/>
                    </a:cubicBezTo>
                    <a:cubicBezTo>
                      <a:pt x="19295" y="82202"/>
                      <a:pt x="19470" y="82182"/>
                      <a:pt x="19645" y="82152"/>
                    </a:cubicBezTo>
                    <a:cubicBezTo>
                      <a:pt x="19725" y="82138"/>
                      <a:pt x="19806" y="82116"/>
                      <a:pt x="19886" y="82100"/>
                    </a:cubicBezTo>
                    <a:cubicBezTo>
                      <a:pt x="20026" y="82071"/>
                      <a:pt x="20165" y="82044"/>
                      <a:pt x="20303" y="82007"/>
                    </a:cubicBezTo>
                    <a:cubicBezTo>
                      <a:pt x="20451" y="81969"/>
                      <a:pt x="20596" y="81918"/>
                      <a:pt x="20743" y="81870"/>
                    </a:cubicBezTo>
                    <a:cubicBezTo>
                      <a:pt x="20812" y="81848"/>
                      <a:pt x="20881" y="81829"/>
                      <a:pt x="20949" y="81805"/>
                    </a:cubicBezTo>
                    <a:lnTo>
                      <a:pt x="20958" y="81802"/>
                    </a:lnTo>
                    <a:cubicBezTo>
                      <a:pt x="20962" y="81800"/>
                      <a:pt x="20966" y="81798"/>
                      <a:pt x="20970" y="81797"/>
                    </a:cubicBezTo>
                    <a:cubicBezTo>
                      <a:pt x="20973" y="81796"/>
                      <a:pt x="20976" y="81794"/>
                      <a:pt x="20979" y="81793"/>
                    </a:cubicBezTo>
                    <a:lnTo>
                      <a:pt x="113015" y="48598"/>
                    </a:lnTo>
                    <a:lnTo>
                      <a:pt x="222156" y="348451"/>
                    </a:lnTo>
                    <a:cubicBezTo>
                      <a:pt x="202687" y="365480"/>
                      <a:pt x="194579" y="393367"/>
                      <a:pt x="203944" y="419094"/>
                    </a:cubicBezTo>
                    <a:cubicBezTo>
                      <a:pt x="213186" y="444485"/>
                      <a:pt x="237543" y="461546"/>
                      <a:pt x="264554" y="461546"/>
                    </a:cubicBezTo>
                    <a:cubicBezTo>
                      <a:pt x="272068" y="461546"/>
                      <a:pt x="279488" y="460233"/>
                      <a:pt x="286607" y="457641"/>
                    </a:cubicBezTo>
                    <a:cubicBezTo>
                      <a:pt x="302795" y="451749"/>
                      <a:pt x="315719" y="439908"/>
                      <a:pt x="323001" y="424294"/>
                    </a:cubicBezTo>
                    <a:cubicBezTo>
                      <a:pt x="326870" y="415994"/>
                      <a:pt x="328880" y="407160"/>
                      <a:pt x="329047" y="398271"/>
                    </a:cubicBezTo>
                    <a:lnTo>
                      <a:pt x="523258" y="327646"/>
                    </a:lnTo>
                    <a:cubicBezTo>
                      <a:pt x="523258" y="327646"/>
                      <a:pt x="523259" y="327646"/>
                      <a:pt x="523260" y="327645"/>
                    </a:cubicBezTo>
                    <a:lnTo>
                      <a:pt x="523261" y="327645"/>
                    </a:lnTo>
                    <a:cubicBezTo>
                      <a:pt x="523313" y="327627"/>
                      <a:pt x="523361" y="327602"/>
                      <a:pt x="523411" y="327582"/>
                    </a:cubicBezTo>
                    <a:cubicBezTo>
                      <a:pt x="523608" y="327506"/>
                      <a:pt x="523803" y="327428"/>
                      <a:pt x="523990" y="327338"/>
                    </a:cubicBezTo>
                    <a:cubicBezTo>
                      <a:pt x="524069" y="327299"/>
                      <a:pt x="524143" y="327253"/>
                      <a:pt x="524221" y="327212"/>
                    </a:cubicBezTo>
                    <a:cubicBezTo>
                      <a:pt x="524374" y="327132"/>
                      <a:pt x="524527" y="327055"/>
                      <a:pt x="524672" y="326966"/>
                    </a:cubicBezTo>
                    <a:cubicBezTo>
                      <a:pt x="524755" y="326915"/>
                      <a:pt x="524831" y="326855"/>
                      <a:pt x="524912" y="326802"/>
                    </a:cubicBezTo>
                    <a:cubicBezTo>
                      <a:pt x="525044" y="326713"/>
                      <a:pt x="525179" y="326628"/>
                      <a:pt x="525305" y="326533"/>
                    </a:cubicBezTo>
                    <a:cubicBezTo>
                      <a:pt x="525345" y="326502"/>
                      <a:pt x="525380" y="326467"/>
                      <a:pt x="525419" y="326436"/>
                    </a:cubicBezTo>
                    <a:cubicBezTo>
                      <a:pt x="525578" y="326309"/>
                      <a:pt x="525736" y="326182"/>
                      <a:pt x="525884" y="326045"/>
                    </a:cubicBezTo>
                    <a:cubicBezTo>
                      <a:pt x="525908" y="326018"/>
                      <a:pt x="525931" y="325992"/>
                      <a:pt x="525956" y="325968"/>
                    </a:cubicBezTo>
                    <a:cubicBezTo>
                      <a:pt x="526112" y="325818"/>
                      <a:pt x="526264" y="325666"/>
                      <a:pt x="526408" y="325505"/>
                    </a:cubicBezTo>
                    <a:cubicBezTo>
                      <a:pt x="526437" y="325473"/>
                      <a:pt x="526460" y="325437"/>
                      <a:pt x="526489" y="325404"/>
                    </a:cubicBezTo>
                    <a:cubicBezTo>
                      <a:pt x="526624" y="325247"/>
                      <a:pt x="526755" y="325088"/>
                      <a:pt x="526875" y="324922"/>
                    </a:cubicBezTo>
                    <a:cubicBezTo>
                      <a:pt x="526889" y="324904"/>
                      <a:pt x="526899" y="324885"/>
                      <a:pt x="526911" y="324866"/>
                    </a:cubicBezTo>
                    <a:cubicBezTo>
                      <a:pt x="527042" y="324681"/>
                      <a:pt x="527168" y="324494"/>
                      <a:pt x="527283" y="324299"/>
                    </a:cubicBezTo>
                    <a:cubicBezTo>
                      <a:pt x="527304" y="324263"/>
                      <a:pt x="527320" y="324225"/>
                      <a:pt x="527341" y="324189"/>
                    </a:cubicBezTo>
                    <a:cubicBezTo>
                      <a:pt x="527443" y="324010"/>
                      <a:pt x="527541" y="323829"/>
                      <a:pt x="527629" y="323642"/>
                    </a:cubicBezTo>
                    <a:cubicBezTo>
                      <a:pt x="527663" y="323569"/>
                      <a:pt x="527690" y="323492"/>
                      <a:pt x="527720" y="323417"/>
                    </a:cubicBezTo>
                    <a:cubicBezTo>
                      <a:pt x="527787" y="323265"/>
                      <a:pt x="527854" y="323112"/>
                      <a:pt x="527910" y="322955"/>
                    </a:cubicBezTo>
                    <a:cubicBezTo>
                      <a:pt x="527949" y="322847"/>
                      <a:pt x="527976" y="322735"/>
                      <a:pt x="528009" y="322626"/>
                    </a:cubicBezTo>
                    <a:cubicBezTo>
                      <a:pt x="528049" y="322499"/>
                      <a:pt x="528093" y="322373"/>
                      <a:pt x="528125" y="322244"/>
                    </a:cubicBezTo>
                    <a:cubicBezTo>
                      <a:pt x="528172" y="322053"/>
                      <a:pt x="528208" y="321859"/>
                      <a:pt x="528241" y="321665"/>
                    </a:cubicBezTo>
                    <a:cubicBezTo>
                      <a:pt x="528249" y="321613"/>
                      <a:pt x="528263" y="321564"/>
                      <a:pt x="528270" y="321513"/>
                    </a:cubicBezTo>
                    <a:cubicBezTo>
                      <a:pt x="528455" y="320279"/>
                      <a:pt x="528343" y="318981"/>
                      <a:pt x="527886" y="317725"/>
                    </a:cubicBezTo>
                    <a:close/>
                    <a:moveTo>
                      <a:pt x="302582" y="56505"/>
                    </a:moveTo>
                    <a:lnTo>
                      <a:pt x="311400" y="80745"/>
                    </a:lnTo>
                    <a:lnTo>
                      <a:pt x="287157" y="89568"/>
                    </a:lnTo>
                    <a:lnTo>
                      <a:pt x="278334" y="65329"/>
                    </a:lnTo>
                    <a:lnTo>
                      <a:pt x="302582" y="56505"/>
                    </a:lnTo>
                    <a:close/>
                    <a:moveTo>
                      <a:pt x="348462" y="182560"/>
                    </a:moveTo>
                    <a:lnTo>
                      <a:pt x="357286" y="206798"/>
                    </a:lnTo>
                    <a:lnTo>
                      <a:pt x="333036" y="215623"/>
                    </a:lnTo>
                    <a:lnTo>
                      <a:pt x="324215" y="191384"/>
                    </a:lnTo>
                    <a:lnTo>
                      <a:pt x="348462" y="182560"/>
                    </a:lnTo>
                    <a:close/>
                    <a:moveTo>
                      <a:pt x="256343" y="216084"/>
                    </a:moveTo>
                    <a:lnTo>
                      <a:pt x="309672" y="196677"/>
                    </a:lnTo>
                    <a:lnTo>
                      <a:pt x="321143" y="228186"/>
                    </a:lnTo>
                    <a:cubicBezTo>
                      <a:pt x="322247" y="231230"/>
                      <a:pt x="325168" y="233283"/>
                      <a:pt x="328418" y="233283"/>
                    </a:cubicBezTo>
                    <a:cubicBezTo>
                      <a:pt x="329316" y="233283"/>
                      <a:pt x="330204" y="233119"/>
                      <a:pt x="331060" y="232808"/>
                    </a:cubicBezTo>
                    <a:lnTo>
                      <a:pt x="369850" y="218691"/>
                    </a:lnTo>
                    <a:cubicBezTo>
                      <a:pt x="373864" y="217236"/>
                      <a:pt x="375938" y="212788"/>
                      <a:pt x="374473" y="208774"/>
                    </a:cubicBezTo>
                    <a:lnTo>
                      <a:pt x="363003" y="177267"/>
                    </a:lnTo>
                    <a:lnTo>
                      <a:pt x="416340" y="157855"/>
                    </a:lnTo>
                    <a:lnTo>
                      <a:pt x="467530" y="298495"/>
                    </a:lnTo>
                    <a:lnTo>
                      <a:pt x="313112" y="354650"/>
                    </a:lnTo>
                    <a:cubicBezTo>
                      <a:pt x="310212" y="351338"/>
                      <a:pt x="306997" y="348331"/>
                      <a:pt x="303509" y="345687"/>
                    </a:cubicBezTo>
                    <a:lnTo>
                      <a:pt x="256343" y="216084"/>
                    </a:lnTo>
                    <a:close/>
                    <a:moveTo>
                      <a:pt x="124923" y="36050"/>
                    </a:moveTo>
                    <a:cubicBezTo>
                      <a:pt x="124878" y="35926"/>
                      <a:pt x="124821" y="35809"/>
                      <a:pt x="124771" y="35687"/>
                    </a:cubicBezTo>
                    <a:cubicBezTo>
                      <a:pt x="124720" y="35569"/>
                      <a:pt x="124675" y="35446"/>
                      <a:pt x="124619" y="35329"/>
                    </a:cubicBezTo>
                    <a:cubicBezTo>
                      <a:pt x="124568" y="35223"/>
                      <a:pt x="124508" y="35126"/>
                      <a:pt x="124454" y="35024"/>
                    </a:cubicBezTo>
                    <a:cubicBezTo>
                      <a:pt x="124386" y="34897"/>
                      <a:pt x="124321" y="34767"/>
                      <a:pt x="124246" y="34645"/>
                    </a:cubicBezTo>
                    <a:cubicBezTo>
                      <a:pt x="124195" y="34561"/>
                      <a:pt x="124136" y="34485"/>
                      <a:pt x="124081" y="34404"/>
                    </a:cubicBezTo>
                    <a:cubicBezTo>
                      <a:pt x="123993" y="34271"/>
                      <a:pt x="123909" y="34137"/>
                      <a:pt x="123813" y="34012"/>
                    </a:cubicBezTo>
                    <a:cubicBezTo>
                      <a:pt x="123763" y="33946"/>
                      <a:pt x="123707" y="33888"/>
                      <a:pt x="123655" y="33823"/>
                    </a:cubicBezTo>
                    <a:cubicBezTo>
                      <a:pt x="123548" y="33689"/>
                      <a:pt x="123441" y="33556"/>
                      <a:pt x="123325" y="33431"/>
                    </a:cubicBezTo>
                    <a:cubicBezTo>
                      <a:pt x="123278" y="33381"/>
                      <a:pt x="123226" y="33336"/>
                      <a:pt x="123177" y="33286"/>
                    </a:cubicBezTo>
                    <a:cubicBezTo>
                      <a:pt x="123049" y="33156"/>
                      <a:pt x="122922" y="33026"/>
                      <a:pt x="122786" y="32905"/>
                    </a:cubicBezTo>
                    <a:cubicBezTo>
                      <a:pt x="122747" y="32871"/>
                      <a:pt x="122705" y="32841"/>
                      <a:pt x="122665" y="32808"/>
                    </a:cubicBezTo>
                    <a:cubicBezTo>
                      <a:pt x="122515" y="32679"/>
                      <a:pt x="122362" y="32552"/>
                      <a:pt x="122202" y="32437"/>
                    </a:cubicBezTo>
                    <a:cubicBezTo>
                      <a:pt x="122179" y="32420"/>
                      <a:pt x="122155" y="32408"/>
                      <a:pt x="122132" y="32390"/>
                    </a:cubicBezTo>
                    <a:cubicBezTo>
                      <a:pt x="121952" y="32262"/>
                      <a:pt x="121769" y="32141"/>
                      <a:pt x="121579" y="32028"/>
                    </a:cubicBezTo>
                    <a:cubicBezTo>
                      <a:pt x="121564" y="32020"/>
                      <a:pt x="121549" y="32013"/>
                      <a:pt x="121534" y="32005"/>
                    </a:cubicBezTo>
                    <a:cubicBezTo>
                      <a:pt x="120478" y="31391"/>
                      <a:pt x="119281" y="31029"/>
                      <a:pt x="118042" y="30964"/>
                    </a:cubicBezTo>
                    <a:cubicBezTo>
                      <a:pt x="118031" y="30964"/>
                      <a:pt x="118021" y="30965"/>
                      <a:pt x="118009" y="30964"/>
                    </a:cubicBezTo>
                    <a:cubicBezTo>
                      <a:pt x="117770" y="30953"/>
                      <a:pt x="117529" y="30952"/>
                      <a:pt x="117287" y="30963"/>
                    </a:cubicBezTo>
                    <a:cubicBezTo>
                      <a:pt x="117243" y="30965"/>
                      <a:pt x="117198" y="30973"/>
                      <a:pt x="117154" y="30977"/>
                    </a:cubicBezTo>
                    <a:cubicBezTo>
                      <a:pt x="116945" y="30990"/>
                      <a:pt x="116737" y="31006"/>
                      <a:pt x="116528" y="31037"/>
                    </a:cubicBezTo>
                    <a:cubicBezTo>
                      <a:pt x="116428" y="31053"/>
                      <a:pt x="116329" y="31078"/>
                      <a:pt x="116229" y="31097"/>
                    </a:cubicBezTo>
                    <a:cubicBezTo>
                      <a:pt x="116076" y="31125"/>
                      <a:pt x="115923" y="31151"/>
                      <a:pt x="115770" y="31189"/>
                    </a:cubicBezTo>
                    <a:cubicBezTo>
                      <a:pt x="115597" y="31232"/>
                      <a:pt x="115424" y="31291"/>
                      <a:pt x="115252" y="31346"/>
                    </a:cubicBezTo>
                    <a:cubicBezTo>
                      <a:pt x="115176" y="31371"/>
                      <a:pt x="115098" y="31389"/>
                      <a:pt x="115022" y="31416"/>
                    </a:cubicBezTo>
                    <a:lnTo>
                      <a:pt x="115011" y="31420"/>
                    </a:lnTo>
                    <a:cubicBezTo>
                      <a:pt x="115008" y="31421"/>
                      <a:pt x="115004" y="31422"/>
                      <a:pt x="115000" y="31423"/>
                    </a:cubicBezTo>
                    <a:cubicBezTo>
                      <a:pt x="114997" y="31424"/>
                      <a:pt x="114994" y="31426"/>
                      <a:pt x="114991" y="31427"/>
                    </a:cubicBezTo>
                    <a:lnTo>
                      <a:pt x="22955" y="64623"/>
                    </a:lnTo>
                    <a:lnTo>
                      <a:pt x="17661" y="50077"/>
                    </a:lnTo>
                    <a:lnTo>
                      <a:pt x="109685" y="16885"/>
                    </a:lnTo>
                    <a:cubicBezTo>
                      <a:pt x="109687" y="16884"/>
                      <a:pt x="109688" y="16883"/>
                      <a:pt x="109690" y="16883"/>
                    </a:cubicBezTo>
                    <a:cubicBezTo>
                      <a:pt x="109695" y="16881"/>
                      <a:pt x="109700" y="16880"/>
                      <a:pt x="109706" y="16878"/>
                    </a:cubicBezTo>
                    <a:cubicBezTo>
                      <a:pt x="121739" y="12500"/>
                      <a:pt x="135087" y="18724"/>
                      <a:pt x="139465" y="30756"/>
                    </a:cubicBezTo>
                    <a:lnTo>
                      <a:pt x="249918" y="334225"/>
                    </a:lnTo>
                    <a:cubicBezTo>
                      <a:pt x="247410" y="334811"/>
                      <a:pt x="244928" y="335538"/>
                      <a:pt x="242484" y="336429"/>
                    </a:cubicBezTo>
                    <a:cubicBezTo>
                      <a:pt x="240020" y="337326"/>
                      <a:pt x="237657" y="338373"/>
                      <a:pt x="235375" y="339529"/>
                    </a:cubicBezTo>
                    <a:lnTo>
                      <a:pt x="124923" y="36050"/>
                    </a:lnTo>
                    <a:close/>
                    <a:moveTo>
                      <a:pt x="308969" y="417750"/>
                    </a:moveTo>
                    <a:cubicBezTo>
                      <a:pt x="303436" y="429616"/>
                      <a:pt x="293614" y="438617"/>
                      <a:pt x="281311" y="443094"/>
                    </a:cubicBezTo>
                    <a:cubicBezTo>
                      <a:pt x="275894" y="445066"/>
                      <a:pt x="270254" y="446066"/>
                      <a:pt x="264552" y="446066"/>
                    </a:cubicBezTo>
                    <a:cubicBezTo>
                      <a:pt x="244023" y="446066"/>
                      <a:pt x="225511" y="433099"/>
                      <a:pt x="218488" y="413799"/>
                    </a:cubicBezTo>
                    <a:cubicBezTo>
                      <a:pt x="209244" y="388403"/>
                      <a:pt x="222386" y="360219"/>
                      <a:pt x="247783" y="350974"/>
                    </a:cubicBezTo>
                    <a:cubicBezTo>
                      <a:pt x="253200" y="349002"/>
                      <a:pt x="258839" y="348002"/>
                      <a:pt x="264542" y="348002"/>
                    </a:cubicBezTo>
                    <a:cubicBezTo>
                      <a:pt x="285070" y="348002"/>
                      <a:pt x="303583" y="360970"/>
                      <a:pt x="310606" y="380271"/>
                    </a:cubicBezTo>
                    <a:cubicBezTo>
                      <a:pt x="315085" y="392574"/>
                      <a:pt x="314504" y="405885"/>
                      <a:pt x="308969" y="417750"/>
                    </a:cubicBezTo>
                    <a:close/>
                    <a:moveTo>
                      <a:pt x="327352" y="382414"/>
                    </a:moveTo>
                    <a:cubicBezTo>
                      <a:pt x="326764" y="379913"/>
                      <a:pt x="326044" y="377430"/>
                      <a:pt x="325151" y="374978"/>
                    </a:cubicBezTo>
                    <a:cubicBezTo>
                      <a:pt x="324260" y="372527"/>
                      <a:pt x="323222" y="370156"/>
                      <a:pt x="322060" y="367867"/>
                    </a:cubicBezTo>
                    <a:lnTo>
                      <a:pt x="505397" y="301198"/>
                    </a:lnTo>
                    <a:lnTo>
                      <a:pt x="510691" y="315744"/>
                    </a:lnTo>
                    <a:lnTo>
                      <a:pt x="327352" y="382414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3F940B-B1C7-4367-8F0C-CA64790A12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BF937DD-F049-4751-BEE8-66148DD5F525}"/>
              </a:ext>
            </a:extLst>
          </p:cNvPr>
          <p:cNvGrpSpPr/>
          <p:nvPr/>
        </p:nvGrpSpPr>
        <p:grpSpPr>
          <a:xfrm>
            <a:off x="5042570" y="-1"/>
            <a:ext cx="7149430" cy="7000333"/>
            <a:chOff x="5042570" y="-1"/>
            <a:chExt cx="7149430" cy="7000333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2F098F59-06B5-48B8-AE44-FA6013EF5573}"/>
                </a:ext>
              </a:extLst>
            </p:cNvPr>
            <p:cNvGrpSpPr/>
            <p:nvPr/>
          </p:nvGrpSpPr>
          <p:grpSpPr>
            <a:xfrm>
              <a:off x="5042570" y="-1"/>
              <a:ext cx="7149430" cy="6858002"/>
              <a:chOff x="5042570" y="-1"/>
              <a:chExt cx="7149430" cy="6858002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695962B-805F-4341-B652-C8B03D61BE20}"/>
                  </a:ext>
                </a:extLst>
              </p:cNvPr>
              <p:cNvSpPr/>
              <p:nvPr/>
            </p:nvSpPr>
            <p:spPr>
              <a:xfrm>
                <a:off x="5042570" y="0"/>
                <a:ext cx="7149430" cy="6858000"/>
              </a:xfrm>
              <a:custGeom>
                <a:avLst/>
                <a:gdLst>
                  <a:gd name="connsiteX0" fmla="*/ 5122720 w 7149430"/>
                  <a:gd name="connsiteY0" fmla="*/ 0 h 6858000"/>
                  <a:gd name="connsiteX1" fmla="*/ 7149430 w 7149430"/>
                  <a:gd name="connsiteY1" fmla="*/ 0 h 6858000"/>
                  <a:gd name="connsiteX2" fmla="*/ 7149430 w 7149430"/>
                  <a:gd name="connsiteY2" fmla="*/ 2114075 h 6858000"/>
                  <a:gd name="connsiteX3" fmla="*/ 0 w 7149430"/>
                  <a:gd name="connsiteY3" fmla="*/ 0 h 6858000"/>
                  <a:gd name="connsiteX4" fmla="*/ 4804073 w 7149430"/>
                  <a:gd name="connsiteY4" fmla="*/ 0 h 6858000"/>
                  <a:gd name="connsiteX5" fmla="*/ 7149429 w 7149430"/>
                  <a:gd name="connsiteY5" fmla="*/ 2446457 h 6858000"/>
                  <a:gd name="connsiteX6" fmla="*/ 7149429 w 7149430"/>
                  <a:gd name="connsiteY6" fmla="*/ 6858000 h 6858000"/>
                  <a:gd name="connsiteX7" fmla="*/ 6137172 w 7149430"/>
                  <a:gd name="connsiteY7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149430" h="6858000">
                    <a:moveTo>
                      <a:pt x="5122720" y="0"/>
                    </a:moveTo>
                    <a:lnTo>
                      <a:pt x="7149430" y="0"/>
                    </a:lnTo>
                    <a:lnTo>
                      <a:pt x="7149430" y="2114075"/>
                    </a:lnTo>
                    <a:close/>
                    <a:moveTo>
                      <a:pt x="0" y="0"/>
                    </a:moveTo>
                    <a:lnTo>
                      <a:pt x="4804073" y="0"/>
                    </a:lnTo>
                    <a:lnTo>
                      <a:pt x="7149429" y="2446457"/>
                    </a:lnTo>
                    <a:lnTo>
                      <a:pt x="7149429" y="6858000"/>
                    </a:lnTo>
                    <a:lnTo>
                      <a:pt x="6137172" y="68580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24000">
                    <a:srgbClr val="453DAD">
                      <a:alpha val="27000"/>
                    </a:srgbClr>
                  </a:gs>
                  <a:gs pos="100000">
                    <a:srgbClr val="453DAD"/>
                  </a:gs>
                </a:gsLst>
                <a:lin ang="81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Parallelogram 29">
                <a:extLst>
                  <a:ext uri="{FF2B5EF4-FFF2-40B4-BE49-F238E27FC236}">
                    <a16:creationId xmlns:a16="http://schemas.microsoft.com/office/drawing/2014/main" id="{7B4C965F-9A77-4A25-8DCF-69F31E9032B1}"/>
                  </a:ext>
                </a:extLst>
              </p:cNvPr>
              <p:cNvSpPr/>
              <p:nvPr/>
            </p:nvSpPr>
            <p:spPr>
              <a:xfrm flipH="1">
                <a:off x="5066634" y="-1"/>
                <a:ext cx="3153450" cy="2430379"/>
              </a:xfrm>
              <a:prstGeom prst="parallelogram">
                <a:avLst>
                  <a:gd name="adj" fmla="val 87742"/>
                </a:avLst>
              </a:prstGeom>
              <a:solidFill>
                <a:srgbClr val="2622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610D8A04-FE17-40D5-82D2-697CA5BC3A94}"/>
                  </a:ext>
                </a:extLst>
              </p:cNvPr>
              <p:cNvSpPr/>
              <p:nvPr/>
            </p:nvSpPr>
            <p:spPr>
              <a:xfrm flipH="1">
                <a:off x="6400802" y="2863516"/>
                <a:ext cx="4784198" cy="3994485"/>
              </a:xfrm>
              <a:custGeom>
                <a:avLst/>
                <a:gdLst>
                  <a:gd name="connsiteX0" fmla="*/ 4784198 w 4784198"/>
                  <a:gd name="connsiteY0" fmla="*/ 0 h 3994485"/>
                  <a:gd name="connsiteX1" fmla="*/ 3142901 w 4784198"/>
                  <a:gd name="connsiteY1" fmla="*/ 0 h 3994485"/>
                  <a:gd name="connsiteX2" fmla="*/ 0 w 4784198"/>
                  <a:gd name="connsiteY2" fmla="*/ 3994485 h 3994485"/>
                  <a:gd name="connsiteX3" fmla="*/ 1641297 w 4784198"/>
                  <a:gd name="connsiteY3" fmla="*/ 3994485 h 39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784198" h="3994485">
                    <a:moveTo>
                      <a:pt x="4784198" y="0"/>
                    </a:moveTo>
                    <a:lnTo>
                      <a:pt x="3142901" y="0"/>
                    </a:lnTo>
                    <a:lnTo>
                      <a:pt x="0" y="3994485"/>
                    </a:lnTo>
                    <a:lnTo>
                      <a:pt x="1641297" y="3994485"/>
                    </a:lnTo>
                    <a:close/>
                  </a:path>
                </a:pathLst>
              </a:cu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E44556D-D40C-440F-B959-F93FEF55BFD4}"/>
                </a:ext>
              </a:extLst>
            </p:cNvPr>
            <p:cNvSpPr txBox="1"/>
            <p:nvPr/>
          </p:nvSpPr>
          <p:spPr>
            <a:xfrm>
              <a:off x="5436908" y="290803"/>
              <a:ext cx="5820824" cy="6709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3000">
                  <a:solidFill>
                    <a:schemeClr val="bg1"/>
                  </a:solidFill>
                  <a:effectLst>
                    <a:outerShdw blurRad="152400" dist="38100" dir="5400000" algn="t" rotWithShape="0">
                      <a:schemeClr val="bg1">
                        <a:lumMod val="50000"/>
                        <a:alpha val="19000"/>
                      </a:schemeClr>
                    </a:outerShdw>
                  </a:effectLst>
                  <a:latin typeface="Poppins SemiBold" panose="00000700000000000000" pitchFamily="2" charset="0"/>
                  <a:cs typeface="Poppins SemiBold" panose="00000700000000000000" pitchFamily="2" charset="0"/>
                </a:rPr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98507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9E733526-69D8-4ABE-A122-559E574C4C8E}"/>
              </a:ext>
            </a:extLst>
          </p:cNvPr>
          <p:cNvSpPr txBox="1"/>
          <p:nvPr/>
        </p:nvSpPr>
        <p:spPr>
          <a:xfrm>
            <a:off x="1055183" y="1429938"/>
            <a:ext cx="43390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Opportunity Logistic Analysis Slide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765B037-88EF-46E1-97F8-8DFD94D777BE}"/>
              </a:ext>
            </a:extLst>
          </p:cNvPr>
          <p:cNvGrpSpPr/>
          <p:nvPr/>
        </p:nvGrpSpPr>
        <p:grpSpPr>
          <a:xfrm flipH="1">
            <a:off x="1167792" y="2790687"/>
            <a:ext cx="1628079" cy="0"/>
            <a:chOff x="1156311" y="1345783"/>
            <a:chExt cx="1628079" cy="0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A09C6C1-0918-4489-8E3C-9B392B932D67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740547C4-C90A-4713-8D4B-D51179F573BD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335E109-82A6-4AD4-AA06-A456EF2BF8A0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5E104D4D-1319-4247-8820-B8F2499E7E70}"/>
              </a:ext>
            </a:extLst>
          </p:cNvPr>
          <p:cNvSpPr txBox="1"/>
          <p:nvPr/>
        </p:nvSpPr>
        <p:spPr>
          <a:xfrm>
            <a:off x="1063660" y="3129816"/>
            <a:ext cx="4065122" cy="1328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 of type and scrambled it to make a type specimen book.  It has survived not only five centuries.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A8191AD-275F-4FE5-AE6F-3B4B7A8CBA8D}"/>
              </a:ext>
            </a:extLst>
          </p:cNvPr>
          <p:cNvSpPr txBox="1"/>
          <p:nvPr/>
        </p:nvSpPr>
        <p:spPr>
          <a:xfrm>
            <a:off x="1740151" y="4766020"/>
            <a:ext cx="1084448" cy="426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8000+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375B006-1546-47C7-BCBF-1A75435C9403}"/>
              </a:ext>
            </a:extLst>
          </p:cNvPr>
          <p:cNvSpPr txBox="1"/>
          <p:nvPr/>
        </p:nvSpPr>
        <p:spPr>
          <a:xfrm>
            <a:off x="1726764" y="5072308"/>
            <a:ext cx="1681633" cy="34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cs typeface="Poppins Medium" panose="00000600000000000000" pitchFamily="2" charset="0"/>
              </a:rPr>
              <a:t>Distributor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EB05906-D44A-451D-B056-AC7AD91425A5}"/>
              </a:ext>
            </a:extLst>
          </p:cNvPr>
          <p:cNvSpPr txBox="1"/>
          <p:nvPr/>
        </p:nvSpPr>
        <p:spPr>
          <a:xfrm>
            <a:off x="3790623" y="4766020"/>
            <a:ext cx="1084448" cy="426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9500+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DD13425-D908-4953-B7CE-C2409DEBD0DA}"/>
              </a:ext>
            </a:extLst>
          </p:cNvPr>
          <p:cNvSpPr txBox="1"/>
          <p:nvPr/>
        </p:nvSpPr>
        <p:spPr>
          <a:xfrm>
            <a:off x="3777236" y="5072308"/>
            <a:ext cx="1681633" cy="34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cs typeface="Poppins Medium" panose="00000600000000000000" pitchFamily="2" charset="0"/>
              </a:rPr>
              <a:t>Our Professionals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16DC7E0-0B30-499B-AF78-03AB985B88BC}"/>
              </a:ext>
            </a:extLst>
          </p:cNvPr>
          <p:cNvSpPr/>
          <p:nvPr/>
        </p:nvSpPr>
        <p:spPr>
          <a:xfrm>
            <a:off x="3209726" y="4889594"/>
            <a:ext cx="446589" cy="448805"/>
          </a:xfrm>
          <a:prstGeom prst="rect">
            <a:avLst/>
          </a:prstGeom>
          <a:solidFill>
            <a:srgbClr val="FAAF4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02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1065C4E-66FA-4DAF-A51B-DEC35E193164}"/>
              </a:ext>
            </a:extLst>
          </p:cNvPr>
          <p:cNvSpPr/>
          <p:nvPr/>
        </p:nvSpPr>
        <p:spPr>
          <a:xfrm>
            <a:off x="1159254" y="4889594"/>
            <a:ext cx="446589" cy="448805"/>
          </a:xfrm>
          <a:prstGeom prst="rect">
            <a:avLst/>
          </a:prstGeom>
          <a:solidFill>
            <a:srgbClr val="FAAF4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01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FC13CFF-23DF-4B58-B0B8-F808B0582F2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534619-A54E-41D2-B47E-9CF83CA6D511}"/>
              </a:ext>
            </a:extLst>
          </p:cNvPr>
          <p:cNvGrpSpPr/>
          <p:nvPr/>
        </p:nvGrpSpPr>
        <p:grpSpPr>
          <a:xfrm>
            <a:off x="5042570" y="-1"/>
            <a:ext cx="7149430" cy="7011219"/>
            <a:chOff x="5042570" y="-1"/>
            <a:chExt cx="7149430" cy="7011219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4204F8C-2841-449A-BACB-9E022A730C83}"/>
                </a:ext>
              </a:extLst>
            </p:cNvPr>
            <p:cNvGrpSpPr/>
            <p:nvPr/>
          </p:nvGrpSpPr>
          <p:grpSpPr>
            <a:xfrm>
              <a:off x="5042570" y="-1"/>
              <a:ext cx="7149430" cy="6858002"/>
              <a:chOff x="5042570" y="-1"/>
              <a:chExt cx="7149430" cy="6858002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8B6784D-ABBD-4F08-95B0-FF54C7E9E668}"/>
                  </a:ext>
                </a:extLst>
              </p:cNvPr>
              <p:cNvSpPr/>
              <p:nvPr/>
            </p:nvSpPr>
            <p:spPr>
              <a:xfrm>
                <a:off x="5042570" y="0"/>
                <a:ext cx="7149430" cy="6858000"/>
              </a:xfrm>
              <a:custGeom>
                <a:avLst/>
                <a:gdLst>
                  <a:gd name="connsiteX0" fmla="*/ 5122720 w 7149430"/>
                  <a:gd name="connsiteY0" fmla="*/ 0 h 6858000"/>
                  <a:gd name="connsiteX1" fmla="*/ 7149430 w 7149430"/>
                  <a:gd name="connsiteY1" fmla="*/ 0 h 6858000"/>
                  <a:gd name="connsiteX2" fmla="*/ 7149430 w 7149430"/>
                  <a:gd name="connsiteY2" fmla="*/ 2114075 h 6858000"/>
                  <a:gd name="connsiteX3" fmla="*/ 0 w 7149430"/>
                  <a:gd name="connsiteY3" fmla="*/ 0 h 6858000"/>
                  <a:gd name="connsiteX4" fmla="*/ 4804073 w 7149430"/>
                  <a:gd name="connsiteY4" fmla="*/ 0 h 6858000"/>
                  <a:gd name="connsiteX5" fmla="*/ 7149429 w 7149430"/>
                  <a:gd name="connsiteY5" fmla="*/ 2446457 h 6858000"/>
                  <a:gd name="connsiteX6" fmla="*/ 7149429 w 7149430"/>
                  <a:gd name="connsiteY6" fmla="*/ 6858000 h 6858000"/>
                  <a:gd name="connsiteX7" fmla="*/ 6137172 w 7149430"/>
                  <a:gd name="connsiteY7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149430" h="6858000">
                    <a:moveTo>
                      <a:pt x="5122720" y="0"/>
                    </a:moveTo>
                    <a:lnTo>
                      <a:pt x="7149430" y="0"/>
                    </a:lnTo>
                    <a:lnTo>
                      <a:pt x="7149430" y="2114075"/>
                    </a:lnTo>
                    <a:close/>
                    <a:moveTo>
                      <a:pt x="0" y="0"/>
                    </a:moveTo>
                    <a:lnTo>
                      <a:pt x="4804073" y="0"/>
                    </a:lnTo>
                    <a:lnTo>
                      <a:pt x="7149429" y="2446457"/>
                    </a:lnTo>
                    <a:lnTo>
                      <a:pt x="7149429" y="6858000"/>
                    </a:lnTo>
                    <a:lnTo>
                      <a:pt x="6137172" y="68580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24000">
                    <a:srgbClr val="453DAD">
                      <a:alpha val="27000"/>
                    </a:srgbClr>
                  </a:gs>
                  <a:gs pos="100000">
                    <a:srgbClr val="453DAD"/>
                  </a:gs>
                </a:gsLst>
                <a:lin ang="81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Parallelogram 23">
                <a:extLst>
                  <a:ext uri="{FF2B5EF4-FFF2-40B4-BE49-F238E27FC236}">
                    <a16:creationId xmlns:a16="http://schemas.microsoft.com/office/drawing/2014/main" id="{5A9F0E8E-B62F-4A89-BD89-13EC4EFDAD2D}"/>
                  </a:ext>
                </a:extLst>
              </p:cNvPr>
              <p:cNvSpPr/>
              <p:nvPr/>
            </p:nvSpPr>
            <p:spPr>
              <a:xfrm flipH="1">
                <a:off x="5066634" y="-1"/>
                <a:ext cx="3153450" cy="2430379"/>
              </a:xfrm>
              <a:prstGeom prst="parallelogram">
                <a:avLst>
                  <a:gd name="adj" fmla="val 87742"/>
                </a:avLst>
              </a:prstGeom>
              <a:solidFill>
                <a:srgbClr val="2622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F32B9145-4DEE-4CA1-A2FC-EB6CE845A8EC}"/>
                  </a:ext>
                </a:extLst>
              </p:cNvPr>
              <p:cNvSpPr/>
              <p:nvPr/>
            </p:nvSpPr>
            <p:spPr>
              <a:xfrm flipH="1">
                <a:off x="6400802" y="2863516"/>
                <a:ext cx="4784198" cy="3994485"/>
              </a:xfrm>
              <a:custGeom>
                <a:avLst/>
                <a:gdLst>
                  <a:gd name="connsiteX0" fmla="*/ 4784198 w 4784198"/>
                  <a:gd name="connsiteY0" fmla="*/ 0 h 3994485"/>
                  <a:gd name="connsiteX1" fmla="*/ 3142901 w 4784198"/>
                  <a:gd name="connsiteY1" fmla="*/ 0 h 3994485"/>
                  <a:gd name="connsiteX2" fmla="*/ 0 w 4784198"/>
                  <a:gd name="connsiteY2" fmla="*/ 3994485 h 3994485"/>
                  <a:gd name="connsiteX3" fmla="*/ 1641297 w 4784198"/>
                  <a:gd name="connsiteY3" fmla="*/ 3994485 h 39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784198" h="3994485">
                    <a:moveTo>
                      <a:pt x="4784198" y="0"/>
                    </a:moveTo>
                    <a:lnTo>
                      <a:pt x="3142901" y="0"/>
                    </a:lnTo>
                    <a:lnTo>
                      <a:pt x="0" y="3994485"/>
                    </a:lnTo>
                    <a:lnTo>
                      <a:pt x="1641297" y="3994485"/>
                    </a:lnTo>
                    <a:close/>
                  </a:path>
                </a:pathLst>
              </a:cu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B8EED9A-9C2D-4DBA-9BC1-D7F1D60D4529}"/>
                </a:ext>
              </a:extLst>
            </p:cNvPr>
            <p:cNvSpPr txBox="1"/>
            <p:nvPr/>
          </p:nvSpPr>
          <p:spPr>
            <a:xfrm>
              <a:off x="6076506" y="301689"/>
              <a:ext cx="4541628" cy="6709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3000">
                  <a:solidFill>
                    <a:schemeClr val="bg1"/>
                  </a:solidFill>
                  <a:effectLst>
                    <a:outerShdw blurRad="152400" dist="38100" dir="5400000" algn="t" rotWithShape="0">
                      <a:schemeClr val="bg1">
                        <a:lumMod val="50000"/>
                        <a:alpha val="19000"/>
                      </a:schemeClr>
                    </a:outerShdw>
                  </a:effectLst>
                  <a:latin typeface="Poppins SemiBold" panose="00000700000000000000" pitchFamily="2" charset="0"/>
                  <a:cs typeface="Poppins SemiBold" panose="00000700000000000000" pitchFamily="2" charset="0"/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78621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id="{6334DD8F-C039-4879-AB32-BC3EE97A3D9E}"/>
              </a:ext>
            </a:extLst>
          </p:cNvPr>
          <p:cNvSpPr txBox="1"/>
          <p:nvPr/>
        </p:nvSpPr>
        <p:spPr>
          <a:xfrm>
            <a:off x="1055183" y="1429938"/>
            <a:ext cx="406283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Threats Logistic Analysis Slide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4C2B0EE-BFD8-4D72-A3E8-6DB9DEF90CFB}"/>
              </a:ext>
            </a:extLst>
          </p:cNvPr>
          <p:cNvGrpSpPr/>
          <p:nvPr/>
        </p:nvGrpSpPr>
        <p:grpSpPr>
          <a:xfrm flipH="1">
            <a:off x="1167792" y="2790687"/>
            <a:ext cx="1628079" cy="0"/>
            <a:chOff x="1156311" y="1345783"/>
            <a:chExt cx="1628079" cy="0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A7C9EC1-FFE9-4C8B-9785-968A95421655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AAEEA30-C60F-4C70-AD20-A68F054A824C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F913996-57D6-456A-8DC3-DF7300AB87A1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Arrow: Chevron 56">
            <a:extLst>
              <a:ext uri="{FF2B5EF4-FFF2-40B4-BE49-F238E27FC236}">
                <a16:creationId xmlns:a16="http://schemas.microsoft.com/office/drawing/2014/main" id="{EC4A535F-4CB5-49D3-BFEE-7F9D49D2A673}"/>
              </a:ext>
            </a:extLst>
          </p:cNvPr>
          <p:cNvSpPr/>
          <p:nvPr/>
        </p:nvSpPr>
        <p:spPr>
          <a:xfrm>
            <a:off x="1147102" y="4556431"/>
            <a:ext cx="166265" cy="160654"/>
          </a:xfrm>
          <a:prstGeom prst="chevron">
            <a:avLst/>
          </a:prstGeom>
          <a:solidFill>
            <a:srgbClr val="FAAF40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6C9F151-DE4B-4DB8-9961-C3B0CACA566E}"/>
              </a:ext>
            </a:extLst>
          </p:cNvPr>
          <p:cNvSpPr txBox="1"/>
          <p:nvPr/>
        </p:nvSpPr>
        <p:spPr>
          <a:xfrm>
            <a:off x="1358250" y="4464078"/>
            <a:ext cx="25723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Distribution Centre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1231952-8405-4117-9693-4433D041C521}"/>
              </a:ext>
            </a:extLst>
          </p:cNvPr>
          <p:cNvSpPr txBox="1"/>
          <p:nvPr/>
        </p:nvSpPr>
        <p:spPr>
          <a:xfrm>
            <a:off x="1370802" y="4836456"/>
            <a:ext cx="3784478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E491BE7-ECA7-42D6-A564-01612C6335FD}"/>
              </a:ext>
            </a:extLst>
          </p:cNvPr>
          <p:cNvSpPr txBox="1"/>
          <p:nvPr/>
        </p:nvSpPr>
        <p:spPr>
          <a:xfrm>
            <a:off x="1055183" y="3111138"/>
            <a:ext cx="4121257" cy="107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 of type and scrambled.</a:t>
            </a:r>
            <a:endParaRPr lang="en-US" sz="1100">
              <a:solidFill>
                <a:schemeClr val="tx1">
                  <a:lumMod val="50000"/>
                  <a:lumOff val="50000"/>
                </a:schemeClr>
              </a:solidFill>
              <a:latin typeface="Lato" panose="020F0502020204030203" pitchFamily="34" charset="0"/>
              <a:ea typeface="Source Sans Pro" panose="020B0503030403020204" pitchFamily="34" charset="0"/>
              <a:cs typeface="Poppins" panose="00000500000000000000" pitchFamily="2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0133C4-13E0-4B6A-B07C-9F7B895D787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A191236-8D70-4293-B00D-7CAC284BCE71}"/>
              </a:ext>
            </a:extLst>
          </p:cNvPr>
          <p:cNvGrpSpPr/>
          <p:nvPr/>
        </p:nvGrpSpPr>
        <p:grpSpPr>
          <a:xfrm>
            <a:off x="5042570" y="-1"/>
            <a:ext cx="7149430" cy="7011219"/>
            <a:chOff x="5042570" y="-1"/>
            <a:chExt cx="7149430" cy="7011219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D7FE7C4-6F31-4FEE-B62A-AC503C248923}"/>
                </a:ext>
              </a:extLst>
            </p:cNvPr>
            <p:cNvGrpSpPr/>
            <p:nvPr/>
          </p:nvGrpSpPr>
          <p:grpSpPr>
            <a:xfrm>
              <a:off x="5042570" y="-1"/>
              <a:ext cx="7149430" cy="6858002"/>
              <a:chOff x="5042570" y="-1"/>
              <a:chExt cx="7149430" cy="6858002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E569E2C9-B271-48CC-8DF1-B2A2D04666C8}"/>
                  </a:ext>
                </a:extLst>
              </p:cNvPr>
              <p:cNvSpPr/>
              <p:nvPr/>
            </p:nvSpPr>
            <p:spPr>
              <a:xfrm>
                <a:off x="5042570" y="0"/>
                <a:ext cx="7149430" cy="6858000"/>
              </a:xfrm>
              <a:custGeom>
                <a:avLst/>
                <a:gdLst>
                  <a:gd name="connsiteX0" fmla="*/ 5122720 w 7149430"/>
                  <a:gd name="connsiteY0" fmla="*/ 0 h 6858000"/>
                  <a:gd name="connsiteX1" fmla="*/ 7149430 w 7149430"/>
                  <a:gd name="connsiteY1" fmla="*/ 0 h 6858000"/>
                  <a:gd name="connsiteX2" fmla="*/ 7149430 w 7149430"/>
                  <a:gd name="connsiteY2" fmla="*/ 2114075 h 6858000"/>
                  <a:gd name="connsiteX3" fmla="*/ 0 w 7149430"/>
                  <a:gd name="connsiteY3" fmla="*/ 0 h 6858000"/>
                  <a:gd name="connsiteX4" fmla="*/ 4804073 w 7149430"/>
                  <a:gd name="connsiteY4" fmla="*/ 0 h 6858000"/>
                  <a:gd name="connsiteX5" fmla="*/ 7149429 w 7149430"/>
                  <a:gd name="connsiteY5" fmla="*/ 2446457 h 6858000"/>
                  <a:gd name="connsiteX6" fmla="*/ 7149429 w 7149430"/>
                  <a:gd name="connsiteY6" fmla="*/ 6858000 h 6858000"/>
                  <a:gd name="connsiteX7" fmla="*/ 6137172 w 7149430"/>
                  <a:gd name="connsiteY7" fmla="*/ 685800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149430" h="6858000">
                    <a:moveTo>
                      <a:pt x="5122720" y="0"/>
                    </a:moveTo>
                    <a:lnTo>
                      <a:pt x="7149430" y="0"/>
                    </a:lnTo>
                    <a:lnTo>
                      <a:pt x="7149430" y="2114075"/>
                    </a:lnTo>
                    <a:close/>
                    <a:moveTo>
                      <a:pt x="0" y="0"/>
                    </a:moveTo>
                    <a:lnTo>
                      <a:pt x="4804073" y="0"/>
                    </a:lnTo>
                    <a:lnTo>
                      <a:pt x="7149429" y="2446457"/>
                    </a:lnTo>
                    <a:lnTo>
                      <a:pt x="7149429" y="6858000"/>
                    </a:lnTo>
                    <a:lnTo>
                      <a:pt x="6137172" y="685800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alpha val="0"/>
                    </a:schemeClr>
                  </a:gs>
                  <a:gs pos="24000">
                    <a:srgbClr val="453DAD">
                      <a:alpha val="27000"/>
                    </a:srgbClr>
                  </a:gs>
                  <a:gs pos="100000">
                    <a:srgbClr val="453DAD"/>
                  </a:gs>
                </a:gsLst>
                <a:lin ang="81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Parallelogram 20">
                <a:extLst>
                  <a:ext uri="{FF2B5EF4-FFF2-40B4-BE49-F238E27FC236}">
                    <a16:creationId xmlns:a16="http://schemas.microsoft.com/office/drawing/2014/main" id="{093A3648-B9DD-4299-B480-0CF2EFCC37D5}"/>
                  </a:ext>
                </a:extLst>
              </p:cNvPr>
              <p:cNvSpPr/>
              <p:nvPr/>
            </p:nvSpPr>
            <p:spPr>
              <a:xfrm flipH="1">
                <a:off x="5066634" y="-1"/>
                <a:ext cx="3153450" cy="2430379"/>
              </a:xfrm>
              <a:prstGeom prst="parallelogram">
                <a:avLst>
                  <a:gd name="adj" fmla="val 87742"/>
                </a:avLst>
              </a:prstGeom>
              <a:solidFill>
                <a:srgbClr val="2622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8117CE46-EC12-435A-A03E-0A793EEFA47D}"/>
                  </a:ext>
                </a:extLst>
              </p:cNvPr>
              <p:cNvSpPr/>
              <p:nvPr/>
            </p:nvSpPr>
            <p:spPr>
              <a:xfrm flipH="1">
                <a:off x="6400802" y="2863516"/>
                <a:ext cx="4784198" cy="3994485"/>
              </a:xfrm>
              <a:custGeom>
                <a:avLst/>
                <a:gdLst>
                  <a:gd name="connsiteX0" fmla="*/ 4784198 w 4784198"/>
                  <a:gd name="connsiteY0" fmla="*/ 0 h 3994485"/>
                  <a:gd name="connsiteX1" fmla="*/ 3142901 w 4784198"/>
                  <a:gd name="connsiteY1" fmla="*/ 0 h 3994485"/>
                  <a:gd name="connsiteX2" fmla="*/ 0 w 4784198"/>
                  <a:gd name="connsiteY2" fmla="*/ 3994485 h 3994485"/>
                  <a:gd name="connsiteX3" fmla="*/ 1641297 w 4784198"/>
                  <a:gd name="connsiteY3" fmla="*/ 3994485 h 3994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784198" h="3994485">
                    <a:moveTo>
                      <a:pt x="4784198" y="0"/>
                    </a:moveTo>
                    <a:lnTo>
                      <a:pt x="3142901" y="0"/>
                    </a:lnTo>
                    <a:lnTo>
                      <a:pt x="0" y="3994485"/>
                    </a:lnTo>
                    <a:lnTo>
                      <a:pt x="1641297" y="3994485"/>
                    </a:lnTo>
                    <a:close/>
                  </a:path>
                </a:pathLst>
              </a:custGeom>
              <a:solidFill>
                <a:srgbClr val="FAAF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9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935B030-B043-40A2-ACFC-6D544A1CD5D8}"/>
                </a:ext>
              </a:extLst>
            </p:cNvPr>
            <p:cNvSpPr txBox="1"/>
            <p:nvPr/>
          </p:nvSpPr>
          <p:spPr>
            <a:xfrm>
              <a:off x="6716104" y="301689"/>
              <a:ext cx="3262432" cy="67095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3000">
                  <a:solidFill>
                    <a:schemeClr val="bg1"/>
                  </a:solidFill>
                  <a:effectLst>
                    <a:outerShdw blurRad="152400" dist="38100" dir="5400000" algn="t" rotWithShape="0">
                      <a:schemeClr val="bg1">
                        <a:lumMod val="50000"/>
                        <a:alpha val="19000"/>
                      </a:schemeClr>
                    </a:outerShdw>
                  </a:effectLst>
                  <a:latin typeface="Poppins SemiBold" panose="00000700000000000000" pitchFamily="2" charset="0"/>
                  <a:cs typeface="Poppins SemiBold" panose="00000700000000000000" pitchFamily="2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7005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173C188D-9ABE-43AB-A818-07788F7E10F8}"/>
              </a:ext>
            </a:extLst>
          </p:cNvPr>
          <p:cNvSpPr txBox="1"/>
          <p:nvPr/>
        </p:nvSpPr>
        <p:spPr>
          <a:xfrm>
            <a:off x="7942593" y="1403697"/>
            <a:ext cx="325604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Top Logistics App Development Company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5A59EB-2682-43E1-8CD4-57AB720B8EF1}"/>
              </a:ext>
            </a:extLst>
          </p:cNvPr>
          <p:cNvSpPr txBox="1"/>
          <p:nvPr/>
        </p:nvSpPr>
        <p:spPr>
          <a:xfrm>
            <a:off x="7942593" y="3189980"/>
            <a:ext cx="3153981" cy="107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197DB29-C371-46D6-99C3-7DA01AE82E7B}"/>
              </a:ext>
            </a:extLst>
          </p:cNvPr>
          <p:cNvSpPr txBox="1"/>
          <p:nvPr/>
        </p:nvSpPr>
        <p:spPr>
          <a:xfrm>
            <a:off x="7942593" y="4882543"/>
            <a:ext cx="3153981" cy="571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F014DC3-9289-4B40-9AD4-6E8DB5C278FB}"/>
              </a:ext>
            </a:extLst>
          </p:cNvPr>
          <p:cNvSpPr txBox="1"/>
          <p:nvPr/>
        </p:nvSpPr>
        <p:spPr>
          <a:xfrm>
            <a:off x="7942593" y="4517291"/>
            <a:ext cx="1894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Mobile Logistic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46EA8BA-5C9B-4FBF-A167-2F5359B9C753}"/>
              </a:ext>
            </a:extLst>
          </p:cNvPr>
          <p:cNvGrpSpPr/>
          <p:nvPr/>
        </p:nvGrpSpPr>
        <p:grpSpPr>
          <a:xfrm flipH="1">
            <a:off x="8049856" y="2934824"/>
            <a:ext cx="1628079" cy="0"/>
            <a:chOff x="1156311" y="1345783"/>
            <a:chExt cx="1628079" cy="0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C3927CA-0C93-4FA9-89A5-BD773C6F0172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535091C-2FFB-47BC-A558-D428D04AB2E2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31F4BA4-EC11-42EF-BD7F-EBC05A0B9209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76D9D0-C5B3-4D44-B75F-4F161DD438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FB9C8B5-AE8B-48B4-91BA-C84486CABDB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218F27-FC2F-49A4-AD55-1DD26A26004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FDF321B-E556-429D-ADD5-AF5C1D3E83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20" y="944696"/>
            <a:ext cx="2816933" cy="496860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AED4F03-07B2-43B7-950B-B37E0C0C78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13"/>
          <a:stretch>
            <a:fillRect/>
          </a:stretch>
        </p:blipFill>
        <p:spPr>
          <a:xfrm>
            <a:off x="4124212" y="3602596"/>
            <a:ext cx="2816933" cy="3247561"/>
          </a:xfrm>
          <a:custGeom>
            <a:avLst/>
            <a:gdLst>
              <a:gd name="connsiteX0" fmla="*/ 0 w 2816933"/>
              <a:gd name="connsiteY0" fmla="*/ 0 h 3378007"/>
              <a:gd name="connsiteX1" fmla="*/ 2816933 w 2816933"/>
              <a:gd name="connsiteY1" fmla="*/ 0 h 3378007"/>
              <a:gd name="connsiteX2" fmla="*/ 2816933 w 2816933"/>
              <a:gd name="connsiteY2" fmla="*/ 3378007 h 3378007"/>
              <a:gd name="connsiteX3" fmla="*/ 0 w 2816933"/>
              <a:gd name="connsiteY3" fmla="*/ 3378007 h 3378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6933" h="3378007">
                <a:moveTo>
                  <a:pt x="0" y="0"/>
                </a:moveTo>
                <a:lnTo>
                  <a:pt x="2816933" y="0"/>
                </a:lnTo>
                <a:lnTo>
                  <a:pt x="2816933" y="3378007"/>
                </a:lnTo>
                <a:lnTo>
                  <a:pt x="0" y="3378007"/>
                </a:lnTo>
                <a:close/>
              </a:path>
            </a:pathLst>
          </a:cu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F2C2DA4-BCA8-49E6-9656-E4425ADEA0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22"/>
          <a:stretch>
            <a:fillRect/>
          </a:stretch>
        </p:blipFill>
        <p:spPr>
          <a:xfrm>
            <a:off x="4124212" y="0"/>
            <a:ext cx="2816933" cy="3482814"/>
          </a:xfrm>
          <a:custGeom>
            <a:avLst/>
            <a:gdLst>
              <a:gd name="connsiteX0" fmla="*/ 0 w 2816933"/>
              <a:gd name="connsiteY0" fmla="*/ 0 h 3471973"/>
              <a:gd name="connsiteX1" fmla="*/ 2816933 w 2816933"/>
              <a:gd name="connsiteY1" fmla="*/ 0 h 3471973"/>
              <a:gd name="connsiteX2" fmla="*/ 2816933 w 2816933"/>
              <a:gd name="connsiteY2" fmla="*/ 3471973 h 3471973"/>
              <a:gd name="connsiteX3" fmla="*/ 0 w 2816933"/>
              <a:gd name="connsiteY3" fmla="*/ 3471973 h 347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6933" h="3471973">
                <a:moveTo>
                  <a:pt x="0" y="0"/>
                </a:moveTo>
                <a:lnTo>
                  <a:pt x="2816933" y="0"/>
                </a:lnTo>
                <a:lnTo>
                  <a:pt x="2816933" y="3471973"/>
                </a:lnTo>
                <a:lnTo>
                  <a:pt x="0" y="3471973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7961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939DAD-3891-48CE-9667-5CA38A37BB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9AF6987-E3F8-4552-89F0-22848A31EF97}"/>
              </a:ext>
            </a:extLst>
          </p:cNvPr>
          <p:cNvSpPr txBox="1"/>
          <p:nvPr/>
        </p:nvSpPr>
        <p:spPr>
          <a:xfrm>
            <a:off x="1050551" y="5284720"/>
            <a:ext cx="2726327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Lorem Ipsum has been the industry's.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AF84F7-F2F8-4DF2-9795-54CBEB818FA6}"/>
              </a:ext>
            </a:extLst>
          </p:cNvPr>
          <p:cNvSpPr txBox="1"/>
          <p:nvPr/>
        </p:nvSpPr>
        <p:spPr>
          <a:xfrm>
            <a:off x="1050550" y="5059850"/>
            <a:ext cx="2626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Extend Reach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D105140-93DD-4E61-89B8-81AE9C97F75B}"/>
              </a:ext>
            </a:extLst>
          </p:cNvPr>
          <p:cNvSpPr txBox="1"/>
          <p:nvPr/>
        </p:nvSpPr>
        <p:spPr>
          <a:xfrm>
            <a:off x="5879602" y="5120957"/>
            <a:ext cx="5473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Poppins SemiBold" panose="00000700000000000000" pitchFamily="2" charset="0"/>
                <a:cs typeface="Poppins SemiBold" panose="00000700000000000000" pitchFamily="2" charset="0"/>
              </a:rPr>
              <a:t>Create A Nationwide Network of Distributed Warehouses So That Regional Retailers can Compete. 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7DC61EC3-E0D7-45A0-BA22-30978FADC720}"/>
              </a:ext>
            </a:extLst>
          </p:cNvPr>
          <p:cNvGrpSpPr/>
          <p:nvPr/>
        </p:nvGrpSpPr>
        <p:grpSpPr>
          <a:xfrm flipH="1">
            <a:off x="5973724" y="6232844"/>
            <a:ext cx="1628079" cy="0"/>
            <a:chOff x="1156311" y="1345783"/>
            <a:chExt cx="1628079" cy="0"/>
          </a:xfrm>
        </p:grpSpPr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3367BD6C-69E6-4147-9F58-AD899106BB6D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2B560B29-48A4-4E90-A79C-8B36E3509A58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915FA901-A572-4E15-B3E8-E31F5EE6E421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TextBox 143">
            <a:extLst>
              <a:ext uri="{FF2B5EF4-FFF2-40B4-BE49-F238E27FC236}">
                <a16:creationId xmlns:a16="http://schemas.microsoft.com/office/drawing/2014/main" id="{F8558180-5FE2-4407-9151-2A43C3533B08}"/>
              </a:ext>
            </a:extLst>
          </p:cNvPr>
          <p:cNvSpPr txBox="1"/>
          <p:nvPr/>
        </p:nvSpPr>
        <p:spPr>
          <a:xfrm rot="5400000">
            <a:off x="9269985" y="1962119"/>
            <a:ext cx="2677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Poppins Medium" panose="00000600000000000000" pitchFamily="2" charset="0"/>
                <a:cs typeface="Poppins Medium" panose="00000600000000000000" pitchFamily="2" charset="0"/>
              </a:rPr>
              <a:t>Delivery of Goods </a:t>
            </a:r>
          </a:p>
        </p:txBody>
      </p: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5357D867-17F4-4565-B24C-0E694F2B766D}"/>
              </a:ext>
            </a:extLst>
          </p:cNvPr>
          <p:cNvGrpSpPr/>
          <p:nvPr/>
        </p:nvGrpSpPr>
        <p:grpSpPr>
          <a:xfrm>
            <a:off x="386546" y="4047462"/>
            <a:ext cx="1997355" cy="572665"/>
            <a:chOff x="675303" y="4127672"/>
            <a:chExt cx="1458298" cy="418111"/>
          </a:xfrm>
          <a:solidFill>
            <a:srgbClr val="FAAF40"/>
          </a:solidFill>
        </p:grpSpPr>
        <p:sp>
          <p:nvSpPr>
            <p:cNvPr id="146" name="Arrow: Chevron 145">
              <a:extLst>
                <a:ext uri="{FF2B5EF4-FFF2-40B4-BE49-F238E27FC236}">
                  <a16:creationId xmlns:a16="http://schemas.microsoft.com/office/drawing/2014/main" id="{C8C94AD8-02E6-454E-8901-E35F1895C630}"/>
                </a:ext>
              </a:extLst>
            </p:cNvPr>
            <p:cNvSpPr/>
            <p:nvPr/>
          </p:nvSpPr>
          <p:spPr>
            <a:xfrm>
              <a:off x="675303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Arrow: Chevron 146">
              <a:extLst>
                <a:ext uri="{FF2B5EF4-FFF2-40B4-BE49-F238E27FC236}">
                  <a16:creationId xmlns:a16="http://schemas.microsoft.com/office/drawing/2014/main" id="{BD050C90-3F52-42A6-AFD0-300127BFA081}"/>
                </a:ext>
              </a:extLst>
            </p:cNvPr>
            <p:cNvSpPr/>
            <p:nvPr/>
          </p:nvSpPr>
          <p:spPr>
            <a:xfrm>
              <a:off x="1014306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Arrow: Chevron 147">
              <a:extLst>
                <a:ext uri="{FF2B5EF4-FFF2-40B4-BE49-F238E27FC236}">
                  <a16:creationId xmlns:a16="http://schemas.microsoft.com/office/drawing/2014/main" id="{F29202FD-26EE-4DBA-B649-778B549ABCDA}"/>
                </a:ext>
              </a:extLst>
            </p:cNvPr>
            <p:cNvSpPr/>
            <p:nvPr/>
          </p:nvSpPr>
          <p:spPr>
            <a:xfrm>
              <a:off x="1359829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Arrow: Chevron 148">
              <a:extLst>
                <a:ext uri="{FF2B5EF4-FFF2-40B4-BE49-F238E27FC236}">
                  <a16:creationId xmlns:a16="http://schemas.microsoft.com/office/drawing/2014/main" id="{225137FF-C496-4136-BB30-D5BB75BC7922}"/>
                </a:ext>
              </a:extLst>
            </p:cNvPr>
            <p:cNvSpPr/>
            <p:nvPr userDrawn="1"/>
          </p:nvSpPr>
          <p:spPr>
            <a:xfrm>
              <a:off x="1715490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24515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D8E535-8C7B-4CF8-9495-76147385E0E5}"/>
              </a:ext>
            </a:extLst>
          </p:cNvPr>
          <p:cNvSpPr txBox="1"/>
          <p:nvPr/>
        </p:nvSpPr>
        <p:spPr>
          <a:xfrm>
            <a:off x="1067912" y="1278890"/>
            <a:ext cx="439618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The Demand For Today and Future is Integrated With Logistics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B88ED9-BC83-4FF2-A55C-7C14F711ECB4}"/>
              </a:ext>
            </a:extLst>
          </p:cNvPr>
          <p:cNvSpPr txBox="1"/>
          <p:nvPr/>
        </p:nvSpPr>
        <p:spPr>
          <a:xfrm>
            <a:off x="1070070" y="3158019"/>
            <a:ext cx="4421519" cy="824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E81B85E-6237-468A-AECD-F6FB9B617737}"/>
              </a:ext>
            </a:extLst>
          </p:cNvPr>
          <p:cNvSpPr/>
          <p:nvPr/>
        </p:nvSpPr>
        <p:spPr>
          <a:xfrm>
            <a:off x="1159403" y="4489597"/>
            <a:ext cx="1923457" cy="1089514"/>
          </a:xfrm>
          <a:prstGeom prst="roundRect">
            <a:avLst>
              <a:gd name="adj" fmla="val 3366"/>
            </a:avLst>
          </a:prstGeom>
          <a:solidFill>
            <a:schemeClr val="bg1"/>
          </a:solidFill>
          <a:ln>
            <a:noFill/>
          </a:ln>
          <a:effectLst>
            <a:outerShdw blurRad="25400" dist="38100" dir="4800000" algn="t" rotWithShape="0">
              <a:schemeClr val="bg1">
                <a:lumMod val="50000"/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DCDBDD-098C-4979-A01C-6365AA7FAEB2}"/>
              </a:ext>
            </a:extLst>
          </p:cNvPr>
          <p:cNvSpPr txBox="1"/>
          <p:nvPr/>
        </p:nvSpPr>
        <p:spPr>
          <a:xfrm>
            <a:off x="1674273" y="4628168"/>
            <a:ext cx="9172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3108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95AD29-5C0D-4BF2-A172-63679FB757C0}"/>
              </a:ext>
            </a:extLst>
          </p:cNvPr>
          <p:cNvSpPr txBox="1"/>
          <p:nvPr/>
        </p:nvSpPr>
        <p:spPr>
          <a:xfrm>
            <a:off x="1059274" y="5132763"/>
            <a:ext cx="2123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20">
                <a:solidFill>
                  <a:schemeClr val="tx1">
                    <a:lumMod val="65000"/>
                    <a:lumOff val="3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Finish Projects</a:t>
            </a:r>
          </a:p>
        </p:txBody>
      </p:sp>
      <p:sp>
        <p:nvSpPr>
          <p:cNvPr id="11" name="Graphic 10" descr="Badge Tick1">
            <a:extLst>
              <a:ext uri="{FF2B5EF4-FFF2-40B4-BE49-F238E27FC236}">
                <a16:creationId xmlns:a16="http://schemas.microsoft.com/office/drawing/2014/main" id="{8C67038D-FEB9-4C45-9FE5-C1FF5E009FAB}"/>
              </a:ext>
            </a:extLst>
          </p:cNvPr>
          <p:cNvSpPr/>
          <p:nvPr/>
        </p:nvSpPr>
        <p:spPr>
          <a:xfrm>
            <a:off x="2742094" y="4595125"/>
            <a:ext cx="222082" cy="222082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44FF82-58F8-4D78-92B0-A5081068A414}"/>
              </a:ext>
            </a:extLst>
          </p:cNvPr>
          <p:cNvSpPr txBox="1"/>
          <p:nvPr/>
        </p:nvSpPr>
        <p:spPr>
          <a:xfrm>
            <a:off x="3769354" y="4626794"/>
            <a:ext cx="101502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>
                <a:solidFill>
                  <a:schemeClr val="bg1">
                    <a:lumMod val="65000"/>
                  </a:schemeClr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6380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244CFD-E5E7-4A0F-BDE2-529BE0E22D5D}"/>
              </a:ext>
            </a:extLst>
          </p:cNvPr>
          <p:cNvSpPr txBox="1"/>
          <p:nvPr/>
        </p:nvSpPr>
        <p:spPr>
          <a:xfrm>
            <a:off x="3209397" y="5131389"/>
            <a:ext cx="2123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20">
                <a:solidFill>
                  <a:schemeClr val="bg1">
                    <a:lumMod val="6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On Progress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BA0B539-EF2E-416B-9EBC-7AA0E34C0C16}"/>
              </a:ext>
            </a:extLst>
          </p:cNvPr>
          <p:cNvGrpSpPr/>
          <p:nvPr/>
        </p:nvGrpSpPr>
        <p:grpSpPr>
          <a:xfrm flipH="1">
            <a:off x="1167790" y="2886698"/>
            <a:ext cx="1628079" cy="0"/>
            <a:chOff x="1156311" y="1345783"/>
            <a:chExt cx="1628079" cy="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EE68A55-9D9E-41F1-9C14-95724BD40818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6D23900-97A4-4642-A74B-D31683208F63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AD2AA-4D5B-4A1D-91E9-472D69FDAA91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B667413-07E8-47B7-B380-D500173813E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D37C927-AC6C-4C03-8A8E-2B99C735BC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36"/>
          <a:stretch>
            <a:fillRect/>
          </a:stretch>
        </p:blipFill>
        <p:spPr>
          <a:xfrm>
            <a:off x="5513285" y="988937"/>
            <a:ext cx="6685316" cy="4785330"/>
          </a:xfrm>
          <a:custGeom>
            <a:avLst/>
            <a:gdLst>
              <a:gd name="connsiteX0" fmla="*/ 0 w 6685316"/>
              <a:gd name="connsiteY0" fmla="*/ 0 h 4785330"/>
              <a:gd name="connsiteX1" fmla="*/ 6685316 w 6685316"/>
              <a:gd name="connsiteY1" fmla="*/ 0 h 4785330"/>
              <a:gd name="connsiteX2" fmla="*/ 6685316 w 6685316"/>
              <a:gd name="connsiteY2" fmla="*/ 4785330 h 4785330"/>
              <a:gd name="connsiteX3" fmla="*/ 0 w 6685316"/>
              <a:gd name="connsiteY3" fmla="*/ 4785330 h 4785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5316" h="4785330">
                <a:moveTo>
                  <a:pt x="0" y="0"/>
                </a:moveTo>
                <a:lnTo>
                  <a:pt x="6685316" y="0"/>
                </a:lnTo>
                <a:lnTo>
                  <a:pt x="6685316" y="4785330"/>
                </a:lnTo>
                <a:lnTo>
                  <a:pt x="0" y="478533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486217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roup 226">
            <a:extLst>
              <a:ext uri="{FF2B5EF4-FFF2-40B4-BE49-F238E27FC236}">
                <a16:creationId xmlns:a16="http://schemas.microsoft.com/office/drawing/2014/main" id="{9DBD8BA8-4F1B-421D-810E-6254C68130A9}"/>
              </a:ext>
            </a:extLst>
          </p:cNvPr>
          <p:cNvGrpSpPr/>
          <p:nvPr/>
        </p:nvGrpSpPr>
        <p:grpSpPr>
          <a:xfrm>
            <a:off x="386546" y="5590512"/>
            <a:ext cx="1997355" cy="572665"/>
            <a:chOff x="675303" y="4127672"/>
            <a:chExt cx="1458298" cy="418111"/>
          </a:xfrm>
          <a:solidFill>
            <a:srgbClr val="FAAF40"/>
          </a:solidFill>
        </p:grpSpPr>
        <p:sp>
          <p:nvSpPr>
            <p:cNvPr id="228" name="Arrow: Chevron 227">
              <a:extLst>
                <a:ext uri="{FF2B5EF4-FFF2-40B4-BE49-F238E27FC236}">
                  <a16:creationId xmlns:a16="http://schemas.microsoft.com/office/drawing/2014/main" id="{07021188-7657-4223-8FDD-04E6C0AE1E27}"/>
                </a:ext>
              </a:extLst>
            </p:cNvPr>
            <p:cNvSpPr/>
            <p:nvPr/>
          </p:nvSpPr>
          <p:spPr>
            <a:xfrm>
              <a:off x="675303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9" name="Arrow: Chevron 228">
              <a:extLst>
                <a:ext uri="{FF2B5EF4-FFF2-40B4-BE49-F238E27FC236}">
                  <a16:creationId xmlns:a16="http://schemas.microsoft.com/office/drawing/2014/main" id="{EE31E3CF-6F66-46D7-A400-D2D560CA7979}"/>
                </a:ext>
              </a:extLst>
            </p:cNvPr>
            <p:cNvSpPr/>
            <p:nvPr/>
          </p:nvSpPr>
          <p:spPr>
            <a:xfrm>
              <a:off x="1014306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0" name="Arrow: Chevron 229">
              <a:extLst>
                <a:ext uri="{FF2B5EF4-FFF2-40B4-BE49-F238E27FC236}">
                  <a16:creationId xmlns:a16="http://schemas.microsoft.com/office/drawing/2014/main" id="{66F244F9-7DFC-4A14-B663-739BA89629EE}"/>
                </a:ext>
              </a:extLst>
            </p:cNvPr>
            <p:cNvSpPr/>
            <p:nvPr/>
          </p:nvSpPr>
          <p:spPr>
            <a:xfrm>
              <a:off x="1359829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1" name="Arrow: Chevron 230">
              <a:extLst>
                <a:ext uri="{FF2B5EF4-FFF2-40B4-BE49-F238E27FC236}">
                  <a16:creationId xmlns:a16="http://schemas.microsoft.com/office/drawing/2014/main" id="{3460C3E3-261C-4259-9F0B-A2B53E9D0C69}"/>
                </a:ext>
              </a:extLst>
            </p:cNvPr>
            <p:cNvSpPr/>
            <p:nvPr userDrawn="1"/>
          </p:nvSpPr>
          <p:spPr>
            <a:xfrm>
              <a:off x="1715490" y="4127672"/>
              <a:ext cx="418111" cy="418111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3" name="TextBox 262">
            <a:extLst>
              <a:ext uri="{FF2B5EF4-FFF2-40B4-BE49-F238E27FC236}">
                <a16:creationId xmlns:a16="http://schemas.microsoft.com/office/drawing/2014/main" id="{CD8B76A6-4A87-4262-8F59-4080595BC549}"/>
              </a:ext>
            </a:extLst>
          </p:cNvPr>
          <p:cNvSpPr txBox="1"/>
          <p:nvPr/>
        </p:nvSpPr>
        <p:spPr>
          <a:xfrm>
            <a:off x="7254152" y="1001438"/>
            <a:ext cx="37389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Get A Demo Report for Your Page in Search Engines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AEB5085B-32EC-4FF5-BBBE-94BE60A1B4B6}"/>
              </a:ext>
            </a:extLst>
          </p:cNvPr>
          <p:cNvSpPr txBox="1"/>
          <p:nvPr/>
        </p:nvSpPr>
        <p:spPr>
          <a:xfrm>
            <a:off x="7254152" y="2676667"/>
            <a:ext cx="3854552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1500s,.</a:t>
            </a:r>
          </a:p>
        </p:txBody>
      </p:sp>
      <p:grpSp>
        <p:nvGrpSpPr>
          <p:cNvPr id="289" name="Group 288">
            <a:extLst>
              <a:ext uri="{FF2B5EF4-FFF2-40B4-BE49-F238E27FC236}">
                <a16:creationId xmlns:a16="http://schemas.microsoft.com/office/drawing/2014/main" id="{362EE0E2-CFC5-4D03-A3A8-F6A518FE7331}"/>
              </a:ext>
            </a:extLst>
          </p:cNvPr>
          <p:cNvGrpSpPr/>
          <p:nvPr/>
        </p:nvGrpSpPr>
        <p:grpSpPr>
          <a:xfrm flipH="1">
            <a:off x="7339990" y="2448544"/>
            <a:ext cx="1628079" cy="0"/>
            <a:chOff x="1156311" y="1345783"/>
            <a:chExt cx="1628079" cy="0"/>
          </a:xfrm>
        </p:grpSpPr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AFCF398E-561A-45DA-9E14-AA6729F9C3AB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>
              <a:extLst>
                <a:ext uri="{FF2B5EF4-FFF2-40B4-BE49-F238E27FC236}">
                  <a16:creationId xmlns:a16="http://schemas.microsoft.com/office/drawing/2014/main" id="{C68130E5-9B75-4705-857C-ADE36C7642B5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>
              <a:extLst>
                <a:ext uri="{FF2B5EF4-FFF2-40B4-BE49-F238E27FC236}">
                  <a16:creationId xmlns:a16="http://schemas.microsoft.com/office/drawing/2014/main" id="{F8F2BAC3-DC8D-48A3-B985-ECC4A973466B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5" name="TextBox 284">
            <a:extLst>
              <a:ext uri="{FF2B5EF4-FFF2-40B4-BE49-F238E27FC236}">
                <a16:creationId xmlns:a16="http://schemas.microsoft.com/office/drawing/2014/main" id="{4FEB9243-06AB-487A-8D17-BE34C4C1D47D}"/>
              </a:ext>
            </a:extLst>
          </p:cNvPr>
          <p:cNvSpPr txBox="1"/>
          <p:nvPr/>
        </p:nvSpPr>
        <p:spPr>
          <a:xfrm>
            <a:off x="8252744" y="4048732"/>
            <a:ext cx="2872456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5935E315-4195-468B-975C-A197612516F9}"/>
              </a:ext>
            </a:extLst>
          </p:cNvPr>
          <p:cNvSpPr txBox="1"/>
          <p:nvPr/>
        </p:nvSpPr>
        <p:spPr>
          <a:xfrm>
            <a:off x="8252744" y="3769527"/>
            <a:ext cx="1503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24 Hours Support</a:t>
            </a:r>
          </a:p>
        </p:txBody>
      </p: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4871C2DF-411F-4D69-9553-FF123BED2828}"/>
              </a:ext>
            </a:extLst>
          </p:cNvPr>
          <p:cNvGrpSpPr/>
          <p:nvPr/>
        </p:nvGrpSpPr>
        <p:grpSpPr>
          <a:xfrm>
            <a:off x="7349811" y="3839097"/>
            <a:ext cx="690981" cy="706823"/>
            <a:chOff x="3310149" y="6971048"/>
            <a:chExt cx="736585" cy="753473"/>
          </a:xfrm>
        </p:grpSpPr>
        <p:sp>
          <p:nvSpPr>
            <p:cNvPr id="295" name="Rectangle 294">
              <a:extLst>
                <a:ext uri="{FF2B5EF4-FFF2-40B4-BE49-F238E27FC236}">
                  <a16:creationId xmlns:a16="http://schemas.microsoft.com/office/drawing/2014/main" id="{20368B93-B6B7-4CD4-A8D1-FED032FCE12A}"/>
                </a:ext>
              </a:extLst>
            </p:cNvPr>
            <p:cNvSpPr/>
            <p:nvPr/>
          </p:nvSpPr>
          <p:spPr>
            <a:xfrm>
              <a:off x="3310149" y="6971048"/>
              <a:ext cx="736585" cy="753473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  <a:effectLst>
              <a:outerShdw blurRad="25400" dist="38100" dir="5400000" algn="ctr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826D37FB-2D19-47DF-9A83-53AC462B22B4}"/>
                </a:ext>
              </a:extLst>
            </p:cNvPr>
            <p:cNvSpPr/>
            <p:nvPr/>
          </p:nvSpPr>
          <p:spPr>
            <a:xfrm>
              <a:off x="3536090" y="7130223"/>
              <a:ext cx="284702" cy="435122"/>
            </a:xfrm>
            <a:custGeom>
              <a:avLst/>
              <a:gdLst>
                <a:gd name="connsiteX0" fmla="*/ 345700 w 345701"/>
                <a:gd name="connsiteY0" fmla="*/ 172856 h 528352"/>
                <a:gd name="connsiteX1" fmla="*/ 345701 w 345701"/>
                <a:gd name="connsiteY1" fmla="*/ 172835 h 528352"/>
                <a:gd name="connsiteX2" fmla="*/ 172865 w 345701"/>
                <a:gd name="connsiteY2" fmla="*/ 0 h 528352"/>
                <a:gd name="connsiteX3" fmla="*/ 37 w 345701"/>
                <a:gd name="connsiteY3" fmla="*/ 172123 h 528352"/>
                <a:gd name="connsiteX4" fmla="*/ 1 w 345701"/>
                <a:gd name="connsiteY4" fmla="*/ 172841 h 528352"/>
                <a:gd name="connsiteX5" fmla="*/ 1 w 345701"/>
                <a:gd name="connsiteY5" fmla="*/ 420469 h 528352"/>
                <a:gd name="connsiteX6" fmla="*/ 0 w 345701"/>
                <a:gd name="connsiteY6" fmla="*/ 420508 h 528352"/>
                <a:gd name="connsiteX7" fmla="*/ 1 w 345701"/>
                <a:gd name="connsiteY7" fmla="*/ 420529 h 528352"/>
                <a:gd name="connsiteX8" fmla="*/ 1 w 345701"/>
                <a:gd name="connsiteY8" fmla="*/ 461783 h 528352"/>
                <a:gd name="connsiteX9" fmla="*/ 7741 w 345701"/>
                <a:gd name="connsiteY9" fmla="*/ 469522 h 528352"/>
                <a:gd name="connsiteX10" fmla="*/ 15480 w 345701"/>
                <a:gd name="connsiteY10" fmla="*/ 461783 h 528352"/>
                <a:gd name="connsiteX11" fmla="*/ 15480 w 345701"/>
                <a:gd name="connsiteY11" fmla="*/ 420509 h 528352"/>
                <a:gd name="connsiteX12" fmla="*/ 15480 w 345701"/>
                <a:gd name="connsiteY12" fmla="*/ 420505 h 528352"/>
                <a:gd name="connsiteX13" fmla="*/ 15480 w 345701"/>
                <a:gd name="connsiteY13" fmla="*/ 420470 h 528352"/>
                <a:gd name="connsiteX14" fmla="*/ 59336 w 345701"/>
                <a:gd name="connsiteY14" fmla="*/ 376652 h 528352"/>
                <a:gd name="connsiteX15" fmla="*/ 93271 w 345701"/>
                <a:gd name="connsiteY15" fmla="*/ 376652 h 528352"/>
                <a:gd name="connsiteX16" fmla="*/ 172865 w 345701"/>
                <a:gd name="connsiteY16" fmla="*/ 448888 h 528352"/>
                <a:gd name="connsiteX17" fmla="*/ 252459 w 345701"/>
                <a:gd name="connsiteY17" fmla="*/ 376651 h 528352"/>
                <a:gd name="connsiteX18" fmla="*/ 286366 w 345701"/>
                <a:gd name="connsiteY18" fmla="*/ 376652 h 528352"/>
                <a:gd name="connsiteX19" fmla="*/ 330222 w 345701"/>
                <a:gd name="connsiteY19" fmla="*/ 420470 h 528352"/>
                <a:gd name="connsiteX20" fmla="*/ 330222 w 345701"/>
                <a:gd name="connsiteY20" fmla="*/ 420509 h 528352"/>
                <a:gd name="connsiteX21" fmla="*/ 330223 w 345701"/>
                <a:gd name="connsiteY21" fmla="*/ 420530 h 528352"/>
                <a:gd name="connsiteX22" fmla="*/ 330223 w 345701"/>
                <a:gd name="connsiteY22" fmla="*/ 512873 h 528352"/>
                <a:gd name="connsiteX23" fmla="*/ 273463 w 345701"/>
                <a:gd name="connsiteY23" fmla="*/ 512873 h 528352"/>
                <a:gd name="connsiteX24" fmla="*/ 273463 w 345701"/>
                <a:gd name="connsiteY24" fmla="*/ 475719 h 528352"/>
                <a:gd name="connsiteX25" fmla="*/ 265724 w 345701"/>
                <a:gd name="connsiteY25" fmla="*/ 467980 h 528352"/>
                <a:gd name="connsiteX26" fmla="*/ 257984 w 345701"/>
                <a:gd name="connsiteY26" fmla="*/ 475719 h 528352"/>
                <a:gd name="connsiteX27" fmla="*/ 257984 w 345701"/>
                <a:gd name="connsiteY27" fmla="*/ 512873 h 528352"/>
                <a:gd name="connsiteX28" fmla="*/ 87717 w 345701"/>
                <a:gd name="connsiteY28" fmla="*/ 512873 h 528352"/>
                <a:gd name="connsiteX29" fmla="*/ 87717 w 345701"/>
                <a:gd name="connsiteY29" fmla="*/ 475719 h 528352"/>
                <a:gd name="connsiteX30" fmla="*/ 79977 w 345701"/>
                <a:gd name="connsiteY30" fmla="*/ 467980 h 528352"/>
                <a:gd name="connsiteX31" fmla="*/ 72238 w 345701"/>
                <a:gd name="connsiteY31" fmla="*/ 475719 h 528352"/>
                <a:gd name="connsiteX32" fmla="*/ 72238 w 345701"/>
                <a:gd name="connsiteY32" fmla="*/ 512873 h 528352"/>
                <a:gd name="connsiteX33" fmla="*/ 15480 w 345701"/>
                <a:gd name="connsiteY33" fmla="*/ 512873 h 528352"/>
                <a:gd name="connsiteX34" fmla="*/ 15480 w 345701"/>
                <a:gd name="connsiteY34" fmla="*/ 492740 h 528352"/>
                <a:gd name="connsiteX35" fmla="*/ 7741 w 345701"/>
                <a:gd name="connsiteY35" fmla="*/ 485000 h 528352"/>
                <a:gd name="connsiteX36" fmla="*/ 1 w 345701"/>
                <a:gd name="connsiteY36" fmla="*/ 492740 h 528352"/>
                <a:gd name="connsiteX37" fmla="*/ 1 w 345701"/>
                <a:gd name="connsiteY37" fmla="*/ 520592 h 528352"/>
                <a:gd name="connsiteX38" fmla="*/ 0 w 345701"/>
                <a:gd name="connsiteY38" fmla="*/ 520612 h 528352"/>
                <a:gd name="connsiteX39" fmla="*/ 7740 w 345701"/>
                <a:gd name="connsiteY39" fmla="*/ 528352 h 528352"/>
                <a:gd name="connsiteX40" fmla="*/ 337962 w 345701"/>
                <a:gd name="connsiteY40" fmla="*/ 528352 h 528352"/>
                <a:gd name="connsiteX41" fmla="*/ 345701 w 345701"/>
                <a:gd name="connsiteY41" fmla="*/ 520612 h 528352"/>
                <a:gd name="connsiteX42" fmla="*/ 345701 w 345701"/>
                <a:gd name="connsiteY42" fmla="*/ 420508 h 528352"/>
                <a:gd name="connsiteX43" fmla="*/ 345700 w 345701"/>
                <a:gd name="connsiteY43" fmla="*/ 420469 h 528352"/>
                <a:gd name="connsiteX44" fmla="*/ 345700 w 345701"/>
                <a:gd name="connsiteY44" fmla="*/ 172856 h 528352"/>
                <a:gd name="connsiteX45" fmla="*/ 172865 w 345701"/>
                <a:gd name="connsiteY45" fmla="*/ 433408 h 528352"/>
                <a:gd name="connsiteX46" fmla="*/ 108850 w 345701"/>
                <a:gd name="connsiteY46" fmla="*/ 376651 h 528352"/>
                <a:gd name="connsiteX47" fmla="*/ 141892 w 345701"/>
                <a:gd name="connsiteY47" fmla="*/ 376651 h 528352"/>
                <a:gd name="connsiteX48" fmla="*/ 149632 w 345701"/>
                <a:gd name="connsiteY48" fmla="*/ 368911 h 528352"/>
                <a:gd name="connsiteX49" fmla="*/ 149632 w 345701"/>
                <a:gd name="connsiteY49" fmla="*/ 368910 h 528352"/>
                <a:gd name="connsiteX50" fmla="*/ 149632 w 345701"/>
                <a:gd name="connsiteY50" fmla="*/ 368909 h 528352"/>
                <a:gd name="connsiteX51" fmla="*/ 149632 w 345701"/>
                <a:gd name="connsiteY51" fmla="*/ 353443 h 528352"/>
                <a:gd name="connsiteX52" fmla="*/ 172851 w 345701"/>
                <a:gd name="connsiteY52" fmla="*/ 355494 h 528352"/>
                <a:gd name="connsiteX53" fmla="*/ 196069 w 345701"/>
                <a:gd name="connsiteY53" fmla="*/ 353443 h 528352"/>
                <a:gd name="connsiteX54" fmla="*/ 196069 w 345701"/>
                <a:gd name="connsiteY54" fmla="*/ 368909 h 528352"/>
                <a:gd name="connsiteX55" fmla="*/ 203809 w 345701"/>
                <a:gd name="connsiteY55" fmla="*/ 376649 h 528352"/>
                <a:gd name="connsiteX56" fmla="*/ 236880 w 345701"/>
                <a:gd name="connsiteY56" fmla="*/ 376650 h 528352"/>
                <a:gd name="connsiteX57" fmla="*/ 172865 w 345701"/>
                <a:gd name="connsiteY57" fmla="*/ 433408 h 528352"/>
                <a:gd name="connsiteX58" fmla="*/ 183170 w 345701"/>
                <a:gd name="connsiteY58" fmla="*/ 278617 h 528352"/>
                <a:gd name="connsiteX59" fmla="*/ 154792 w 345701"/>
                <a:gd name="connsiteY59" fmla="*/ 301836 h 528352"/>
                <a:gd name="connsiteX60" fmla="*/ 183170 w 345701"/>
                <a:gd name="connsiteY60" fmla="*/ 325054 h 528352"/>
                <a:gd name="connsiteX61" fmla="*/ 211286 w 345701"/>
                <a:gd name="connsiteY61" fmla="*/ 305027 h 528352"/>
                <a:gd name="connsiteX62" fmla="*/ 223666 w 345701"/>
                <a:gd name="connsiteY62" fmla="*/ 305427 h 528352"/>
                <a:gd name="connsiteX63" fmla="*/ 258696 w 345701"/>
                <a:gd name="connsiteY63" fmla="*/ 301995 h 528352"/>
                <a:gd name="connsiteX64" fmla="*/ 172850 w 345701"/>
                <a:gd name="connsiteY64" fmla="*/ 340016 h 528352"/>
                <a:gd name="connsiteX65" fmla="*/ 56757 w 345701"/>
                <a:gd name="connsiteY65" fmla="*/ 223923 h 528352"/>
                <a:gd name="connsiteX66" fmla="*/ 56757 w 345701"/>
                <a:gd name="connsiteY66" fmla="*/ 180581 h 528352"/>
                <a:gd name="connsiteX67" fmla="*/ 56758 w 345701"/>
                <a:gd name="connsiteY67" fmla="*/ 180581 h 528352"/>
                <a:gd name="connsiteX68" fmla="*/ 288944 w 345701"/>
                <a:gd name="connsiteY68" fmla="*/ 180581 h 528352"/>
                <a:gd name="connsiteX69" fmla="*/ 288944 w 345701"/>
                <a:gd name="connsiteY69" fmla="*/ 223922 h 528352"/>
                <a:gd name="connsiteX70" fmla="*/ 273509 w 345701"/>
                <a:gd name="connsiteY70" fmla="*/ 281717 h 528352"/>
                <a:gd name="connsiteX71" fmla="*/ 207099 w 345701"/>
                <a:gd name="connsiteY71" fmla="*/ 289196 h 528352"/>
                <a:gd name="connsiteX72" fmla="*/ 183170 w 345701"/>
                <a:gd name="connsiteY72" fmla="*/ 278617 h 528352"/>
                <a:gd name="connsiteX73" fmla="*/ 196069 w 345701"/>
                <a:gd name="connsiteY73" fmla="*/ 301836 h 528352"/>
                <a:gd name="connsiteX74" fmla="*/ 183170 w 345701"/>
                <a:gd name="connsiteY74" fmla="*/ 309575 h 528352"/>
                <a:gd name="connsiteX75" fmla="*/ 170271 w 345701"/>
                <a:gd name="connsiteY75" fmla="*/ 301836 h 528352"/>
                <a:gd name="connsiteX76" fmla="*/ 183170 w 345701"/>
                <a:gd name="connsiteY76" fmla="*/ 294096 h 528352"/>
                <a:gd name="connsiteX77" fmla="*/ 196069 w 345701"/>
                <a:gd name="connsiteY77" fmla="*/ 301836 h 528352"/>
                <a:gd name="connsiteX78" fmla="*/ 330221 w 345701"/>
                <a:gd name="connsiteY78" fmla="*/ 172842 h 528352"/>
                <a:gd name="connsiteX79" fmla="*/ 330221 w 345701"/>
                <a:gd name="connsiteY79" fmla="*/ 380584 h 528352"/>
                <a:gd name="connsiteX80" fmla="*/ 286365 w 345701"/>
                <a:gd name="connsiteY80" fmla="*/ 361172 h 528352"/>
                <a:gd name="connsiteX81" fmla="*/ 211548 w 345701"/>
                <a:gd name="connsiteY81" fmla="*/ 361170 h 528352"/>
                <a:gd name="connsiteX82" fmla="*/ 211548 w 345701"/>
                <a:gd name="connsiteY82" fmla="*/ 349683 h 528352"/>
                <a:gd name="connsiteX83" fmla="*/ 283973 w 345701"/>
                <a:gd name="connsiteY83" fmla="*/ 294296 h 528352"/>
                <a:gd name="connsiteX84" fmla="*/ 320516 w 345701"/>
                <a:gd name="connsiteY84" fmla="*/ 266849 h 528352"/>
                <a:gd name="connsiteX85" fmla="*/ 324105 w 345701"/>
                <a:gd name="connsiteY85" fmla="*/ 239799 h 528352"/>
                <a:gd name="connsiteX86" fmla="*/ 304367 w 345701"/>
                <a:gd name="connsiteY86" fmla="*/ 227651 h 528352"/>
                <a:gd name="connsiteX87" fmla="*/ 304424 w 345701"/>
                <a:gd name="connsiteY87" fmla="*/ 223922 h 528352"/>
                <a:gd name="connsiteX88" fmla="*/ 304424 w 345701"/>
                <a:gd name="connsiteY88" fmla="*/ 172841 h 528352"/>
                <a:gd name="connsiteX89" fmla="*/ 304424 w 345701"/>
                <a:gd name="connsiteY89" fmla="*/ 152203 h 528352"/>
                <a:gd name="connsiteX90" fmla="*/ 296684 w 345701"/>
                <a:gd name="connsiteY90" fmla="*/ 144463 h 528352"/>
                <a:gd name="connsiteX91" fmla="*/ 288945 w 345701"/>
                <a:gd name="connsiteY91" fmla="*/ 152203 h 528352"/>
                <a:gd name="connsiteX92" fmla="*/ 288945 w 345701"/>
                <a:gd name="connsiteY92" fmla="*/ 165102 h 528352"/>
                <a:gd name="connsiteX93" fmla="*/ 273466 w 345701"/>
                <a:gd name="connsiteY93" fmla="*/ 165102 h 528352"/>
                <a:gd name="connsiteX94" fmla="*/ 273466 w 345701"/>
                <a:gd name="connsiteY94" fmla="*/ 152203 h 528352"/>
                <a:gd name="connsiteX95" fmla="*/ 265726 w 345701"/>
                <a:gd name="connsiteY95" fmla="*/ 144463 h 528352"/>
                <a:gd name="connsiteX96" fmla="*/ 257986 w 345701"/>
                <a:gd name="connsiteY96" fmla="*/ 152203 h 528352"/>
                <a:gd name="connsiteX97" fmla="*/ 257986 w 345701"/>
                <a:gd name="connsiteY97" fmla="*/ 165102 h 528352"/>
                <a:gd name="connsiteX98" fmla="*/ 242507 w 345701"/>
                <a:gd name="connsiteY98" fmla="*/ 165102 h 528352"/>
                <a:gd name="connsiteX99" fmla="*/ 242507 w 345701"/>
                <a:gd name="connsiteY99" fmla="*/ 152203 h 528352"/>
                <a:gd name="connsiteX100" fmla="*/ 234768 w 345701"/>
                <a:gd name="connsiteY100" fmla="*/ 144463 h 528352"/>
                <a:gd name="connsiteX101" fmla="*/ 227028 w 345701"/>
                <a:gd name="connsiteY101" fmla="*/ 152203 h 528352"/>
                <a:gd name="connsiteX102" fmla="*/ 227028 w 345701"/>
                <a:gd name="connsiteY102" fmla="*/ 165102 h 528352"/>
                <a:gd name="connsiteX103" fmla="*/ 211549 w 345701"/>
                <a:gd name="connsiteY103" fmla="*/ 165102 h 528352"/>
                <a:gd name="connsiteX104" fmla="*/ 211549 w 345701"/>
                <a:gd name="connsiteY104" fmla="*/ 152203 h 528352"/>
                <a:gd name="connsiteX105" fmla="*/ 203810 w 345701"/>
                <a:gd name="connsiteY105" fmla="*/ 144463 h 528352"/>
                <a:gd name="connsiteX106" fmla="*/ 196070 w 345701"/>
                <a:gd name="connsiteY106" fmla="*/ 152203 h 528352"/>
                <a:gd name="connsiteX107" fmla="*/ 196070 w 345701"/>
                <a:gd name="connsiteY107" fmla="*/ 165102 h 528352"/>
                <a:gd name="connsiteX108" fmla="*/ 180591 w 345701"/>
                <a:gd name="connsiteY108" fmla="*/ 165102 h 528352"/>
                <a:gd name="connsiteX109" fmla="*/ 180591 w 345701"/>
                <a:gd name="connsiteY109" fmla="*/ 152203 h 528352"/>
                <a:gd name="connsiteX110" fmla="*/ 172852 w 345701"/>
                <a:gd name="connsiteY110" fmla="*/ 144463 h 528352"/>
                <a:gd name="connsiteX111" fmla="*/ 165112 w 345701"/>
                <a:gd name="connsiteY111" fmla="*/ 152203 h 528352"/>
                <a:gd name="connsiteX112" fmla="*/ 165112 w 345701"/>
                <a:gd name="connsiteY112" fmla="*/ 165102 h 528352"/>
                <a:gd name="connsiteX113" fmla="*/ 149633 w 345701"/>
                <a:gd name="connsiteY113" fmla="*/ 165102 h 528352"/>
                <a:gd name="connsiteX114" fmla="*/ 149633 w 345701"/>
                <a:gd name="connsiteY114" fmla="*/ 152203 h 528352"/>
                <a:gd name="connsiteX115" fmla="*/ 141893 w 345701"/>
                <a:gd name="connsiteY115" fmla="*/ 144463 h 528352"/>
                <a:gd name="connsiteX116" fmla="*/ 134154 w 345701"/>
                <a:gd name="connsiteY116" fmla="*/ 152203 h 528352"/>
                <a:gd name="connsiteX117" fmla="*/ 134154 w 345701"/>
                <a:gd name="connsiteY117" fmla="*/ 165102 h 528352"/>
                <a:gd name="connsiteX118" fmla="*/ 118675 w 345701"/>
                <a:gd name="connsiteY118" fmla="*/ 165102 h 528352"/>
                <a:gd name="connsiteX119" fmla="*/ 118675 w 345701"/>
                <a:gd name="connsiteY119" fmla="*/ 152203 h 528352"/>
                <a:gd name="connsiteX120" fmla="*/ 110935 w 345701"/>
                <a:gd name="connsiteY120" fmla="*/ 144463 h 528352"/>
                <a:gd name="connsiteX121" fmla="*/ 103196 w 345701"/>
                <a:gd name="connsiteY121" fmla="*/ 152203 h 528352"/>
                <a:gd name="connsiteX122" fmla="*/ 103196 w 345701"/>
                <a:gd name="connsiteY122" fmla="*/ 165102 h 528352"/>
                <a:gd name="connsiteX123" fmla="*/ 87717 w 345701"/>
                <a:gd name="connsiteY123" fmla="*/ 165102 h 528352"/>
                <a:gd name="connsiteX124" fmla="*/ 87717 w 345701"/>
                <a:gd name="connsiteY124" fmla="*/ 152203 h 528352"/>
                <a:gd name="connsiteX125" fmla="*/ 79977 w 345701"/>
                <a:gd name="connsiteY125" fmla="*/ 144463 h 528352"/>
                <a:gd name="connsiteX126" fmla="*/ 72238 w 345701"/>
                <a:gd name="connsiteY126" fmla="*/ 152203 h 528352"/>
                <a:gd name="connsiteX127" fmla="*/ 72238 w 345701"/>
                <a:gd name="connsiteY127" fmla="*/ 165102 h 528352"/>
                <a:gd name="connsiteX128" fmla="*/ 56759 w 345701"/>
                <a:gd name="connsiteY128" fmla="*/ 165102 h 528352"/>
                <a:gd name="connsiteX129" fmla="*/ 56759 w 345701"/>
                <a:gd name="connsiteY129" fmla="*/ 152203 h 528352"/>
                <a:gd name="connsiteX130" fmla="*/ 49019 w 345701"/>
                <a:gd name="connsiteY130" fmla="*/ 144463 h 528352"/>
                <a:gd name="connsiteX131" fmla="*/ 41280 w 345701"/>
                <a:gd name="connsiteY131" fmla="*/ 152203 h 528352"/>
                <a:gd name="connsiteX132" fmla="*/ 41280 w 345701"/>
                <a:gd name="connsiteY132" fmla="*/ 172841 h 528352"/>
                <a:gd name="connsiteX133" fmla="*/ 41280 w 345701"/>
                <a:gd name="connsiteY133" fmla="*/ 223922 h 528352"/>
                <a:gd name="connsiteX134" fmla="*/ 134154 w 345701"/>
                <a:gd name="connsiteY134" fmla="*/ 349683 h 528352"/>
                <a:gd name="connsiteX135" fmla="*/ 134154 w 345701"/>
                <a:gd name="connsiteY135" fmla="*/ 361172 h 528352"/>
                <a:gd name="connsiteX136" fmla="*/ 59337 w 345701"/>
                <a:gd name="connsiteY136" fmla="*/ 361172 h 528352"/>
                <a:gd name="connsiteX137" fmla="*/ 15481 w 345701"/>
                <a:gd name="connsiteY137" fmla="*/ 380584 h 528352"/>
                <a:gd name="connsiteX138" fmla="*/ 15481 w 345701"/>
                <a:gd name="connsiteY138" fmla="*/ 173375 h 528352"/>
                <a:gd name="connsiteX139" fmla="*/ 15508 w 345701"/>
                <a:gd name="connsiteY139" fmla="*/ 172835 h 528352"/>
                <a:gd name="connsiteX140" fmla="*/ 172865 w 345701"/>
                <a:gd name="connsiteY140" fmla="*/ 15479 h 528352"/>
                <a:gd name="connsiteX141" fmla="*/ 330222 w 345701"/>
                <a:gd name="connsiteY141" fmla="*/ 172825 h 528352"/>
                <a:gd name="connsiteX142" fmla="*/ 330221 w 345701"/>
                <a:gd name="connsiteY142" fmla="*/ 172842 h 528352"/>
                <a:gd name="connsiteX143" fmla="*/ 296168 w 345701"/>
                <a:gd name="connsiteY143" fmla="*/ 269791 h 528352"/>
                <a:gd name="connsiteX144" fmla="*/ 303022 w 345701"/>
                <a:gd name="connsiteY144" fmla="*/ 243088 h 528352"/>
                <a:gd name="connsiteX145" fmla="*/ 310450 w 345701"/>
                <a:gd name="connsiteY145" fmla="*/ 247089 h 528352"/>
                <a:gd name="connsiteX146" fmla="*/ 307654 w 345701"/>
                <a:gd name="connsiteY146" fmla="*/ 258237 h 528352"/>
                <a:gd name="connsiteX147" fmla="*/ 296168 w 345701"/>
                <a:gd name="connsiteY147" fmla="*/ 269791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</a:cxnLst>
              <a:rect l="l" t="t" r="r" b="b"/>
              <a:pathLst>
                <a:path w="345701" h="528352">
                  <a:moveTo>
                    <a:pt x="345700" y="172856"/>
                  </a:moveTo>
                  <a:cubicBezTo>
                    <a:pt x="345700" y="172848"/>
                    <a:pt x="345701" y="172842"/>
                    <a:pt x="345701" y="172835"/>
                  </a:cubicBezTo>
                  <a:cubicBezTo>
                    <a:pt x="345701" y="77534"/>
                    <a:pt x="268167" y="0"/>
                    <a:pt x="172865" y="0"/>
                  </a:cubicBezTo>
                  <a:cubicBezTo>
                    <a:pt x="77801" y="0"/>
                    <a:pt x="423" y="77149"/>
                    <a:pt x="37" y="172123"/>
                  </a:cubicBezTo>
                  <a:cubicBezTo>
                    <a:pt x="15" y="172360"/>
                    <a:pt x="1" y="172599"/>
                    <a:pt x="1" y="172841"/>
                  </a:cubicBezTo>
                  <a:lnTo>
                    <a:pt x="1" y="420469"/>
                  </a:lnTo>
                  <a:cubicBezTo>
                    <a:pt x="1" y="420483"/>
                    <a:pt x="0" y="420495"/>
                    <a:pt x="0" y="420508"/>
                  </a:cubicBezTo>
                  <a:cubicBezTo>
                    <a:pt x="0" y="420516"/>
                    <a:pt x="1" y="420522"/>
                    <a:pt x="1" y="420529"/>
                  </a:cubicBezTo>
                  <a:lnTo>
                    <a:pt x="1" y="461783"/>
                  </a:lnTo>
                  <a:cubicBezTo>
                    <a:pt x="1" y="466055"/>
                    <a:pt x="3467" y="469522"/>
                    <a:pt x="7741" y="469522"/>
                  </a:cubicBezTo>
                  <a:cubicBezTo>
                    <a:pt x="12002" y="469522"/>
                    <a:pt x="15480" y="466055"/>
                    <a:pt x="15480" y="461783"/>
                  </a:cubicBezTo>
                  <a:lnTo>
                    <a:pt x="15480" y="420509"/>
                  </a:lnTo>
                  <a:lnTo>
                    <a:pt x="15480" y="420505"/>
                  </a:lnTo>
                  <a:lnTo>
                    <a:pt x="15480" y="420470"/>
                  </a:lnTo>
                  <a:cubicBezTo>
                    <a:pt x="15502" y="396305"/>
                    <a:pt x="35166" y="376652"/>
                    <a:pt x="59336" y="376652"/>
                  </a:cubicBezTo>
                  <a:lnTo>
                    <a:pt x="93271" y="376652"/>
                  </a:lnTo>
                  <a:cubicBezTo>
                    <a:pt x="97177" y="417132"/>
                    <a:pt x="131378" y="448888"/>
                    <a:pt x="172865" y="448888"/>
                  </a:cubicBezTo>
                  <a:cubicBezTo>
                    <a:pt x="214352" y="448888"/>
                    <a:pt x="248553" y="417132"/>
                    <a:pt x="252459" y="376651"/>
                  </a:cubicBezTo>
                  <a:lnTo>
                    <a:pt x="286366" y="376652"/>
                  </a:lnTo>
                  <a:cubicBezTo>
                    <a:pt x="310536" y="376652"/>
                    <a:pt x="330199" y="396305"/>
                    <a:pt x="330222" y="420470"/>
                  </a:cubicBezTo>
                  <a:lnTo>
                    <a:pt x="330222" y="420509"/>
                  </a:lnTo>
                  <a:cubicBezTo>
                    <a:pt x="330222" y="420517"/>
                    <a:pt x="330223" y="420523"/>
                    <a:pt x="330223" y="420530"/>
                  </a:cubicBezTo>
                  <a:lnTo>
                    <a:pt x="330223" y="512873"/>
                  </a:lnTo>
                  <a:lnTo>
                    <a:pt x="273463" y="512873"/>
                  </a:lnTo>
                  <a:lnTo>
                    <a:pt x="273463" y="475719"/>
                  </a:lnTo>
                  <a:cubicBezTo>
                    <a:pt x="273463" y="471444"/>
                    <a:pt x="269999" y="467980"/>
                    <a:pt x="265724" y="467980"/>
                  </a:cubicBezTo>
                  <a:cubicBezTo>
                    <a:pt x="261450" y="467980"/>
                    <a:pt x="257984" y="471444"/>
                    <a:pt x="257984" y="475719"/>
                  </a:cubicBezTo>
                  <a:lnTo>
                    <a:pt x="257984" y="512873"/>
                  </a:lnTo>
                  <a:lnTo>
                    <a:pt x="87717" y="512873"/>
                  </a:lnTo>
                  <a:lnTo>
                    <a:pt x="87717" y="475719"/>
                  </a:lnTo>
                  <a:cubicBezTo>
                    <a:pt x="87717" y="471444"/>
                    <a:pt x="84253" y="467980"/>
                    <a:pt x="79977" y="467980"/>
                  </a:cubicBezTo>
                  <a:cubicBezTo>
                    <a:pt x="75702" y="467980"/>
                    <a:pt x="72238" y="471444"/>
                    <a:pt x="72238" y="475719"/>
                  </a:cubicBezTo>
                  <a:lnTo>
                    <a:pt x="72238" y="512873"/>
                  </a:lnTo>
                  <a:lnTo>
                    <a:pt x="15480" y="512873"/>
                  </a:lnTo>
                  <a:lnTo>
                    <a:pt x="15480" y="492740"/>
                  </a:lnTo>
                  <a:cubicBezTo>
                    <a:pt x="15480" y="488477"/>
                    <a:pt x="12002" y="485000"/>
                    <a:pt x="7741" y="485000"/>
                  </a:cubicBezTo>
                  <a:cubicBezTo>
                    <a:pt x="3467" y="485000"/>
                    <a:pt x="1" y="488477"/>
                    <a:pt x="1" y="492740"/>
                  </a:cubicBezTo>
                  <a:lnTo>
                    <a:pt x="1" y="520592"/>
                  </a:lnTo>
                  <a:cubicBezTo>
                    <a:pt x="1" y="520599"/>
                    <a:pt x="0" y="520605"/>
                    <a:pt x="0" y="520612"/>
                  </a:cubicBezTo>
                  <a:cubicBezTo>
                    <a:pt x="0" y="524888"/>
                    <a:pt x="3464" y="528352"/>
                    <a:pt x="7740" y="528352"/>
                  </a:cubicBezTo>
                  <a:lnTo>
                    <a:pt x="337962" y="528352"/>
                  </a:lnTo>
                  <a:cubicBezTo>
                    <a:pt x="342237" y="528352"/>
                    <a:pt x="345701" y="524888"/>
                    <a:pt x="345701" y="520612"/>
                  </a:cubicBezTo>
                  <a:lnTo>
                    <a:pt x="345701" y="420508"/>
                  </a:lnTo>
                  <a:cubicBezTo>
                    <a:pt x="345701" y="420495"/>
                    <a:pt x="345700" y="420483"/>
                    <a:pt x="345700" y="420469"/>
                  </a:cubicBezTo>
                  <a:lnTo>
                    <a:pt x="345700" y="172856"/>
                  </a:lnTo>
                  <a:close/>
                  <a:moveTo>
                    <a:pt x="172865" y="433408"/>
                  </a:moveTo>
                  <a:cubicBezTo>
                    <a:pt x="139921" y="433408"/>
                    <a:pt x="112687" y="408576"/>
                    <a:pt x="108850" y="376651"/>
                  </a:cubicBezTo>
                  <a:lnTo>
                    <a:pt x="141892" y="376651"/>
                  </a:lnTo>
                  <a:cubicBezTo>
                    <a:pt x="146168" y="376651"/>
                    <a:pt x="149632" y="373187"/>
                    <a:pt x="149632" y="368911"/>
                  </a:cubicBezTo>
                  <a:lnTo>
                    <a:pt x="149632" y="368910"/>
                  </a:lnTo>
                  <a:lnTo>
                    <a:pt x="149632" y="368909"/>
                  </a:lnTo>
                  <a:lnTo>
                    <a:pt x="149632" y="353443"/>
                  </a:lnTo>
                  <a:cubicBezTo>
                    <a:pt x="157171" y="354790"/>
                    <a:pt x="164929" y="355494"/>
                    <a:pt x="172851" y="355494"/>
                  </a:cubicBezTo>
                  <a:cubicBezTo>
                    <a:pt x="180772" y="355494"/>
                    <a:pt x="188530" y="354789"/>
                    <a:pt x="196069" y="353443"/>
                  </a:cubicBezTo>
                  <a:lnTo>
                    <a:pt x="196069" y="368909"/>
                  </a:lnTo>
                  <a:cubicBezTo>
                    <a:pt x="196069" y="373185"/>
                    <a:pt x="199533" y="376649"/>
                    <a:pt x="203809" y="376649"/>
                  </a:cubicBezTo>
                  <a:lnTo>
                    <a:pt x="236880" y="376650"/>
                  </a:lnTo>
                  <a:cubicBezTo>
                    <a:pt x="233043" y="408576"/>
                    <a:pt x="205809" y="433408"/>
                    <a:pt x="172865" y="433408"/>
                  </a:cubicBezTo>
                  <a:close/>
                  <a:moveTo>
                    <a:pt x="183170" y="278617"/>
                  </a:moveTo>
                  <a:cubicBezTo>
                    <a:pt x="167256" y="278617"/>
                    <a:pt x="154792" y="288816"/>
                    <a:pt x="154792" y="301836"/>
                  </a:cubicBezTo>
                  <a:cubicBezTo>
                    <a:pt x="154792" y="314855"/>
                    <a:pt x="167256" y="325054"/>
                    <a:pt x="183170" y="325054"/>
                  </a:cubicBezTo>
                  <a:cubicBezTo>
                    <a:pt x="197756" y="325054"/>
                    <a:pt x="209438" y="316483"/>
                    <a:pt x="211286" y="305027"/>
                  </a:cubicBezTo>
                  <a:cubicBezTo>
                    <a:pt x="215505" y="305285"/>
                    <a:pt x="219641" y="305427"/>
                    <a:pt x="223666" y="305427"/>
                  </a:cubicBezTo>
                  <a:cubicBezTo>
                    <a:pt x="236358" y="305427"/>
                    <a:pt x="248066" y="304181"/>
                    <a:pt x="258696" y="301995"/>
                  </a:cubicBezTo>
                  <a:cubicBezTo>
                    <a:pt x="237447" y="325340"/>
                    <a:pt x="206830" y="340016"/>
                    <a:pt x="172850" y="340016"/>
                  </a:cubicBezTo>
                  <a:cubicBezTo>
                    <a:pt x="108836" y="340016"/>
                    <a:pt x="56757" y="287936"/>
                    <a:pt x="56757" y="223923"/>
                  </a:cubicBezTo>
                  <a:lnTo>
                    <a:pt x="56757" y="180581"/>
                  </a:lnTo>
                  <a:lnTo>
                    <a:pt x="56758" y="180581"/>
                  </a:lnTo>
                  <a:lnTo>
                    <a:pt x="288944" y="180581"/>
                  </a:lnTo>
                  <a:lnTo>
                    <a:pt x="288944" y="223922"/>
                  </a:lnTo>
                  <a:cubicBezTo>
                    <a:pt x="288944" y="244949"/>
                    <a:pt x="283325" y="264688"/>
                    <a:pt x="273509" y="281717"/>
                  </a:cubicBezTo>
                  <a:cubicBezTo>
                    <a:pt x="254444" y="288760"/>
                    <a:pt x="231531" y="291326"/>
                    <a:pt x="207099" y="289196"/>
                  </a:cubicBezTo>
                  <a:cubicBezTo>
                    <a:pt x="202100" y="282788"/>
                    <a:pt x="193343" y="278617"/>
                    <a:pt x="183170" y="278617"/>
                  </a:cubicBezTo>
                  <a:close/>
                  <a:moveTo>
                    <a:pt x="196069" y="301836"/>
                  </a:moveTo>
                  <a:cubicBezTo>
                    <a:pt x="196069" y="305489"/>
                    <a:pt x="190552" y="309575"/>
                    <a:pt x="183170" y="309575"/>
                  </a:cubicBezTo>
                  <a:cubicBezTo>
                    <a:pt x="175787" y="309575"/>
                    <a:pt x="170271" y="305489"/>
                    <a:pt x="170271" y="301836"/>
                  </a:cubicBezTo>
                  <a:cubicBezTo>
                    <a:pt x="170271" y="298182"/>
                    <a:pt x="175787" y="294096"/>
                    <a:pt x="183170" y="294096"/>
                  </a:cubicBezTo>
                  <a:cubicBezTo>
                    <a:pt x="190552" y="294096"/>
                    <a:pt x="196069" y="298182"/>
                    <a:pt x="196069" y="301836"/>
                  </a:cubicBezTo>
                  <a:close/>
                  <a:moveTo>
                    <a:pt x="330221" y="172842"/>
                  </a:moveTo>
                  <a:lnTo>
                    <a:pt x="330221" y="380584"/>
                  </a:lnTo>
                  <a:cubicBezTo>
                    <a:pt x="319361" y="368664"/>
                    <a:pt x="303722" y="361172"/>
                    <a:pt x="286365" y="361172"/>
                  </a:cubicBezTo>
                  <a:lnTo>
                    <a:pt x="211548" y="361170"/>
                  </a:lnTo>
                  <a:lnTo>
                    <a:pt x="211548" y="349683"/>
                  </a:lnTo>
                  <a:cubicBezTo>
                    <a:pt x="241753" y="340371"/>
                    <a:pt x="267348" y="320453"/>
                    <a:pt x="283973" y="294296"/>
                  </a:cubicBezTo>
                  <a:cubicBezTo>
                    <a:pt x="301073" y="287132"/>
                    <a:pt x="313553" y="277247"/>
                    <a:pt x="320516" y="266849"/>
                  </a:cubicBezTo>
                  <a:cubicBezTo>
                    <a:pt x="326891" y="257328"/>
                    <a:pt x="328198" y="247468"/>
                    <a:pt x="324105" y="239799"/>
                  </a:cubicBezTo>
                  <a:cubicBezTo>
                    <a:pt x="319907" y="231934"/>
                    <a:pt x="311637" y="228810"/>
                    <a:pt x="304367" y="227651"/>
                  </a:cubicBezTo>
                  <a:cubicBezTo>
                    <a:pt x="304402" y="226411"/>
                    <a:pt x="304424" y="225170"/>
                    <a:pt x="304424" y="223922"/>
                  </a:cubicBezTo>
                  <a:lnTo>
                    <a:pt x="304424" y="172841"/>
                  </a:lnTo>
                  <a:lnTo>
                    <a:pt x="304424" y="152203"/>
                  </a:lnTo>
                  <a:cubicBezTo>
                    <a:pt x="304424" y="147927"/>
                    <a:pt x="300959" y="144463"/>
                    <a:pt x="296684" y="144463"/>
                  </a:cubicBezTo>
                  <a:cubicBezTo>
                    <a:pt x="292409" y="144463"/>
                    <a:pt x="288945" y="147927"/>
                    <a:pt x="288945" y="152203"/>
                  </a:cubicBezTo>
                  <a:lnTo>
                    <a:pt x="288945" y="165102"/>
                  </a:lnTo>
                  <a:lnTo>
                    <a:pt x="273466" y="165102"/>
                  </a:lnTo>
                  <a:lnTo>
                    <a:pt x="273466" y="152203"/>
                  </a:lnTo>
                  <a:cubicBezTo>
                    <a:pt x="273466" y="147927"/>
                    <a:pt x="270001" y="144463"/>
                    <a:pt x="265726" y="144463"/>
                  </a:cubicBezTo>
                  <a:cubicBezTo>
                    <a:pt x="261451" y="144463"/>
                    <a:pt x="257986" y="147927"/>
                    <a:pt x="257986" y="152203"/>
                  </a:cubicBezTo>
                  <a:lnTo>
                    <a:pt x="257986" y="165102"/>
                  </a:lnTo>
                  <a:lnTo>
                    <a:pt x="242507" y="165102"/>
                  </a:lnTo>
                  <a:lnTo>
                    <a:pt x="242507" y="152203"/>
                  </a:lnTo>
                  <a:cubicBezTo>
                    <a:pt x="242507" y="147927"/>
                    <a:pt x="239043" y="144463"/>
                    <a:pt x="234768" y="144463"/>
                  </a:cubicBezTo>
                  <a:cubicBezTo>
                    <a:pt x="230493" y="144463"/>
                    <a:pt x="227028" y="147927"/>
                    <a:pt x="227028" y="152203"/>
                  </a:cubicBezTo>
                  <a:lnTo>
                    <a:pt x="227028" y="165102"/>
                  </a:lnTo>
                  <a:lnTo>
                    <a:pt x="211549" y="165102"/>
                  </a:lnTo>
                  <a:lnTo>
                    <a:pt x="211549" y="152203"/>
                  </a:lnTo>
                  <a:cubicBezTo>
                    <a:pt x="211549" y="147927"/>
                    <a:pt x="208085" y="144463"/>
                    <a:pt x="203810" y="144463"/>
                  </a:cubicBezTo>
                  <a:cubicBezTo>
                    <a:pt x="199534" y="144463"/>
                    <a:pt x="196070" y="147927"/>
                    <a:pt x="196070" y="152203"/>
                  </a:cubicBezTo>
                  <a:lnTo>
                    <a:pt x="196070" y="165102"/>
                  </a:lnTo>
                  <a:lnTo>
                    <a:pt x="180591" y="165102"/>
                  </a:lnTo>
                  <a:lnTo>
                    <a:pt x="180591" y="152203"/>
                  </a:lnTo>
                  <a:cubicBezTo>
                    <a:pt x="180591" y="147927"/>
                    <a:pt x="177127" y="144463"/>
                    <a:pt x="172852" y="144463"/>
                  </a:cubicBezTo>
                  <a:cubicBezTo>
                    <a:pt x="168576" y="144463"/>
                    <a:pt x="165112" y="147927"/>
                    <a:pt x="165112" y="152203"/>
                  </a:cubicBezTo>
                  <a:lnTo>
                    <a:pt x="165112" y="165102"/>
                  </a:lnTo>
                  <a:lnTo>
                    <a:pt x="149633" y="165102"/>
                  </a:lnTo>
                  <a:lnTo>
                    <a:pt x="149633" y="152203"/>
                  </a:lnTo>
                  <a:cubicBezTo>
                    <a:pt x="149633" y="147927"/>
                    <a:pt x="146169" y="144463"/>
                    <a:pt x="141893" y="144463"/>
                  </a:cubicBezTo>
                  <a:cubicBezTo>
                    <a:pt x="137618" y="144463"/>
                    <a:pt x="134154" y="147927"/>
                    <a:pt x="134154" y="152203"/>
                  </a:cubicBezTo>
                  <a:lnTo>
                    <a:pt x="134154" y="165102"/>
                  </a:lnTo>
                  <a:lnTo>
                    <a:pt x="118675" y="165102"/>
                  </a:lnTo>
                  <a:lnTo>
                    <a:pt x="118675" y="152203"/>
                  </a:lnTo>
                  <a:cubicBezTo>
                    <a:pt x="118675" y="147927"/>
                    <a:pt x="115211" y="144463"/>
                    <a:pt x="110935" y="144463"/>
                  </a:cubicBezTo>
                  <a:cubicBezTo>
                    <a:pt x="106660" y="144463"/>
                    <a:pt x="103196" y="147927"/>
                    <a:pt x="103196" y="152203"/>
                  </a:cubicBezTo>
                  <a:lnTo>
                    <a:pt x="103196" y="165102"/>
                  </a:lnTo>
                  <a:lnTo>
                    <a:pt x="87717" y="165102"/>
                  </a:lnTo>
                  <a:lnTo>
                    <a:pt x="87717" y="152203"/>
                  </a:lnTo>
                  <a:cubicBezTo>
                    <a:pt x="87717" y="147927"/>
                    <a:pt x="84253" y="144463"/>
                    <a:pt x="79977" y="144463"/>
                  </a:cubicBezTo>
                  <a:cubicBezTo>
                    <a:pt x="75702" y="144463"/>
                    <a:pt x="72238" y="147927"/>
                    <a:pt x="72238" y="152203"/>
                  </a:cubicBezTo>
                  <a:lnTo>
                    <a:pt x="72238" y="165102"/>
                  </a:lnTo>
                  <a:lnTo>
                    <a:pt x="56759" y="165102"/>
                  </a:lnTo>
                  <a:lnTo>
                    <a:pt x="56759" y="152203"/>
                  </a:lnTo>
                  <a:cubicBezTo>
                    <a:pt x="56759" y="147927"/>
                    <a:pt x="53294" y="144463"/>
                    <a:pt x="49019" y="144463"/>
                  </a:cubicBezTo>
                  <a:cubicBezTo>
                    <a:pt x="44744" y="144463"/>
                    <a:pt x="41280" y="147927"/>
                    <a:pt x="41280" y="152203"/>
                  </a:cubicBezTo>
                  <a:lnTo>
                    <a:pt x="41280" y="172841"/>
                  </a:lnTo>
                  <a:lnTo>
                    <a:pt x="41280" y="223922"/>
                  </a:lnTo>
                  <a:cubicBezTo>
                    <a:pt x="41280" y="283009"/>
                    <a:pt x="80431" y="333119"/>
                    <a:pt x="134154" y="349683"/>
                  </a:cubicBezTo>
                  <a:lnTo>
                    <a:pt x="134154" y="361172"/>
                  </a:lnTo>
                  <a:lnTo>
                    <a:pt x="59337" y="361172"/>
                  </a:lnTo>
                  <a:cubicBezTo>
                    <a:pt x="41980" y="361172"/>
                    <a:pt x="26341" y="368664"/>
                    <a:pt x="15481" y="380584"/>
                  </a:cubicBezTo>
                  <a:lnTo>
                    <a:pt x="15481" y="173375"/>
                  </a:lnTo>
                  <a:cubicBezTo>
                    <a:pt x="15494" y="173196"/>
                    <a:pt x="15508" y="173018"/>
                    <a:pt x="15508" y="172835"/>
                  </a:cubicBezTo>
                  <a:cubicBezTo>
                    <a:pt x="15507" y="86069"/>
                    <a:pt x="86098" y="15479"/>
                    <a:pt x="172865" y="15479"/>
                  </a:cubicBezTo>
                  <a:cubicBezTo>
                    <a:pt x="259628" y="15479"/>
                    <a:pt x="330216" y="86063"/>
                    <a:pt x="330222" y="172825"/>
                  </a:cubicBezTo>
                  <a:cubicBezTo>
                    <a:pt x="330222" y="172831"/>
                    <a:pt x="330221" y="172836"/>
                    <a:pt x="330221" y="172842"/>
                  </a:cubicBezTo>
                  <a:close/>
                  <a:moveTo>
                    <a:pt x="296168" y="269791"/>
                  </a:moveTo>
                  <a:cubicBezTo>
                    <a:pt x="299348" y="261271"/>
                    <a:pt x="301667" y="252335"/>
                    <a:pt x="303022" y="243088"/>
                  </a:cubicBezTo>
                  <a:cubicBezTo>
                    <a:pt x="306799" y="243821"/>
                    <a:pt x="309444" y="245204"/>
                    <a:pt x="310450" y="247089"/>
                  </a:cubicBezTo>
                  <a:cubicBezTo>
                    <a:pt x="311746" y="249518"/>
                    <a:pt x="310701" y="253685"/>
                    <a:pt x="307654" y="258237"/>
                  </a:cubicBezTo>
                  <a:cubicBezTo>
                    <a:pt x="304953" y="262270"/>
                    <a:pt x="301033" y="266183"/>
                    <a:pt x="296168" y="269791"/>
                  </a:cubicBezTo>
                  <a:close/>
                </a:path>
              </a:pathLst>
            </a:custGeom>
            <a:solidFill>
              <a:srgbClr val="262261"/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4" name="TextBox 303">
            <a:extLst>
              <a:ext uri="{FF2B5EF4-FFF2-40B4-BE49-F238E27FC236}">
                <a16:creationId xmlns:a16="http://schemas.microsoft.com/office/drawing/2014/main" id="{3BC3B99C-11E7-4107-977A-039336AE69D9}"/>
              </a:ext>
            </a:extLst>
          </p:cNvPr>
          <p:cNvSpPr txBox="1"/>
          <p:nvPr/>
        </p:nvSpPr>
        <p:spPr>
          <a:xfrm>
            <a:off x="8252744" y="5289804"/>
            <a:ext cx="2872456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C2E3E29D-4015-4724-9955-46A127DBF5C5}"/>
              </a:ext>
            </a:extLst>
          </p:cNvPr>
          <p:cNvSpPr txBox="1"/>
          <p:nvPr/>
        </p:nvSpPr>
        <p:spPr>
          <a:xfrm>
            <a:off x="8252744" y="5010599"/>
            <a:ext cx="1903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Worldwide Costumers</a:t>
            </a:r>
          </a:p>
        </p:txBody>
      </p:sp>
      <p:grpSp>
        <p:nvGrpSpPr>
          <p:cNvPr id="340" name="Group 339">
            <a:extLst>
              <a:ext uri="{FF2B5EF4-FFF2-40B4-BE49-F238E27FC236}">
                <a16:creationId xmlns:a16="http://schemas.microsoft.com/office/drawing/2014/main" id="{8C62A27D-6F56-4FA1-AD04-ECC2451F5FD8}"/>
              </a:ext>
            </a:extLst>
          </p:cNvPr>
          <p:cNvGrpSpPr/>
          <p:nvPr/>
        </p:nvGrpSpPr>
        <p:grpSpPr>
          <a:xfrm>
            <a:off x="7349811" y="5080169"/>
            <a:ext cx="690981" cy="706823"/>
            <a:chOff x="7349811" y="5080169"/>
            <a:chExt cx="690981" cy="706823"/>
          </a:xfrm>
        </p:grpSpPr>
        <p:sp>
          <p:nvSpPr>
            <p:cNvPr id="302" name="Rectangle 301">
              <a:extLst>
                <a:ext uri="{FF2B5EF4-FFF2-40B4-BE49-F238E27FC236}">
                  <a16:creationId xmlns:a16="http://schemas.microsoft.com/office/drawing/2014/main" id="{0F57D4FA-BD24-4710-BAD6-3D1FD434286B}"/>
                </a:ext>
              </a:extLst>
            </p:cNvPr>
            <p:cNvSpPr/>
            <p:nvPr/>
          </p:nvSpPr>
          <p:spPr>
            <a:xfrm>
              <a:off x="7349811" y="5080169"/>
              <a:ext cx="690981" cy="706823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  <a:effectLst>
              <a:outerShdw blurRad="25400" dist="38100" dir="5400000" algn="ctr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36" name="Group 335">
              <a:extLst>
                <a:ext uri="{FF2B5EF4-FFF2-40B4-BE49-F238E27FC236}">
                  <a16:creationId xmlns:a16="http://schemas.microsoft.com/office/drawing/2014/main" id="{4ADB6F87-2D7D-43B7-9AE8-7C67C9B481CF}"/>
                </a:ext>
              </a:extLst>
            </p:cNvPr>
            <p:cNvGrpSpPr/>
            <p:nvPr/>
          </p:nvGrpSpPr>
          <p:grpSpPr>
            <a:xfrm>
              <a:off x="7444464" y="5242492"/>
              <a:ext cx="501674" cy="382176"/>
              <a:chOff x="3725020" y="4540286"/>
              <a:chExt cx="528351" cy="402498"/>
            </a:xfrm>
            <a:solidFill>
              <a:srgbClr val="262261"/>
            </a:solidFill>
          </p:grpSpPr>
          <p:sp>
            <p:nvSpPr>
              <p:cNvPr id="337" name="Freeform: Shape 336">
                <a:extLst>
                  <a:ext uri="{FF2B5EF4-FFF2-40B4-BE49-F238E27FC236}">
                    <a16:creationId xmlns:a16="http://schemas.microsoft.com/office/drawing/2014/main" id="{8DF22476-27EE-411A-A19A-F8CA3F4226DF}"/>
                  </a:ext>
                </a:extLst>
              </p:cNvPr>
              <p:cNvSpPr/>
              <p:nvPr/>
            </p:nvSpPr>
            <p:spPr>
              <a:xfrm>
                <a:off x="3725020" y="4540286"/>
                <a:ext cx="528351" cy="402498"/>
              </a:xfrm>
              <a:custGeom>
                <a:avLst/>
                <a:gdLst>
                  <a:gd name="connsiteX0" fmla="*/ 527527 w 528351"/>
                  <a:gd name="connsiteY0" fmla="*/ 391292 h 402498"/>
                  <a:gd name="connsiteX1" fmla="*/ 450128 w 528351"/>
                  <a:gd name="connsiteY1" fmla="*/ 236492 h 402498"/>
                  <a:gd name="connsiteX2" fmla="*/ 449734 w 528351"/>
                  <a:gd name="connsiteY2" fmla="*/ 235825 h 402498"/>
                  <a:gd name="connsiteX3" fmla="*/ 449588 w 528351"/>
                  <a:gd name="connsiteY3" fmla="*/ 235577 h 402498"/>
                  <a:gd name="connsiteX4" fmla="*/ 443203 w 528351"/>
                  <a:gd name="connsiteY4" fmla="*/ 232210 h 402498"/>
                  <a:gd name="connsiteX5" fmla="*/ 396762 w 528351"/>
                  <a:gd name="connsiteY5" fmla="*/ 232210 h 402498"/>
                  <a:gd name="connsiteX6" fmla="*/ 396730 w 528351"/>
                  <a:gd name="connsiteY6" fmla="*/ 232212 h 402498"/>
                  <a:gd name="connsiteX7" fmla="*/ 360501 w 528351"/>
                  <a:gd name="connsiteY7" fmla="*/ 232212 h 402498"/>
                  <a:gd name="connsiteX8" fmla="*/ 374244 w 528351"/>
                  <a:gd name="connsiteY8" fmla="*/ 204304 h 402498"/>
                  <a:gd name="connsiteX9" fmla="*/ 389797 w 528351"/>
                  <a:gd name="connsiteY9" fmla="*/ 161889 h 402498"/>
                  <a:gd name="connsiteX10" fmla="*/ 395803 w 528351"/>
                  <a:gd name="connsiteY10" fmla="*/ 123850 h 402498"/>
                  <a:gd name="connsiteX11" fmla="*/ 388950 w 528351"/>
                  <a:gd name="connsiteY11" fmla="*/ 83107 h 402498"/>
                  <a:gd name="connsiteX12" fmla="*/ 369930 w 528351"/>
                  <a:gd name="connsiteY12" fmla="*/ 48071 h 402498"/>
                  <a:gd name="connsiteX13" fmla="*/ 369816 w 528351"/>
                  <a:gd name="connsiteY13" fmla="*/ 47926 h 402498"/>
                  <a:gd name="connsiteX14" fmla="*/ 350580 w 528351"/>
                  <a:gd name="connsiteY14" fmla="*/ 28143 h 402498"/>
                  <a:gd name="connsiteX15" fmla="*/ 327319 w 528351"/>
                  <a:gd name="connsiteY15" fmla="*/ 13034 h 402498"/>
                  <a:gd name="connsiteX16" fmla="*/ 300850 w 528351"/>
                  <a:gd name="connsiteY16" fmla="*/ 3395 h 402498"/>
                  <a:gd name="connsiteX17" fmla="*/ 271954 w 528351"/>
                  <a:gd name="connsiteY17" fmla="*/ 0 h 402498"/>
                  <a:gd name="connsiteX18" fmla="*/ 229529 w 528351"/>
                  <a:gd name="connsiteY18" fmla="*/ 7461 h 402498"/>
                  <a:gd name="connsiteX19" fmla="*/ 193429 w 528351"/>
                  <a:gd name="connsiteY19" fmla="*/ 28080 h 402498"/>
                  <a:gd name="connsiteX20" fmla="*/ 192356 w 528351"/>
                  <a:gd name="connsiteY20" fmla="*/ 38968 h 402498"/>
                  <a:gd name="connsiteX21" fmla="*/ 198342 w 528351"/>
                  <a:gd name="connsiteY21" fmla="*/ 41806 h 402498"/>
                  <a:gd name="connsiteX22" fmla="*/ 203255 w 528351"/>
                  <a:gd name="connsiteY22" fmla="*/ 40041 h 402498"/>
                  <a:gd name="connsiteX23" fmla="*/ 234834 w 528351"/>
                  <a:gd name="connsiteY23" fmla="*/ 22002 h 402498"/>
                  <a:gd name="connsiteX24" fmla="*/ 271965 w 528351"/>
                  <a:gd name="connsiteY24" fmla="*/ 15480 h 402498"/>
                  <a:gd name="connsiteX25" fmla="*/ 297249 w 528351"/>
                  <a:gd name="connsiteY25" fmla="*/ 18443 h 402498"/>
                  <a:gd name="connsiteX26" fmla="*/ 320406 w 528351"/>
                  <a:gd name="connsiteY26" fmla="*/ 26873 h 402498"/>
                  <a:gd name="connsiteX27" fmla="*/ 340747 w 528351"/>
                  <a:gd name="connsiteY27" fmla="*/ 40093 h 402498"/>
                  <a:gd name="connsiteX28" fmla="*/ 357599 w 528351"/>
                  <a:gd name="connsiteY28" fmla="*/ 57420 h 402498"/>
                  <a:gd name="connsiteX29" fmla="*/ 357682 w 528351"/>
                  <a:gd name="connsiteY29" fmla="*/ 57544 h 402498"/>
                  <a:gd name="connsiteX30" fmla="*/ 357704 w 528351"/>
                  <a:gd name="connsiteY30" fmla="*/ 57554 h 402498"/>
                  <a:gd name="connsiteX31" fmla="*/ 374328 w 528351"/>
                  <a:gd name="connsiteY31" fmla="*/ 88195 h 402498"/>
                  <a:gd name="connsiteX32" fmla="*/ 380334 w 528351"/>
                  <a:gd name="connsiteY32" fmla="*/ 123850 h 402498"/>
                  <a:gd name="connsiteX33" fmla="*/ 368115 w 528351"/>
                  <a:gd name="connsiteY33" fmla="*/ 178432 h 402498"/>
                  <a:gd name="connsiteX34" fmla="*/ 341037 w 528351"/>
                  <a:gd name="connsiteY34" fmla="*/ 235310 h 402498"/>
                  <a:gd name="connsiteX35" fmla="*/ 340074 w 528351"/>
                  <a:gd name="connsiteY35" fmla="*/ 236976 h 402498"/>
                  <a:gd name="connsiteX36" fmla="*/ 319487 w 528351"/>
                  <a:gd name="connsiteY36" fmla="*/ 268433 h 402498"/>
                  <a:gd name="connsiteX37" fmla="*/ 292046 w 528351"/>
                  <a:gd name="connsiteY37" fmla="*/ 299083 h 402498"/>
                  <a:gd name="connsiteX38" fmla="*/ 280301 w 528351"/>
                  <a:gd name="connsiteY38" fmla="*/ 307184 h 402498"/>
                  <a:gd name="connsiteX39" fmla="*/ 272015 w 528351"/>
                  <a:gd name="connsiteY39" fmla="*/ 309609 h 402498"/>
                  <a:gd name="connsiteX40" fmla="*/ 271963 w 528351"/>
                  <a:gd name="connsiteY40" fmla="*/ 309609 h 402498"/>
                  <a:gd name="connsiteX41" fmla="*/ 259990 w 528351"/>
                  <a:gd name="connsiteY41" fmla="*/ 305120 h 402498"/>
                  <a:gd name="connsiteX42" fmla="*/ 229154 w 528351"/>
                  <a:gd name="connsiteY42" fmla="*/ 274624 h 402498"/>
                  <a:gd name="connsiteX43" fmla="*/ 203865 w 528351"/>
                  <a:gd name="connsiteY43" fmla="*/ 236970 h 402498"/>
                  <a:gd name="connsiteX44" fmla="*/ 202876 w 528351"/>
                  <a:gd name="connsiteY44" fmla="*/ 235270 h 402498"/>
                  <a:gd name="connsiteX45" fmla="*/ 183829 w 528351"/>
                  <a:gd name="connsiteY45" fmla="*/ 198009 h 402498"/>
                  <a:gd name="connsiteX46" fmla="*/ 163593 w 528351"/>
                  <a:gd name="connsiteY46" fmla="*/ 123850 h 402498"/>
                  <a:gd name="connsiteX47" fmla="*/ 183593 w 528351"/>
                  <a:gd name="connsiteY47" fmla="*/ 61114 h 402498"/>
                  <a:gd name="connsiteX48" fmla="*/ 184913 w 528351"/>
                  <a:gd name="connsiteY48" fmla="*/ 55336 h 402498"/>
                  <a:gd name="connsiteX49" fmla="*/ 181765 w 528351"/>
                  <a:gd name="connsiteY49" fmla="*/ 50320 h 402498"/>
                  <a:gd name="connsiteX50" fmla="*/ 177287 w 528351"/>
                  <a:gd name="connsiteY50" fmla="*/ 48886 h 402498"/>
                  <a:gd name="connsiteX51" fmla="*/ 170971 w 528351"/>
                  <a:gd name="connsiteY51" fmla="*/ 52136 h 402498"/>
                  <a:gd name="connsiteX52" fmla="*/ 154150 w 528351"/>
                  <a:gd name="connsiteY52" fmla="*/ 85562 h 402498"/>
                  <a:gd name="connsiteX53" fmla="*/ 148113 w 528351"/>
                  <a:gd name="connsiteY53" fmla="*/ 123849 h 402498"/>
                  <a:gd name="connsiteX54" fmla="*/ 161301 w 528351"/>
                  <a:gd name="connsiteY54" fmla="*/ 183818 h 402498"/>
                  <a:gd name="connsiteX55" fmla="*/ 183434 w 528351"/>
                  <a:gd name="connsiteY55" fmla="*/ 232211 h 402498"/>
                  <a:gd name="connsiteX56" fmla="*/ 131582 w 528351"/>
                  <a:gd name="connsiteY56" fmla="*/ 232211 h 402498"/>
                  <a:gd name="connsiteX57" fmla="*/ 85142 w 528351"/>
                  <a:gd name="connsiteY57" fmla="*/ 232211 h 402498"/>
                  <a:gd name="connsiteX58" fmla="*/ 78220 w 528351"/>
                  <a:gd name="connsiteY58" fmla="*/ 236489 h 402498"/>
                  <a:gd name="connsiteX59" fmla="*/ 62740 w 528351"/>
                  <a:gd name="connsiteY59" fmla="*/ 267449 h 402498"/>
                  <a:gd name="connsiteX60" fmla="*/ 62739 w 528351"/>
                  <a:gd name="connsiteY60" fmla="*/ 267452 h 402498"/>
                  <a:gd name="connsiteX61" fmla="*/ 31733 w 528351"/>
                  <a:gd name="connsiteY61" fmla="*/ 329464 h 402498"/>
                  <a:gd name="connsiteX62" fmla="*/ 31730 w 528351"/>
                  <a:gd name="connsiteY62" fmla="*/ 329469 h 402498"/>
                  <a:gd name="connsiteX63" fmla="*/ 31720 w 528351"/>
                  <a:gd name="connsiteY63" fmla="*/ 329489 h 402498"/>
                  <a:gd name="connsiteX64" fmla="*/ 817 w 528351"/>
                  <a:gd name="connsiteY64" fmla="*/ 391296 h 402498"/>
                  <a:gd name="connsiteX65" fmla="*/ 1156 w 528351"/>
                  <a:gd name="connsiteY65" fmla="*/ 398826 h 402498"/>
                  <a:gd name="connsiteX66" fmla="*/ 7740 w 528351"/>
                  <a:gd name="connsiteY66" fmla="*/ 402497 h 402498"/>
                  <a:gd name="connsiteX67" fmla="*/ 8794 w 528351"/>
                  <a:gd name="connsiteY67" fmla="*/ 402497 h 402498"/>
                  <a:gd name="connsiteX68" fmla="*/ 85140 w 528351"/>
                  <a:gd name="connsiteY68" fmla="*/ 402497 h 402498"/>
                  <a:gd name="connsiteX69" fmla="*/ 474121 w 528351"/>
                  <a:gd name="connsiteY69" fmla="*/ 402497 h 402498"/>
                  <a:gd name="connsiteX70" fmla="*/ 474161 w 528351"/>
                  <a:gd name="connsiteY70" fmla="*/ 402499 h 402498"/>
                  <a:gd name="connsiteX71" fmla="*/ 520601 w 528351"/>
                  <a:gd name="connsiteY71" fmla="*/ 402499 h 402498"/>
                  <a:gd name="connsiteX72" fmla="*/ 527185 w 528351"/>
                  <a:gd name="connsiteY72" fmla="*/ 398825 h 402498"/>
                  <a:gd name="connsiteX73" fmla="*/ 527527 w 528351"/>
                  <a:gd name="connsiteY73" fmla="*/ 391292 h 402498"/>
                  <a:gd name="connsiteX74" fmla="*/ 89926 w 528351"/>
                  <a:gd name="connsiteY74" fmla="*/ 247691 h 402498"/>
                  <a:gd name="connsiteX75" fmla="*/ 119060 w 528351"/>
                  <a:gd name="connsiteY75" fmla="*/ 247691 h 402498"/>
                  <a:gd name="connsiteX76" fmla="*/ 111320 w 528351"/>
                  <a:gd name="connsiteY76" fmla="*/ 263171 h 402498"/>
                  <a:gd name="connsiteX77" fmla="*/ 82187 w 528351"/>
                  <a:gd name="connsiteY77" fmla="*/ 263171 h 402498"/>
                  <a:gd name="connsiteX78" fmla="*/ 89926 w 528351"/>
                  <a:gd name="connsiteY78" fmla="*/ 247691 h 402498"/>
                  <a:gd name="connsiteX79" fmla="*/ 80359 w 528351"/>
                  <a:gd name="connsiteY79" fmla="*/ 387017 h 402498"/>
                  <a:gd name="connsiteX80" fmla="*/ 21129 w 528351"/>
                  <a:gd name="connsiteY80" fmla="*/ 387017 h 402498"/>
                  <a:gd name="connsiteX81" fmla="*/ 21129 w 528351"/>
                  <a:gd name="connsiteY81" fmla="*/ 387017 h 402498"/>
                  <a:gd name="connsiteX82" fmla="*/ 43557 w 528351"/>
                  <a:gd name="connsiteY82" fmla="*/ 340574 h 402498"/>
                  <a:gd name="connsiteX83" fmla="*/ 103579 w 528351"/>
                  <a:gd name="connsiteY83" fmla="*/ 340574 h 402498"/>
                  <a:gd name="connsiteX84" fmla="*/ 80359 w 528351"/>
                  <a:gd name="connsiteY84" fmla="*/ 387017 h 402498"/>
                  <a:gd name="connsiteX85" fmla="*/ 97666 w 528351"/>
                  <a:gd name="connsiteY85" fmla="*/ 387017 h 402498"/>
                  <a:gd name="connsiteX86" fmla="*/ 123027 w 528351"/>
                  <a:gd name="connsiteY86" fmla="*/ 336296 h 402498"/>
                  <a:gd name="connsiteX87" fmla="*/ 122688 w 528351"/>
                  <a:gd name="connsiteY87" fmla="*/ 328766 h 402498"/>
                  <a:gd name="connsiteX88" fmla="*/ 116104 w 528351"/>
                  <a:gd name="connsiteY88" fmla="*/ 325095 h 402498"/>
                  <a:gd name="connsiteX89" fmla="*/ 51224 w 528351"/>
                  <a:gd name="connsiteY89" fmla="*/ 325095 h 402498"/>
                  <a:gd name="connsiteX90" fmla="*/ 74446 w 528351"/>
                  <a:gd name="connsiteY90" fmla="*/ 278651 h 402498"/>
                  <a:gd name="connsiteX91" fmla="*/ 116103 w 528351"/>
                  <a:gd name="connsiteY91" fmla="*/ 278651 h 402498"/>
                  <a:gd name="connsiteX92" fmla="*/ 123026 w 528351"/>
                  <a:gd name="connsiteY92" fmla="*/ 274373 h 402498"/>
                  <a:gd name="connsiteX93" fmla="*/ 136366 w 528351"/>
                  <a:gd name="connsiteY93" fmla="*/ 247691 h 402498"/>
                  <a:gd name="connsiteX94" fmla="*/ 192229 w 528351"/>
                  <a:gd name="connsiteY94" fmla="*/ 247691 h 402498"/>
                  <a:gd name="connsiteX95" fmla="*/ 211993 w 528351"/>
                  <a:gd name="connsiteY95" fmla="*/ 277617 h 402498"/>
                  <a:gd name="connsiteX96" fmla="*/ 241870 w 528351"/>
                  <a:gd name="connsiteY96" fmla="*/ 310889 h 402498"/>
                  <a:gd name="connsiteX97" fmla="*/ 256689 w 528351"/>
                  <a:gd name="connsiteY97" fmla="*/ 321023 h 402498"/>
                  <a:gd name="connsiteX98" fmla="*/ 271963 w 528351"/>
                  <a:gd name="connsiteY98" fmla="*/ 325089 h 402498"/>
                  <a:gd name="connsiteX99" fmla="*/ 292190 w 528351"/>
                  <a:gd name="connsiteY99" fmla="*/ 318217 h 402498"/>
                  <a:gd name="connsiteX100" fmla="*/ 309517 w 528351"/>
                  <a:gd name="connsiteY100" fmla="*/ 304037 h 402498"/>
                  <a:gd name="connsiteX101" fmla="*/ 326979 w 528351"/>
                  <a:gd name="connsiteY101" fmla="*/ 284161 h 402498"/>
                  <a:gd name="connsiteX102" fmla="*/ 351715 w 528351"/>
                  <a:gd name="connsiteY102" fmla="*/ 247692 h 402498"/>
                  <a:gd name="connsiteX103" fmla="*/ 391980 w 528351"/>
                  <a:gd name="connsiteY103" fmla="*/ 247692 h 402498"/>
                  <a:gd name="connsiteX104" fmla="*/ 453399 w 528351"/>
                  <a:gd name="connsiteY104" fmla="*/ 370529 h 402498"/>
                  <a:gd name="connsiteX105" fmla="*/ 460324 w 528351"/>
                  <a:gd name="connsiteY105" fmla="*/ 374811 h 402498"/>
                  <a:gd name="connsiteX106" fmla="*/ 463782 w 528351"/>
                  <a:gd name="connsiteY106" fmla="*/ 373986 h 402498"/>
                  <a:gd name="connsiteX107" fmla="*/ 467662 w 528351"/>
                  <a:gd name="connsiteY107" fmla="*/ 369517 h 402498"/>
                  <a:gd name="connsiteX108" fmla="*/ 467239 w 528351"/>
                  <a:gd name="connsiteY108" fmla="*/ 363604 h 402498"/>
                  <a:gd name="connsiteX109" fmla="*/ 409283 w 528351"/>
                  <a:gd name="connsiteY109" fmla="*/ 247692 h 402498"/>
                  <a:gd name="connsiteX110" fmla="*/ 438391 w 528351"/>
                  <a:gd name="connsiteY110" fmla="*/ 247692 h 402498"/>
                  <a:gd name="connsiteX111" fmla="*/ 507103 w 528351"/>
                  <a:gd name="connsiteY111" fmla="*/ 387018 h 402498"/>
                  <a:gd name="connsiteX112" fmla="*/ 97666 w 528351"/>
                  <a:gd name="connsiteY112" fmla="*/ 387018 h 402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</a:cxnLst>
                <a:rect l="l" t="t" r="r" b="b"/>
                <a:pathLst>
                  <a:path w="528351" h="402498">
                    <a:moveTo>
                      <a:pt x="527527" y="391292"/>
                    </a:moveTo>
                    <a:lnTo>
                      <a:pt x="450128" y="236492"/>
                    </a:lnTo>
                    <a:cubicBezTo>
                      <a:pt x="450011" y="236258"/>
                      <a:pt x="449871" y="236042"/>
                      <a:pt x="449734" y="235825"/>
                    </a:cubicBezTo>
                    <a:cubicBezTo>
                      <a:pt x="449683" y="235744"/>
                      <a:pt x="449642" y="235655"/>
                      <a:pt x="449588" y="235577"/>
                    </a:cubicBezTo>
                    <a:cubicBezTo>
                      <a:pt x="448156" y="233478"/>
                      <a:pt x="445797" y="232210"/>
                      <a:pt x="443203" y="232210"/>
                    </a:cubicBezTo>
                    <a:lnTo>
                      <a:pt x="396762" y="232210"/>
                    </a:lnTo>
                    <a:cubicBezTo>
                      <a:pt x="396752" y="232210"/>
                      <a:pt x="396741" y="232212"/>
                      <a:pt x="396730" y="232212"/>
                    </a:cubicBezTo>
                    <a:lnTo>
                      <a:pt x="360501" y="232212"/>
                    </a:lnTo>
                    <a:cubicBezTo>
                      <a:pt x="365463" y="223021"/>
                      <a:pt x="370069" y="213681"/>
                      <a:pt x="374244" y="204304"/>
                    </a:cubicBezTo>
                    <a:cubicBezTo>
                      <a:pt x="380952" y="189185"/>
                      <a:pt x="386185" y="174912"/>
                      <a:pt x="389797" y="161889"/>
                    </a:cubicBezTo>
                    <a:cubicBezTo>
                      <a:pt x="393749" y="147627"/>
                      <a:pt x="395772" y="134829"/>
                      <a:pt x="395803" y="123850"/>
                    </a:cubicBezTo>
                    <a:cubicBezTo>
                      <a:pt x="395813" y="109897"/>
                      <a:pt x="393501" y="96192"/>
                      <a:pt x="388950" y="83107"/>
                    </a:cubicBezTo>
                    <a:cubicBezTo>
                      <a:pt x="384554" y="70465"/>
                      <a:pt x="378144" y="58680"/>
                      <a:pt x="369930" y="48071"/>
                    </a:cubicBezTo>
                    <a:cubicBezTo>
                      <a:pt x="369889" y="48019"/>
                      <a:pt x="369858" y="47978"/>
                      <a:pt x="369816" y="47926"/>
                    </a:cubicBezTo>
                    <a:cubicBezTo>
                      <a:pt x="364172" y="40661"/>
                      <a:pt x="357702" y="34004"/>
                      <a:pt x="350580" y="28143"/>
                    </a:cubicBezTo>
                    <a:cubicBezTo>
                      <a:pt x="343418" y="22261"/>
                      <a:pt x="335595" y="17172"/>
                      <a:pt x="327319" y="13034"/>
                    </a:cubicBezTo>
                    <a:cubicBezTo>
                      <a:pt x="318899" y="8824"/>
                      <a:pt x="310002" y="5573"/>
                      <a:pt x="300850" y="3395"/>
                    </a:cubicBezTo>
                    <a:cubicBezTo>
                      <a:pt x="291448" y="1145"/>
                      <a:pt x="281727" y="0"/>
                      <a:pt x="271954" y="0"/>
                    </a:cubicBezTo>
                    <a:cubicBezTo>
                      <a:pt x="257382" y="0"/>
                      <a:pt x="243109" y="2508"/>
                      <a:pt x="229529" y="7461"/>
                    </a:cubicBezTo>
                    <a:cubicBezTo>
                      <a:pt x="216401" y="12250"/>
                      <a:pt x="204256" y="19185"/>
                      <a:pt x="193429" y="28080"/>
                    </a:cubicBezTo>
                    <a:cubicBezTo>
                      <a:pt x="190139" y="30784"/>
                      <a:pt x="189654" y="35675"/>
                      <a:pt x="192356" y="38968"/>
                    </a:cubicBezTo>
                    <a:cubicBezTo>
                      <a:pt x="193833" y="40774"/>
                      <a:pt x="196021" y="41806"/>
                      <a:pt x="198342" y="41806"/>
                    </a:cubicBezTo>
                    <a:cubicBezTo>
                      <a:pt x="200127" y="41806"/>
                      <a:pt x="201872" y="41176"/>
                      <a:pt x="203255" y="40041"/>
                    </a:cubicBezTo>
                    <a:cubicBezTo>
                      <a:pt x="212749" y="32250"/>
                      <a:pt x="223368" y="26181"/>
                      <a:pt x="234834" y="22002"/>
                    </a:cubicBezTo>
                    <a:cubicBezTo>
                      <a:pt x="246702" y="17678"/>
                      <a:pt x="259199" y="15480"/>
                      <a:pt x="271965" y="15480"/>
                    </a:cubicBezTo>
                    <a:cubicBezTo>
                      <a:pt x="280521" y="15480"/>
                      <a:pt x="289024" y="16481"/>
                      <a:pt x="297249" y="18443"/>
                    </a:cubicBezTo>
                    <a:cubicBezTo>
                      <a:pt x="305256" y="20361"/>
                      <a:pt x="313038" y="23190"/>
                      <a:pt x="320406" y="26873"/>
                    </a:cubicBezTo>
                    <a:cubicBezTo>
                      <a:pt x="327630" y="30495"/>
                      <a:pt x="334473" y="34942"/>
                      <a:pt x="340747" y="40093"/>
                    </a:cubicBezTo>
                    <a:cubicBezTo>
                      <a:pt x="346969" y="45222"/>
                      <a:pt x="352646" y="51053"/>
                      <a:pt x="357599" y="57420"/>
                    </a:cubicBezTo>
                    <a:lnTo>
                      <a:pt x="357682" y="57544"/>
                    </a:lnTo>
                    <a:cubicBezTo>
                      <a:pt x="357692" y="57544"/>
                      <a:pt x="357692" y="57554"/>
                      <a:pt x="357704" y="57554"/>
                    </a:cubicBezTo>
                    <a:cubicBezTo>
                      <a:pt x="364896" y="66853"/>
                      <a:pt x="370490" y="77162"/>
                      <a:pt x="374328" y="88195"/>
                    </a:cubicBezTo>
                    <a:cubicBezTo>
                      <a:pt x="378311" y="99619"/>
                      <a:pt x="380324" y="111621"/>
                      <a:pt x="380334" y="123850"/>
                    </a:cubicBezTo>
                    <a:cubicBezTo>
                      <a:pt x="380365" y="137844"/>
                      <a:pt x="376020" y="157225"/>
                      <a:pt x="368115" y="178432"/>
                    </a:cubicBezTo>
                    <a:cubicBezTo>
                      <a:pt x="361213" y="197015"/>
                      <a:pt x="351735" y="216802"/>
                      <a:pt x="341037" y="235310"/>
                    </a:cubicBezTo>
                    <a:cubicBezTo>
                      <a:pt x="340652" y="235821"/>
                      <a:pt x="340324" y="236378"/>
                      <a:pt x="340074" y="236976"/>
                    </a:cubicBezTo>
                    <a:cubicBezTo>
                      <a:pt x="333547" y="248146"/>
                      <a:pt x="326586" y="258818"/>
                      <a:pt x="319487" y="268433"/>
                    </a:cubicBezTo>
                    <a:cubicBezTo>
                      <a:pt x="309971" y="281343"/>
                      <a:pt x="300477" y="291951"/>
                      <a:pt x="292046" y="299083"/>
                    </a:cubicBezTo>
                    <a:cubicBezTo>
                      <a:pt x="287887" y="302623"/>
                      <a:pt x="283831" y="305419"/>
                      <a:pt x="280301" y="307184"/>
                    </a:cubicBezTo>
                    <a:cubicBezTo>
                      <a:pt x="277194" y="308753"/>
                      <a:pt x="274254" y="309609"/>
                      <a:pt x="272015" y="309609"/>
                    </a:cubicBezTo>
                    <a:lnTo>
                      <a:pt x="271963" y="309609"/>
                    </a:lnTo>
                    <a:cubicBezTo>
                      <a:pt x="268888" y="309650"/>
                      <a:pt x="264553" y="308010"/>
                      <a:pt x="259990" y="305120"/>
                    </a:cubicBezTo>
                    <a:cubicBezTo>
                      <a:pt x="251115" y="299579"/>
                      <a:pt x="240166" y="288742"/>
                      <a:pt x="229154" y="274624"/>
                    </a:cubicBezTo>
                    <a:cubicBezTo>
                      <a:pt x="220517" y="263587"/>
                      <a:pt x="211889" y="250691"/>
                      <a:pt x="203865" y="236970"/>
                    </a:cubicBezTo>
                    <a:cubicBezTo>
                      <a:pt x="203611" y="236358"/>
                      <a:pt x="203273" y="235790"/>
                      <a:pt x="202876" y="235270"/>
                    </a:cubicBezTo>
                    <a:cubicBezTo>
                      <a:pt x="195911" y="223224"/>
                      <a:pt x="189423" y="210581"/>
                      <a:pt x="183829" y="198009"/>
                    </a:cubicBezTo>
                    <a:cubicBezTo>
                      <a:pt x="170908" y="169134"/>
                      <a:pt x="163530" y="142095"/>
                      <a:pt x="163593" y="123850"/>
                    </a:cubicBezTo>
                    <a:cubicBezTo>
                      <a:pt x="163603" y="101198"/>
                      <a:pt x="170517" y="79505"/>
                      <a:pt x="183593" y="61114"/>
                    </a:cubicBezTo>
                    <a:cubicBezTo>
                      <a:pt x="184790" y="59422"/>
                      <a:pt x="185253" y="57379"/>
                      <a:pt x="184913" y="55336"/>
                    </a:cubicBezTo>
                    <a:cubicBezTo>
                      <a:pt x="184572" y="53292"/>
                      <a:pt x="183448" y="51516"/>
                      <a:pt x="181765" y="50320"/>
                    </a:cubicBezTo>
                    <a:cubicBezTo>
                      <a:pt x="180445" y="49381"/>
                      <a:pt x="178897" y="48886"/>
                      <a:pt x="177287" y="48886"/>
                    </a:cubicBezTo>
                    <a:cubicBezTo>
                      <a:pt x="174779" y="48886"/>
                      <a:pt x="172426" y="50104"/>
                      <a:pt x="170971" y="52136"/>
                    </a:cubicBezTo>
                    <a:cubicBezTo>
                      <a:pt x="163687" y="62384"/>
                      <a:pt x="158020" y="73632"/>
                      <a:pt x="154150" y="85562"/>
                    </a:cubicBezTo>
                    <a:cubicBezTo>
                      <a:pt x="150146" y="97895"/>
                      <a:pt x="148113" y="110773"/>
                      <a:pt x="148113" y="123849"/>
                    </a:cubicBezTo>
                    <a:cubicBezTo>
                      <a:pt x="148143" y="140113"/>
                      <a:pt x="152580" y="160299"/>
                      <a:pt x="161301" y="183818"/>
                    </a:cubicBezTo>
                    <a:cubicBezTo>
                      <a:pt x="167116" y="199419"/>
                      <a:pt x="174765" y="216142"/>
                      <a:pt x="183434" y="232211"/>
                    </a:cubicBezTo>
                    <a:lnTo>
                      <a:pt x="131582" y="232211"/>
                    </a:lnTo>
                    <a:lnTo>
                      <a:pt x="85142" y="232211"/>
                    </a:lnTo>
                    <a:cubicBezTo>
                      <a:pt x="82210" y="232211"/>
                      <a:pt x="79530" y="233867"/>
                      <a:pt x="78220" y="236489"/>
                    </a:cubicBezTo>
                    <a:lnTo>
                      <a:pt x="62740" y="267449"/>
                    </a:lnTo>
                    <a:cubicBezTo>
                      <a:pt x="62739" y="267450"/>
                      <a:pt x="62739" y="267450"/>
                      <a:pt x="62739" y="267452"/>
                    </a:cubicBezTo>
                    <a:lnTo>
                      <a:pt x="31733" y="329464"/>
                    </a:lnTo>
                    <a:cubicBezTo>
                      <a:pt x="31732" y="329466"/>
                      <a:pt x="31731" y="329467"/>
                      <a:pt x="31730" y="329469"/>
                    </a:cubicBezTo>
                    <a:lnTo>
                      <a:pt x="31720" y="329489"/>
                    </a:lnTo>
                    <a:lnTo>
                      <a:pt x="817" y="391296"/>
                    </a:lnTo>
                    <a:cubicBezTo>
                      <a:pt x="-383" y="393696"/>
                      <a:pt x="-254" y="396545"/>
                      <a:pt x="1156" y="398826"/>
                    </a:cubicBezTo>
                    <a:cubicBezTo>
                      <a:pt x="2565" y="401108"/>
                      <a:pt x="5056" y="402497"/>
                      <a:pt x="7740" y="402497"/>
                    </a:cubicBezTo>
                    <a:lnTo>
                      <a:pt x="8794" y="402497"/>
                    </a:lnTo>
                    <a:lnTo>
                      <a:pt x="85140" y="402497"/>
                    </a:lnTo>
                    <a:lnTo>
                      <a:pt x="474121" y="402497"/>
                    </a:lnTo>
                    <a:cubicBezTo>
                      <a:pt x="474135" y="402497"/>
                      <a:pt x="474147" y="402499"/>
                      <a:pt x="474161" y="402499"/>
                    </a:cubicBezTo>
                    <a:lnTo>
                      <a:pt x="520601" y="402499"/>
                    </a:lnTo>
                    <a:cubicBezTo>
                      <a:pt x="523305" y="402499"/>
                      <a:pt x="525771" y="401127"/>
                      <a:pt x="527185" y="398825"/>
                    </a:cubicBezTo>
                    <a:cubicBezTo>
                      <a:pt x="528611" y="396524"/>
                      <a:pt x="528735" y="393707"/>
                      <a:pt x="527527" y="391292"/>
                    </a:cubicBezTo>
                    <a:close/>
                    <a:moveTo>
                      <a:pt x="89926" y="247691"/>
                    </a:moveTo>
                    <a:lnTo>
                      <a:pt x="119060" y="247691"/>
                    </a:lnTo>
                    <a:lnTo>
                      <a:pt x="111320" y="263171"/>
                    </a:lnTo>
                    <a:lnTo>
                      <a:pt x="82187" y="263171"/>
                    </a:lnTo>
                    <a:lnTo>
                      <a:pt x="89926" y="247691"/>
                    </a:lnTo>
                    <a:close/>
                    <a:moveTo>
                      <a:pt x="80359" y="387017"/>
                    </a:moveTo>
                    <a:lnTo>
                      <a:pt x="21129" y="387017"/>
                    </a:lnTo>
                    <a:lnTo>
                      <a:pt x="21129" y="387017"/>
                    </a:lnTo>
                    <a:lnTo>
                      <a:pt x="43557" y="340574"/>
                    </a:lnTo>
                    <a:lnTo>
                      <a:pt x="103579" y="340574"/>
                    </a:lnTo>
                    <a:lnTo>
                      <a:pt x="80359" y="387017"/>
                    </a:lnTo>
                    <a:close/>
                    <a:moveTo>
                      <a:pt x="97666" y="387017"/>
                    </a:moveTo>
                    <a:lnTo>
                      <a:pt x="123027" y="336296"/>
                    </a:lnTo>
                    <a:cubicBezTo>
                      <a:pt x="124227" y="333897"/>
                      <a:pt x="124098" y="331048"/>
                      <a:pt x="122688" y="328766"/>
                    </a:cubicBezTo>
                    <a:cubicBezTo>
                      <a:pt x="121278" y="326484"/>
                      <a:pt x="118787" y="325095"/>
                      <a:pt x="116104" y="325095"/>
                    </a:cubicBezTo>
                    <a:lnTo>
                      <a:pt x="51224" y="325095"/>
                    </a:lnTo>
                    <a:lnTo>
                      <a:pt x="74446" y="278651"/>
                    </a:lnTo>
                    <a:lnTo>
                      <a:pt x="116103" y="278651"/>
                    </a:lnTo>
                    <a:cubicBezTo>
                      <a:pt x="119035" y="278651"/>
                      <a:pt x="121715" y="276995"/>
                      <a:pt x="123026" y="274373"/>
                    </a:cubicBezTo>
                    <a:lnTo>
                      <a:pt x="136366" y="247691"/>
                    </a:lnTo>
                    <a:lnTo>
                      <a:pt x="192229" y="247691"/>
                    </a:lnTo>
                    <a:cubicBezTo>
                      <a:pt x="198580" y="258346"/>
                      <a:pt x="205276" y="268510"/>
                      <a:pt x="211993" y="277617"/>
                    </a:cubicBezTo>
                    <a:cubicBezTo>
                      <a:pt x="222365" y="291663"/>
                      <a:pt x="232416" y="302859"/>
                      <a:pt x="241870" y="310889"/>
                    </a:cubicBezTo>
                    <a:cubicBezTo>
                      <a:pt x="247102" y="315326"/>
                      <a:pt x="251953" y="318639"/>
                      <a:pt x="256689" y="321023"/>
                    </a:cubicBezTo>
                    <a:cubicBezTo>
                      <a:pt x="262137" y="323748"/>
                      <a:pt x="267132" y="325079"/>
                      <a:pt x="271963" y="325089"/>
                    </a:cubicBezTo>
                    <a:cubicBezTo>
                      <a:pt x="278320" y="325058"/>
                      <a:pt x="284739" y="322871"/>
                      <a:pt x="292190" y="318217"/>
                    </a:cubicBezTo>
                    <a:cubicBezTo>
                      <a:pt x="297712" y="314729"/>
                      <a:pt x="303542" y="309951"/>
                      <a:pt x="309517" y="304037"/>
                    </a:cubicBezTo>
                    <a:cubicBezTo>
                      <a:pt x="315080" y="298526"/>
                      <a:pt x="320962" y="291838"/>
                      <a:pt x="326979" y="284161"/>
                    </a:cubicBezTo>
                    <a:cubicBezTo>
                      <a:pt x="335423" y="273361"/>
                      <a:pt x="343737" y="261091"/>
                      <a:pt x="351715" y="247692"/>
                    </a:cubicBezTo>
                    <a:lnTo>
                      <a:pt x="391980" y="247692"/>
                    </a:lnTo>
                    <a:lnTo>
                      <a:pt x="453399" y="370529"/>
                    </a:lnTo>
                    <a:cubicBezTo>
                      <a:pt x="454720" y="373170"/>
                      <a:pt x="457373" y="374811"/>
                      <a:pt x="460324" y="374811"/>
                    </a:cubicBezTo>
                    <a:cubicBezTo>
                      <a:pt x="461531" y="374811"/>
                      <a:pt x="462687" y="374532"/>
                      <a:pt x="463782" y="373986"/>
                    </a:cubicBezTo>
                    <a:cubicBezTo>
                      <a:pt x="465629" y="373067"/>
                      <a:pt x="467012" y="371478"/>
                      <a:pt x="467662" y="369517"/>
                    </a:cubicBezTo>
                    <a:cubicBezTo>
                      <a:pt x="468312" y="367557"/>
                      <a:pt x="468167" y="365451"/>
                      <a:pt x="467239" y="363604"/>
                    </a:cubicBezTo>
                    <a:lnTo>
                      <a:pt x="409283" y="247692"/>
                    </a:lnTo>
                    <a:lnTo>
                      <a:pt x="438391" y="247692"/>
                    </a:lnTo>
                    <a:lnTo>
                      <a:pt x="507103" y="387018"/>
                    </a:lnTo>
                    <a:lnTo>
                      <a:pt x="97666" y="387018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8" name="Freeform: Shape 337">
                <a:extLst>
                  <a:ext uri="{FF2B5EF4-FFF2-40B4-BE49-F238E27FC236}">
                    <a16:creationId xmlns:a16="http://schemas.microsoft.com/office/drawing/2014/main" id="{E7E162F8-4978-47D9-A64E-6997CF93FC8E}"/>
                  </a:ext>
                </a:extLst>
              </p:cNvPr>
              <p:cNvSpPr/>
              <p:nvPr/>
            </p:nvSpPr>
            <p:spPr>
              <a:xfrm>
                <a:off x="3880880" y="4834419"/>
                <a:ext cx="232208" cy="61921"/>
              </a:xfrm>
              <a:custGeom>
                <a:avLst/>
                <a:gdLst>
                  <a:gd name="connsiteX0" fmla="*/ 231811 w 232208"/>
                  <a:gd name="connsiteY0" fmla="*/ 51734 h 61921"/>
                  <a:gd name="connsiteX1" fmla="*/ 216328 w 232208"/>
                  <a:gd name="connsiteY1" fmla="*/ 5292 h 61921"/>
                  <a:gd name="connsiteX2" fmla="*/ 208986 w 232208"/>
                  <a:gd name="connsiteY2" fmla="*/ 0 h 61921"/>
                  <a:gd name="connsiteX3" fmla="*/ 179401 w 232208"/>
                  <a:gd name="connsiteY3" fmla="*/ 0 h 61921"/>
                  <a:gd name="connsiteX4" fmla="*/ 171661 w 232208"/>
                  <a:gd name="connsiteY4" fmla="*/ 7740 h 61921"/>
                  <a:gd name="connsiteX5" fmla="*/ 179401 w 232208"/>
                  <a:gd name="connsiteY5" fmla="*/ 15479 h 61921"/>
                  <a:gd name="connsiteX6" fmla="*/ 203408 w 232208"/>
                  <a:gd name="connsiteY6" fmla="*/ 15479 h 61921"/>
                  <a:gd name="connsiteX7" fmla="*/ 213729 w 232208"/>
                  <a:gd name="connsiteY7" fmla="*/ 46441 h 61921"/>
                  <a:gd name="connsiteX8" fmla="*/ 18479 w 232208"/>
                  <a:gd name="connsiteY8" fmla="*/ 46441 h 61921"/>
                  <a:gd name="connsiteX9" fmla="*/ 28800 w 232208"/>
                  <a:gd name="connsiteY9" fmla="*/ 15479 h 61921"/>
                  <a:gd name="connsiteX10" fmla="*/ 52820 w 232208"/>
                  <a:gd name="connsiteY10" fmla="*/ 15479 h 61921"/>
                  <a:gd name="connsiteX11" fmla="*/ 60560 w 232208"/>
                  <a:gd name="connsiteY11" fmla="*/ 7740 h 61921"/>
                  <a:gd name="connsiteX12" fmla="*/ 52820 w 232208"/>
                  <a:gd name="connsiteY12" fmla="*/ 0 h 61921"/>
                  <a:gd name="connsiteX13" fmla="*/ 23220 w 232208"/>
                  <a:gd name="connsiteY13" fmla="*/ 0 h 61921"/>
                  <a:gd name="connsiteX14" fmla="*/ 15878 w 232208"/>
                  <a:gd name="connsiteY14" fmla="*/ 5292 h 61921"/>
                  <a:gd name="connsiteX15" fmla="*/ 398 w 232208"/>
                  <a:gd name="connsiteY15" fmla="*/ 51734 h 61921"/>
                  <a:gd name="connsiteX16" fmla="*/ 1461 w 232208"/>
                  <a:gd name="connsiteY16" fmla="*/ 58707 h 61921"/>
                  <a:gd name="connsiteX17" fmla="*/ 7740 w 232208"/>
                  <a:gd name="connsiteY17" fmla="*/ 61921 h 61921"/>
                  <a:gd name="connsiteX18" fmla="*/ 224467 w 232208"/>
                  <a:gd name="connsiteY18" fmla="*/ 61921 h 61921"/>
                  <a:gd name="connsiteX19" fmla="*/ 230746 w 232208"/>
                  <a:gd name="connsiteY19" fmla="*/ 58707 h 61921"/>
                  <a:gd name="connsiteX20" fmla="*/ 231811 w 232208"/>
                  <a:gd name="connsiteY20" fmla="*/ 51734 h 6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32208" h="61921">
                    <a:moveTo>
                      <a:pt x="231811" y="51734"/>
                    </a:moveTo>
                    <a:lnTo>
                      <a:pt x="216328" y="5292"/>
                    </a:lnTo>
                    <a:cubicBezTo>
                      <a:pt x="215275" y="2131"/>
                      <a:pt x="212317" y="0"/>
                      <a:pt x="208986" y="0"/>
                    </a:cubicBezTo>
                    <a:lnTo>
                      <a:pt x="179401" y="0"/>
                    </a:lnTo>
                    <a:cubicBezTo>
                      <a:pt x="175125" y="0"/>
                      <a:pt x="171661" y="3465"/>
                      <a:pt x="171661" y="7740"/>
                    </a:cubicBezTo>
                    <a:cubicBezTo>
                      <a:pt x="171661" y="12014"/>
                      <a:pt x="175125" y="15479"/>
                      <a:pt x="179401" y="15479"/>
                    </a:cubicBezTo>
                    <a:lnTo>
                      <a:pt x="203408" y="15479"/>
                    </a:lnTo>
                    <a:lnTo>
                      <a:pt x="213729" y="46441"/>
                    </a:lnTo>
                    <a:lnTo>
                      <a:pt x="18479" y="46441"/>
                    </a:lnTo>
                    <a:lnTo>
                      <a:pt x="28800" y="15479"/>
                    </a:lnTo>
                    <a:lnTo>
                      <a:pt x="52820" y="15479"/>
                    </a:lnTo>
                    <a:cubicBezTo>
                      <a:pt x="57095" y="15479"/>
                      <a:pt x="60560" y="12014"/>
                      <a:pt x="60560" y="7740"/>
                    </a:cubicBezTo>
                    <a:cubicBezTo>
                      <a:pt x="60560" y="3465"/>
                      <a:pt x="57095" y="0"/>
                      <a:pt x="52820" y="0"/>
                    </a:cubicBezTo>
                    <a:lnTo>
                      <a:pt x="23220" y="0"/>
                    </a:lnTo>
                    <a:cubicBezTo>
                      <a:pt x="19888" y="0"/>
                      <a:pt x="16930" y="2132"/>
                      <a:pt x="15878" y="5292"/>
                    </a:cubicBezTo>
                    <a:lnTo>
                      <a:pt x="398" y="51734"/>
                    </a:lnTo>
                    <a:cubicBezTo>
                      <a:pt x="-390" y="54094"/>
                      <a:pt x="6" y="56688"/>
                      <a:pt x="1461" y="58707"/>
                    </a:cubicBezTo>
                    <a:cubicBezTo>
                      <a:pt x="2915" y="60725"/>
                      <a:pt x="5252" y="61921"/>
                      <a:pt x="7740" y="61921"/>
                    </a:cubicBezTo>
                    <a:lnTo>
                      <a:pt x="224467" y="61921"/>
                    </a:lnTo>
                    <a:cubicBezTo>
                      <a:pt x="226955" y="61921"/>
                      <a:pt x="229292" y="60725"/>
                      <a:pt x="230746" y="58707"/>
                    </a:cubicBezTo>
                    <a:cubicBezTo>
                      <a:pt x="232202" y="56688"/>
                      <a:pt x="232598" y="54094"/>
                      <a:pt x="231811" y="51734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9" name="Freeform: Shape 338">
                <a:extLst>
                  <a:ext uri="{FF2B5EF4-FFF2-40B4-BE49-F238E27FC236}">
                    <a16:creationId xmlns:a16="http://schemas.microsoft.com/office/drawing/2014/main" id="{7796C97F-C43C-4A10-B0E0-5D8A45590B02}"/>
                  </a:ext>
                </a:extLst>
              </p:cNvPr>
              <p:cNvSpPr/>
              <p:nvPr/>
            </p:nvSpPr>
            <p:spPr>
              <a:xfrm>
                <a:off x="3932473" y="4597062"/>
                <a:ext cx="128999" cy="149643"/>
              </a:xfrm>
              <a:custGeom>
                <a:avLst/>
                <a:gdLst>
                  <a:gd name="connsiteX0" fmla="*/ 128999 w 128999"/>
                  <a:gd name="connsiteY0" fmla="*/ 141876 h 149643"/>
                  <a:gd name="connsiteX1" fmla="*/ 128979 w 128999"/>
                  <a:gd name="connsiteY1" fmla="*/ 141483 h 149643"/>
                  <a:gd name="connsiteX2" fmla="*/ 128955 w 128999"/>
                  <a:gd name="connsiteY2" fmla="*/ 141072 h 149643"/>
                  <a:gd name="connsiteX3" fmla="*/ 128953 w 128999"/>
                  <a:gd name="connsiteY3" fmla="*/ 141048 h 149643"/>
                  <a:gd name="connsiteX4" fmla="*/ 118641 w 128999"/>
                  <a:gd name="connsiteY4" fmla="*/ 48237 h 149643"/>
                  <a:gd name="connsiteX5" fmla="*/ 118639 w 128999"/>
                  <a:gd name="connsiteY5" fmla="*/ 48220 h 149643"/>
                  <a:gd name="connsiteX6" fmla="*/ 118633 w 128999"/>
                  <a:gd name="connsiteY6" fmla="*/ 48167 h 149643"/>
                  <a:gd name="connsiteX7" fmla="*/ 118595 w 128999"/>
                  <a:gd name="connsiteY7" fmla="*/ 47938 h 149643"/>
                  <a:gd name="connsiteX8" fmla="*/ 118510 w 128999"/>
                  <a:gd name="connsiteY8" fmla="*/ 47412 h 149643"/>
                  <a:gd name="connsiteX9" fmla="*/ 118440 w 128999"/>
                  <a:gd name="connsiteY9" fmla="*/ 47134 h 149643"/>
                  <a:gd name="connsiteX10" fmla="*/ 118317 w 128999"/>
                  <a:gd name="connsiteY10" fmla="*/ 46675 h 149643"/>
                  <a:gd name="connsiteX11" fmla="*/ 118183 w 128999"/>
                  <a:gd name="connsiteY11" fmla="*/ 46310 h 149643"/>
                  <a:gd name="connsiteX12" fmla="*/ 118055 w 128999"/>
                  <a:gd name="connsiteY12" fmla="*/ 45972 h 149643"/>
                  <a:gd name="connsiteX13" fmla="*/ 117845 w 128999"/>
                  <a:gd name="connsiteY13" fmla="*/ 45537 h 149643"/>
                  <a:gd name="connsiteX14" fmla="*/ 117731 w 128999"/>
                  <a:gd name="connsiteY14" fmla="*/ 45304 h 149643"/>
                  <a:gd name="connsiteX15" fmla="*/ 117443 w 128999"/>
                  <a:gd name="connsiteY15" fmla="*/ 44829 h 149643"/>
                  <a:gd name="connsiteX16" fmla="*/ 117345 w 128999"/>
                  <a:gd name="connsiteY16" fmla="*/ 44674 h 149643"/>
                  <a:gd name="connsiteX17" fmla="*/ 116991 w 128999"/>
                  <a:gd name="connsiteY17" fmla="*/ 44201 h 149643"/>
                  <a:gd name="connsiteX18" fmla="*/ 116899 w 128999"/>
                  <a:gd name="connsiteY18" fmla="*/ 44081 h 149643"/>
                  <a:gd name="connsiteX19" fmla="*/ 116495 w 128999"/>
                  <a:gd name="connsiteY19" fmla="*/ 43638 h 149643"/>
                  <a:gd name="connsiteX20" fmla="*/ 116397 w 128999"/>
                  <a:gd name="connsiteY20" fmla="*/ 43533 h 149643"/>
                  <a:gd name="connsiteX21" fmla="*/ 115960 w 128999"/>
                  <a:gd name="connsiteY21" fmla="*/ 43136 h 149643"/>
                  <a:gd name="connsiteX22" fmla="*/ 115845 w 128999"/>
                  <a:gd name="connsiteY22" fmla="*/ 43035 h 149643"/>
                  <a:gd name="connsiteX23" fmla="*/ 115385 w 128999"/>
                  <a:gd name="connsiteY23" fmla="*/ 42690 h 149643"/>
                  <a:gd name="connsiteX24" fmla="*/ 115246 w 128999"/>
                  <a:gd name="connsiteY24" fmla="*/ 42589 h 149643"/>
                  <a:gd name="connsiteX25" fmla="*/ 114762 w 128999"/>
                  <a:gd name="connsiteY25" fmla="*/ 42296 h 149643"/>
                  <a:gd name="connsiteX26" fmla="*/ 114606 w 128999"/>
                  <a:gd name="connsiteY26" fmla="*/ 42204 h 149643"/>
                  <a:gd name="connsiteX27" fmla="*/ 114093 w 128999"/>
                  <a:gd name="connsiteY27" fmla="*/ 41957 h 149643"/>
                  <a:gd name="connsiteX28" fmla="*/ 113930 w 128999"/>
                  <a:gd name="connsiteY28" fmla="*/ 41881 h 149643"/>
                  <a:gd name="connsiteX29" fmla="*/ 113371 w 128999"/>
                  <a:gd name="connsiteY29" fmla="*/ 41676 h 149643"/>
                  <a:gd name="connsiteX30" fmla="*/ 113223 w 128999"/>
                  <a:gd name="connsiteY30" fmla="*/ 41624 h 149643"/>
                  <a:gd name="connsiteX31" fmla="*/ 112610 w 128999"/>
                  <a:gd name="connsiteY31" fmla="*/ 41466 h 149643"/>
                  <a:gd name="connsiteX32" fmla="*/ 112485 w 128999"/>
                  <a:gd name="connsiteY32" fmla="*/ 41436 h 149643"/>
                  <a:gd name="connsiteX33" fmla="*/ 111838 w 128999"/>
                  <a:gd name="connsiteY33" fmla="*/ 41337 h 149643"/>
                  <a:gd name="connsiteX34" fmla="*/ 111719 w 128999"/>
                  <a:gd name="connsiteY34" fmla="*/ 41320 h 149643"/>
                  <a:gd name="connsiteX35" fmla="*/ 111098 w 128999"/>
                  <a:gd name="connsiteY35" fmla="*/ 41289 h 149643"/>
                  <a:gd name="connsiteX36" fmla="*/ 110941 w 128999"/>
                  <a:gd name="connsiteY36" fmla="*/ 41281 h 149643"/>
                  <a:gd name="connsiteX37" fmla="*/ 110900 w 128999"/>
                  <a:gd name="connsiteY37" fmla="*/ 41281 h 149643"/>
                  <a:gd name="connsiteX38" fmla="*/ 110864 w 128999"/>
                  <a:gd name="connsiteY38" fmla="*/ 41281 h 149643"/>
                  <a:gd name="connsiteX39" fmla="*/ 92881 w 128999"/>
                  <a:gd name="connsiteY39" fmla="*/ 41281 h 149643"/>
                  <a:gd name="connsiteX40" fmla="*/ 92881 w 128999"/>
                  <a:gd name="connsiteY40" fmla="*/ 28378 h 149643"/>
                  <a:gd name="connsiteX41" fmla="*/ 64501 w 128999"/>
                  <a:gd name="connsiteY41" fmla="*/ 0 h 149643"/>
                  <a:gd name="connsiteX42" fmla="*/ 36121 w 128999"/>
                  <a:gd name="connsiteY42" fmla="*/ 28380 h 149643"/>
                  <a:gd name="connsiteX43" fmla="*/ 36121 w 128999"/>
                  <a:gd name="connsiteY43" fmla="*/ 41283 h 149643"/>
                  <a:gd name="connsiteX44" fmla="*/ 18129 w 128999"/>
                  <a:gd name="connsiteY44" fmla="*/ 41283 h 149643"/>
                  <a:gd name="connsiteX45" fmla="*/ 18116 w 128999"/>
                  <a:gd name="connsiteY45" fmla="*/ 41283 h 149643"/>
                  <a:gd name="connsiteX46" fmla="*/ 18059 w 128999"/>
                  <a:gd name="connsiteY46" fmla="*/ 41283 h 149643"/>
                  <a:gd name="connsiteX47" fmla="*/ 17822 w 128999"/>
                  <a:gd name="connsiteY47" fmla="*/ 41295 h 149643"/>
                  <a:gd name="connsiteX48" fmla="*/ 17296 w 128999"/>
                  <a:gd name="connsiteY48" fmla="*/ 41321 h 149643"/>
                  <a:gd name="connsiteX49" fmla="*/ 17021 w 128999"/>
                  <a:gd name="connsiteY49" fmla="*/ 41360 h 149643"/>
                  <a:gd name="connsiteX50" fmla="*/ 16538 w 128999"/>
                  <a:gd name="connsiteY50" fmla="*/ 41433 h 149643"/>
                  <a:gd name="connsiteX51" fmla="*/ 16201 w 128999"/>
                  <a:gd name="connsiteY51" fmla="*/ 41516 h 149643"/>
                  <a:gd name="connsiteX52" fmla="*/ 15807 w 128999"/>
                  <a:gd name="connsiteY52" fmla="*/ 41617 h 149643"/>
                  <a:gd name="connsiteX53" fmla="*/ 15417 w 128999"/>
                  <a:gd name="connsiteY53" fmla="*/ 41754 h 149643"/>
                  <a:gd name="connsiteX54" fmla="*/ 15104 w 128999"/>
                  <a:gd name="connsiteY54" fmla="*/ 41868 h 149643"/>
                  <a:gd name="connsiteX55" fmla="*/ 14695 w 128999"/>
                  <a:gd name="connsiteY55" fmla="*/ 42059 h 149643"/>
                  <a:gd name="connsiteX56" fmla="*/ 14431 w 128999"/>
                  <a:gd name="connsiteY56" fmla="*/ 42186 h 149643"/>
                  <a:gd name="connsiteX57" fmla="*/ 14034 w 128999"/>
                  <a:gd name="connsiteY57" fmla="*/ 42419 h 149643"/>
                  <a:gd name="connsiteX58" fmla="*/ 13790 w 128999"/>
                  <a:gd name="connsiteY58" fmla="*/ 42566 h 149643"/>
                  <a:gd name="connsiteX59" fmla="*/ 13436 w 128999"/>
                  <a:gd name="connsiteY59" fmla="*/ 42823 h 149643"/>
                  <a:gd name="connsiteX60" fmla="*/ 13186 w 128999"/>
                  <a:gd name="connsiteY60" fmla="*/ 43010 h 149643"/>
                  <a:gd name="connsiteX61" fmla="*/ 12888 w 128999"/>
                  <a:gd name="connsiteY61" fmla="*/ 43273 h 149643"/>
                  <a:gd name="connsiteX62" fmla="*/ 12628 w 128999"/>
                  <a:gd name="connsiteY62" fmla="*/ 43510 h 149643"/>
                  <a:gd name="connsiteX63" fmla="*/ 12382 w 128999"/>
                  <a:gd name="connsiteY63" fmla="*/ 43773 h 149643"/>
                  <a:gd name="connsiteX64" fmla="*/ 12121 w 128999"/>
                  <a:gd name="connsiteY64" fmla="*/ 44061 h 149643"/>
                  <a:gd name="connsiteX65" fmla="*/ 11920 w 128999"/>
                  <a:gd name="connsiteY65" fmla="*/ 44322 h 149643"/>
                  <a:gd name="connsiteX66" fmla="*/ 11669 w 128999"/>
                  <a:gd name="connsiteY66" fmla="*/ 44657 h 149643"/>
                  <a:gd name="connsiteX67" fmla="*/ 11499 w 128999"/>
                  <a:gd name="connsiteY67" fmla="*/ 44930 h 149643"/>
                  <a:gd name="connsiteX68" fmla="*/ 11277 w 128999"/>
                  <a:gd name="connsiteY68" fmla="*/ 45294 h 149643"/>
                  <a:gd name="connsiteX69" fmla="*/ 11123 w 128999"/>
                  <a:gd name="connsiteY69" fmla="*/ 45604 h 149643"/>
                  <a:gd name="connsiteX70" fmla="*/ 10949 w 128999"/>
                  <a:gd name="connsiteY70" fmla="*/ 45967 h 149643"/>
                  <a:gd name="connsiteX71" fmla="*/ 10805 w 128999"/>
                  <a:gd name="connsiteY71" fmla="*/ 46345 h 149643"/>
                  <a:gd name="connsiteX72" fmla="*/ 10685 w 128999"/>
                  <a:gd name="connsiteY72" fmla="*/ 46672 h 149643"/>
                  <a:gd name="connsiteX73" fmla="*/ 10560 w 128999"/>
                  <a:gd name="connsiteY73" fmla="*/ 47142 h 149643"/>
                  <a:gd name="connsiteX74" fmla="*/ 10490 w 128999"/>
                  <a:gd name="connsiteY74" fmla="*/ 47413 h 149643"/>
                  <a:gd name="connsiteX75" fmla="*/ 10405 w 128999"/>
                  <a:gd name="connsiteY75" fmla="*/ 47938 h 149643"/>
                  <a:gd name="connsiteX76" fmla="*/ 10368 w 128999"/>
                  <a:gd name="connsiteY76" fmla="*/ 48167 h 149643"/>
                  <a:gd name="connsiteX77" fmla="*/ 10362 w 128999"/>
                  <a:gd name="connsiteY77" fmla="*/ 48220 h 149643"/>
                  <a:gd name="connsiteX78" fmla="*/ 10360 w 128999"/>
                  <a:gd name="connsiteY78" fmla="*/ 48237 h 149643"/>
                  <a:gd name="connsiteX79" fmla="*/ 47 w 128999"/>
                  <a:gd name="connsiteY79" fmla="*/ 141048 h 149643"/>
                  <a:gd name="connsiteX80" fmla="*/ 46 w 128999"/>
                  <a:gd name="connsiteY80" fmla="*/ 141072 h 149643"/>
                  <a:gd name="connsiteX81" fmla="*/ 22 w 128999"/>
                  <a:gd name="connsiteY81" fmla="*/ 141483 h 149643"/>
                  <a:gd name="connsiteX82" fmla="*/ 1 w 128999"/>
                  <a:gd name="connsiteY82" fmla="*/ 141876 h 149643"/>
                  <a:gd name="connsiteX83" fmla="*/ 0 w 128999"/>
                  <a:gd name="connsiteY83" fmla="*/ 141902 h 149643"/>
                  <a:gd name="connsiteX84" fmla="*/ 12 w 128999"/>
                  <a:gd name="connsiteY84" fmla="*/ 142146 h 149643"/>
                  <a:gd name="connsiteX85" fmla="*/ 38 w 128999"/>
                  <a:gd name="connsiteY85" fmla="*/ 142663 h 149643"/>
                  <a:gd name="connsiteX86" fmla="*/ 78 w 128999"/>
                  <a:gd name="connsiteY86" fmla="*/ 142945 h 149643"/>
                  <a:gd name="connsiteX87" fmla="*/ 151 w 128999"/>
                  <a:gd name="connsiteY87" fmla="*/ 143423 h 149643"/>
                  <a:gd name="connsiteX88" fmla="*/ 233 w 128999"/>
                  <a:gd name="connsiteY88" fmla="*/ 143760 h 149643"/>
                  <a:gd name="connsiteX89" fmla="*/ 334 w 128999"/>
                  <a:gd name="connsiteY89" fmla="*/ 144153 h 149643"/>
                  <a:gd name="connsiteX90" fmla="*/ 470 w 128999"/>
                  <a:gd name="connsiteY90" fmla="*/ 144536 h 149643"/>
                  <a:gd name="connsiteX91" fmla="*/ 587 w 128999"/>
                  <a:gd name="connsiteY91" fmla="*/ 144857 h 149643"/>
                  <a:gd name="connsiteX92" fmla="*/ 772 w 128999"/>
                  <a:gd name="connsiteY92" fmla="*/ 145254 h 149643"/>
                  <a:gd name="connsiteX93" fmla="*/ 905 w 128999"/>
                  <a:gd name="connsiteY93" fmla="*/ 145531 h 149643"/>
                  <a:gd name="connsiteX94" fmla="*/ 1130 w 128999"/>
                  <a:gd name="connsiteY94" fmla="*/ 145914 h 149643"/>
                  <a:gd name="connsiteX95" fmla="*/ 1288 w 128999"/>
                  <a:gd name="connsiteY95" fmla="*/ 146173 h 149643"/>
                  <a:gd name="connsiteX96" fmla="*/ 1534 w 128999"/>
                  <a:gd name="connsiteY96" fmla="*/ 146514 h 149643"/>
                  <a:gd name="connsiteX97" fmla="*/ 1730 w 128999"/>
                  <a:gd name="connsiteY97" fmla="*/ 146776 h 149643"/>
                  <a:gd name="connsiteX98" fmla="*/ 1988 w 128999"/>
                  <a:gd name="connsiteY98" fmla="*/ 147068 h 149643"/>
                  <a:gd name="connsiteX99" fmla="*/ 2229 w 128999"/>
                  <a:gd name="connsiteY99" fmla="*/ 147333 h 149643"/>
                  <a:gd name="connsiteX100" fmla="*/ 2488 w 128999"/>
                  <a:gd name="connsiteY100" fmla="*/ 147575 h 149643"/>
                  <a:gd name="connsiteX101" fmla="*/ 2779 w 128999"/>
                  <a:gd name="connsiteY101" fmla="*/ 147839 h 149643"/>
                  <a:gd name="connsiteX102" fmla="*/ 3042 w 128999"/>
                  <a:gd name="connsiteY102" fmla="*/ 148043 h 149643"/>
                  <a:gd name="connsiteX103" fmla="*/ 3373 w 128999"/>
                  <a:gd name="connsiteY103" fmla="*/ 148290 h 149643"/>
                  <a:gd name="connsiteX104" fmla="*/ 3657 w 128999"/>
                  <a:gd name="connsiteY104" fmla="*/ 148469 h 149643"/>
                  <a:gd name="connsiteX105" fmla="*/ 4008 w 128999"/>
                  <a:gd name="connsiteY105" fmla="*/ 148682 h 149643"/>
                  <a:gd name="connsiteX106" fmla="*/ 4336 w 128999"/>
                  <a:gd name="connsiteY106" fmla="*/ 148846 h 149643"/>
                  <a:gd name="connsiteX107" fmla="*/ 4681 w 128999"/>
                  <a:gd name="connsiteY107" fmla="*/ 149012 h 149643"/>
                  <a:gd name="connsiteX108" fmla="*/ 5080 w 128999"/>
                  <a:gd name="connsiteY108" fmla="*/ 149163 h 149643"/>
                  <a:gd name="connsiteX109" fmla="*/ 5388 w 128999"/>
                  <a:gd name="connsiteY109" fmla="*/ 149276 h 149643"/>
                  <a:gd name="connsiteX110" fmla="*/ 5874 w 128999"/>
                  <a:gd name="connsiteY110" fmla="*/ 149406 h 149643"/>
                  <a:gd name="connsiteX111" fmla="*/ 6129 w 128999"/>
                  <a:gd name="connsiteY111" fmla="*/ 149472 h 149643"/>
                  <a:gd name="connsiteX112" fmla="*/ 6659 w 128999"/>
                  <a:gd name="connsiteY112" fmla="*/ 149559 h 149643"/>
                  <a:gd name="connsiteX113" fmla="*/ 6885 w 128999"/>
                  <a:gd name="connsiteY113" fmla="*/ 149595 h 149643"/>
                  <a:gd name="connsiteX114" fmla="*/ 6907 w 128999"/>
                  <a:gd name="connsiteY114" fmla="*/ 149596 h 149643"/>
                  <a:gd name="connsiteX115" fmla="*/ 7740 w 128999"/>
                  <a:gd name="connsiteY115" fmla="*/ 149642 h 149643"/>
                  <a:gd name="connsiteX116" fmla="*/ 7749 w 128999"/>
                  <a:gd name="connsiteY116" fmla="*/ 149643 h 149643"/>
                  <a:gd name="connsiteX117" fmla="*/ 7760 w 128999"/>
                  <a:gd name="connsiteY117" fmla="*/ 149642 h 149643"/>
                  <a:gd name="connsiteX118" fmla="*/ 121240 w 128999"/>
                  <a:gd name="connsiteY118" fmla="*/ 149642 h 149643"/>
                  <a:gd name="connsiteX119" fmla="*/ 121252 w 128999"/>
                  <a:gd name="connsiteY119" fmla="*/ 149643 h 149643"/>
                  <a:gd name="connsiteX120" fmla="*/ 121261 w 128999"/>
                  <a:gd name="connsiteY120" fmla="*/ 149642 h 149643"/>
                  <a:gd name="connsiteX121" fmla="*/ 122093 w 128999"/>
                  <a:gd name="connsiteY121" fmla="*/ 149596 h 149643"/>
                  <a:gd name="connsiteX122" fmla="*/ 122115 w 128999"/>
                  <a:gd name="connsiteY122" fmla="*/ 149595 h 149643"/>
                  <a:gd name="connsiteX123" fmla="*/ 122340 w 128999"/>
                  <a:gd name="connsiteY123" fmla="*/ 149559 h 149643"/>
                  <a:gd name="connsiteX124" fmla="*/ 122871 w 128999"/>
                  <a:gd name="connsiteY124" fmla="*/ 149472 h 149643"/>
                  <a:gd name="connsiteX125" fmla="*/ 123127 w 128999"/>
                  <a:gd name="connsiteY125" fmla="*/ 149406 h 149643"/>
                  <a:gd name="connsiteX126" fmla="*/ 123613 w 128999"/>
                  <a:gd name="connsiteY126" fmla="*/ 149276 h 149643"/>
                  <a:gd name="connsiteX127" fmla="*/ 123919 w 128999"/>
                  <a:gd name="connsiteY127" fmla="*/ 149164 h 149643"/>
                  <a:gd name="connsiteX128" fmla="*/ 124321 w 128999"/>
                  <a:gd name="connsiteY128" fmla="*/ 149013 h 149643"/>
                  <a:gd name="connsiteX129" fmla="*/ 124664 w 128999"/>
                  <a:gd name="connsiteY129" fmla="*/ 148847 h 149643"/>
                  <a:gd name="connsiteX130" fmla="*/ 124991 w 128999"/>
                  <a:gd name="connsiteY130" fmla="*/ 148684 h 149643"/>
                  <a:gd name="connsiteX131" fmla="*/ 125344 w 128999"/>
                  <a:gd name="connsiteY131" fmla="*/ 148469 h 149643"/>
                  <a:gd name="connsiteX132" fmla="*/ 125627 w 128999"/>
                  <a:gd name="connsiteY132" fmla="*/ 148292 h 149643"/>
                  <a:gd name="connsiteX133" fmla="*/ 125958 w 128999"/>
                  <a:gd name="connsiteY133" fmla="*/ 148044 h 149643"/>
                  <a:gd name="connsiteX134" fmla="*/ 126222 w 128999"/>
                  <a:gd name="connsiteY134" fmla="*/ 147841 h 149643"/>
                  <a:gd name="connsiteX135" fmla="*/ 126512 w 128999"/>
                  <a:gd name="connsiteY135" fmla="*/ 147576 h 149643"/>
                  <a:gd name="connsiteX136" fmla="*/ 126771 w 128999"/>
                  <a:gd name="connsiteY136" fmla="*/ 147334 h 149643"/>
                  <a:gd name="connsiteX137" fmla="*/ 127012 w 128999"/>
                  <a:gd name="connsiteY137" fmla="*/ 147069 h 149643"/>
                  <a:gd name="connsiteX138" fmla="*/ 127270 w 128999"/>
                  <a:gd name="connsiteY138" fmla="*/ 146777 h 149643"/>
                  <a:gd name="connsiteX139" fmla="*/ 127465 w 128999"/>
                  <a:gd name="connsiteY139" fmla="*/ 146516 h 149643"/>
                  <a:gd name="connsiteX140" fmla="*/ 127713 w 128999"/>
                  <a:gd name="connsiteY140" fmla="*/ 146174 h 149643"/>
                  <a:gd name="connsiteX141" fmla="*/ 127869 w 128999"/>
                  <a:gd name="connsiteY141" fmla="*/ 145915 h 149643"/>
                  <a:gd name="connsiteX142" fmla="*/ 128094 w 128999"/>
                  <a:gd name="connsiteY142" fmla="*/ 145532 h 149643"/>
                  <a:gd name="connsiteX143" fmla="*/ 128226 w 128999"/>
                  <a:gd name="connsiteY143" fmla="*/ 145258 h 149643"/>
                  <a:gd name="connsiteX144" fmla="*/ 128412 w 128999"/>
                  <a:gd name="connsiteY144" fmla="*/ 144857 h 149643"/>
                  <a:gd name="connsiteX145" fmla="*/ 128530 w 128999"/>
                  <a:gd name="connsiteY145" fmla="*/ 144537 h 149643"/>
                  <a:gd name="connsiteX146" fmla="*/ 128664 w 128999"/>
                  <a:gd name="connsiteY146" fmla="*/ 144154 h 149643"/>
                  <a:gd name="connsiteX147" fmla="*/ 128767 w 128999"/>
                  <a:gd name="connsiteY147" fmla="*/ 143758 h 149643"/>
                  <a:gd name="connsiteX148" fmla="*/ 128849 w 128999"/>
                  <a:gd name="connsiteY148" fmla="*/ 143423 h 149643"/>
                  <a:gd name="connsiteX149" fmla="*/ 128921 w 128999"/>
                  <a:gd name="connsiteY149" fmla="*/ 142945 h 149643"/>
                  <a:gd name="connsiteX150" fmla="*/ 128961 w 128999"/>
                  <a:gd name="connsiteY150" fmla="*/ 142663 h 149643"/>
                  <a:gd name="connsiteX151" fmla="*/ 128987 w 128999"/>
                  <a:gd name="connsiteY151" fmla="*/ 142146 h 149643"/>
                  <a:gd name="connsiteX152" fmla="*/ 128999 w 128999"/>
                  <a:gd name="connsiteY152" fmla="*/ 141902 h 149643"/>
                  <a:gd name="connsiteX153" fmla="*/ 128999 w 128999"/>
                  <a:gd name="connsiteY153" fmla="*/ 141876 h 149643"/>
                  <a:gd name="connsiteX154" fmla="*/ 51601 w 128999"/>
                  <a:gd name="connsiteY154" fmla="*/ 28379 h 149643"/>
                  <a:gd name="connsiteX155" fmla="*/ 64501 w 128999"/>
                  <a:gd name="connsiteY155" fmla="*/ 15479 h 149643"/>
                  <a:gd name="connsiteX156" fmla="*/ 77402 w 128999"/>
                  <a:gd name="connsiteY156" fmla="*/ 28379 h 149643"/>
                  <a:gd name="connsiteX157" fmla="*/ 77402 w 128999"/>
                  <a:gd name="connsiteY157" fmla="*/ 41282 h 149643"/>
                  <a:gd name="connsiteX158" fmla="*/ 51602 w 128999"/>
                  <a:gd name="connsiteY158" fmla="*/ 41282 h 149643"/>
                  <a:gd name="connsiteX159" fmla="*/ 51602 w 128999"/>
                  <a:gd name="connsiteY159" fmla="*/ 28379 h 149643"/>
                  <a:gd name="connsiteX160" fmla="*/ 16387 w 128999"/>
                  <a:gd name="connsiteY160" fmla="*/ 134163 h 149643"/>
                  <a:gd name="connsiteX161" fmla="*/ 24987 w 128999"/>
                  <a:gd name="connsiteY161" fmla="*/ 56762 h 149643"/>
                  <a:gd name="connsiteX162" fmla="*/ 36121 w 128999"/>
                  <a:gd name="connsiteY162" fmla="*/ 56762 h 149643"/>
                  <a:gd name="connsiteX163" fmla="*/ 36121 w 128999"/>
                  <a:gd name="connsiteY163" fmla="*/ 59343 h 149643"/>
                  <a:gd name="connsiteX164" fmla="*/ 43860 w 128999"/>
                  <a:gd name="connsiteY164" fmla="*/ 67082 h 149643"/>
                  <a:gd name="connsiteX165" fmla="*/ 51600 w 128999"/>
                  <a:gd name="connsiteY165" fmla="*/ 59343 h 149643"/>
                  <a:gd name="connsiteX166" fmla="*/ 51600 w 128999"/>
                  <a:gd name="connsiteY166" fmla="*/ 56762 h 149643"/>
                  <a:gd name="connsiteX167" fmla="*/ 77399 w 128999"/>
                  <a:gd name="connsiteY167" fmla="*/ 56762 h 149643"/>
                  <a:gd name="connsiteX168" fmla="*/ 77399 w 128999"/>
                  <a:gd name="connsiteY168" fmla="*/ 59343 h 149643"/>
                  <a:gd name="connsiteX169" fmla="*/ 85139 w 128999"/>
                  <a:gd name="connsiteY169" fmla="*/ 67082 h 149643"/>
                  <a:gd name="connsiteX170" fmla="*/ 92878 w 128999"/>
                  <a:gd name="connsiteY170" fmla="*/ 59343 h 149643"/>
                  <a:gd name="connsiteX171" fmla="*/ 92878 w 128999"/>
                  <a:gd name="connsiteY171" fmla="*/ 56762 h 149643"/>
                  <a:gd name="connsiteX172" fmla="*/ 104012 w 128999"/>
                  <a:gd name="connsiteY172" fmla="*/ 56762 h 149643"/>
                  <a:gd name="connsiteX173" fmla="*/ 112611 w 128999"/>
                  <a:gd name="connsiteY173" fmla="*/ 134163 h 149643"/>
                  <a:gd name="connsiteX174" fmla="*/ 16387 w 128999"/>
                  <a:gd name="connsiteY174" fmla="*/ 134163 h 149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</a:cxnLst>
                <a:rect l="l" t="t" r="r" b="b"/>
                <a:pathLst>
                  <a:path w="128999" h="149643">
                    <a:moveTo>
                      <a:pt x="128999" y="141876"/>
                    </a:moveTo>
                    <a:cubicBezTo>
                      <a:pt x="128998" y="141746"/>
                      <a:pt x="128986" y="141614"/>
                      <a:pt x="128979" y="141483"/>
                    </a:cubicBezTo>
                    <a:cubicBezTo>
                      <a:pt x="128972" y="141346"/>
                      <a:pt x="128968" y="141206"/>
                      <a:pt x="128955" y="141072"/>
                    </a:cubicBezTo>
                    <a:cubicBezTo>
                      <a:pt x="128953" y="141064"/>
                      <a:pt x="128954" y="141056"/>
                      <a:pt x="128953" y="141048"/>
                    </a:cubicBezTo>
                    <a:lnTo>
                      <a:pt x="118641" y="48237"/>
                    </a:lnTo>
                    <a:cubicBezTo>
                      <a:pt x="118640" y="48232"/>
                      <a:pt x="118639" y="48226"/>
                      <a:pt x="118639" y="48220"/>
                    </a:cubicBezTo>
                    <a:lnTo>
                      <a:pt x="118633" y="48167"/>
                    </a:lnTo>
                    <a:cubicBezTo>
                      <a:pt x="118624" y="48089"/>
                      <a:pt x="118607" y="48015"/>
                      <a:pt x="118595" y="47938"/>
                    </a:cubicBezTo>
                    <a:cubicBezTo>
                      <a:pt x="118571" y="47761"/>
                      <a:pt x="118547" y="47585"/>
                      <a:pt x="118510" y="47412"/>
                    </a:cubicBezTo>
                    <a:cubicBezTo>
                      <a:pt x="118490" y="47317"/>
                      <a:pt x="118461" y="47227"/>
                      <a:pt x="118440" y="47134"/>
                    </a:cubicBezTo>
                    <a:cubicBezTo>
                      <a:pt x="118400" y="46980"/>
                      <a:pt x="118364" y="46825"/>
                      <a:pt x="118317" y="46675"/>
                    </a:cubicBezTo>
                    <a:cubicBezTo>
                      <a:pt x="118277" y="46551"/>
                      <a:pt x="118228" y="46432"/>
                      <a:pt x="118183" y="46310"/>
                    </a:cubicBezTo>
                    <a:cubicBezTo>
                      <a:pt x="118140" y="46198"/>
                      <a:pt x="118102" y="46082"/>
                      <a:pt x="118055" y="45972"/>
                    </a:cubicBezTo>
                    <a:cubicBezTo>
                      <a:pt x="117991" y="45824"/>
                      <a:pt x="117917" y="45681"/>
                      <a:pt x="117845" y="45537"/>
                    </a:cubicBezTo>
                    <a:cubicBezTo>
                      <a:pt x="117807" y="45460"/>
                      <a:pt x="117772" y="45380"/>
                      <a:pt x="117731" y="45304"/>
                    </a:cubicBezTo>
                    <a:cubicBezTo>
                      <a:pt x="117641" y="45141"/>
                      <a:pt x="117542" y="44985"/>
                      <a:pt x="117443" y="44829"/>
                    </a:cubicBezTo>
                    <a:cubicBezTo>
                      <a:pt x="117409" y="44778"/>
                      <a:pt x="117380" y="44724"/>
                      <a:pt x="117345" y="44674"/>
                    </a:cubicBezTo>
                    <a:cubicBezTo>
                      <a:pt x="117234" y="44511"/>
                      <a:pt x="117114" y="44355"/>
                      <a:pt x="116991" y="44201"/>
                    </a:cubicBezTo>
                    <a:cubicBezTo>
                      <a:pt x="116960" y="44161"/>
                      <a:pt x="116930" y="44119"/>
                      <a:pt x="116899" y="44081"/>
                    </a:cubicBezTo>
                    <a:cubicBezTo>
                      <a:pt x="116771" y="43928"/>
                      <a:pt x="116635" y="43782"/>
                      <a:pt x="116495" y="43638"/>
                    </a:cubicBezTo>
                    <a:cubicBezTo>
                      <a:pt x="116462" y="43603"/>
                      <a:pt x="116431" y="43566"/>
                      <a:pt x="116397" y="43533"/>
                    </a:cubicBezTo>
                    <a:cubicBezTo>
                      <a:pt x="116257" y="43394"/>
                      <a:pt x="116109" y="43264"/>
                      <a:pt x="115960" y="43136"/>
                    </a:cubicBezTo>
                    <a:cubicBezTo>
                      <a:pt x="115921" y="43103"/>
                      <a:pt x="115885" y="43067"/>
                      <a:pt x="115845" y="43035"/>
                    </a:cubicBezTo>
                    <a:cubicBezTo>
                      <a:pt x="115696" y="42913"/>
                      <a:pt x="115541" y="42801"/>
                      <a:pt x="115385" y="42690"/>
                    </a:cubicBezTo>
                    <a:cubicBezTo>
                      <a:pt x="115338" y="42657"/>
                      <a:pt x="115293" y="42622"/>
                      <a:pt x="115246" y="42589"/>
                    </a:cubicBezTo>
                    <a:cubicBezTo>
                      <a:pt x="115090" y="42484"/>
                      <a:pt x="114926" y="42389"/>
                      <a:pt x="114762" y="42296"/>
                    </a:cubicBezTo>
                    <a:cubicBezTo>
                      <a:pt x="114709" y="42266"/>
                      <a:pt x="114659" y="42232"/>
                      <a:pt x="114606" y="42204"/>
                    </a:cubicBezTo>
                    <a:cubicBezTo>
                      <a:pt x="114439" y="42113"/>
                      <a:pt x="114266" y="42034"/>
                      <a:pt x="114093" y="41957"/>
                    </a:cubicBezTo>
                    <a:cubicBezTo>
                      <a:pt x="114037" y="41933"/>
                      <a:pt x="113986" y="41904"/>
                      <a:pt x="113930" y="41881"/>
                    </a:cubicBezTo>
                    <a:cubicBezTo>
                      <a:pt x="113747" y="41805"/>
                      <a:pt x="113561" y="41739"/>
                      <a:pt x="113371" y="41676"/>
                    </a:cubicBezTo>
                    <a:cubicBezTo>
                      <a:pt x="113320" y="41659"/>
                      <a:pt x="113273" y="41640"/>
                      <a:pt x="113223" y="41624"/>
                    </a:cubicBezTo>
                    <a:cubicBezTo>
                      <a:pt x="113023" y="41562"/>
                      <a:pt x="112818" y="41512"/>
                      <a:pt x="112610" y="41466"/>
                    </a:cubicBezTo>
                    <a:cubicBezTo>
                      <a:pt x="112568" y="41457"/>
                      <a:pt x="112528" y="41445"/>
                      <a:pt x="112485" y="41436"/>
                    </a:cubicBezTo>
                    <a:cubicBezTo>
                      <a:pt x="112273" y="41393"/>
                      <a:pt x="112056" y="41363"/>
                      <a:pt x="111838" y="41337"/>
                    </a:cubicBezTo>
                    <a:cubicBezTo>
                      <a:pt x="111798" y="41332"/>
                      <a:pt x="111760" y="41324"/>
                      <a:pt x="111719" y="41320"/>
                    </a:cubicBezTo>
                    <a:cubicBezTo>
                      <a:pt x="111514" y="41299"/>
                      <a:pt x="111307" y="41293"/>
                      <a:pt x="111098" y="41289"/>
                    </a:cubicBezTo>
                    <a:cubicBezTo>
                      <a:pt x="111045" y="41288"/>
                      <a:pt x="110993" y="41281"/>
                      <a:pt x="110941" y="41281"/>
                    </a:cubicBezTo>
                    <a:lnTo>
                      <a:pt x="110900" y="41281"/>
                    </a:lnTo>
                    <a:cubicBezTo>
                      <a:pt x="110888" y="41281"/>
                      <a:pt x="110877" y="41281"/>
                      <a:pt x="110864" y="41281"/>
                    </a:cubicBezTo>
                    <a:lnTo>
                      <a:pt x="92881" y="41281"/>
                    </a:lnTo>
                    <a:lnTo>
                      <a:pt x="92881" y="28378"/>
                    </a:lnTo>
                    <a:cubicBezTo>
                      <a:pt x="92881" y="12731"/>
                      <a:pt x="80150" y="0"/>
                      <a:pt x="64501" y="0"/>
                    </a:cubicBezTo>
                    <a:cubicBezTo>
                      <a:pt x="48853" y="0"/>
                      <a:pt x="36121" y="12731"/>
                      <a:pt x="36121" y="28380"/>
                    </a:cubicBezTo>
                    <a:lnTo>
                      <a:pt x="36121" y="41283"/>
                    </a:lnTo>
                    <a:lnTo>
                      <a:pt x="18129" y="41283"/>
                    </a:lnTo>
                    <a:cubicBezTo>
                      <a:pt x="18124" y="41283"/>
                      <a:pt x="18120" y="41283"/>
                      <a:pt x="18116" y="41283"/>
                    </a:cubicBezTo>
                    <a:lnTo>
                      <a:pt x="18059" y="41283"/>
                    </a:lnTo>
                    <a:cubicBezTo>
                      <a:pt x="17978" y="41283"/>
                      <a:pt x="17901" y="41292"/>
                      <a:pt x="17822" y="41295"/>
                    </a:cubicBezTo>
                    <a:cubicBezTo>
                      <a:pt x="17646" y="41300"/>
                      <a:pt x="17470" y="41304"/>
                      <a:pt x="17296" y="41321"/>
                    </a:cubicBezTo>
                    <a:cubicBezTo>
                      <a:pt x="17203" y="41330"/>
                      <a:pt x="17113" y="41348"/>
                      <a:pt x="17021" y="41360"/>
                    </a:cubicBezTo>
                    <a:cubicBezTo>
                      <a:pt x="16859" y="41382"/>
                      <a:pt x="16697" y="41401"/>
                      <a:pt x="16538" y="41433"/>
                    </a:cubicBezTo>
                    <a:cubicBezTo>
                      <a:pt x="16424" y="41456"/>
                      <a:pt x="16313" y="41488"/>
                      <a:pt x="16201" y="41516"/>
                    </a:cubicBezTo>
                    <a:cubicBezTo>
                      <a:pt x="16069" y="41549"/>
                      <a:pt x="15936" y="41578"/>
                      <a:pt x="15807" y="41617"/>
                    </a:cubicBezTo>
                    <a:cubicBezTo>
                      <a:pt x="15674" y="41657"/>
                      <a:pt x="15547" y="41707"/>
                      <a:pt x="15417" y="41754"/>
                    </a:cubicBezTo>
                    <a:cubicBezTo>
                      <a:pt x="15313" y="41792"/>
                      <a:pt x="15207" y="41825"/>
                      <a:pt x="15104" y="41868"/>
                    </a:cubicBezTo>
                    <a:cubicBezTo>
                      <a:pt x="14964" y="41926"/>
                      <a:pt x="14830" y="41993"/>
                      <a:pt x="14695" y="42059"/>
                    </a:cubicBezTo>
                    <a:cubicBezTo>
                      <a:pt x="14607" y="42101"/>
                      <a:pt x="14517" y="42140"/>
                      <a:pt x="14431" y="42186"/>
                    </a:cubicBezTo>
                    <a:cubicBezTo>
                      <a:pt x="14295" y="42258"/>
                      <a:pt x="14165" y="42338"/>
                      <a:pt x="14034" y="42419"/>
                    </a:cubicBezTo>
                    <a:cubicBezTo>
                      <a:pt x="13953" y="42468"/>
                      <a:pt x="13869" y="42515"/>
                      <a:pt x="13790" y="42566"/>
                    </a:cubicBezTo>
                    <a:cubicBezTo>
                      <a:pt x="13669" y="42647"/>
                      <a:pt x="13552" y="42736"/>
                      <a:pt x="13436" y="42823"/>
                    </a:cubicBezTo>
                    <a:cubicBezTo>
                      <a:pt x="13352" y="42885"/>
                      <a:pt x="13268" y="42945"/>
                      <a:pt x="13186" y="43010"/>
                    </a:cubicBezTo>
                    <a:cubicBezTo>
                      <a:pt x="13083" y="43094"/>
                      <a:pt x="12987" y="43185"/>
                      <a:pt x="12888" y="43273"/>
                    </a:cubicBezTo>
                    <a:cubicBezTo>
                      <a:pt x="12800" y="43352"/>
                      <a:pt x="12711" y="43427"/>
                      <a:pt x="12628" y="43510"/>
                    </a:cubicBezTo>
                    <a:cubicBezTo>
                      <a:pt x="12542" y="43594"/>
                      <a:pt x="12464" y="43684"/>
                      <a:pt x="12382" y="43773"/>
                    </a:cubicBezTo>
                    <a:cubicBezTo>
                      <a:pt x="12295" y="43868"/>
                      <a:pt x="12204" y="43962"/>
                      <a:pt x="12121" y="44061"/>
                    </a:cubicBezTo>
                    <a:cubicBezTo>
                      <a:pt x="12051" y="44144"/>
                      <a:pt x="11986" y="44234"/>
                      <a:pt x="11920" y="44322"/>
                    </a:cubicBezTo>
                    <a:cubicBezTo>
                      <a:pt x="11834" y="44432"/>
                      <a:pt x="11748" y="44542"/>
                      <a:pt x="11669" y="44657"/>
                    </a:cubicBezTo>
                    <a:cubicBezTo>
                      <a:pt x="11608" y="44745"/>
                      <a:pt x="11556" y="44839"/>
                      <a:pt x="11499" y="44930"/>
                    </a:cubicBezTo>
                    <a:cubicBezTo>
                      <a:pt x="11424" y="45050"/>
                      <a:pt x="11346" y="45169"/>
                      <a:pt x="11277" y="45294"/>
                    </a:cubicBezTo>
                    <a:cubicBezTo>
                      <a:pt x="11221" y="45395"/>
                      <a:pt x="11174" y="45500"/>
                      <a:pt x="11123" y="45604"/>
                    </a:cubicBezTo>
                    <a:cubicBezTo>
                      <a:pt x="11063" y="45724"/>
                      <a:pt x="11003" y="45843"/>
                      <a:pt x="10949" y="45967"/>
                    </a:cubicBezTo>
                    <a:cubicBezTo>
                      <a:pt x="10895" y="46090"/>
                      <a:pt x="10852" y="46218"/>
                      <a:pt x="10805" y="46345"/>
                    </a:cubicBezTo>
                    <a:cubicBezTo>
                      <a:pt x="10765" y="46455"/>
                      <a:pt x="10721" y="46561"/>
                      <a:pt x="10685" y="46672"/>
                    </a:cubicBezTo>
                    <a:cubicBezTo>
                      <a:pt x="10636" y="46826"/>
                      <a:pt x="10599" y="46984"/>
                      <a:pt x="10560" y="47142"/>
                    </a:cubicBezTo>
                    <a:cubicBezTo>
                      <a:pt x="10537" y="47233"/>
                      <a:pt x="10509" y="47322"/>
                      <a:pt x="10490" y="47413"/>
                    </a:cubicBezTo>
                    <a:cubicBezTo>
                      <a:pt x="10454" y="47586"/>
                      <a:pt x="10429" y="47762"/>
                      <a:pt x="10405" y="47938"/>
                    </a:cubicBezTo>
                    <a:cubicBezTo>
                      <a:pt x="10394" y="48015"/>
                      <a:pt x="10377" y="48089"/>
                      <a:pt x="10368" y="48167"/>
                    </a:cubicBezTo>
                    <a:lnTo>
                      <a:pt x="10362" y="48220"/>
                    </a:lnTo>
                    <a:cubicBezTo>
                      <a:pt x="10361" y="48226"/>
                      <a:pt x="10361" y="48232"/>
                      <a:pt x="10360" y="48237"/>
                    </a:cubicBezTo>
                    <a:lnTo>
                      <a:pt x="47" y="141048"/>
                    </a:lnTo>
                    <a:cubicBezTo>
                      <a:pt x="46" y="141057"/>
                      <a:pt x="46" y="141065"/>
                      <a:pt x="46" y="141072"/>
                    </a:cubicBezTo>
                    <a:cubicBezTo>
                      <a:pt x="31" y="141207"/>
                      <a:pt x="28" y="141346"/>
                      <a:pt x="22" y="141483"/>
                    </a:cubicBezTo>
                    <a:cubicBezTo>
                      <a:pt x="14" y="141614"/>
                      <a:pt x="2" y="141746"/>
                      <a:pt x="1" y="141876"/>
                    </a:cubicBezTo>
                    <a:cubicBezTo>
                      <a:pt x="1" y="141884"/>
                      <a:pt x="0" y="141893"/>
                      <a:pt x="0" y="141902"/>
                    </a:cubicBezTo>
                    <a:cubicBezTo>
                      <a:pt x="0" y="141984"/>
                      <a:pt x="10" y="142065"/>
                      <a:pt x="12" y="142146"/>
                    </a:cubicBezTo>
                    <a:cubicBezTo>
                      <a:pt x="19" y="142320"/>
                      <a:pt x="23" y="142493"/>
                      <a:pt x="38" y="142663"/>
                    </a:cubicBezTo>
                    <a:cubicBezTo>
                      <a:pt x="48" y="142758"/>
                      <a:pt x="65" y="142851"/>
                      <a:pt x="78" y="142945"/>
                    </a:cubicBezTo>
                    <a:cubicBezTo>
                      <a:pt x="100" y="143105"/>
                      <a:pt x="120" y="143266"/>
                      <a:pt x="151" y="143423"/>
                    </a:cubicBezTo>
                    <a:cubicBezTo>
                      <a:pt x="174" y="143537"/>
                      <a:pt x="206" y="143648"/>
                      <a:pt x="233" y="143760"/>
                    </a:cubicBezTo>
                    <a:cubicBezTo>
                      <a:pt x="265" y="143892"/>
                      <a:pt x="296" y="144024"/>
                      <a:pt x="334" y="144153"/>
                    </a:cubicBezTo>
                    <a:cubicBezTo>
                      <a:pt x="375" y="144283"/>
                      <a:pt x="423" y="144409"/>
                      <a:pt x="470" y="144536"/>
                    </a:cubicBezTo>
                    <a:cubicBezTo>
                      <a:pt x="509" y="144644"/>
                      <a:pt x="544" y="144753"/>
                      <a:pt x="587" y="144857"/>
                    </a:cubicBezTo>
                    <a:cubicBezTo>
                      <a:pt x="643" y="144992"/>
                      <a:pt x="708" y="145123"/>
                      <a:pt x="772" y="145254"/>
                    </a:cubicBezTo>
                    <a:cubicBezTo>
                      <a:pt x="816" y="145346"/>
                      <a:pt x="858" y="145440"/>
                      <a:pt x="905" y="145531"/>
                    </a:cubicBezTo>
                    <a:cubicBezTo>
                      <a:pt x="974" y="145662"/>
                      <a:pt x="1054" y="145787"/>
                      <a:pt x="1130" y="145914"/>
                    </a:cubicBezTo>
                    <a:cubicBezTo>
                      <a:pt x="1183" y="146000"/>
                      <a:pt x="1232" y="146088"/>
                      <a:pt x="1288" y="146173"/>
                    </a:cubicBezTo>
                    <a:cubicBezTo>
                      <a:pt x="1365" y="146291"/>
                      <a:pt x="1451" y="146402"/>
                      <a:pt x="1534" y="146514"/>
                    </a:cubicBezTo>
                    <a:cubicBezTo>
                      <a:pt x="1601" y="146602"/>
                      <a:pt x="1661" y="146691"/>
                      <a:pt x="1730" y="146776"/>
                    </a:cubicBezTo>
                    <a:cubicBezTo>
                      <a:pt x="1812" y="146877"/>
                      <a:pt x="1901" y="146972"/>
                      <a:pt x="1988" y="147068"/>
                    </a:cubicBezTo>
                    <a:cubicBezTo>
                      <a:pt x="2068" y="147156"/>
                      <a:pt x="2144" y="147248"/>
                      <a:pt x="2229" y="147333"/>
                    </a:cubicBezTo>
                    <a:cubicBezTo>
                      <a:pt x="2312" y="147417"/>
                      <a:pt x="2400" y="147495"/>
                      <a:pt x="2488" y="147575"/>
                    </a:cubicBezTo>
                    <a:cubicBezTo>
                      <a:pt x="2584" y="147664"/>
                      <a:pt x="2678" y="147756"/>
                      <a:pt x="2779" y="147839"/>
                    </a:cubicBezTo>
                    <a:cubicBezTo>
                      <a:pt x="2864" y="147911"/>
                      <a:pt x="2954" y="147975"/>
                      <a:pt x="3042" y="148043"/>
                    </a:cubicBezTo>
                    <a:cubicBezTo>
                      <a:pt x="3152" y="148126"/>
                      <a:pt x="3259" y="148213"/>
                      <a:pt x="3373" y="148290"/>
                    </a:cubicBezTo>
                    <a:cubicBezTo>
                      <a:pt x="3466" y="148353"/>
                      <a:pt x="3563" y="148409"/>
                      <a:pt x="3657" y="148469"/>
                    </a:cubicBezTo>
                    <a:cubicBezTo>
                      <a:pt x="3774" y="148541"/>
                      <a:pt x="3888" y="148616"/>
                      <a:pt x="4008" y="148682"/>
                    </a:cubicBezTo>
                    <a:cubicBezTo>
                      <a:pt x="4115" y="148741"/>
                      <a:pt x="4227" y="148791"/>
                      <a:pt x="4336" y="148846"/>
                    </a:cubicBezTo>
                    <a:cubicBezTo>
                      <a:pt x="4451" y="148901"/>
                      <a:pt x="4563" y="148960"/>
                      <a:pt x="4681" y="149012"/>
                    </a:cubicBezTo>
                    <a:cubicBezTo>
                      <a:pt x="4811" y="149068"/>
                      <a:pt x="4946" y="149114"/>
                      <a:pt x="5080" y="149163"/>
                    </a:cubicBezTo>
                    <a:cubicBezTo>
                      <a:pt x="5183" y="149201"/>
                      <a:pt x="5282" y="149243"/>
                      <a:pt x="5388" y="149276"/>
                    </a:cubicBezTo>
                    <a:cubicBezTo>
                      <a:pt x="5546" y="149327"/>
                      <a:pt x="5711" y="149366"/>
                      <a:pt x="5874" y="149406"/>
                    </a:cubicBezTo>
                    <a:cubicBezTo>
                      <a:pt x="5959" y="149428"/>
                      <a:pt x="6042" y="149453"/>
                      <a:pt x="6129" y="149472"/>
                    </a:cubicBezTo>
                    <a:cubicBezTo>
                      <a:pt x="6303" y="149509"/>
                      <a:pt x="6482" y="149534"/>
                      <a:pt x="6659" y="149559"/>
                    </a:cubicBezTo>
                    <a:cubicBezTo>
                      <a:pt x="6735" y="149569"/>
                      <a:pt x="6809" y="149587"/>
                      <a:pt x="6885" y="149595"/>
                    </a:cubicBezTo>
                    <a:cubicBezTo>
                      <a:pt x="6893" y="149596"/>
                      <a:pt x="6901" y="149595"/>
                      <a:pt x="6907" y="149596"/>
                    </a:cubicBezTo>
                    <a:cubicBezTo>
                      <a:pt x="7181" y="149625"/>
                      <a:pt x="7458" y="149642"/>
                      <a:pt x="7740" y="149642"/>
                    </a:cubicBezTo>
                    <a:cubicBezTo>
                      <a:pt x="7743" y="149642"/>
                      <a:pt x="7746" y="149643"/>
                      <a:pt x="7749" y="149643"/>
                    </a:cubicBezTo>
                    <a:cubicBezTo>
                      <a:pt x="7753" y="149643"/>
                      <a:pt x="7756" y="149642"/>
                      <a:pt x="7760" y="149642"/>
                    </a:cubicBezTo>
                    <a:lnTo>
                      <a:pt x="121240" y="149642"/>
                    </a:lnTo>
                    <a:cubicBezTo>
                      <a:pt x="121244" y="149642"/>
                      <a:pt x="121248" y="149643"/>
                      <a:pt x="121252" y="149643"/>
                    </a:cubicBezTo>
                    <a:cubicBezTo>
                      <a:pt x="121255" y="149643"/>
                      <a:pt x="121258" y="149642"/>
                      <a:pt x="121261" y="149642"/>
                    </a:cubicBezTo>
                    <a:cubicBezTo>
                      <a:pt x="121542" y="149642"/>
                      <a:pt x="121819" y="149625"/>
                      <a:pt x="122093" y="149596"/>
                    </a:cubicBezTo>
                    <a:cubicBezTo>
                      <a:pt x="122101" y="149596"/>
                      <a:pt x="122109" y="149596"/>
                      <a:pt x="122115" y="149595"/>
                    </a:cubicBezTo>
                    <a:cubicBezTo>
                      <a:pt x="122192" y="149587"/>
                      <a:pt x="122266" y="149569"/>
                      <a:pt x="122340" y="149559"/>
                    </a:cubicBezTo>
                    <a:cubicBezTo>
                      <a:pt x="122519" y="149534"/>
                      <a:pt x="122697" y="149509"/>
                      <a:pt x="122871" y="149472"/>
                    </a:cubicBezTo>
                    <a:cubicBezTo>
                      <a:pt x="122957" y="149453"/>
                      <a:pt x="123041" y="149428"/>
                      <a:pt x="123127" y="149406"/>
                    </a:cubicBezTo>
                    <a:cubicBezTo>
                      <a:pt x="123290" y="149366"/>
                      <a:pt x="123453" y="149327"/>
                      <a:pt x="123613" y="149276"/>
                    </a:cubicBezTo>
                    <a:cubicBezTo>
                      <a:pt x="123718" y="149243"/>
                      <a:pt x="123816" y="149202"/>
                      <a:pt x="123919" y="149164"/>
                    </a:cubicBezTo>
                    <a:cubicBezTo>
                      <a:pt x="124053" y="149115"/>
                      <a:pt x="124190" y="149069"/>
                      <a:pt x="124321" y="149013"/>
                    </a:cubicBezTo>
                    <a:cubicBezTo>
                      <a:pt x="124437" y="148962"/>
                      <a:pt x="124551" y="148903"/>
                      <a:pt x="124664" y="148847"/>
                    </a:cubicBezTo>
                    <a:cubicBezTo>
                      <a:pt x="124774" y="148793"/>
                      <a:pt x="124885" y="148742"/>
                      <a:pt x="124991" y="148684"/>
                    </a:cubicBezTo>
                    <a:cubicBezTo>
                      <a:pt x="125112" y="148617"/>
                      <a:pt x="125228" y="148542"/>
                      <a:pt x="125344" y="148469"/>
                    </a:cubicBezTo>
                    <a:cubicBezTo>
                      <a:pt x="125439" y="148410"/>
                      <a:pt x="125536" y="148354"/>
                      <a:pt x="125627" y="148292"/>
                    </a:cubicBezTo>
                    <a:cubicBezTo>
                      <a:pt x="125741" y="148213"/>
                      <a:pt x="125850" y="148127"/>
                      <a:pt x="125958" y="148044"/>
                    </a:cubicBezTo>
                    <a:cubicBezTo>
                      <a:pt x="126047" y="147977"/>
                      <a:pt x="126137" y="147912"/>
                      <a:pt x="126222" y="147841"/>
                    </a:cubicBezTo>
                    <a:cubicBezTo>
                      <a:pt x="126324" y="147756"/>
                      <a:pt x="126417" y="147665"/>
                      <a:pt x="126512" y="147576"/>
                    </a:cubicBezTo>
                    <a:cubicBezTo>
                      <a:pt x="126599" y="147496"/>
                      <a:pt x="126689" y="147418"/>
                      <a:pt x="126771" y="147334"/>
                    </a:cubicBezTo>
                    <a:cubicBezTo>
                      <a:pt x="126855" y="147249"/>
                      <a:pt x="126932" y="147157"/>
                      <a:pt x="127012" y="147069"/>
                    </a:cubicBezTo>
                    <a:cubicBezTo>
                      <a:pt x="127100" y="146972"/>
                      <a:pt x="127188" y="146877"/>
                      <a:pt x="127270" y="146777"/>
                    </a:cubicBezTo>
                    <a:cubicBezTo>
                      <a:pt x="127338" y="146692"/>
                      <a:pt x="127401" y="146603"/>
                      <a:pt x="127465" y="146516"/>
                    </a:cubicBezTo>
                    <a:cubicBezTo>
                      <a:pt x="127549" y="146403"/>
                      <a:pt x="127634" y="146292"/>
                      <a:pt x="127713" y="146174"/>
                    </a:cubicBezTo>
                    <a:cubicBezTo>
                      <a:pt x="127768" y="146089"/>
                      <a:pt x="127818" y="146002"/>
                      <a:pt x="127869" y="145915"/>
                    </a:cubicBezTo>
                    <a:cubicBezTo>
                      <a:pt x="127946" y="145788"/>
                      <a:pt x="128024" y="145663"/>
                      <a:pt x="128094" y="145532"/>
                    </a:cubicBezTo>
                    <a:cubicBezTo>
                      <a:pt x="128142" y="145442"/>
                      <a:pt x="128182" y="145349"/>
                      <a:pt x="128226" y="145258"/>
                    </a:cubicBezTo>
                    <a:cubicBezTo>
                      <a:pt x="128289" y="145125"/>
                      <a:pt x="128355" y="144993"/>
                      <a:pt x="128412" y="144857"/>
                    </a:cubicBezTo>
                    <a:cubicBezTo>
                      <a:pt x="128457" y="144752"/>
                      <a:pt x="128491" y="144645"/>
                      <a:pt x="128530" y="144537"/>
                    </a:cubicBezTo>
                    <a:cubicBezTo>
                      <a:pt x="128575" y="144410"/>
                      <a:pt x="128625" y="144284"/>
                      <a:pt x="128664" y="144154"/>
                    </a:cubicBezTo>
                    <a:cubicBezTo>
                      <a:pt x="128704" y="144024"/>
                      <a:pt x="128733" y="143891"/>
                      <a:pt x="128767" y="143758"/>
                    </a:cubicBezTo>
                    <a:cubicBezTo>
                      <a:pt x="128794" y="143647"/>
                      <a:pt x="128826" y="143536"/>
                      <a:pt x="128849" y="143423"/>
                    </a:cubicBezTo>
                    <a:cubicBezTo>
                      <a:pt x="128880" y="143266"/>
                      <a:pt x="128900" y="143105"/>
                      <a:pt x="128921" y="142945"/>
                    </a:cubicBezTo>
                    <a:cubicBezTo>
                      <a:pt x="128934" y="142851"/>
                      <a:pt x="128952" y="142759"/>
                      <a:pt x="128961" y="142663"/>
                    </a:cubicBezTo>
                    <a:cubicBezTo>
                      <a:pt x="128979" y="142493"/>
                      <a:pt x="128983" y="142320"/>
                      <a:pt x="128987" y="142146"/>
                    </a:cubicBezTo>
                    <a:cubicBezTo>
                      <a:pt x="128989" y="142065"/>
                      <a:pt x="128999" y="141984"/>
                      <a:pt x="128999" y="141902"/>
                    </a:cubicBezTo>
                    <a:cubicBezTo>
                      <a:pt x="129000" y="141893"/>
                      <a:pt x="128999" y="141884"/>
                      <a:pt x="128999" y="141876"/>
                    </a:cubicBezTo>
                    <a:close/>
                    <a:moveTo>
                      <a:pt x="51601" y="28379"/>
                    </a:moveTo>
                    <a:cubicBezTo>
                      <a:pt x="51601" y="21266"/>
                      <a:pt x="57387" y="15479"/>
                      <a:pt x="64501" y="15479"/>
                    </a:cubicBezTo>
                    <a:cubicBezTo>
                      <a:pt x="71614" y="15479"/>
                      <a:pt x="77402" y="21265"/>
                      <a:pt x="77402" y="28379"/>
                    </a:cubicBezTo>
                    <a:lnTo>
                      <a:pt x="77402" y="41282"/>
                    </a:lnTo>
                    <a:lnTo>
                      <a:pt x="51602" y="41282"/>
                    </a:lnTo>
                    <a:lnTo>
                      <a:pt x="51602" y="28379"/>
                    </a:lnTo>
                    <a:close/>
                    <a:moveTo>
                      <a:pt x="16387" y="134163"/>
                    </a:moveTo>
                    <a:lnTo>
                      <a:pt x="24987" y="56762"/>
                    </a:lnTo>
                    <a:lnTo>
                      <a:pt x="36121" y="56762"/>
                    </a:lnTo>
                    <a:lnTo>
                      <a:pt x="36121" y="59343"/>
                    </a:lnTo>
                    <a:cubicBezTo>
                      <a:pt x="36121" y="63617"/>
                      <a:pt x="39585" y="67082"/>
                      <a:pt x="43860" y="67082"/>
                    </a:cubicBezTo>
                    <a:cubicBezTo>
                      <a:pt x="48136" y="67082"/>
                      <a:pt x="51600" y="63617"/>
                      <a:pt x="51600" y="59343"/>
                    </a:cubicBezTo>
                    <a:lnTo>
                      <a:pt x="51600" y="56762"/>
                    </a:lnTo>
                    <a:lnTo>
                      <a:pt x="77399" y="56762"/>
                    </a:lnTo>
                    <a:lnTo>
                      <a:pt x="77399" y="59343"/>
                    </a:lnTo>
                    <a:cubicBezTo>
                      <a:pt x="77399" y="63617"/>
                      <a:pt x="80864" y="67082"/>
                      <a:pt x="85139" y="67082"/>
                    </a:cubicBezTo>
                    <a:cubicBezTo>
                      <a:pt x="89414" y="67082"/>
                      <a:pt x="92878" y="63617"/>
                      <a:pt x="92878" y="59343"/>
                    </a:cubicBezTo>
                    <a:lnTo>
                      <a:pt x="92878" y="56762"/>
                    </a:lnTo>
                    <a:lnTo>
                      <a:pt x="104012" y="56762"/>
                    </a:lnTo>
                    <a:lnTo>
                      <a:pt x="112611" y="134163"/>
                    </a:lnTo>
                    <a:lnTo>
                      <a:pt x="16387" y="134163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C7D90F-B177-4C84-B7FF-8BFC76A6427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720734A4-ED99-4B2F-8A7A-AA8B07A02E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9" b="2041"/>
          <a:stretch/>
        </p:blipFill>
        <p:spPr>
          <a:xfrm>
            <a:off x="1066800" y="1343892"/>
            <a:ext cx="5198205" cy="4316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9202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96">
            <a:extLst>
              <a:ext uri="{FF2B5EF4-FFF2-40B4-BE49-F238E27FC236}">
                <a16:creationId xmlns:a16="http://schemas.microsoft.com/office/drawing/2014/main" id="{B0E4C1F6-7896-48A0-9072-A3BD3E74FD6A}"/>
              </a:ext>
            </a:extLst>
          </p:cNvPr>
          <p:cNvSpPr txBox="1"/>
          <p:nvPr/>
        </p:nvSpPr>
        <p:spPr>
          <a:xfrm>
            <a:off x="1150620" y="3761778"/>
            <a:ext cx="2407470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r"/>
            <a:r>
              <a:rPr lang="en-US" sz="2300" noProof="1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Logistic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3AAABAF-E673-4A79-B217-CA1504705A09}"/>
              </a:ext>
            </a:extLst>
          </p:cNvPr>
          <p:cNvSpPr txBox="1"/>
          <p:nvPr/>
        </p:nvSpPr>
        <p:spPr>
          <a:xfrm>
            <a:off x="1150620" y="4221058"/>
            <a:ext cx="2407470" cy="886846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CC8EF41-455B-489A-8628-D9D99E928BCE}"/>
              </a:ext>
            </a:extLst>
          </p:cNvPr>
          <p:cNvSpPr txBox="1"/>
          <p:nvPr/>
        </p:nvSpPr>
        <p:spPr>
          <a:xfrm>
            <a:off x="8608551" y="3761778"/>
            <a:ext cx="2407470" cy="461665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en-US" sz="2300" noProof="1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Delivery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2B5198A-9BE5-4E13-92FB-76709E0AC0C4}"/>
              </a:ext>
            </a:extLst>
          </p:cNvPr>
          <p:cNvSpPr txBox="1"/>
          <p:nvPr/>
        </p:nvSpPr>
        <p:spPr>
          <a:xfrm>
            <a:off x="8608551" y="4221058"/>
            <a:ext cx="2407470" cy="886846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6FF9C1CF-B7CD-43F7-94B2-B74B90B5A150}"/>
              </a:ext>
            </a:extLst>
          </p:cNvPr>
          <p:cNvSpPr txBox="1"/>
          <p:nvPr/>
        </p:nvSpPr>
        <p:spPr>
          <a:xfrm>
            <a:off x="2707446" y="1044106"/>
            <a:ext cx="6777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Infographic Analysis Slides Design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9D9C3AE-D4A3-4C62-873B-AE03FB808555}"/>
              </a:ext>
            </a:extLst>
          </p:cNvPr>
          <p:cNvGrpSpPr/>
          <p:nvPr/>
        </p:nvGrpSpPr>
        <p:grpSpPr>
          <a:xfrm>
            <a:off x="3193312" y="1868183"/>
            <a:ext cx="5805377" cy="3945711"/>
            <a:chOff x="3193312" y="1868183"/>
            <a:chExt cx="5805377" cy="3945711"/>
          </a:xfrm>
        </p:grpSpPr>
        <p:sp>
          <p:nvSpPr>
            <p:cNvPr id="90" name="Circle">
              <a:extLst>
                <a:ext uri="{FF2B5EF4-FFF2-40B4-BE49-F238E27FC236}">
                  <a16:creationId xmlns:a16="http://schemas.microsoft.com/office/drawing/2014/main" id="{E10FB504-E281-4086-A1DE-085560CD4B0D}"/>
                </a:ext>
              </a:extLst>
            </p:cNvPr>
            <p:cNvSpPr/>
            <p:nvPr/>
          </p:nvSpPr>
          <p:spPr>
            <a:xfrm>
              <a:off x="5563536" y="2389834"/>
              <a:ext cx="1064928" cy="1064929"/>
            </a:xfrm>
            <a:prstGeom prst="ellipse">
              <a:avLst/>
            </a:prstGeom>
            <a:solidFill>
              <a:srgbClr val="FAAF40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Shape">
              <a:extLst>
                <a:ext uri="{FF2B5EF4-FFF2-40B4-BE49-F238E27FC236}">
                  <a16:creationId xmlns:a16="http://schemas.microsoft.com/office/drawing/2014/main" id="{9A161EC2-4DD4-4AC4-91C8-F1147DED991F}"/>
                </a:ext>
              </a:extLst>
            </p:cNvPr>
            <p:cNvSpPr/>
            <p:nvPr/>
          </p:nvSpPr>
          <p:spPr>
            <a:xfrm>
              <a:off x="3193312" y="2372203"/>
              <a:ext cx="5805377" cy="3441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177" extrusionOk="0">
                  <a:moveTo>
                    <a:pt x="10705" y="14660"/>
                  </a:moveTo>
                  <a:cubicBezTo>
                    <a:pt x="10129" y="14660"/>
                    <a:pt x="9520" y="14519"/>
                    <a:pt x="9048" y="13934"/>
                  </a:cubicBezTo>
                  <a:cubicBezTo>
                    <a:pt x="9022" y="13901"/>
                    <a:pt x="8996" y="13868"/>
                    <a:pt x="8970" y="13825"/>
                  </a:cubicBezTo>
                  <a:cubicBezTo>
                    <a:pt x="8944" y="13782"/>
                    <a:pt x="8912" y="13738"/>
                    <a:pt x="8886" y="13695"/>
                  </a:cubicBezTo>
                  <a:cubicBezTo>
                    <a:pt x="8886" y="13695"/>
                    <a:pt x="8769" y="13500"/>
                    <a:pt x="8769" y="13500"/>
                  </a:cubicBezTo>
                  <a:cubicBezTo>
                    <a:pt x="8374" y="12838"/>
                    <a:pt x="8200" y="11894"/>
                    <a:pt x="8258" y="10961"/>
                  </a:cubicBezTo>
                  <a:cubicBezTo>
                    <a:pt x="8271" y="10701"/>
                    <a:pt x="8271" y="10429"/>
                    <a:pt x="8245" y="10147"/>
                  </a:cubicBezTo>
                  <a:cubicBezTo>
                    <a:pt x="8122" y="8726"/>
                    <a:pt x="7442" y="7576"/>
                    <a:pt x="6594" y="7381"/>
                  </a:cubicBezTo>
                  <a:cubicBezTo>
                    <a:pt x="6432" y="7337"/>
                    <a:pt x="6270" y="7337"/>
                    <a:pt x="6115" y="7359"/>
                  </a:cubicBezTo>
                  <a:cubicBezTo>
                    <a:pt x="5519" y="7457"/>
                    <a:pt x="4930" y="7066"/>
                    <a:pt x="4509" y="6361"/>
                  </a:cubicBezTo>
                  <a:lnTo>
                    <a:pt x="4425" y="6220"/>
                  </a:lnTo>
                  <a:cubicBezTo>
                    <a:pt x="4023" y="5547"/>
                    <a:pt x="3848" y="4614"/>
                    <a:pt x="3907" y="3671"/>
                  </a:cubicBezTo>
                  <a:cubicBezTo>
                    <a:pt x="3920" y="3410"/>
                    <a:pt x="3920" y="3139"/>
                    <a:pt x="3894" y="2857"/>
                  </a:cubicBezTo>
                  <a:cubicBezTo>
                    <a:pt x="3771" y="1414"/>
                    <a:pt x="3065" y="264"/>
                    <a:pt x="2204" y="90"/>
                  </a:cubicBezTo>
                  <a:cubicBezTo>
                    <a:pt x="928" y="-170"/>
                    <a:pt x="-140" y="1620"/>
                    <a:pt x="15" y="3757"/>
                  </a:cubicBezTo>
                  <a:cubicBezTo>
                    <a:pt x="119" y="5200"/>
                    <a:pt x="805" y="6372"/>
                    <a:pt x="1666" y="6589"/>
                  </a:cubicBezTo>
                  <a:cubicBezTo>
                    <a:pt x="1835" y="6632"/>
                    <a:pt x="1997" y="6632"/>
                    <a:pt x="2152" y="6611"/>
                  </a:cubicBezTo>
                  <a:cubicBezTo>
                    <a:pt x="2748" y="6513"/>
                    <a:pt x="3337" y="6904"/>
                    <a:pt x="3758" y="7620"/>
                  </a:cubicBezTo>
                  <a:cubicBezTo>
                    <a:pt x="4179" y="8325"/>
                    <a:pt x="4418" y="9312"/>
                    <a:pt x="4354" y="10310"/>
                  </a:cubicBezTo>
                  <a:cubicBezTo>
                    <a:pt x="4341" y="10570"/>
                    <a:pt x="4341" y="10842"/>
                    <a:pt x="4366" y="11113"/>
                  </a:cubicBezTo>
                  <a:cubicBezTo>
                    <a:pt x="4489" y="12534"/>
                    <a:pt x="5169" y="13684"/>
                    <a:pt x="6018" y="13879"/>
                  </a:cubicBezTo>
                  <a:cubicBezTo>
                    <a:pt x="6186" y="13923"/>
                    <a:pt x="6348" y="13923"/>
                    <a:pt x="6503" y="13901"/>
                  </a:cubicBezTo>
                  <a:cubicBezTo>
                    <a:pt x="7060" y="13803"/>
                    <a:pt x="7623" y="14096"/>
                    <a:pt x="8018" y="14758"/>
                  </a:cubicBezTo>
                  <a:lnTo>
                    <a:pt x="8174" y="15018"/>
                  </a:lnTo>
                  <a:cubicBezTo>
                    <a:pt x="8575" y="15691"/>
                    <a:pt x="8750" y="16624"/>
                    <a:pt x="8692" y="17568"/>
                  </a:cubicBezTo>
                  <a:cubicBezTo>
                    <a:pt x="8679" y="17828"/>
                    <a:pt x="8679" y="18110"/>
                    <a:pt x="8705" y="18392"/>
                  </a:cubicBezTo>
                  <a:cubicBezTo>
                    <a:pt x="8834" y="19846"/>
                    <a:pt x="9553" y="21007"/>
                    <a:pt x="10427" y="21159"/>
                  </a:cubicBezTo>
                  <a:cubicBezTo>
                    <a:pt x="11605" y="21365"/>
                    <a:pt x="12596" y="19824"/>
                    <a:pt x="12596" y="17904"/>
                  </a:cubicBezTo>
                  <a:cubicBezTo>
                    <a:pt x="12596" y="17774"/>
                    <a:pt x="12589" y="17644"/>
                    <a:pt x="12583" y="17525"/>
                  </a:cubicBezTo>
                  <a:cubicBezTo>
                    <a:pt x="12518" y="16624"/>
                    <a:pt x="12680" y="15734"/>
                    <a:pt x="13062" y="15094"/>
                  </a:cubicBezTo>
                  <a:lnTo>
                    <a:pt x="13218" y="14834"/>
                  </a:lnTo>
                  <a:cubicBezTo>
                    <a:pt x="13613" y="14172"/>
                    <a:pt x="14176" y="13879"/>
                    <a:pt x="14733" y="13977"/>
                  </a:cubicBezTo>
                  <a:cubicBezTo>
                    <a:pt x="14888" y="14009"/>
                    <a:pt x="15050" y="13999"/>
                    <a:pt x="15218" y="13955"/>
                  </a:cubicBezTo>
                  <a:cubicBezTo>
                    <a:pt x="16066" y="13749"/>
                    <a:pt x="16753" y="12610"/>
                    <a:pt x="16869" y="11189"/>
                  </a:cubicBezTo>
                  <a:cubicBezTo>
                    <a:pt x="16895" y="10907"/>
                    <a:pt x="16895" y="10636"/>
                    <a:pt x="16882" y="10375"/>
                  </a:cubicBezTo>
                  <a:cubicBezTo>
                    <a:pt x="16824" y="9442"/>
                    <a:pt x="16999" y="8509"/>
                    <a:pt x="17394" y="7837"/>
                  </a:cubicBezTo>
                  <a:lnTo>
                    <a:pt x="17653" y="7403"/>
                  </a:lnTo>
                  <a:cubicBezTo>
                    <a:pt x="18048" y="6741"/>
                    <a:pt x="18605" y="6448"/>
                    <a:pt x="19161" y="6546"/>
                  </a:cubicBezTo>
                  <a:cubicBezTo>
                    <a:pt x="19323" y="6578"/>
                    <a:pt x="19485" y="6567"/>
                    <a:pt x="19654" y="6524"/>
                  </a:cubicBezTo>
                  <a:cubicBezTo>
                    <a:pt x="20515" y="6318"/>
                    <a:pt x="21201" y="5135"/>
                    <a:pt x="21305" y="3692"/>
                  </a:cubicBezTo>
                  <a:cubicBezTo>
                    <a:pt x="21460" y="1555"/>
                    <a:pt x="20392" y="-235"/>
                    <a:pt x="19116" y="25"/>
                  </a:cubicBezTo>
                  <a:cubicBezTo>
                    <a:pt x="18255" y="199"/>
                    <a:pt x="17556" y="1349"/>
                    <a:pt x="17426" y="2792"/>
                  </a:cubicBezTo>
                  <a:cubicBezTo>
                    <a:pt x="17400" y="3074"/>
                    <a:pt x="17400" y="3356"/>
                    <a:pt x="17413" y="3616"/>
                  </a:cubicBezTo>
                  <a:cubicBezTo>
                    <a:pt x="17472" y="4549"/>
                    <a:pt x="17297" y="5482"/>
                    <a:pt x="16902" y="6144"/>
                  </a:cubicBezTo>
                  <a:lnTo>
                    <a:pt x="16643" y="6578"/>
                  </a:lnTo>
                  <a:cubicBezTo>
                    <a:pt x="16248" y="7240"/>
                    <a:pt x="15691" y="7533"/>
                    <a:pt x="15128" y="7435"/>
                  </a:cubicBezTo>
                  <a:cubicBezTo>
                    <a:pt x="14972" y="7403"/>
                    <a:pt x="14810" y="7413"/>
                    <a:pt x="14642" y="7457"/>
                  </a:cubicBezTo>
                  <a:cubicBezTo>
                    <a:pt x="13794" y="7663"/>
                    <a:pt x="13107" y="8802"/>
                    <a:pt x="12991" y="10223"/>
                  </a:cubicBezTo>
                  <a:cubicBezTo>
                    <a:pt x="12965" y="10505"/>
                    <a:pt x="12965" y="10777"/>
                    <a:pt x="12984" y="11037"/>
                  </a:cubicBezTo>
                  <a:cubicBezTo>
                    <a:pt x="13043" y="11970"/>
                    <a:pt x="12868" y="12903"/>
                    <a:pt x="12473" y="13576"/>
                  </a:cubicBezTo>
                  <a:cubicBezTo>
                    <a:pt x="12473" y="13576"/>
                    <a:pt x="12318" y="13836"/>
                    <a:pt x="12318" y="13836"/>
                  </a:cubicBezTo>
                  <a:cubicBezTo>
                    <a:pt x="11916" y="14509"/>
                    <a:pt x="11314" y="14660"/>
                    <a:pt x="10770" y="14671"/>
                  </a:cubicBezTo>
                  <a:cubicBezTo>
                    <a:pt x="10751" y="14660"/>
                    <a:pt x="10731" y="14660"/>
                    <a:pt x="10705" y="14660"/>
                  </a:cubicBezTo>
                  <a:close/>
                </a:path>
              </a:pathLst>
            </a:custGeom>
            <a:solidFill>
              <a:srgbClr val="26226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Shape">
              <a:extLst>
                <a:ext uri="{FF2B5EF4-FFF2-40B4-BE49-F238E27FC236}">
                  <a16:creationId xmlns:a16="http://schemas.microsoft.com/office/drawing/2014/main" id="{845C4702-731E-44EE-B9D9-376839562F70}"/>
                </a:ext>
              </a:extLst>
            </p:cNvPr>
            <p:cNvSpPr/>
            <p:nvPr/>
          </p:nvSpPr>
          <p:spPr>
            <a:xfrm>
              <a:off x="4388026" y="2389832"/>
              <a:ext cx="3415949" cy="2244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268" extrusionOk="0">
                  <a:moveTo>
                    <a:pt x="10745" y="11272"/>
                  </a:moveTo>
                  <a:cubicBezTo>
                    <a:pt x="10458" y="11255"/>
                    <a:pt x="10160" y="11222"/>
                    <a:pt x="9884" y="11155"/>
                  </a:cubicBezTo>
                  <a:cubicBezTo>
                    <a:pt x="9178" y="11005"/>
                    <a:pt x="8417" y="10637"/>
                    <a:pt x="7899" y="9869"/>
                  </a:cubicBezTo>
                  <a:lnTo>
                    <a:pt x="7557" y="9367"/>
                  </a:lnTo>
                  <a:cubicBezTo>
                    <a:pt x="6873" y="8365"/>
                    <a:pt x="6575" y="6945"/>
                    <a:pt x="6652" y="5509"/>
                  </a:cubicBezTo>
                  <a:cubicBezTo>
                    <a:pt x="6674" y="5208"/>
                    <a:pt x="6674" y="4890"/>
                    <a:pt x="6652" y="4590"/>
                  </a:cubicBezTo>
                  <a:cubicBezTo>
                    <a:pt x="6509" y="2151"/>
                    <a:pt x="5174" y="180"/>
                    <a:pt x="3563" y="12"/>
                  </a:cubicBezTo>
                  <a:cubicBezTo>
                    <a:pt x="1622" y="-188"/>
                    <a:pt x="0" y="2151"/>
                    <a:pt x="0" y="5057"/>
                  </a:cubicBezTo>
                  <a:cubicBezTo>
                    <a:pt x="0" y="7663"/>
                    <a:pt x="1357" y="9885"/>
                    <a:pt x="3078" y="10086"/>
                  </a:cubicBezTo>
                  <a:cubicBezTo>
                    <a:pt x="3287" y="10102"/>
                    <a:pt x="3497" y="10102"/>
                    <a:pt x="3707" y="10069"/>
                  </a:cubicBezTo>
                  <a:cubicBezTo>
                    <a:pt x="4677" y="9902"/>
                    <a:pt x="5648" y="10336"/>
                    <a:pt x="6354" y="11372"/>
                  </a:cubicBezTo>
                  <a:lnTo>
                    <a:pt x="6542" y="11639"/>
                  </a:lnTo>
                  <a:cubicBezTo>
                    <a:pt x="7237" y="12675"/>
                    <a:pt x="7535" y="14145"/>
                    <a:pt x="7413" y="15599"/>
                  </a:cubicBezTo>
                  <a:cubicBezTo>
                    <a:pt x="7380" y="15999"/>
                    <a:pt x="7380" y="16400"/>
                    <a:pt x="7413" y="16835"/>
                  </a:cubicBezTo>
                  <a:cubicBezTo>
                    <a:pt x="7601" y="19257"/>
                    <a:pt x="8947" y="21145"/>
                    <a:pt x="10546" y="21262"/>
                  </a:cubicBezTo>
                  <a:cubicBezTo>
                    <a:pt x="12466" y="21412"/>
                    <a:pt x="14054" y="19090"/>
                    <a:pt x="14054" y="16217"/>
                  </a:cubicBezTo>
                  <a:cubicBezTo>
                    <a:pt x="14054" y="16083"/>
                    <a:pt x="14054" y="15949"/>
                    <a:pt x="14043" y="15816"/>
                  </a:cubicBezTo>
                  <a:cubicBezTo>
                    <a:pt x="13966" y="14446"/>
                    <a:pt x="14275" y="13093"/>
                    <a:pt x="14904" y="12090"/>
                  </a:cubicBezTo>
                  <a:lnTo>
                    <a:pt x="15246" y="11556"/>
                  </a:lnTo>
                  <a:cubicBezTo>
                    <a:pt x="15897" y="10520"/>
                    <a:pt x="16823" y="10052"/>
                    <a:pt x="17761" y="10169"/>
                  </a:cubicBezTo>
                  <a:cubicBezTo>
                    <a:pt x="18026" y="10203"/>
                    <a:pt x="18302" y="10186"/>
                    <a:pt x="18577" y="10119"/>
                  </a:cubicBezTo>
                  <a:cubicBezTo>
                    <a:pt x="20022" y="9785"/>
                    <a:pt x="21170" y="7981"/>
                    <a:pt x="21346" y="5792"/>
                  </a:cubicBezTo>
                  <a:cubicBezTo>
                    <a:pt x="21600" y="2719"/>
                    <a:pt x="20022" y="79"/>
                    <a:pt x="18037" y="96"/>
                  </a:cubicBezTo>
                  <a:cubicBezTo>
                    <a:pt x="16305" y="96"/>
                    <a:pt x="14838" y="2167"/>
                    <a:pt x="14716" y="4790"/>
                  </a:cubicBezTo>
                  <a:cubicBezTo>
                    <a:pt x="14705" y="5124"/>
                    <a:pt x="14705" y="5458"/>
                    <a:pt x="14738" y="5776"/>
                  </a:cubicBezTo>
                  <a:cubicBezTo>
                    <a:pt x="14860" y="7246"/>
                    <a:pt x="14573" y="8716"/>
                    <a:pt x="13900" y="9785"/>
                  </a:cubicBezTo>
                  <a:cubicBezTo>
                    <a:pt x="13900" y="9785"/>
                    <a:pt x="13889" y="9802"/>
                    <a:pt x="13889" y="9802"/>
                  </a:cubicBezTo>
                  <a:cubicBezTo>
                    <a:pt x="13481" y="10453"/>
                    <a:pt x="12896" y="10837"/>
                    <a:pt x="12322" y="11055"/>
                  </a:cubicBezTo>
                  <a:cubicBezTo>
                    <a:pt x="11793" y="11238"/>
                    <a:pt x="11274" y="11305"/>
                    <a:pt x="10745" y="11272"/>
                  </a:cubicBezTo>
                  <a:close/>
                </a:path>
              </a:pathLst>
            </a:custGeom>
            <a:solidFill>
              <a:srgbClr val="453DAD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F12A2208-9D41-41B3-BDE0-9CCC36D07EC2}"/>
                </a:ext>
              </a:extLst>
            </p:cNvPr>
            <p:cNvSpPr txBox="1"/>
            <p:nvPr/>
          </p:nvSpPr>
          <p:spPr>
            <a:xfrm>
              <a:off x="4648027" y="2691684"/>
              <a:ext cx="525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01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860A4BD7-DA14-496C-88FD-3E021831F82E}"/>
                </a:ext>
              </a:extLst>
            </p:cNvPr>
            <p:cNvSpPr txBox="1"/>
            <p:nvPr/>
          </p:nvSpPr>
          <p:spPr>
            <a:xfrm>
              <a:off x="7012084" y="2691684"/>
              <a:ext cx="525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02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9287B5FC-F02A-438E-90E0-76A05F8BB66D}"/>
                </a:ext>
              </a:extLst>
            </p:cNvPr>
            <p:cNvSpPr txBox="1"/>
            <p:nvPr/>
          </p:nvSpPr>
          <p:spPr>
            <a:xfrm>
              <a:off x="4648027" y="3884964"/>
              <a:ext cx="525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03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D54842AC-8416-46A4-93E2-54001421321A}"/>
                </a:ext>
              </a:extLst>
            </p:cNvPr>
            <p:cNvSpPr txBox="1"/>
            <p:nvPr/>
          </p:nvSpPr>
          <p:spPr>
            <a:xfrm>
              <a:off x="7012084" y="3884964"/>
              <a:ext cx="525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04</a:t>
              </a:r>
            </a:p>
          </p:txBody>
        </p: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CC8AFC96-2F44-4660-8E15-EC49DE70AA12}"/>
                </a:ext>
              </a:extLst>
            </p:cNvPr>
            <p:cNvGrpSpPr/>
            <p:nvPr/>
          </p:nvGrpSpPr>
          <p:grpSpPr>
            <a:xfrm flipH="1">
              <a:off x="5281961" y="1868183"/>
              <a:ext cx="1628079" cy="0"/>
              <a:chOff x="1156311" y="1345783"/>
              <a:chExt cx="1628079" cy="0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047B4FA6-4BF2-4919-ADF1-19EFFD99F9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56311" y="1345783"/>
                <a:ext cx="997956" cy="0"/>
              </a:xfrm>
              <a:prstGeom prst="line">
                <a:avLst/>
              </a:prstGeom>
              <a:ln w="50800">
                <a:solidFill>
                  <a:srgbClr val="FAAF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412AE0BA-9722-49EB-ABB9-8A65B76707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05124" y="1345783"/>
                <a:ext cx="253871" cy="0"/>
              </a:xfrm>
              <a:prstGeom prst="line">
                <a:avLst/>
              </a:prstGeom>
              <a:ln w="50800">
                <a:solidFill>
                  <a:srgbClr val="26226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5AB5CBF4-3050-45EE-941D-E72823C501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30519" y="1345783"/>
                <a:ext cx="253871" cy="0"/>
              </a:xfrm>
              <a:prstGeom prst="line">
                <a:avLst/>
              </a:prstGeom>
              <a:ln w="50800">
                <a:solidFill>
                  <a:srgbClr val="26226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0084244F-2F13-4DF2-AAE9-3C94930BCBED}"/>
                </a:ext>
              </a:extLst>
            </p:cNvPr>
            <p:cNvGrpSpPr/>
            <p:nvPr/>
          </p:nvGrpSpPr>
          <p:grpSpPr>
            <a:xfrm>
              <a:off x="5861227" y="5138547"/>
              <a:ext cx="406606" cy="355192"/>
              <a:chOff x="8900476" y="4510765"/>
              <a:chExt cx="528355" cy="461546"/>
            </a:xfrm>
            <a:solidFill>
              <a:schemeClr val="bg1"/>
            </a:solidFill>
          </p:grpSpPr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2786BF23-9C77-4DE2-9B0D-5B813E7B2E3A}"/>
                  </a:ext>
                </a:extLst>
              </p:cNvPr>
              <p:cNvSpPr/>
              <p:nvPr/>
            </p:nvSpPr>
            <p:spPr>
              <a:xfrm>
                <a:off x="9141804" y="4884578"/>
                <a:ext cx="46436" cy="46443"/>
              </a:xfrm>
              <a:custGeom>
                <a:avLst/>
                <a:gdLst>
                  <a:gd name="connsiteX0" fmla="*/ 45035 w 46436"/>
                  <a:gd name="connsiteY0" fmla="*/ 15281 h 46443"/>
                  <a:gd name="connsiteX1" fmla="*/ 23217 w 46436"/>
                  <a:gd name="connsiteY1" fmla="*/ 0 h 46443"/>
                  <a:gd name="connsiteX2" fmla="*/ 15277 w 46436"/>
                  <a:gd name="connsiteY2" fmla="*/ 1403 h 46443"/>
                  <a:gd name="connsiteX3" fmla="*/ 1401 w 46436"/>
                  <a:gd name="connsiteY3" fmla="*/ 31163 h 46443"/>
                  <a:gd name="connsiteX4" fmla="*/ 23220 w 46436"/>
                  <a:gd name="connsiteY4" fmla="*/ 46443 h 46443"/>
                  <a:gd name="connsiteX5" fmla="*/ 31159 w 46436"/>
                  <a:gd name="connsiteY5" fmla="*/ 45040 h 46443"/>
                  <a:gd name="connsiteX6" fmla="*/ 45035 w 46436"/>
                  <a:gd name="connsiteY6" fmla="*/ 15281 h 46443"/>
                  <a:gd name="connsiteX7" fmla="*/ 25866 w 46436"/>
                  <a:gd name="connsiteY7" fmla="*/ 30495 h 46443"/>
                  <a:gd name="connsiteX8" fmla="*/ 23221 w 46436"/>
                  <a:gd name="connsiteY8" fmla="*/ 30965 h 46443"/>
                  <a:gd name="connsiteX9" fmla="*/ 15946 w 46436"/>
                  <a:gd name="connsiteY9" fmla="*/ 25870 h 46443"/>
                  <a:gd name="connsiteX10" fmla="*/ 20571 w 46436"/>
                  <a:gd name="connsiteY10" fmla="*/ 15950 h 46443"/>
                  <a:gd name="connsiteX11" fmla="*/ 23216 w 46436"/>
                  <a:gd name="connsiteY11" fmla="*/ 15479 h 46443"/>
                  <a:gd name="connsiteX12" fmla="*/ 30490 w 46436"/>
                  <a:gd name="connsiteY12" fmla="*/ 20576 h 46443"/>
                  <a:gd name="connsiteX13" fmla="*/ 25866 w 46436"/>
                  <a:gd name="connsiteY13" fmla="*/ 30495 h 46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436" h="46443">
                    <a:moveTo>
                      <a:pt x="45035" y="15281"/>
                    </a:moveTo>
                    <a:cubicBezTo>
                      <a:pt x="41709" y="6140"/>
                      <a:pt x="32940" y="0"/>
                      <a:pt x="23217" y="0"/>
                    </a:cubicBezTo>
                    <a:cubicBezTo>
                      <a:pt x="20509" y="0"/>
                      <a:pt x="17838" y="473"/>
                      <a:pt x="15277" y="1403"/>
                    </a:cubicBezTo>
                    <a:cubicBezTo>
                      <a:pt x="3248" y="5783"/>
                      <a:pt x="-2976" y="19133"/>
                      <a:pt x="1401" y="31163"/>
                    </a:cubicBezTo>
                    <a:cubicBezTo>
                      <a:pt x="4728" y="40303"/>
                      <a:pt x="13497" y="46443"/>
                      <a:pt x="23220" y="46443"/>
                    </a:cubicBezTo>
                    <a:cubicBezTo>
                      <a:pt x="25928" y="46443"/>
                      <a:pt x="28598" y="45971"/>
                      <a:pt x="31159" y="45040"/>
                    </a:cubicBezTo>
                    <a:cubicBezTo>
                      <a:pt x="43189" y="40661"/>
                      <a:pt x="49414" y="27311"/>
                      <a:pt x="45035" y="15281"/>
                    </a:cubicBezTo>
                    <a:close/>
                    <a:moveTo>
                      <a:pt x="25866" y="30495"/>
                    </a:moveTo>
                    <a:cubicBezTo>
                      <a:pt x="25008" y="30807"/>
                      <a:pt x="24118" y="30965"/>
                      <a:pt x="23221" y="30965"/>
                    </a:cubicBezTo>
                    <a:cubicBezTo>
                      <a:pt x="19979" y="30965"/>
                      <a:pt x="17055" y="28918"/>
                      <a:pt x="15946" y="25870"/>
                    </a:cubicBezTo>
                    <a:cubicBezTo>
                      <a:pt x="14487" y="21860"/>
                      <a:pt x="16562" y="17409"/>
                      <a:pt x="20571" y="15950"/>
                    </a:cubicBezTo>
                    <a:cubicBezTo>
                      <a:pt x="21428" y="15637"/>
                      <a:pt x="22319" y="15479"/>
                      <a:pt x="23216" y="15479"/>
                    </a:cubicBezTo>
                    <a:cubicBezTo>
                      <a:pt x="26457" y="15479"/>
                      <a:pt x="29381" y="17526"/>
                      <a:pt x="30490" y="20576"/>
                    </a:cubicBezTo>
                    <a:cubicBezTo>
                      <a:pt x="31950" y="24585"/>
                      <a:pt x="29876" y="29035"/>
                      <a:pt x="25866" y="30495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499A6327-6527-4751-97FC-A097993D2976}"/>
                  </a:ext>
                </a:extLst>
              </p:cNvPr>
              <p:cNvSpPr/>
              <p:nvPr/>
            </p:nvSpPr>
            <p:spPr>
              <a:xfrm>
                <a:off x="8900476" y="4510765"/>
                <a:ext cx="528355" cy="461546"/>
              </a:xfrm>
              <a:custGeom>
                <a:avLst/>
                <a:gdLst>
                  <a:gd name="connsiteX0" fmla="*/ 527886 w 528355"/>
                  <a:gd name="connsiteY0" fmla="*/ 317725 h 461546"/>
                  <a:gd name="connsiteX1" fmla="*/ 517296 w 528355"/>
                  <a:gd name="connsiteY1" fmla="*/ 288635 h 461546"/>
                  <a:gd name="connsiteX2" fmla="*/ 513341 w 528355"/>
                  <a:gd name="connsiteY2" fmla="*/ 284292 h 461546"/>
                  <a:gd name="connsiteX3" fmla="*/ 513295 w 528355"/>
                  <a:gd name="connsiteY3" fmla="*/ 284269 h 461546"/>
                  <a:gd name="connsiteX4" fmla="*/ 512940 w 528355"/>
                  <a:gd name="connsiteY4" fmla="*/ 284123 h 461546"/>
                  <a:gd name="connsiteX5" fmla="*/ 512606 w 528355"/>
                  <a:gd name="connsiteY5" fmla="*/ 283986 h 461546"/>
                  <a:gd name="connsiteX6" fmla="*/ 512522 w 528355"/>
                  <a:gd name="connsiteY6" fmla="*/ 283961 h 461546"/>
                  <a:gd name="connsiteX7" fmla="*/ 507378 w 528355"/>
                  <a:gd name="connsiteY7" fmla="*/ 284009 h 461546"/>
                  <a:gd name="connsiteX8" fmla="*/ 482070 w 528355"/>
                  <a:gd name="connsiteY8" fmla="*/ 293212 h 461546"/>
                  <a:gd name="connsiteX9" fmla="*/ 428232 w 528355"/>
                  <a:gd name="connsiteY9" fmla="*/ 145286 h 461546"/>
                  <a:gd name="connsiteX10" fmla="*/ 428227 w 528355"/>
                  <a:gd name="connsiteY10" fmla="*/ 145276 h 461546"/>
                  <a:gd name="connsiteX11" fmla="*/ 407058 w 528355"/>
                  <a:gd name="connsiteY11" fmla="*/ 87108 h 461546"/>
                  <a:gd name="connsiteX12" fmla="*/ 399783 w 528355"/>
                  <a:gd name="connsiteY12" fmla="*/ 82019 h 461546"/>
                  <a:gd name="connsiteX13" fmla="*/ 397141 w 528355"/>
                  <a:gd name="connsiteY13" fmla="*/ 82484 h 461546"/>
                  <a:gd name="connsiteX14" fmla="*/ 392508 w 528355"/>
                  <a:gd name="connsiteY14" fmla="*/ 92401 h 461546"/>
                  <a:gd name="connsiteX15" fmla="*/ 411042 w 528355"/>
                  <a:gd name="connsiteY15" fmla="*/ 143308 h 461546"/>
                  <a:gd name="connsiteX16" fmla="*/ 311651 w 528355"/>
                  <a:gd name="connsiteY16" fmla="*/ 179482 h 461546"/>
                  <a:gd name="connsiteX17" fmla="*/ 311646 w 528355"/>
                  <a:gd name="connsiteY17" fmla="*/ 179483 h 461546"/>
                  <a:gd name="connsiteX18" fmla="*/ 311638 w 528355"/>
                  <a:gd name="connsiteY18" fmla="*/ 179486 h 461546"/>
                  <a:gd name="connsiteX19" fmla="*/ 251045 w 528355"/>
                  <a:gd name="connsiteY19" fmla="*/ 201538 h 461546"/>
                  <a:gd name="connsiteX20" fmla="*/ 210452 w 528355"/>
                  <a:gd name="connsiteY20" fmla="*/ 90032 h 461546"/>
                  <a:gd name="connsiteX21" fmla="*/ 263790 w 528355"/>
                  <a:gd name="connsiteY21" fmla="*/ 70621 h 461546"/>
                  <a:gd name="connsiteX22" fmla="*/ 275261 w 528355"/>
                  <a:gd name="connsiteY22" fmla="*/ 102131 h 461546"/>
                  <a:gd name="connsiteX23" fmla="*/ 282526 w 528355"/>
                  <a:gd name="connsiteY23" fmla="*/ 107229 h 461546"/>
                  <a:gd name="connsiteX24" fmla="*/ 285178 w 528355"/>
                  <a:gd name="connsiteY24" fmla="*/ 106754 h 461546"/>
                  <a:gd name="connsiteX25" fmla="*/ 323968 w 528355"/>
                  <a:gd name="connsiteY25" fmla="*/ 92637 h 461546"/>
                  <a:gd name="connsiteX26" fmla="*/ 328333 w 528355"/>
                  <a:gd name="connsiteY26" fmla="*/ 88643 h 461546"/>
                  <a:gd name="connsiteX27" fmla="*/ 328977 w 528355"/>
                  <a:gd name="connsiteY27" fmla="*/ 84262 h 461546"/>
                  <a:gd name="connsiteX28" fmla="*/ 328974 w 528355"/>
                  <a:gd name="connsiteY28" fmla="*/ 84238 h 461546"/>
                  <a:gd name="connsiteX29" fmla="*/ 328855 w 528355"/>
                  <a:gd name="connsiteY29" fmla="*/ 83635 h 461546"/>
                  <a:gd name="connsiteX30" fmla="*/ 328821 w 528355"/>
                  <a:gd name="connsiteY30" fmla="*/ 83468 h 461546"/>
                  <a:gd name="connsiteX31" fmla="*/ 328592 w 528355"/>
                  <a:gd name="connsiteY31" fmla="*/ 82721 h 461546"/>
                  <a:gd name="connsiteX32" fmla="*/ 317125 w 528355"/>
                  <a:gd name="connsiteY32" fmla="*/ 51211 h 461546"/>
                  <a:gd name="connsiteX33" fmla="*/ 370451 w 528355"/>
                  <a:gd name="connsiteY33" fmla="*/ 31803 h 461546"/>
                  <a:gd name="connsiteX34" fmla="*/ 381920 w 528355"/>
                  <a:gd name="connsiteY34" fmla="*/ 63309 h 461546"/>
                  <a:gd name="connsiteX35" fmla="*/ 389195 w 528355"/>
                  <a:gd name="connsiteY35" fmla="*/ 68407 h 461546"/>
                  <a:gd name="connsiteX36" fmla="*/ 391847 w 528355"/>
                  <a:gd name="connsiteY36" fmla="*/ 67932 h 461546"/>
                  <a:gd name="connsiteX37" fmla="*/ 396470 w 528355"/>
                  <a:gd name="connsiteY37" fmla="*/ 58015 h 461546"/>
                  <a:gd name="connsiteX38" fmla="*/ 382353 w 528355"/>
                  <a:gd name="connsiteY38" fmla="*/ 19226 h 461546"/>
                  <a:gd name="connsiteX39" fmla="*/ 376275 w 528355"/>
                  <a:gd name="connsiteY39" fmla="*/ 14231 h 461546"/>
                  <a:gd name="connsiteX40" fmla="*/ 375078 w 528355"/>
                  <a:gd name="connsiteY40" fmla="*/ 14137 h 461546"/>
                  <a:gd name="connsiteX41" fmla="*/ 372437 w 528355"/>
                  <a:gd name="connsiteY41" fmla="*/ 14602 h 461546"/>
                  <a:gd name="connsiteX42" fmla="*/ 304593 w 528355"/>
                  <a:gd name="connsiteY42" fmla="*/ 39297 h 461546"/>
                  <a:gd name="connsiteX43" fmla="*/ 304558 w 528355"/>
                  <a:gd name="connsiteY43" fmla="*/ 39306 h 461546"/>
                  <a:gd name="connsiteX44" fmla="*/ 304498 w 528355"/>
                  <a:gd name="connsiteY44" fmla="*/ 39331 h 461546"/>
                  <a:gd name="connsiteX45" fmla="*/ 265836 w 528355"/>
                  <a:gd name="connsiteY45" fmla="*/ 53405 h 461546"/>
                  <a:gd name="connsiteX46" fmla="*/ 265768 w 528355"/>
                  <a:gd name="connsiteY46" fmla="*/ 53423 h 461546"/>
                  <a:gd name="connsiteX47" fmla="*/ 265656 w 528355"/>
                  <a:gd name="connsiteY47" fmla="*/ 53471 h 461546"/>
                  <a:gd name="connsiteX48" fmla="*/ 197889 w 528355"/>
                  <a:gd name="connsiteY48" fmla="*/ 78137 h 461546"/>
                  <a:gd name="connsiteX49" fmla="*/ 193524 w 528355"/>
                  <a:gd name="connsiteY49" fmla="*/ 82131 h 461546"/>
                  <a:gd name="connsiteX50" fmla="*/ 193266 w 528355"/>
                  <a:gd name="connsiteY50" fmla="*/ 88054 h 461546"/>
                  <a:gd name="connsiteX51" fmla="*/ 239144 w 528355"/>
                  <a:gd name="connsiteY51" fmla="*/ 214110 h 461546"/>
                  <a:gd name="connsiteX52" fmla="*/ 283263 w 528355"/>
                  <a:gd name="connsiteY52" fmla="*/ 335334 h 461546"/>
                  <a:gd name="connsiteX53" fmla="*/ 265783 w 528355"/>
                  <a:gd name="connsiteY53" fmla="*/ 332549 h 461546"/>
                  <a:gd name="connsiteX54" fmla="*/ 154015 w 528355"/>
                  <a:gd name="connsiteY54" fmla="*/ 25463 h 461546"/>
                  <a:gd name="connsiteX55" fmla="*/ 104417 w 528355"/>
                  <a:gd name="connsiteY55" fmla="*/ 2335 h 461546"/>
                  <a:gd name="connsiteX56" fmla="*/ 104407 w 528355"/>
                  <a:gd name="connsiteY56" fmla="*/ 2339 h 461546"/>
                  <a:gd name="connsiteX57" fmla="*/ 5111 w 528355"/>
                  <a:gd name="connsiteY57" fmla="*/ 38152 h 461546"/>
                  <a:gd name="connsiteX58" fmla="*/ 5106 w 528355"/>
                  <a:gd name="connsiteY58" fmla="*/ 38154 h 461546"/>
                  <a:gd name="connsiteX59" fmla="*/ 5090 w 528355"/>
                  <a:gd name="connsiteY59" fmla="*/ 38159 h 461546"/>
                  <a:gd name="connsiteX60" fmla="*/ 4571 w 528355"/>
                  <a:gd name="connsiteY60" fmla="*/ 38378 h 461546"/>
                  <a:gd name="connsiteX61" fmla="*/ 4374 w 528355"/>
                  <a:gd name="connsiteY61" fmla="*/ 38461 h 461546"/>
                  <a:gd name="connsiteX62" fmla="*/ 3889 w 528355"/>
                  <a:gd name="connsiteY62" fmla="*/ 38724 h 461546"/>
                  <a:gd name="connsiteX63" fmla="*/ 3691 w 528355"/>
                  <a:gd name="connsiteY63" fmla="*/ 38834 h 461546"/>
                  <a:gd name="connsiteX64" fmla="*/ 3252 w 528355"/>
                  <a:gd name="connsiteY64" fmla="*/ 39132 h 461546"/>
                  <a:gd name="connsiteX65" fmla="*/ 3058 w 528355"/>
                  <a:gd name="connsiteY65" fmla="*/ 39265 h 461546"/>
                  <a:gd name="connsiteX66" fmla="*/ 2672 w 528355"/>
                  <a:gd name="connsiteY66" fmla="*/ 39588 h 461546"/>
                  <a:gd name="connsiteX67" fmla="*/ 2477 w 528355"/>
                  <a:gd name="connsiteY67" fmla="*/ 39753 h 461546"/>
                  <a:gd name="connsiteX68" fmla="*/ 2136 w 528355"/>
                  <a:gd name="connsiteY68" fmla="*/ 40100 h 461546"/>
                  <a:gd name="connsiteX69" fmla="*/ 1951 w 528355"/>
                  <a:gd name="connsiteY69" fmla="*/ 40290 h 461546"/>
                  <a:gd name="connsiteX70" fmla="*/ 1652 w 528355"/>
                  <a:gd name="connsiteY70" fmla="*/ 40660 h 461546"/>
                  <a:gd name="connsiteX71" fmla="*/ 1483 w 528355"/>
                  <a:gd name="connsiteY71" fmla="*/ 40872 h 461546"/>
                  <a:gd name="connsiteX72" fmla="*/ 1234 w 528355"/>
                  <a:gd name="connsiteY72" fmla="*/ 41248 h 461546"/>
                  <a:gd name="connsiteX73" fmla="*/ 1074 w 528355"/>
                  <a:gd name="connsiteY73" fmla="*/ 41493 h 461546"/>
                  <a:gd name="connsiteX74" fmla="*/ 869 w 528355"/>
                  <a:gd name="connsiteY74" fmla="*/ 41881 h 461546"/>
                  <a:gd name="connsiteX75" fmla="*/ 728 w 528355"/>
                  <a:gd name="connsiteY75" fmla="*/ 42150 h 461546"/>
                  <a:gd name="connsiteX76" fmla="*/ 565 w 528355"/>
                  <a:gd name="connsiteY76" fmla="*/ 42541 h 461546"/>
                  <a:gd name="connsiteX77" fmla="*/ 445 w 528355"/>
                  <a:gd name="connsiteY77" fmla="*/ 42838 h 461546"/>
                  <a:gd name="connsiteX78" fmla="*/ 326 w 528355"/>
                  <a:gd name="connsiteY78" fmla="*/ 43228 h 461546"/>
                  <a:gd name="connsiteX79" fmla="*/ 229 w 528355"/>
                  <a:gd name="connsiteY79" fmla="*/ 43551 h 461546"/>
                  <a:gd name="connsiteX80" fmla="*/ 150 w 528355"/>
                  <a:gd name="connsiteY80" fmla="*/ 43941 h 461546"/>
                  <a:gd name="connsiteX81" fmla="*/ 82 w 528355"/>
                  <a:gd name="connsiteY81" fmla="*/ 44282 h 461546"/>
                  <a:gd name="connsiteX82" fmla="*/ 40 w 528355"/>
                  <a:gd name="connsiteY82" fmla="*/ 44682 h 461546"/>
                  <a:gd name="connsiteX83" fmla="*/ 5 w 528355"/>
                  <a:gd name="connsiteY83" fmla="*/ 45029 h 461546"/>
                  <a:gd name="connsiteX84" fmla="*/ 3 w 528355"/>
                  <a:gd name="connsiteY84" fmla="*/ 45438 h 461546"/>
                  <a:gd name="connsiteX85" fmla="*/ 2 w 528355"/>
                  <a:gd name="connsiteY85" fmla="*/ 45788 h 461546"/>
                  <a:gd name="connsiteX86" fmla="*/ 41 w 528355"/>
                  <a:gd name="connsiteY86" fmla="*/ 46204 h 461546"/>
                  <a:gd name="connsiteX87" fmla="*/ 75 w 528355"/>
                  <a:gd name="connsiteY87" fmla="*/ 46549 h 461546"/>
                  <a:gd name="connsiteX88" fmla="*/ 157 w 528355"/>
                  <a:gd name="connsiteY88" fmla="*/ 46961 h 461546"/>
                  <a:gd name="connsiteX89" fmla="*/ 227 w 528355"/>
                  <a:gd name="connsiteY89" fmla="*/ 47312 h 461546"/>
                  <a:gd name="connsiteX90" fmla="*/ 352 w 528355"/>
                  <a:gd name="connsiteY90" fmla="*/ 47721 h 461546"/>
                  <a:gd name="connsiteX91" fmla="*/ 455 w 528355"/>
                  <a:gd name="connsiteY91" fmla="*/ 48060 h 461546"/>
                  <a:gd name="connsiteX92" fmla="*/ 458 w 528355"/>
                  <a:gd name="connsiteY92" fmla="*/ 48067 h 461546"/>
                  <a:gd name="connsiteX93" fmla="*/ 462 w 528355"/>
                  <a:gd name="connsiteY93" fmla="*/ 48082 h 461546"/>
                  <a:gd name="connsiteX94" fmla="*/ 11051 w 528355"/>
                  <a:gd name="connsiteY94" fmla="*/ 77172 h 461546"/>
                  <a:gd name="connsiteX95" fmla="*/ 11336 w 528355"/>
                  <a:gd name="connsiteY95" fmla="*/ 77798 h 461546"/>
                  <a:gd name="connsiteX96" fmla="*/ 11558 w 528355"/>
                  <a:gd name="connsiteY96" fmla="*/ 78284 h 461546"/>
                  <a:gd name="connsiteX97" fmla="*/ 11963 w 528355"/>
                  <a:gd name="connsiteY97" fmla="*/ 78899 h 461546"/>
                  <a:gd name="connsiteX98" fmla="*/ 12220 w 528355"/>
                  <a:gd name="connsiteY98" fmla="*/ 79286 h 461546"/>
                  <a:gd name="connsiteX99" fmla="*/ 12762 w 528355"/>
                  <a:gd name="connsiteY99" fmla="*/ 79881 h 461546"/>
                  <a:gd name="connsiteX100" fmla="*/ 13016 w 528355"/>
                  <a:gd name="connsiteY100" fmla="*/ 80159 h 461546"/>
                  <a:gd name="connsiteX101" fmla="*/ 13683 w 528355"/>
                  <a:gd name="connsiteY101" fmla="*/ 80698 h 461546"/>
                  <a:gd name="connsiteX102" fmla="*/ 13925 w 528355"/>
                  <a:gd name="connsiteY102" fmla="*/ 80892 h 461546"/>
                  <a:gd name="connsiteX103" fmla="*/ 14700 w 528355"/>
                  <a:gd name="connsiteY103" fmla="*/ 81345 h 461546"/>
                  <a:gd name="connsiteX104" fmla="*/ 14930 w 528355"/>
                  <a:gd name="connsiteY104" fmla="*/ 81480 h 461546"/>
                  <a:gd name="connsiteX105" fmla="*/ 15768 w 528355"/>
                  <a:gd name="connsiteY105" fmla="*/ 81813 h 461546"/>
                  <a:gd name="connsiteX106" fmla="*/ 16012 w 528355"/>
                  <a:gd name="connsiteY106" fmla="*/ 81910 h 461546"/>
                  <a:gd name="connsiteX107" fmla="*/ 16903 w 528355"/>
                  <a:gd name="connsiteY107" fmla="*/ 82118 h 461546"/>
                  <a:gd name="connsiteX108" fmla="*/ 17150 w 528355"/>
                  <a:gd name="connsiteY108" fmla="*/ 82175 h 461546"/>
                  <a:gd name="connsiteX109" fmla="*/ 18325 w 528355"/>
                  <a:gd name="connsiteY109" fmla="*/ 82266 h 461546"/>
                  <a:gd name="connsiteX110" fmla="*/ 18985 w 528355"/>
                  <a:gd name="connsiteY110" fmla="*/ 82238 h 461546"/>
                  <a:gd name="connsiteX111" fmla="*/ 19120 w 528355"/>
                  <a:gd name="connsiteY111" fmla="*/ 82220 h 461546"/>
                  <a:gd name="connsiteX112" fmla="*/ 19645 w 528355"/>
                  <a:gd name="connsiteY112" fmla="*/ 82152 h 461546"/>
                  <a:gd name="connsiteX113" fmla="*/ 19886 w 528355"/>
                  <a:gd name="connsiteY113" fmla="*/ 82100 h 461546"/>
                  <a:gd name="connsiteX114" fmla="*/ 20303 w 528355"/>
                  <a:gd name="connsiteY114" fmla="*/ 82007 h 461546"/>
                  <a:gd name="connsiteX115" fmla="*/ 20743 w 528355"/>
                  <a:gd name="connsiteY115" fmla="*/ 81870 h 461546"/>
                  <a:gd name="connsiteX116" fmla="*/ 20949 w 528355"/>
                  <a:gd name="connsiteY116" fmla="*/ 81805 h 461546"/>
                  <a:gd name="connsiteX117" fmla="*/ 20958 w 528355"/>
                  <a:gd name="connsiteY117" fmla="*/ 81802 h 461546"/>
                  <a:gd name="connsiteX118" fmla="*/ 20970 w 528355"/>
                  <a:gd name="connsiteY118" fmla="*/ 81797 h 461546"/>
                  <a:gd name="connsiteX119" fmla="*/ 20979 w 528355"/>
                  <a:gd name="connsiteY119" fmla="*/ 81793 h 461546"/>
                  <a:gd name="connsiteX120" fmla="*/ 113015 w 528355"/>
                  <a:gd name="connsiteY120" fmla="*/ 48598 h 461546"/>
                  <a:gd name="connsiteX121" fmla="*/ 222156 w 528355"/>
                  <a:gd name="connsiteY121" fmla="*/ 348451 h 461546"/>
                  <a:gd name="connsiteX122" fmla="*/ 203944 w 528355"/>
                  <a:gd name="connsiteY122" fmla="*/ 419094 h 461546"/>
                  <a:gd name="connsiteX123" fmla="*/ 264554 w 528355"/>
                  <a:gd name="connsiteY123" fmla="*/ 461546 h 461546"/>
                  <a:gd name="connsiteX124" fmla="*/ 286607 w 528355"/>
                  <a:gd name="connsiteY124" fmla="*/ 457641 h 461546"/>
                  <a:gd name="connsiteX125" fmla="*/ 323001 w 528355"/>
                  <a:gd name="connsiteY125" fmla="*/ 424294 h 461546"/>
                  <a:gd name="connsiteX126" fmla="*/ 329047 w 528355"/>
                  <a:gd name="connsiteY126" fmla="*/ 398271 h 461546"/>
                  <a:gd name="connsiteX127" fmla="*/ 523258 w 528355"/>
                  <a:gd name="connsiteY127" fmla="*/ 327646 h 461546"/>
                  <a:gd name="connsiteX128" fmla="*/ 523260 w 528355"/>
                  <a:gd name="connsiteY128" fmla="*/ 327645 h 461546"/>
                  <a:gd name="connsiteX129" fmla="*/ 523261 w 528355"/>
                  <a:gd name="connsiteY129" fmla="*/ 327645 h 461546"/>
                  <a:gd name="connsiteX130" fmla="*/ 523411 w 528355"/>
                  <a:gd name="connsiteY130" fmla="*/ 327582 h 461546"/>
                  <a:gd name="connsiteX131" fmla="*/ 523990 w 528355"/>
                  <a:gd name="connsiteY131" fmla="*/ 327338 h 461546"/>
                  <a:gd name="connsiteX132" fmla="*/ 524221 w 528355"/>
                  <a:gd name="connsiteY132" fmla="*/ 327212 h 461546"/>
                  <a:gd name="connsiteX133" fmla="*/ 524672 w 528355"/>
                  <a:gd name="connsiteY133" fmla="*/ 326966 h 461546"/>
                  <a:gd name="connsiteX134" fmla="*/ 524912 w 528355"/>
                  <a:gd name="connsiteY134" fmla="*/ 326802 h 461546"/>
                  <a:gd name="connsiteX135" fmla="*/ 525305 w 528355"/>
                  <a:gd name="connsiteY135" fmla="*/ 326533 h 461546"/>
                  <a:gd name="connsiteX136" fmla="*/ 525419 w 528355"/>
                  <a:gd name="connsiteY136" fmla="*/ 326436 h 461546"/>
                  <a:gd name="connsiteX137" fmla="*/ 525884 w 528355"/>
                  <a:gd name="connsiteY137" fmla="*/ 326045 h 461546"/>
                  <a:gd name="connsiteX138" fmla="*/ 525956 w 528355"/>
                  <a:gd name="connsiteY138" fmla="*/ 325968 h 461546"/>
                  <a:gd name="connsiteX139" fmla="*/ 526408 w 528355"/>
                  <a:gd name="connsiteY139" fmla="*/ 325505 h 461546"/>
                  <a:gd name="connsiteX140" fmla="*/ 526489 w 528355"/>
                  <a:gd name="connsiteY140" fmla="*/ 325404 h 461546"/>
                  <a:gd name="connsiteX141" fmla="*/ 526875 w 528355"/>
                  <a:gd name="connsiteY141" fmla="*/ 324922 h 461546"/>
                  <a:gd name="connsiteX142" fmla="*/ 526911 w 528355"/>
                  <a:gd name="connsiteY142" fmla="*/ 324866 h 461546"/>
                  <a:gd name="connsiteX143" fmla="*/ 527283 w 528355"/>
                  <a:gd name="connsiteY143" fmla="*/ 324299 h 461546"/>
                  <a:gd name="connsiteX144" fmla="*/ 527341 w 528355"/>
                  <a:gd name="connsiteY144" fmla="*/ 324189 h 461546"/>
                  <a:gd name="connsiteX145" fmla="*/ 527629 w 528355"/>
                  <a:gd name="connsiteY145" fmla="*/ 323642 h 461546"/>
                  <a:gd name="connsiteX146" fmla="*/ 527720 w 528355"/>
                  <a:gd name="connsiteY146" fmla="*/ 323417 h 461546"/>
                  <a:gd name="connsiteX147" fmla="*/ 527910 w 528355"/>
                  <a:gd name="connsiteY147" fmla="*/ 322955 h 461546"/>
                  <a:gd name="connsiteX148" fmla="*/ 528009 w 528355"/>
                  <a:gd name="connsiteY148" fmla="*/ 322626 h 461546"/>
                  <a:gd name="connsiteX149" fmla="*/ 528125 w 528355"/>
                  <a:gd name="connsiteY149" fmla="*/ 322244 h 461546"/>
                  <a:gd name="connsiteX150" fmla="*/ 528241 w 528355"/>
                  <a:gd name="connsiteY150" fmla="*/ 321665 h 461546"/>
                  <a:gd name="connsiteX151" fmla="*/ 528270 w 528355"/>
                  <a:gd name="connsiteY151" fmla="*/ 321513 h 461546"/>
                  <a:gd name="connsiteX152" fmla="*/ 527886 w 528355"/>
                  <a:gd name="connsiteY152" fmla="*/ 317725 h 461546"/>
                  <a:gd name="connsiteX153" fmla="*/ 302582 w 528355"/>
                  <a:gd name="connsiteY153" fmla="*/ 56505 h 461546"/>
                  <a:gd name="connsiteX154" fmla="*/ 311400 w 528355"/>
                  <a:gd name="connsiteY154" fmla="*/ 80745 h 461546"/>
                  <a:gd name="connsiteX155" fmla="*/ 287157 w 528355"/>
                  <a:gd name="connsiteY155" fmla="*/ 89568 h 461546"/>
                  <a:gd name="connsiteX156" fmla="*/ 278334 w 528355"/>
                  <a:gd name="connsiteY156" fmla="*/ 65329 h 461546"/>
                  <a:gd name="connsiteX157" fmla="*/ 302582 w 528355"/>
                  <a:gd name="connsiteY157" fmla="*/ 56505 h 461546"/>
                  <a:gd name="connsiteX158" fmla="*/ 348462 w 528355"/>
                  <a:gd name="connsiteY158" fmla="*/ 182560 h 461546"/>
                  <a:gd name="connsiteX159" fmla="*/ 357286 w 528355"/>
                  <a:gd name="connsiteY159" fmla="*/ 206798 h 461546"/>
                  <a:gd name="connsiteX160" fmla="*/ 333036 w 528355"/>
                  <a:gd name="connsiteY160" fmla="*/ 215623 h 461546"/>
                  <a:gd name="connsiteX161" fmla="*/ 324215 w 528355"/>
                  <a:gd name="connsiteY161" fmla="*/ 191384 h 461546"/>
                  <a:gd name="connsiteX162" fmla="*/ 348462 w 528355"/>
                  <a:gd name="connsiteY162" fmla="*/ 182560 h 461546"/>
                  <a:gd name="connsiteX163" fmla="*/ 256343 w 528355"/>
                  <a:gd name="connsiteY163" fmla="*/ 216084 h 461546"/>
                  <a:gd name="connsiteX164" fmla="*/ 309672 w 528355"/>
                  <a:gd name="connsiteY164" fmla="*/ 196677 h 461546"/>
                  <a:gd name="connsiteX165" fmla="*/ 321143 w 528355"/>
                  <a:gd name="connsiteY165" fmla="*/ 228186 h 461546"/>
                  <a:gd name="connsiteX166" fmla="*/ 328418 w 528355"/>
                  <a:gd name="connsiteY166" fmla="*/ 233283 h 461546"/>
                  <a:gd name="connsiteX167" fmla="*/ 331060 w 528355"/>
                  <a:gd name="connsiteY167" fmla="*/ 232808 h 461546"/>
                  <a:gd name="connsiteX168" fmla="*/ 369850 w 528355"/>
                  <a:gd name="connsiteY168" fmla="*/ 218691 h 461546"/>
                  <a:gd name="connsiteX169" fmla="*/ 374473 w 528355"/>
                  <a:gd name="connsiteY169" fmla="*/ 208774 h 461546"/>
                  <a:gd name="connsiteX170" fmla="*/ 363003 w 528355"/>
                  <a:gd name="connsiteY170" fmla="*/ 177267 h 461546"/>
                  <a:gd name="connsiteX171" fmla="*/ 416340 w 528355"/>
                  <a:gd name="connsiteY171" fmla="*/ 157855 h 461546"/>
                  <a:gd name="connsiteX172" fmla="*/ 467530 w 528355"/>
                  <a:gd name="connsiteY172" fmla="*/ 298495 h 461546"/>
                  <a:gd name="connsiteX173" fmla="*/ 313112 w 528355"/>
                  <a:gd name="connsiteY173" fmla="*/ 354650 h 461546"/>
                  <a:gd name="connsiteX174" fmla="*/ 303509 w 528355"/>
                  <a:gd name="connsiteY174" fmla="*/ 345687 h 461546"/>
                  <a:gd name="connsiteX175" fmla="*/ 256343 w 528355"/>
                  <a:gd name="connsiteY175" fmla="*/ 216084 h 461546"/>
                  <a:gd name="connsiteX176" fmla="*/ 124923 w 528355"/>
                  <a:gd name="connsiteY176" fmla="*/ 36050 h 461546"/>
                  <a:gd name="connsiteX177" fmla="*/ 124771 w 528355"/>
                  <a:gd name="connsiteY177" fmla="*/ 35687 h 461546"/>
                  <a:gd name="connsiteX178" fmla="*/ 124619 w 528355"/>
                  <a:gd name="connsiteY178" fmla="*/ 35329 h 461546"/>
                  <a:gd name="connsiteX179" fmla="*/ 124454 w 528355"/>
                  <a:gd name="connsiteY179" fmla="*/ 35024 h 461546"/>
                  <a:gd name="connsiteX180" fmla="*/ 124246 w 528355"/>
                  <a:gd name="connsiteY180" fmla="*/ 34645 h 461546"/>
                  <a:gd name="connsiteX181" fmla="*/ 124081 w 528355"/>
                  <a:gd name="connsiteY181" fmla="*/ 34404 h 461546"/>
                  <a:gd name="connsiteX182" fmla="*/ 123813 w 528355"/>
                  <a:gd name="connsiteY182" fmla="*/ 34012 h 461546"/>
                  <a:gd name="connsiteX183" fmla="*/ 123655 w 528355"/>
                  <a:gd name="connsiteY183" fmla="*/ 33823 h 461546"/>
                  <a:gd name="connsiteX184" fmla="*/ 123325 w 528355"/>
                  <a:gd name="connsiteY184" fmla="*/ 33431 h 461546"/>
                  <a:gd name="connsiteX185" fmla="*/ 123177 w 528355"/>
                  <a:gd name="connsiteY185" fmla="*/ 33286 h 461546"/>
                  <a:gd name="connsiteX186" fmla="*/ 122786 w 528355"/>
                  <a:gd name="connsiteY186" fmla="*/ 32905 h 461546"/>
                  <a:gd name="connsiteX187" fmla="*/ 122665 w 528355"/>
                  <a:gd name="connsiteY187" fmla="*/ 32808 h 461546"/>
                  <a:gd name="connsiteX188" fmla="*/ 122202 w 528355"/>
                  <a:gd name="connsiteY188" fmla="*/ 32437 h 461546"/>
                  <a:gd name="connsiteX189" fmla="*/ 122132 w 528355"/>
                  <a:gd name="connsiteY189" fmla="*/ 32390 h 461546"/>
                  <a:gd name="connsiteX190" fmla="*/ 121579 w 528355"/>
                  <a:gd name="connsiteY190" fmla="*/ 32028 h 461546"/>
                  <a:gd name="connsiteX191" fmla="*/ 121534 w 528355"/>
                  <a:gd name="connsiteY191" fmla="*/ 32005 h 461546"/>
                  <a:gd name="connsiteX192" fmla="*/ 118042 w 528355"/>
                  <a:gd name="connsiteY192" fmla="*/ 30964 h 461546"/>
                  <a:gd name="connsiteX193" fmla="*/ 118009 w 528355"/>
                  <a:gd name="connsiteY193" fmla="*/ 30964 h 461546"/>
                  <a:gd name="connsiteX194" fmla="*/ 117287 w 528355"/>
                  <a:gd name="connsiteY194" fmla="*/ 30963 h 461546"/>
                  <a:gd name="connsiteX195" fmla="*/ 117154 w 528355"/>
                  <a:gd name="connsiteY195" fmla="*/ 30977 h 461546"/>
                  <a:gd name="connsiteX196" fmla="*/ 116528 w 528355"/>
                  <a:gd name="connsiteY196" fmla="*/ 31037 h 461546"/>
                  <a:gd name="connsiteX197" fmla="*/ 116229 w 528355"/>
                  <a:gd name="connsiteY197" fmla="*/ 31097 h 461546"/>
                  <a:gd name="connsiteX198" fmla="*/ 115770 w 528355"/>
                  <a:gd name="connsiteY198" fmla="*/ 31189 h 461546"/>
                  <a:gd name="connsiteX199" fmla="*/ 115252 w 528355"/>
                  <a:gd name="connsiteY199" fmla="*/ 31346 h 461546"/>
                  <a:gd name="connsiteX200" fmla="*/ 115022 w 528355"/>
                  <a:gd name="connsiteY200" fmla="*/ 31416 h 461546"/>
                  <a:gd name="connsiteX201" fmla="*/ 115011 w 528355"/>
                  <a:gd name="connsiteY201" fmla="*/ 31420 h 461546"/>
                  <a:gd name="connsiteX202" fmla="*/ 115000 w 528355"/>
                  <a:gd name="connsiteY202" fmla="*/ 31423 h 461546"/>
                  <a:gd name="connsiteX203" fmla="*/ 114991 w 528355"/>
                  <a:gd name="connsiteY203" fmla="*/ 31427 h 461546"/>
                  <a:gd name="connsiteX204" fmla="*/ 22955 w 528355"/>
                  <a:gd name="connsiteY204" fmla="*/ 64623 h 461546"/>
                  <a:gd name="connsiteX205" fmla="*/ 17661 w 528355"/>
                  <a:gd name="connsiteY205" fmla="*/ 50077 h 461546"/>
                  <a:gd name="connsiteX206" fmla="*/ 109685 w 528355"/>
                  <a:gd name="connsiteY206" fmla="*/ 16885 h 461546"/>
                  <a:gd name="connsiteX207" fmla="*/ 109690 w 528355"/>
                  <a:gd name="connsiteY207" fmla="*/ 16883 h 461546"/>
                  <a:gd name="connsiteX208" fmla="*/ 109706 w 528355"/>
                  <a:gd name="connsiteY208" fmla="*/ 16878 h 461546"/>
                  <a:gd name="connsiteX209" fmla="*/ 139465 w 528355"/>
                  <a:gd name="connsiteY209" fmla="*/ 30756 h 461546"/>
                  <a:gd name="connsiteX210" fmla="*/ 249918 w 528355"/>
                  <a:gd name="connsiteY210" fmla="*/ 334225 h 461546"/>
                  <a:gd name="connsiteX211" fmla="*/ 242484 w 528355"/>
                  <a:gd name="connsiteY211" fmla="*/ 336429 h 461546"/>
                  <a:gd name="connsiteX212" fmla="*/ 235375 w 528355"/>
                  <a:gd name="connsiteY212" fmla="*/ 339529 h 461546"/>
                  <a:gd name="connsiteX213" fmla="*/ 124923 w 528355"/>
                  <a:gd name="connsiteY213" fmla="*/ 36050 h 461546"/>
                  <a:gd name="connsiteX214" fmla="*/ 308969 w 528355"/>
                  <a:gd name="connsiteY214" fmla="*/ 417750 h 461546"/>
                  <a:gd name="connsiteX215" fmla="*/ 281311 w 528355"/>
                  <a:gd name="connsiteY215" fmla="*/ 443094 h 461546"/>
                  <a:gd name="connsiteX216" fmla="*/ 264552 w 528355"/>
                  <a:gd name="connsiteY216" fmla="*/ 446066 h 461546"/>
                  <a:gd name="connsiteX217" fmla="*/ 218488 w 528355"/>
                  <a:gd name="connsiteY217" fmla="*/ 413799 h 461546"/>
                  <a:gd name="connsiteX218" fmla="*/ 247783 w 528355"/>
                  <a:gd name="connsiteY218" fmla="*/ 350974 h 461546"/>
                  <a:gd name="connsiteX219" fmla="*/ 264542 w 528355"/>
                  <a:gd name="connsiteY219" fmla="*/ 348002 h 461546"/>
                  <a:gd name="connsiteX220" fmla="*/ 310606 w 528355"/>
                  <a:gd name="connsiteY220" fmla="*/ 380271 h 461546"/>
                  <a:gd name="connsiteX221" fmla="*/ 308969 w 528355"/>
                  <a:gd name="connsiteY221" fmla="*/ 417750 h 461546"/>
                  <a:gd name="connsiteX222" fmla="*/ 327352 w 528355"/>
                  <a:gd name="connsiteY222" fmla="*/ 382414 h 461546"/>
                  <a:gd name="connsiteX223" fmla="*/ 325151 w 528355"/>
                  <a:gd name="connsiteY223" fmla="*/ 374978 h 461546"/>
                  <a:gd name="connsiteX224" fmla="*/ 322060 w 528355"/>
                  <a:gd name="connsiteY224" fmla="*/ 367867 h 461546"/>
                  <a:gd name="connsiteX225" fmla="*/ 505397 w 528355"/>
                  <a:gd name="connsiteY225" fmla="*/ 301198 h 461546"/>
                  <a:gd name="connsiteX226" fmla="*/ 510691 w 528355"/>
                  <a:gd name="connsiteY226" fmla="*/ 315744 h 461546"/>
                  <a:gd name="connsiteX227" fmla="*/ 327352 w 528355"/>
                  <a:gd name="connsiteY227" fmla="*/ 382414 h 461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</a:cxnLst>
                <a:rect l="l" t="t" r="r" b="b"/>
                <a:pathLst>
                  <a:path w="528355" h="461546">
                    <a:moveTo>
                      <a:pt x="527886" y="317725"/>
                    </a:moveTo>
                    <a:lnTo>
                      <a:pt x="517296" y="288635"/>
                    </a:lnTo>
                    <a:cubicBezTo>
                      <a:pt x="516571" y="286644"/>
                      <a:pt x="515114" y="285134"/>
                      <a:pt x="513341" y="284292"/>
                    </a:cubicBezTo>
                    <a:cubicBezTo>
                      <a:pt x="513326" y="284285"/>
                      <a:pt x="513310" y="284276"/>
                      <a:pt x="513295" y="284269"/>
                    </a:cubicBezTo>
                    <a:cubicBezTo>
                      <a:pt x="513179" y="284214"/>
                      <a:pt x="513059" y="284172"/>
                      <a:pt x="512940" y="284123"/>
                    </a:cubicBezTo>
                    <a:cubicBezTo>
                      <a:pt x="512829" y="284078"/>
                      <a:pt x="512719" y="284026"/>
                      <a:pt x="512606" y="283986"/>
                    </a:cubicBezTo>
                    <a:cubicBezTo>
                      <a:pt x="512579" y="283976"/>
                      <a:pt x="512550" y="283969"/>
                      <a:pt x="512522" y="283961"/>
                    </a:cubicBezTo>
                    <a:cubicBezTo>
                      <a:pt x="510909" y="283409"/>
                      <a:pt x="509104" y="283379"/>
                      <a:pt x="507378" y="284009"/>
                    </a:cubicBezTo>
                    <a:lnTo>
                      <a:pt x="482070" y="293212"/>
                    </a:lnTo>
                    <a:lnTo>
                      <a:pt x="428232" y="145286"/>
                    </a:lnTo>
                    <a:cubicBezTo>
                      <a:pt x="428231" y="145282"/>
                      <a:pt x="428228" y="145279"/>
                      <a:pt x="428227" y="145276"/>
                    </a:cubicBezTo>
                    <a:lnTo>
                      <a:pt x="407058" y="87108"/>
                    </a:lnTo>
                    <a:cubicBezTo>
                      <a:pt x="405944" y="84064"/>
                      <a:pt x="403023" y="82019"/>
                      <a:pt x="399783" y="82019"/>
                    </a:cubicBezTo>
                    <a:cubicBezTo>
                      <a:pt x="398885" y="82019"/>
                      <a:pt x="397987" y="82174"/>
                      <a:pt x="397141" y="82484"/>
                    </a:cubicBezTo>
                    <a:cubicBezTo>
                      <a:pt x="393127" y="83939"/>
                      <a:pt x="391053" y="88397"/>
                      <a:pt x="392508" y="92401"/>
                    </a:cubicBezTo>
                    <a:lnTo>
                      <a:pt x="411042" y="143308"/>
                    </a:lnTo>
                    <a:lnTo>
                      <a:pt x="311651" y="179482"/>
                    </a:lnTo>
                    <a:cubicBezTo>
                      <a:pt x="311650" y="179482"/>
                      <a:pt x="311648" y="179482"/>
                      <a:pt x="311646" y="179483"/>
                    </a:cubicBezTo>
                    <a:cubicBezTo>
                      <a:pt x="311643" y="179484"/>
                      <a:pt x="311641" y="179486"/>
                      <a:pt x="311638" y="179486"/>
                    </a:cubicBezTo>
                    <a:lnTo>
                      <a:pt x="251045" y="201538"/>
                    </a:lnTo>
                    <a:lnTo>
                      <a:pt x="210452" y="90032"/>
                    </a:lnTo>
                    <a:lnTo>
                      <a:pt x="263790" y="70621"/>
                    </a:lnTo>
                    <a:lnTo>
                      <a:pt x="275261" y="102131"/>
                    </a:lnTo>
                    <a:cubicBezTo>
                      <a:pt x="276365" y="105175"/>
                      <a:pt x="279286" y="107229"/>
                      <a:pt x="282526" y="107229"/>
                    </a:cubicBezTo>
                    <a:cubicBezTo>
                      <a:pt x="283434" y="107229"/>
                      <a:pt x="284321" y="107075"/>
                      <a:pt x="285178" y="106754"/>
                    </a:cubicBezTo>
                    <a:lnTo>
                      <a:pt x="323968" y="92637"/>
                    </a:lnTo>
                    <a:cubicBezTo>
                      <a:pt x="325908" y="91935"/>
                      <a:pt x="327455" y="90511"/>
                      <a:pt x="328333" y="88643"/>
                    </a:cubicBezTo>
                    <a:cubicBezTo>
                      <a:pt x="328981" y="87254"/>
                      <a:pt x="329192" y="85740"/>
                      <a:pt x="328977" y="84262"/>
                    </a:cubicBezTo>
                    <a:cubicBezTo>
                      <a:pt x="328975" y="84253"/>
                      <a:pt x="328975" y="84245"/>
                      <a:pt x="328974" y="84238"/>
                    </a:cubicBezTo>
                    <a:cubicBezTo>
                      <a:pt x="328945" y="84037"/>
                      <a:pt x="328901" y="83834"/>
                      <a:pt x="328855" y="83635"/>
                    </a:cubicBezTo>
                    <a:cubicBezTo>
                      <a:pt x="328841" y="83578"/>
                      <a:pt x="328834" y="83525"/>
                      <a:pt x="328821" y="83468"/>
                    </a:cubicBezTo>
                    <a:cubicBezTo>
                      <a:pt x="328758" y="83217"/>
                      <a:pt x="328681" y="82969"/>
                      <a:pt x="328592" y="82721"/>
                    </a:cubicBezTo>
                    <a:lnTo>
                      <a:pt x="317125" y="51211"/>
                    </a:lnTo>
                    <a:lnTo>
                      <a:pt x="370451" y="31803"/>
                    </a:lnTo>
                    <a:lnTo>
                      <a:pt x="381920" y="63309"/>
                    </a:lnTo>
                    <a:cubicBezTo>
                      <a:pt x="383035" y="66353"/>
                      <a:pt x="385955" y="68407"/>
                      <a:pt x="389195" y="68407"/>
                    </a:cubicBezTo>
                    <a:cubicBezTo>
                      <a:pt x="390093" y="68407"/>
                      <a:pt x="390991" y="68252"/>
                      <a:pt x="391847" y="67932"/>
                    </a:cubicBezTo>
                    <a:cubicBezTo>
                      <a:pt x="395851" y="66477"/>
                      <a:pt x="397925" y="62029"/>
                      <a:pt x="396470" y="58015"/>
                    </a:cubicBezTo>
                    <a:lnTo>
                      <a:pt x="382353" y="19226"/>
                    </a:lnTo>
                    <a:cubicBezTo>
                      <a:pt x="381378" y="16562"/>
                      <a:pt x="379021" y="14665"/>
                      <a:pt x="376275" y="14231"/>
                    </a:cubicBezTo>
                    <a:cubicBezTo>
                      <a:pt x="375883" y="14169"/>
                      <a:pt x="375483" y="14137"/>
                      <a:pt x="375078" y="14137"/>
                    </a:cubicBezTo>
                    <a:cubicBezTo>
                      <a:pt x="374181" y="14137"/>
                      <a:pt x="373283" y="14292"/>
                      <a:pt x="372437" y="14602"/>
                    </a:cubicBezTo>
                    <a:lnTo>
                      <a:pt x="304593" y="39297"/>
                    </a:lnTo>
                    <a:cubicBezTo>
                      <a:pt x="304582" y="39301"/>
                      <a:pt x="304569" y="39302"/>
                      <a:pt x="304558" y="39306"/>
                    </a:cubicBezTo>
                    <a:cubicBezTo>
                      <a:pt x="304537" y="39314"/>
                      <a:pt x="304519" y="39324"/>
                      <a:pt x="304498" y="39331"/>
                    </a:cubicBezTo>
                    <a:lnTo>
                      <a:pt x="265836" y="53405"/>
                    </a:lnTo>
                    <a:cubicBezTo>
                      <a:pt x="265814" y="53413"/>
                      <a:pt x="265791" y="53415"/>
                      <a:pt x="265768" y="53423"/>
                    </a:cubicBezTo>
                    <a:cubicBezTo>
                      <a:pt x="265730" y="53438"/>
                      <a:pt x="265694" y="53456"/>
                      <a:pt x="265656" y="53471"/>
                    </a:cubicBezTo>
                    <a:lnTo>
                      <a:pt x="197889" y="78137"/>
                    </a:lnTo>
                    <a:cubicBezTo>
                      <a:pt x="195949" y="78839"/>
                      <a:pt x="194402" y="80263"/>
                      <a:pt x="193524" y="82131"/>
                    </a:cubicBezTo>
                    <a:cubicBezTo>
                      <a:pt x="192647" y="84009"/>
                      <a:pt x="192554" y="86113"/>
                      <a:pt x="193266" y="88054"/>
                    </a:cubicBezTo>
                    <a:lnTo>
                      <a:pt x="239144" y="214110"/>
                    </a:lnTo>
                    <a:lnTo>
                      <a:pt x="283263" y="335334"/>
                    </a:lnTo>
                    <a:cubicBezTo>
                      <a:pt x="277670" y="333625"/>
                      <a:pt x="271797" y="332666"/>
                      <a:pt x="265783" y="332549"/>
                    </a:cubicBezTo>
                    <a:lnTo>
                      <a:pt x="154015" y="25463"/>
                    </a:lnTo>
                    <a:cubicBezTo>
                      <a:pt x="146717" y="5413"/>
                      <a:pt x="124468" y="-4961"/>
                      <a:pt x="104417" y="2335"/>
                    </a:cubicBezTo>
                    <a:cubicBezTo>
                      <a:pt x="104413" y="2336"/>
                      <a:pt x="104410" y="2338"/>
                      <a:pt x="104407" y="2339"/>
                    </a:cubicBezTo>
                    <a:lnTo>
                      <a:pt x="5111" y="38152"/>
                    </a:lnTo>
                    <a:cubicBezTo>
                      <a:pt x="5110" y="38153"/>
                      <a:pt x="5108" y="38153"/>
                      <a:pt x="5106" y="38154"/>
                    </a:cubicBezTo>
                    <a:cubicBezTo>
                      <a:pt x="5101" y="38156"/>
                      <a:pt x="5096" y="38157"/>
                      <a:pt x="5090" y="38159"/>
                    </a:cubicBezTo>
                    <a:cubicBezTo>
                      <a:pt x="4911" y="38224"/>
                      <a:pt x="4742" y="38301"/>
                      <a:pt x="4571" y="38378"/>
                    </a:cubicBezTo>
                    <a:cubicBezTo>
                      <a:pt x="4506" y="38406"/>
                      <a:pt x="4438" y="38430"/>
                      <a:pt x="4374" y="38461"/>
                    </a:cubicBezTo>
                    <a:cubicBezTo>
                      <a:pt x="4207" y="38541"/>
                      <a:pt x="4048" y="38633"/>
                      <a:pt x="3889" y="38724"/>
                    </a:cubicBezTo>
                    <a:cubicBezTo>
                      <a:pt x="3824" y="38761"/>
                      <a:pt x="3755" y="38793"/>
                      <a:pt x="3691" y="38834"/>
                    </a:cubicBezTo>
                    <a:cubicBezTo>
                      <a:pt x="3539" y="38927"/>
                      <a:pt x="3396" y="39030"/>
                      <a:pt x="3252" y="39132"/>
                    </a:cubicBezTo>
                    <a:cubicBezTo>
                      <a:pt x="3188" y="39177"/>
                      <a:pt x="3120" y="39219"/>
                      <a:pt x="3058" y="39265"/>
                    </a:cubicBezTo>
                    <a:cubicBezTo>
                      <a:pt x="2923" y="39367"/>
                      <a:pt x="2799" y="39478"/>
                      <a:pt x="2672" y="39588"/>
                    </a:cubicBezTo>
                    <a:cubicBezTo>
                      <a:pt x="2608" y="39645"/>
                      <a:pt x="2539" y="39695"/>
                      <a:pt x="2477" y="39753"/>
                    </a:cubicBezTo>
                    <a:cubicBezTo>
                      <a:pt x="2357" y="39863"/>
                      <a:pt x="2248" y="39983"/>
                      <a:pt x="2136" y="40100"/>
                    </a:cubicBezTo>
                    <a:cubicBezTo>
                      <a:pt x="2075" y="40165"/>
                      <a:pt x="2010" y="40224"/>
                      <a:pt x="1951" y="40290"/>
                    </a:cubicBezTo>
                    <a:cubicBezTo>
                      <a:pt x="1846" y="40408"/>
                      <a:pt x="1750" y="40535"/>
                      <a:pt x="1652" y="40660"/>
                    </a:cubicBezTo>
                    <a:cubicBezTo>
                      <a:pt x="1596" y="40730"/>
                      <a:pt x="1536" y="40798"/>
                      <a:pt x="1483" y="40872"/>
                    </a:cubicBezTo>
                    <a:cubicBezTo>
                      <a:pt x="1394" y="40994"/>
                      <a:pt x="1316" y="41121"/>
                      <a:pt x="1234" y="41248"/>
                    </a:cubicBezTo>
                    <a:cubicBezTo>
                      <a:pt x="1182" y="41331"/>
                      <a:pt x="1124" y="41409"/>
                      <a:pt x="1074" y="41493"/>
                    </a:cubicBezTo>
                    <a:cubicBezTo>
                      <a:pt x="1000" y="41619"/>
                      <a:pt x="936" y="41751"/>
                      <a:pt x="869" y="41881"/>
                    </a:cubicBezTo>
                    <a:cubicBezTo>
                      <a:pt x="822" y="41971"/>
                      <a:pt x="771" y="42058"/>
                      <a:pt x="728" y="42150"/>
                    </a:cubicBezTo>
                    <a:cubicBezTo>
                      <a:pt x="668" y="42278"/>
                      <a:pt x="619" y="42410"/>
                      <a:pt x="565" y="42541"/>
                    </a:cubicBezTo>
                    <a:cubicBezTo>
                      <a:pt x="525" y="42642"/>
                      <a:pt x="480" y="42736"/>
                      <a:pt x="445" y="42838"/>
                    </a:cubicBezTo>
                    <a:cubicBezTo>
                      <a:pt x="399" y="42966"/>
                      <a:pt x="364" y="43098"/>
                      <a:pt x="326" y="43228"/>
                    </a:cubicBezTo>
                    <a:cubicBezTo>
                      <a:pt x="294" y="43335"/>
                      <a:pt x="257" y="43441"/>
                      <a:pt x="229" y="43551"/>
                    </a:cubicBezTo>
                    <a:cubicBezTo>
                      <a:pt x="197" y="43679"/>
                      <a:pt x="175" y="43811"/>
                      <a:pt x="150" y="43941"/>
                    </a:cubicBezTo>
                    <a:cubicBezTo>
                      <a:pt x="127" y="44054"/>
                      <a:pt x="99" y="44168"/>
                      <a:pt x="82" y="44282"/>
                    </a:cubicBezTo>
                    <a:cubicBezTo>
                      <a:pt x="61" y="44414"/>
                      <a:pt x="54" y="44549"/>
                      <a:pt x="40" y="44682"/>
                    </a:cubicBezTo>
                    <a:cubicBezTo>
                      <a:pt x="29" y="44797"/>
                      <a:pt x="11" y="44913"/>
                      <a:pt x="5" y="45029"/>
                    </a:cubicBezTo>
                    <a:cubicBezTo>
                      <a:pt x="-2" y="45166"/>
                      <a:pt x="3" y="45302"/>
                      <a:pt x="3" y="45438"/>
                    </a:cubicBezTo>
                    <a:cubicBezTo>
                      <a:pt x="3" y="45555"/>
                      <a:pt x="-3" y="45671"/>
                      <a:pt x="2" y="45788"/>
                    </a:cubicBezTo>
                    <a:cubicBezTo>
                      <a:pt x="8" y="45926"/>
                      <a:pt x="28" y="46066"/>
                      <a:pt x="41" y="46204"/>
                    </a:cubicBezTo>
                    <a:cubicBezTo>
                      <a:pt x="53" y="46318"/>
                      <a:pt x="59" y="46434"/>
                      <a:pt x="75" y="46549"/>
                    </a:cubicBezTo>
                    <a:cubicBezTo>
                      <a:pt x="96" y="46687"/>
                      <a:pt x="129" y="46824"/>
                      <a:pt x="157" y="46961"/>
                    </a:cubicBezTo>
                    <a:cubicBezTo>
                      <a:pt x="181" y="47078"/>
                      <a:pt x="198" y="47195"/>
                      <a:pt x="227" y="47312"/>
                    </a:cubicBezTo>
                    <a:cubicBezTo>
                      <a:pt x="261" y="47449"/>
                      <a:pt x="310" y="47585"/>
                      <a:pt x="352" y="47721"/>
                    </a:cubicBezTo>
                    <a:cubicBezTo>
                      <a:pt x="387" y="47833"/>
                      <a:pt x="415" y="47948"/>
                      <a:pt x="455" y="48060"/>
                    </a:cubicBezTo>
                    <a:cubicBezTo>
                      <a:pt x="456" y="48062"/>
                      <a:pt x="457" y="48065"/>
                      <a:pt x="458" y="48067"/>
                    </a:cubicBezTo>
                    <a:cubicBezTo>
                      <a:pt x="459" y="48073"/>
                      <a:pt x="460" y="48077"/>
                      <a:pt x="462" y="48082"/>
                    </a:cubicBezTo>
                    <a:lnTo>
                      <a:pt x="11051" y="77172"/>
                    </a:lnTo>
                    <a:cubicBezTo>
                      <a:pt x="11130" y="77391"/>
                      <a:pt x="11240" y="77590"/>
                      <a:pt x="11336" y="77798"/>
                    </a:cubicBezTo>
                    <a:cubicBezTo>
                      <a:pt x="11411" y="77959"/>
                      <a:pt x="11472" y="78130"/>
                      <a:pt x="11558" y="78284"/>
                    </a:cubicBezTo>
                    <a:cubicBezTo>
                      <a:pt x="11678" y="78501"/>
                      <a:pt x="11824" y="78695"/>
                      <a:pt x="11963" y="78899"/>
                    </a:cubicBezTo>
                    <a:cubicBezTo>
                      <a:pt x="12051" y="79026"/>
                      <a:pt x="12125" y="79165"/>
                      <a:pt x="12220" y="79286"/>
                    </a:cubicBezTo>
                    <a:cubicBezTo>
                      <a:pt x="12386" y="79499"/>
                      <a:pt x="12576" y="79689"/>
                      <a:pt x="12762" y="79881"/>
                    </a:cubicBezTo>
                    <a:cubicBezTo>
                      <a:pt x="12849" y="79971"/>
                      <a:pt x="12925" y="80073"/>
                      <a:pt x="13016" y="80159"/>
                    </a:cubicBezTo>
                    <a:cubicBezTo>
                      <a:pt x="13225" y="80356"/>
                      <a:pt x="13455" y="80527"/>
                      <a:pt x="13683" y="80698"/>
                    </a:cubicBezTo>
                    <a:cubicBezTo>
                      <a:pt x="13766" y="80761"/>
                      <a:pt x="13840" y="80835"/>
                      <a:pt x="13925" y="80892"/>
                    </a:cubicBezTo>
                    <a:cubicBezTo>
                      <a:pt x="14172" y="81063"/>
                      <a:pt x="14436" y="81206"/>
                      <a:pt x="14700" y="81345"/>
                    </a:cubicBezTo>
                    <a:cubicBezTo>
                      <a:pt x="14778" y="81387"/>
                      <a:pt x="14851" y="81440"/>
                      <a:pt x="14930" y="81480"/>
                    </a:cubicBezTo>
                    <a:cubicBezTo>
                      <a:pt x="15200" y="81612"/>
                      <a:pt x="15484" y="81714"/>
                      <a:pt x="15768" y="81813"/>
                    </a:cubicBezTo>
                    <a:cubicBezTo>
                      <a:pt x="15851" y="81842"/>
                      <a:pt x="15928" y="81883"/>
                      <a:pt x="16012" y="81910"/>
                    </a:cubicBezTo>
                    <a:cubicBezTo>
                      <a:pt x="16303" y="82002"/>
                      <a:pt x="16602" y="82061"/>
                      <a:pt x="16903" y="82118"/>
                    </a:cubicBezTo>
                    <a:cubicBezTo>
                      <a:pt x="16986" y="82134"/>
                      <a:pt x="17066" y="82163"/>
                      <a:pt x="17150" y="82175"/>
                    </a:cubicBezTo>
                    <a:cubicBezTo>
                      <a:pt x="17536" y="82236"/>
                      <a:pt x="17929" y="82266"/>
                      <a:pt x="18325" y="82266"/>
                    </a:cubicBezTo>
                    <a:cubicBezTo>
                      <a:pt x="18544" y="82266"/>
                      <a:pt x="18764" y="82256"/>
                      <a:pt x="18985" y="82238"/>
                    </a:cubicBezTo>
                    <a:cubicBezTo>
                      <a:pt x="19030" y="82234"/>
                      <a:pt x="19074" y="82225"/>
                      <a:pt x="19120" y="82220"/>
                    </a:cubicBezTo>
                    <a:cubicBezTo>
                      <a:pt x="19295" y="82202"/>
                      <a:pt x="19470" y="82182"/>
                      <a:pt x="19645" y="82152"/>
                    </a:cubicBezTo>
                    <a:cubicBezTo>
                      <a:pt x="19725" y="82138"/>
                      <a:pt x="19806" y="82116"/>
                      <a:pt x="19886" y="82100"/>
                    </a:cubicBezTo>
                    <a:cubicBezTo>
                      <a:pt x="20026" y="82071"/>
                      <a:pt x="20165" y="82044"/>
                      <a:pt x="20303" y="82007"/>
                    </a:cubicBezTo>
                    <a:cubicBezTo>
                      <a:pt x="20451" y="81969"/>
                      <a:pt x="20596" y="81918"/>
                      <a:pt x="20743" y="81870"/>
                    </a:cubicBezTo>
                    <a:cubicBezTo>
                      <a:pt x="20812" y="81848"/>
                      <a:pt x="20881" y="81829"/>
                      <a:pt x="20949" y="81805"/>
                    </a:cubicBezTo>
                    <a:lnTo>
                      <a:pt x="20958" y="81802"/>
                    </a:lnTo>
                    <a:cubicBezTo>
                      <a:pt x="20962" y="81800"/>
                      <a:pt x="20966" y="81798"/>
                      <a:pt x="20970" y="81797"/>
                    </a:cubicBezTo>
                    <a:cubicBezTo>
                      <a:pt x="20973" y="81796"/>
                      <a:pt x="20976" y="81794"/>
                      <a:pt x="20979" y="81793"/>
                    </a:cubicBezTo>
                    <a:lnTo>
                      <a:pt x="113015" y="48598"/>
                    </a:lnTo>
                    <a:lnTo>
                      <a:pt x="222156" y="348451"/>
                    </a:lnTo>
                    <a:cubicBezTo>
                      <a:pt x="202687" y="365480"/>
                      <a:pt x="194579" y="393367"/>
                      <a:pt x="203944" y="419094"/>
                    </a:cubicBezTo>
                    <a:cubicBezTo>
                      <a:pt x="213186" y="444485"/>
                      <a:pt x="237543" y="461546"/>
                      <a:pt x="264554" y="461546"/>
                    </a:cubicBezTo>
                    <a:cubicBezTo>
                      <a:pt x="272068" y="461546"/>
                      <a:pt x="279488" y="460233"/>
                      <a:pt x="286607" y="457641"/>
                    </a:cubicBezTo>
                    <a:cubicBezTo>
                      <a:pt x="302795" y="451749"/>
                      <a:pt x="315719" y="439908"/>
                      <a:pt x="323001" y="424294"/>
                    </a:cubicBezTo>
                    <a:cubicBezTo>
                      <a:pt x="326870" y="415994"/>
                      <a:pt x="328880" y="407160"/>
                      <a:pt x="329047" y="398271"/>
                    </a:cubicBezTo>
                    <a:lnTo>
                      <a:pt x="523258" y="327646"/>
                    </a:lnTo>
                    <a:cubicBezTo>
                      <a:pt x="523258" y="327646"/>
                      <a:pt x="523259" y="327646"/>
                      <a:pt x="523260" y="327645"/>
                    </a:cubicBezTo>
                    <a:lnTo>
                      <a:pt x="523261" y="327645"/>
                    </a:lnTo>
                    <a:cubicBezTo>
                      <a:pt x="523313" y="327627"/>
                      <a:pt x="523361" y="327602"/>
                      <a:pt x="523411" y="327582"/>
                    </a:cubicBezTo>
                    <a:cubicBezTo>
                      <a:pt x="523608" y="327506"/>
                      <a:pt x="523803" y="327428"/>
                      <a:pt x="523990" y="327338"/>
                    </a:cubicBezTo>
                    <a:cubicBezTo>
                      <a:pt x="524069" y="327299"/>
                      <a:pt x="524143" y="327253"/>
                      <a:pt x="524221" y="327212"/>
                    </a:cubicBezTo>
                    <a:cubicBezTo>
                      <a:pt x="524374" y="327132"/>
                      <a:pt x="524527" y="327055"/>
                      <a:pt x="524672" y="326966"/>
                    </a:cubicBezTo>
                    <a:cubicBezTo>
                      <a:pt x="524755" y="326915"/>
                      <a:pt x="524831" y="326855"/>
                      <a:pt x="524912" y="326802"/>
                    </a:cubicBezTo>
                    <a:cubicBezTo>
                      <a:pt x="525044" y="326713"/>
                      <a:pt x="525179" y="326628"/>
                      <a:pt x="525305" y="326533"/>
                    </a:cubicBezTo>
                    <a:cubicBezTo>
                      <a:pt x="525345" y="326502"/>
                      <a:pt x="525380" y="326467"/>
                      <a:pt x="525419" y="326436"/>
                    </a:cubicBezTo>
                    <a:cubicBezTo>
                      <a:pt x="525578" y="326309"/>
                      <a:pt x="525736" y="326182"/>
                      <a:pt x="525884" y="326045"/>
                    </a:cubicBezTo>
                    <a:cubicBezTo>
                      <a:pt x="525908" y="326018"/>
                      <a:pt x="525931" y="325992"/>
                      <a:pt x="525956" y="325968"/>
                    </a:cubicBezTo>
                    <a:cubicBezTo>
                      <a:pt x="526112" y="325818"/>
                      <a:pt x="526264" y="325666"/>
                      <a:pt x="526408" y="325505"/>
                    </a:cubicBezTo>
                    <a:cubicBezTo>
                      <a:pt x="526437" y="325473"/>
                      <a:pt x="526460" y="325437"/>
                      <a:pt x="526489" y="325404"/>
                    </a:cubicBezTo>
                    <a:cubicBezTo>
                      <a:pt x="526624" y="325247"/>
                      <a:pt x="526755" y="325088"/>
                      <a:pt x="526875" y="324922"/>
                    </a:cubicBezTo>
                    <a:cubicBezTo>
                      <a:pt x="526889" y="324904"/>
                      <a:pt x="526899" y="324885"/>
                      <a:pt x="526911" y="324866"/>
                    </a:cubicBezTo>
                    <a:cubicBezTo>
                      <a:pt x="527042" y="324681"/>
                      <a:pt x="527168" y="324494"/>
                      <a:pt x="527283" y="324299"/>
                    </a:cubicBezTo>
                    <a:cubicBezTo>
                      <a:pt x="527304" y="324263"/>
                      <a:pt x="527320" y="324225"/>
                      <a:pt x="527341" y="324189"/>
                    </a:cubicBezTo>
                    <a:cubicBezTo>
                      <a:pt x="527443" y="324010"/>
                      <a:pt x="527541" y="323829"/>
                      <a:pt x="527629" y="323642"/>
                    </a:cubicBezTo>
                    <a:cubicBezTo>
                      <a:pt x="527663" y="323569"/>
                      <a:pt x="527690" y="323492"/>
                      <a:pt x="527720" y="323417"/>
                    </a:cubicBezTo>
                    <a:cubicBezTo>
                      <a:pt x="527787" y="323265"/>
                      <a:pt x="527854" y="323112"/>
                      <a:pt x="527910" y="322955"/>
                    </a:cubicBezTo>
                    <a:cubicBezTo>
                      <a:pt x="527949" y="322847"/>
                      <a:pt x="527976" y="322735"/>
                      <a:pt x="528009" y="322626"/>
                    </a:cubicBezTo>
                    <a:cubicBezTo>
                      <a:pt x="528049" y="322499"/>
                      <a:pt x="528093" y="322373"/>
                      <a:pt x="528125" y="322244"/>
                    </a:cubicBezTo>
                    <a:cubicBezTo>
                      <a:pt x="528172" y="322053"/>
                      <a:pt x="528208" y="321859"/>
                      <a:pt x="528241" y="321665"/>
                    </a:cubicBezTo>
                    <a:cubicBezTo>
                      <a:pt x="528249" y="321613"/>
                      <a:pt x="528263" y="321564"/>
                      <a:pt x="528270" y="321513"/>
                    </a:cubicBezTo>
                    <a:cubicBezTo>
                      <a:pt x="528455" y="320279"/>
                      <a:pt x="528343" y="318981"/>
                      <a:pt x="527886" y="317725"/>
                    </a:cubicBezTo>
                    <a:close/>
                    <a:moveTo>
                      <a:pt x="302582" y="56505"/>
                    </a:moveTo>
                    <a:lnTo>
                      <a:pt x="311400" y="80745"/>
                    </a:lnTo>
                    <a:lnTo>
                      <a:pt x="287157" y="89568"/>
                    </a:lnTo>
                    <a:lnTo>
                      <a:pt x="278334" y="65329"/>
                    </a:lnTo>
                    <a:lnTo>
                      <a:pt x="302582" y="56505"/>
                    </a:lnTo>
                    <a:close/>
                    <a:moveTo>
                      <a:pt x="348462" y="182560"/>
                    </a:moveTo>
                    <a:lnTo>
                      <a:pt x="357286" y="206798"/>
                    </a:lnTo>
                    <a:lnTo>
                      <a:pt x="333036" y="215623"/>
                    </a:lnTo>
                    <a:lnTo>
                      <a:pt x="324215" y="191384"/>
                    </a:lnTo>
                    <a:lnTo>
                      <a:pt x="348462" y="182560"/>
                    </a:lnTo>
                    <a:close/>
                    <a:moveTo>
                      <a:pt x="256343" y="216084"/>
                    </a:moveTo>
                    <a:lnTo>
                      <a:pt x="309672" y="196677"/>
                    </a:lnTo>
                    <a:lnTo>
                      <a:pt x="321143" y="228186"/>
                    </a:lnTo>
                    <a:cubicBezTo>
                      <a:pt x="322247" y="231230"/>
                      <a:pt x="325168" y="233283"/>
                      <a:pt x="328418" y="233283"/>
                    </a:cubicBezTo>
                    <a:cubicBezTo>
                      <a:pt x="329316" y="233283"/>
                      <a:pt x="330204" y="233119"/>
                      <a:pt x="331060" y="232808"/>
                    </a:cubicBezTo>
                    <a:lnTo>
                      <a:pt x="369850" y="218691"/>
                    </a:lnTo>
                    <a:cubicBezTo>
                      <a:pt x="373864" y="217236"/>
                      <a:pt x="375938" y="212788"/>
                      <a:pt x="374473" y="208774"/>
                    </a:cubicBezTo>
                    <a:lnTo>
                      <a:pt x="363003" y="177267"/>
                    </a:lnTo>
                    <a:lnTo>
                      <a:pt x="416340" y="157855"/>
                    </a:lnTo>
                    <a:lnTo>
                      <a:pt x="467530" y="298495"/>
                    </a:lnTo>
                    <a:lnTo>
                      <a:pt x="313112" y="354650"/>
                    </a:lnTo>
                    <a:cubicBezTo>
                      <a:pt x="310212" y="351338"/>
                      <a:pt x="306997" y="348331"/>
                      <a:pt x="303509" y="345687"/>
                    </a:cubicBezTo>
                    <a:lnTo>
                      <a:pt x="256343" y="216084"/>
                    </a:lnTo>
                    <a:close/>
                    <a:moveTo>
                      <a:pt x="124923" y="36050"/>
                    </a:moveTo>
                    <a:cubicBezTo>
                      <a:pt x="124878" y="35926"/>
                      <a:pt x="124821" y="35809"/>
                      <a:pt x="124771" y="35687"/>
                    </a:cubicBezTo>
                    <a:cubicBezTo>
                      <a:pt x="124720" y="35569"/>
                      <a:pt x="124675" y="35446"/>
                      <a:pt x="124619" y="35329"/>
                    </a:cubicBezTo>
                    <a:cubicBezTo>
                      <a:pt x="124568" y="35223"/>
                      <a:pt x="124508" y="35126"/>
                      <a:pt x="124454" y="35024"/>
                    </a:cubicBezTo>
                    <a:cubicBezTo>
                      <a:pt x="124386" y="34897"/>
                      <a:pt x="124321" y="34767"/>
                      <a:pt x="124246" y="34645"/>
                    </a:cubicBezTo>
                    <a:cubicBezTo>
                      <a:pt x="124195" y="34561"/>
                      <a:pt x="124136" y="34485"/>
                      <a:pt x="124081" y="34404"/>
                    </a:cubicBezTo>
                    <a:cubicBezTo>
                      <a:pt x="123993" y="34271"/>
                      <a:pt x="123909" y="34137"/>
                      <a:pt x="123813" y="34012"/>
                    </a:cubicBezTo>
                    <a:cubicBezTo>
                      <a:pt x="123763" y="33946"/>
                      <a:pt x="123707" y="33888"/>
                      <a:pt x="123655" y="33823"/>
                    </a:cubicBezTo>
                    <a:cubicBezTo>
                      <a:pt x="123548" y="33689"/>
                      <a:pt x="123441" y="33556"/>
                      <a:pt x="123325" y="33431"/>
                    </a:cubicBezTo>
                    <a:cubicBezTo>
                      <a:pt x="123278" y="33381"/>
                      <a:pt x="123226" y="33336"/>
                      <a:pt x="123177" y="33286"/>
                    </a:cubicBezTo>
                    <a:cubicBezTo>
                      <a:pt x="123049" y="33156"/>
                      <a:pt x="122922" y="33026"/>
                      <a:pt x="122786" y="32905"/>
                    </a:cubicBezTo>
                    <a:cubicBezTo>
                      <a:pt x="122747" y="32871"/>
                      <a:pt x="122705" y="32841"/>
                      <a:pt x="122665" y="32808"/>
                    </a:cubicBezTo>
                    <a:cubicBezTo>
                      <a:pt x="122515" y="32679"/>
                      <a:pt x="122362" y="32552"/>
                      <a:pt x="122202" y="32437"/>
                    </a:cubicBezTo>
                    <a:cubicBezTo>
                      <a:pt x="122179" y="32420"/>
                      <a:pt x="122155" y="32408"/>
                      <a:pt x="122132" y="32390"/>
                    </a:cubicBezTo>
                    <a:cubicBezTo>
                      <a:pt x="121952" y="32262"/>
                      <a:pt x="121769" y="32141"/>
                      <a:pt x="121579" y="32028"/>
                    </a:cubicBezTo>
                    <a:cubicBezTo>
                      <a:pt x="121564" y="32020"/>
                      <a:pt x="121549" y="32013"/>
                      <a:pt x="121534" y="32005"/>
                    </a:cubicBezTo>
                    <a:cubicBezTo>
                      <a:pt x="120478" y="31391"/>
                      <a:pt x="119281" y="31029"/>
                      <a:pt x="118042" y="30964"/>
                    </a:cubicBezTo>
                    <a:cubicBezTo>
                      <a:pt x="118031" y="30964"/>
                      <a:pt x="118021" y="30965"/>
                      <a:pt x="118009" y="30964"/>
                    </a:cubicBezTo>
                    <a:cubicBezTo>
                      <a:pt x="117770" y="30953"/>
                      <a:pt x="117529" y="30952"/>
                      <a:pt x="117287" y="30963"/>
                    </a:cubicBezTo>
                    <a:cubicBezTo>
                      <a:pt x="117243" y="30965"/>
                      <a:pt x="117198" y="30973"/>
                      <a:pt x="117154" y="30977"/>
                    </a:cubicBezTo>
                    <a:cubicBezTo>
                      <a:pt x="116945" y="30990"/>
                      <a:pt x="116737" y="31006"/>
                      <a:pt x="116528" y="31037"/>
                    </a:cubicBezTo>
                    <a:cubicBezTo>
                      <a:pt x="116428" y="31053"/>
                      <a:pt x="116329" y="31078"/>
                      <a:pt x="116229" y="31097"/>
                    </a:cubicBezTo>
                    <a:cubicBezTo>
                      <a:pt x="116076" y="31125"/>
                      <a:pt x="115923" y="31151"/>
                      <a:pt x="115770" y="31189"/>
                    </a:cubicBezTo>
                    <a:cubicBezTo>
                      <a:pt x="115597" y="31232"/>
                      <a:pt x="115424" y="31291"/>
                      <a:pt x="115252" y="31346"/>
                    </a:cubicBezTo>
                    <a:cubicBezTo>
                      <a:pt x="115176" y="31371"/>
                      <a:pt x="115098" y="31389"/>
                      <a:pt x="115022" y="31416"/>
                    </a:cubicBezTo>
                    <a:lnTo>
                      <a:pt x="115011" y="31420"/>
                    </a:lnTo>
                    <a:cubicBezTo>
                      <a:pt x="115008" y="31421"/>
                      <a:pt x="115004" y="31422"/>
                      <a:pt x="115000" y="31423"/>
                    </a:cubicBezTo>
                    <a:cubicBezTo>
                      <a:pt x="114997" y="31424"/>
                      <a:pt x="114994" y="31426"/>
                      <a:pt x="114991" y="31427"/>
                    </a:cubicBezTo>
                    <a:lnTo>
                      <a:pt x="22955" y="64623"/>
                    </a:lnTo>
                    <a:lnTo>
                      <a:pt x="17661" y="50077"/>
                    </a:lnTo>
                    <a:lnTo>
                      <a:pt x="109685" y="16885"/>
                    </a:lnTo>
                    <a:cubicBezTo>
                      <a:pt x="109687" y="16884"/>
                      <a:pt x="109688" y="16883"/>
                      <a:pt x="109690" y="16883"/>
                    </a:cubicBezTo>
                    <a:cubicBezTo>
                      <a:pt x="109695" y="16881"/>
                      <a:pt x="109700" y="16880"/>
                      <a:pt x="109706" y="16878"/>
                    </a:cubicBezTo>
                    <a:cubicBezTo>
                      <a:pt x="121739" y="12500"/>
                      <a:pt x="135087" y="18724"/>
                      <a:pt x="139465" y="30756"/>
                    </a:cubicBezTo>
                    <a:lnTo>
                      <a:pt x="249918" y="334225"/>
                    </a:lnTo>
                    <a:cubicBezTo>
                      <a:pt x="247410" y="334811"/>
                      <a:pt x="244928" y="335538"/>
                      <a:pt x="242484" y="336429"/>
                    </a:cubicBezTo>
                    <a:cubicBezTo>
                      <a:pt x="240020" y="337326"/>
                      <a:pt x="237657" y="338373"/>
                      <a:pt x="235375" y="339529"/>
                    </a:cubicBezTo>
                    <a:lnTo>
                      <a:pt x="124923" y="36050"/>
                    </a:lnTo>
                    <a:close/>
                    <a:moveTo>
                      <a:pt x="308969" y="417750"/>
                    </a:moveTo>
                    <a:cubicBezTo>
                      <a:pt x="303436" y="429616"/>
                      <a:pt x="293614" y="438617"/>
                      <a:pt x="281311" y="443094"/>
                    </a:cubicBezTo>
                    <a:cubicBezTo>
                      <a:pt x="275894" y="445066"/>
                      <a:pt x="270254" y="446066"/>
                      <a:pt x="264552" y="446066"/>
                    </a:cubicBezTo>
                    <a:cubicBezTo>
                      <a:pt x="244023" y="446066"/>
                      <a:pt x="225511" y="433099"/>
                      <a:pt x="218488" y="413799"/>
                    </a:cubicBezTo>
                    <a:cubicBezTo>
                      <a:pt x="209244" y="388403"/>
                      <a:pt x="222386" y="360219"/>
                      <a:pt x="247783" y="350974"/>
                    </a:cubicBezTo>
                    <a:cubicBezTo>
                      <a:pt x="253200" y="349002"/>
                      <a:pt x="258839" y="348002"/>
                      <a:pt x="264542" y="348002"/>
                    </a:cubicBezTo>
                    <a:cubicBezTo>
                      <a:pt x="285070" y="348002"/>
                      <a:pt x="303583" y="360970"/>
                      <a:pt x="310606" y="380271"/>
                    </a:cubicBezTo>
                    <a:cubicBezTo>
                      <a:pt x="315085" y="392574"/>
                      <a:pt x="314504" y="405885"/>
                      <a:pt x="308969" y="417750"/>
                    </a:cubicBezTo>
                    <a:close/>
                    <a:moveTo>
                      <a:pt x="327352" y="382414"/>
                    </a:moveTo>
                    <a:cubicBezTo>
                      <a:pt x="326764" y="379913"/>
                      <a:pt x="326044" y="377430"/>
                      <a:pt x="325151" y="374978"/>
                    </a:cubicBezTo>
                    <a:cubicBezTo>
                      <a:pt x="324260" y="372527"/>
                      <a:pt x="323222" y="370156"/>
                      <a:pt x="322060" y="367867"/>
                    </a:cubicBezTo>
                    <a:lnTo>
                      <a:pt x="505397" y="301198"/>
                    </a:lnTo>
                    <a:lnTo>
                      <a:pt x="510691" y="315744"/>
                    </a:lnTo>
                    <a:lnTo>
                      <a:pt x="327352" y="382414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92D1EB1D-3645-47B2-85D5-11438C7752AA}"/>
                </a:ext>
              </a:extLst>
            </p:cNvPr>
            <p:cNvSpPr/>
            <p:nvPr/>
          </p:nvSpPr>
          <p:spPr>
            <a:xfrm>
              <a:off x="8361768" y="2736200"/>
              <a:ext cx="243529" cy="372196"/>
            </a:xfrm>
            <a:custGeom>
              <a:avLst/>
              <a:gdLst>
                <a:gd name="connsiteX0" fmla="*/ 345700 w 345701"/>
                <a:gd name="connsiteY0" fmla="*/ 172856 h 528352"/>
                <a:gd name="connsiteX1" fmla="*/ 345701 w 345701"/>
                <a:gd name="connsiteY1" fmla="*/ 172835 h 528352"/>
                <a:gd name="connsiteX2" fmla="*/ 172865 w 345701"/>
                <a:gd name="connsiteY2" fmla="*/ 0 h 528352"/>
                <a:gd name="connsiteX3" fmla="*/ 37 w 345701"/>
                <a:gd name="connsiteY3" fmla="*/ 172123 h 528352"/>
                <a:gd name="connsiteX4" fmla="*/ 1 w 345701"/>
                <a:gd name="connsiteY4" fmla="*/ 172841 h 528352"/>
                <a:gd name="connsiteX5" fmla="*/ 1 w 345701"/>
                <a:gd name="connsiteY5" fmla="*/ 420469 h 528352"/>
                <a:gd name="connsiteX6" fmla="*/ 0 w 345701"/>
                <a:gd name="connsiteY6" fmla="*/ 420508 h 528352"/>
                <a:gd name="connsiteX7" fmla="*/ 1 w 345701"/>
                <a:gd name="connsiteY7" fmla="*/ 420529 h 528352"/>
                <a:gd name="connsiteX8" fmla="*/ 1 w 345701"/>
                <a:gd name="connsiteY8" fmla="*/ 461783 h 528352"/>
                <a:gd name="connsiteX9" fmla="*/ 7741 w 345701"/>
                <a:gd name="connsiteY9" fmla="*/ 469522 h 528352"/>
                <a:gd name="connsiteX10" fmla="*/ 15480 w 345701"/>
                <a:gd name="connsiteY10" fmla="*/ 461783 h 528352"/>
                <a:gd name="connsiteX11" fmla="*/ 15480 w 345701"/>
                <a:gd name="connsiteY11" fmla="*/ 420509 h 528352"/>
                <a:gd name="connsiteX12" fmla="*/ 15480 w 345701"/>
                <a:gd name="connsiteY12" fmla="*/ 420505 h 528352"/>
                <a:gd name="connsiteX13" fmla="*/ 15480 w 345701"/>
                <a:gd name="connsiteY13" fmla="*/ 420470 h 528352"/>
                <a:gd name="connsiteX14" fmla="*/ 59336 w 345701"/>
                <a:gd name="connsiteY14" fmla="*/ 376652 h 528352"/>
                <a:gd name="connsiteX15" fmla="*/ 93271 w 345701"/>
                <a:gd name="connsiteY15" fmla="*/ 376652 h 528352"/>
                <a:gd name="connsiteX16" fmla="*/ 172865 w 345701"/>
                <a:gd name="connsiteY16" fmla="*/ 448888 h 528352"/>
                <a:gd name="connsiteX17" fmla="*/ 252459 w 345701"/>
                <a:gd name="connsiteY17" fmla="*/ 376651 h 528352"/>
                <a:gd name="connsiteX18" fmla="*/ 286366 w 345701"/>
                <a:gd name="connsiteY18" fmla="*/ 376652 h 528352"/>
                <a:gd name="connsiteX19" fmla="*/ 330222 w 345701"/>
                <a:gd name="connsiteY19" fmla="*/ 420470 h 528352"/>
                <a:gd name="connsiteX20" fmla="*/ 330222 w 345701"/>
                <a:gd name="connsiteY20" fmla="*/ 420509 h 528352"/>
                <a:gd name="connsiteX21" fmla="*/ 330223 w 345701"/>
                <a:gd name="connsiteY21" fmla="*/ 420530 h 528352"/>
                <a:gd name="connsiteX22" fmla="*/ 330223 w 345701"/>
                <a:gd name="connsiteY22" fmla="*/ 512873 h 528352"/>
                <a:gd name="connsiteX23" fmla="*/ 273463 w 345701"/>
                <a:gd name="connsiteY23" fmla="*/ 512873 h 528352"/>
                <a:gd name="connsiteX24" fmla="*/ 273463 w 345701"/>
                <a:gd name="connsiteY24" fmla="*/ 475719 h 528352"/>
                <a:gd name="connsiteX25" fmla="*/ 265724 w 345701"/>
                <a:gd name="connsiteY25" fmla="*/ 467980 h 528352"/>
                <a:gd name="connsiteX26" fmla="*/ 257984 w 345701"/>
                <a:gd name="connsiteY26" fmla="*/ 475719 h 528352"/>
                <a:gd name="connsiteX27" fmla="*/ 257984 w 345701"/>
                <a:gd name="connsiteY27" fmla="*/ 512873 h 528352"/>
                <a:gd name="connsiteX28" fmla="*/ 87717 w 345701"/>
                <a:gd name="connsiteY28" fmla="*/ 512873 h 528352"/>
                <a:gd name="connsiteX29" fmla="*/ 87717 w 345701"/>
                <a:gd name="connsiteY29" fmla="*/ 475719 h 528352"/>
                <a:gd name="connsiteX30" fmla="*/ 79977 w 345701"/>
                <a:gd name="connsiteY30" fmla="*/ 467980 h 528352"/>
                <a:gd name="connsiteX31" fmla="*/ 72238 w 345701"/>
                <a:gd name="connsiteY31" fmla="*/ 475719 h 528352"/>
                <a:gd name="connsiteX32" fmla="*/ 72238 w 345701"/>
                <a:gd name="connsiteY32" fmla="*/ 512873 h 528352"/>
                <a:gd name="connsiteX33" fmla="*/ 15480 w 345701"/>
                <a:gd name="connsiteY33" fmla="*/ 512873 h 528352"/>
                <a:gd name="connsiteX34" fmla="*/ 15480 w 345701"/>
                <a:gd name="connsiteY34" fmla="*/ 492740 h 528352"/>
                <a:gd name="connsiteX35" fmla="*/ 7741 w 345701"/>
                <a:gd name="connsiteY35" fmla="*/ 485000 h 528352"/>
                <a:gd name="connsiteX36" fmla="*/ 1 w 345701"/>
                <a:gd name="connsiteY36" fmla="*/ 492740 h 528352"/>
                <a:gd name="connsiteX37" fmla="*/ 1 w 345701"/>
                <a:gd name="connsiteY37" fmla="*/ 520592 h 528352"/>
                <a:gd name="connsiteX38" fmla="*/ 0 w 345701"/>
                <a:gd name="connsiteY38" fmla="*/ 520612 h 528352"/>
                <a:gd name="connsiteX39" fmla="*/ 7740 w 345701"/>
                <a:gd name="connsiteY39" fmla="*/ 528352 h 528352"/>
                <a:gd name="connsiteX40" fmla="*/ 337962 w 345701"/>
                <a:gd name="connsiteY40" fmla="*/ 528352 h 528352"/>
                <a:gd name="connsiteX41" fmla="*/ 345701 w 345701"/>
                <a:gd name="connsiteY41" fmla="*/ 520612 h 528352"/>
                <a:gd name="connsiteX42" fmla="*/ 345701 w 345701"/>
                <a:gd name="connsiteY42" fmla="*/ 420508 h 528352"/>
                <a:gd name="connsiteX43" fmla="*/ 345700 w 345701"/>
                <a:gd name="connsiteY43" fmla="*/ 420469 h 528352"/>
                <a:gd name="connsiteX44" fmla="*/ 345700 w 345701"/>
                <a:gd name="connsiteY44" fmla="*/ 172856 h 528352"/>
                <a:gd name="connsiteX45" fmla="*/ 172865 w 345701"/>
                <a:gd name="connsiteY45" fmla="*/ 433408 h 528352"/>
                <a:gd name="connsiteX46" fmla="*/ 108850 w 345701"/>
                <a:gd name="connsiteY46" fmla="*/ 376651 h 528352"/>
                <a:gd name="connsiteX47" fmla="*/ 141892 w 345701"/>
                <a:gd name="connsiteY47" fmla="*/ 376651 h 528352"/>
                <a:gd name="connsiteX48" fmla="*/ 149632 w 345701"/>
                <a:gd name="connsiteY48" fmla="*/ 368911 h 528352"/>
                <a:gd name="connsiteX49" fmla="*/ 149632 w 345701"/>
                <a:gd name="connsiteY49" fmla="*/ 368910 h 528352"/>
                <a:gd name="connsiteX50" fmla="*/ 149632 w 345701"/>
                <a:gd name="connsiteY50" fmla="*/ 368909 h 528352"/>
                <a:gd name="connsiteX51" fmla="*/ 149632 w 345701"/>
                <a:gd name="connsiteY51" fmla="*/ 353443 h 528352"/>
                <a:gd name="connsiteX52" fmla="*/ 172851 w 345701"/>
                <a:gd name="connsiteY52" fmla="*/ 355494 h 528352"/>
                <a:gd name="connsiteX53" fmla="*/ 196069 w 345701"/>
                <a:gd name="connsiteY53" fmla="*/ 353443 h 528352"/>
                <a:gd name="connsiteX54" fmla="*/ 196069 w 345701"/>
                <a:gd name="connsiteY54" fmla="*/ 368909 h 528352"/>
                <a:gd name="connsiteX55" fmla="*/ 203809 w 345701"/>
                <a:gd name="connsiteY55" fmla="*/ 376649 h 528352"/>
                <a:gd name="connsiteX56" fmla="*/ 236880 w 345701"/>
                <a:gd name="connsiteY56" fmla="*/ 376650 h 528352"/>
                <a:gd name="connsiteX57" fmla="*/ 172865 w 345701"/>
                <a:gd name="connsiteY57" fmla="*/ 433408 h 528352"/>
                <a:gd name="connsiteX58" fmla="*/ 183170 w 345701"/>
                <a:gd name="connsiteY58" fmla="*/ 278617 h 528352"/>
                <a:gd name="connsiteX59" fmla="*/ 154792 w 345701"/>
                <a:gd name="connsiteY59" fmla="*/ 301836 h 528352"/>
                <a:gd name="connsiteX60" fmla="*/ 183170 w 345701"/>
                <a:gd name="connsiteY60" fmla="*/ 325054 h 528352"/>
                <a:gd name="connsiteX61" fmla="*/ 211286 w 345701"/>
                <a:gd name="connsiteY61" fmla="*/ 305027 h 528352"/>
                <a:gd name="connsiteX62" fmla="*/ 223666 w 345701"/>
                <a:gd name="connsiteY62" fmla="*/ 305427 h 528352"/>
                <a:gd name="connsiteX63" fmla="*/ 258696 w 345701"/>
                <a:gd name="connsiteY63" fmla="*/ 301995 h 528352"/>
                <a:gd name="connsiteX64" fmla="*/ 172850 w 345701"/>
                <a:gd name="connsiteY64" fmla="*/ 340016 h 528352"/>
                <a:gd name="connsiteX65" fmla="*/ 56757 w 345701"/>
                <a:gd name="connsiteY65" fmla="*/ 223923 h 528352"/>
                <a:gd name="connsiteX66" fmla="*/ 56757 w 345701"/>
                <a:gd name="connsiteY66" fmla="*/ 180581 h 528352"/>
                <a:gd name="connsiteX67" fmla="*/ 56758 w 345701"/>
                <a:gd name="connsiteY67" fmla="*/ 180581 h 528352"/>
                <a:gd name="connsiteX68" fmla="*/ 288944 w 345701"/>
                <a:gd name="connsiteY68" fmla="*/ 180581 h 528352"/>
                <a:gd name="connsiteX69" fmla="*/ 288944 w 345701"/>
                <a:gd name="connsiteY69" fmla="*/ 223922 h 528352"/>
                <a:gd name="connsiteX70" fmla="*/ 273509 w 345701"/>
                <a:gd name="connsiteY70" fmla="*/ 281717 h 528352"/>
                <a:gd name="connsiteX71" fmla="*/ 207099 w 345701"/>
                <a:gd name="connsiteY71" fmla="*/ 289196 h 528352"/>
                <a:gd name="connsiteX72" fmla="*/ 183170 w 345701"/>
                <a:gd name="connsiteY72" fmla="*/ 278617 h 528352"/>
                <a:gd name="connsiteX73" fmla="*/ 196069 w 345701"/>
                <a:gd name="connsiteY73" fmla="*/ 301836 h 528352"/>
                <a:gd name="connsiteX74" fmla="*/ 183170 w 345701"/>
                <a:gd name="connsiteY74" fmla="*/ 309575 h 528352"/>
                <a:gd name="connsiteX75" fmla="*/ 170271 w 345701"/>
                <a:gd name="connsiteY75" fmla="*/ 301836 h 528352"/>
                <a:gd name="connsiteX76" fmla="*/ 183170 w 345701"/>
                <a:gd name="connsiteY76" fmla="*/ 294096 h 528352"/>
                <a:gd name="connsiteX77" fmla="*/ 196069 w 345701"/>
                <a:gd name="connsiteY77" fmla="*/ 301836 h 528352"/>
                <a:gd name="connsiteX78" fmla="*/ 330221 w 345701"/>
                <a:gd name="connsiteY78" fmla="*/ 172842 h 528352"/>
                <a:gd name="connsiteX79" fmla="*/ 330221 w 345701"/>
                <a:gd name="connsiteY79" fmla="*/ 380584 h 528352"/>
                <a:gd name="connsiteX80" fmla="*/ 286365 w 345701"/>
                <a:gd name="connsiteY80" fmla="*/ 361172 h 528352"/>
                <a:gd name="connsiteX81" fmla="*/ 211548 w 345701"/>
                <a:gd name="connsiteY81" fmla="*/ 361170 h 528352"/>
                <a:gd name="connsiteX82" fmla="*/ 211548 w 345701"/>
                <a:gd name="connsiteY82" fmla="*/ 349683 h 528352"/>
                <a:gd name="connsiteX83" fmla="*/ 283973 w 345701"/>
                <a:gd name="connsiteY83" fmla="*/ 294296 h 528352"/>
                <a:gd name="connsiteX84" fmla="*/ 320516 w 345701"/>
                <a:gd name="connsiteY84" fmla="*/ 266849 h 528352"/>
                <a:gd name="connsiteX85" fmla="*/ 324105 w 345701"/>
                <a:gd name="connsiteY85" fmla="*/ 239799 h 528352"/>
                <a:gd name="connsiteX86" fmla="*/ 304367 w 345701"/>
                <a:gd name="connsiteY86" fmla="*/ 227651 h 528352"/>
                <a:gd name="connsiteX87" fmla="*/ 304424 w 345701"/>
                <a:gd name="connsiteY87" fmla="*/ 223922 h 528352"/>
                <a:gd name="connsiteX88" fmla="*/ 304424 w 345701"/>
                <a:gd name="connsiteY88" fmla="*/ 172841 h 528352"/>
                <a:gd name="connsiteX89" fmla="*/ 304424 w 345701"/>
                <a:gd name="connsiteY89" fmla="*/ 152203 h 528352"/>
                <a:gd name="connsiteX90" fmla="*/ 296684 w 345701"/>
                <a:gd name="connsiteY90" fmla="*/ 144463 h 528352"/>
                <a:gd name="connsiteX91" fmla="*/ 288945 w 345701"/>
                <a:gd name="connsiteY91" fmla="*/ 152203 h 528352"/>
                <a:gd name="connsiteX92" fmla="*/ 288945 w 345701"/>
                <a:gd name="connsiteY92" fmla="*/ 165102 h 528352"/>
                <a:gd name="connsiteX93" fmla="*/ 273466 w 345701"/>
                <a:gd name="connsiteY93" fmla="*/ 165102 h 528352"/>
                <a:gd name="connsiteX94" fmla="*/ 273466 w 345701"/>
                <a:gd name="connsiteY94" fmla="*/ 152203 h 528352"/>
                <a:gd name="connsiteX95" fmla="*/ 265726 w 345701"/>
                <a:gd name="connsiteY95" fmla="*/ 144463 h 528352"/>
                <a:gd name="connsiteX96" fmla="*/ 257986 w 345701"/>
                <a:gd name="connsiteY96" fmla="*/ 152203 h 528352"/>
                <a:gd name="connsiteX97" fmla="*/ 257986 w 345701"/>
                <a:gd name="connsiteY97" fmla="*/ 165102 h 528352"/>
                <a:gd name="connsiteX98" fmla="*/ 242507 w 345701"/>
                <a:gd name="connsiteY98" fmla="*/ 165102 h 528352"/>
                <a:gd name="connsiteX99" fmla="*/ 242507 w 345701"/>
                <a:gd name="connsiteY99" fmla="*/ 152203 h 528352"/>
                <a:gd name="connsiteX100" fmla="*/ 234768 w 345701"/>
                <a:gd name="connsiteY100" fmla="*/ 144463 h 528352"/>
                <a:gd name="connsiteX101" fmla="*/ 227028 w 345701"/>
                <a:gd name="connsiteY101" fmla="*/ 152203 h 528352"/>
                <a:gd name="connsiteX102" fmla="*/ 227028 w 345701"/>
                <a:gd name="connsiteY102" fmla="*/ 165102 h 528352"/>
                <a:gd name="connsiteX103" fmla="*/ 211549 w 345701"/>
                <a:gd name="connsiteY103" fmla="*/ 165102 h 528352"/>
                <a:gd name="connsiteX104" fmla="*/ 211549 w 345701"/>
                <a:gd name="connsiteY104" fmla="*/ 152203 h 528352"/>
                <a:gd name="connsiteX105" fmla="*/ 203810 w 345701"/>
                <a:gd name="connsiteY105" fmla="*/ 144463 h 528352"/>
                <a:gd name="connsiteX106" fmla="*/ 196070 w 345701"/>
                <a:gd name="connsiteY106" fmla="*/ 152203 h 528352"/>
                <a:gd name="connsiteX107" fmla="*/ 196070 w 345701"/>
                <a:gd name="connsiteY107" fmla="*/ 165102 h 528352"/>
                <a:gd name="connsiteX108" fmla="*/ 180591 w 345701"/>
                <a:gd name="connsiteY108" fmla="*/ 165102 h 528352"/>
                <a:gd name="connsiteX109" fmla="*/ 180591 w 345701"/>
                <a:gd name="connsiteY109" fmla="*/ 152203 h 528352"/>
                <a:gd name="connsiteX110" fmla="*/ 172852 w 345701"/>
                <a:gd name="connsiteY110" fmla="*/ 144463 h 528352"/>
                <a:gd name="connsiteX111" fmla="*/ 165112 w 345701"/>
                <a:gd name="connsiteY111" fmla="*/ 152203 h 528352"/>
                <a:gd name="connsiteX112" fmla="*/ 165112 w 345701"/>
                <a:gd name="connsiteY112" fmla="*/ 165102 h 528352"/>
                <a:gd name="connsiteX113" fmla="*/ 149633 w 345701"/>
                <a:gd name="connsiteY113" fmla="*/ 165102 h 528352"/>
                <a:gd name="connsiteX114" fmla="*/ 149633 w 345701"/>
                <a:gd name="connsiteY114" fmla="*/ 152203 h 528352"/>
                <a:gd name="connsiteX115" fmla="*/ 141893 w 345701"/>
                <a:gd name="connsiteY115" fmla="*/ 144463 h 528352"/>
                <a:gd name="connsiteX116" fmla="*/ 134154 w 345701"/>
                <a:gd name="connsiteY116" fmla="*/ 152203 h 528352"/>
                <a:gd name="connsiteX117" fmla="*/ 134154 w 345701"/>
                <a:gd name="connsiteY117" fmla="*/ 165102 h 528352"/>
                <a:gd name="connsiteX118" fmla="*/ 118675 w 345701"/>
                <a:gd name="connsiteY118" fmla="*/ 165102 h 528352"/>
                <a:gd name="connsiteX119" fmla="*/ 118675 w 345701"/>
                <a:gd name="connsiteY119" fmla="*/ 152203 h 528352"/>
                <a:gd name="connsiteX120" fmla="*/ 110935 w 345701"/>
                <a:gd name="connsiteY120" fmla="*/ 144463 h 528352"/>
                <a:gd name="connsiteX121" fmla="*/ 103196 w 345701"/>
                <a:gd name="connsiteY121" fmla="*/ 152203 h 528352"/>
                <a:gd name="connsiteX122" fmla="*/ 103196 w 345701"/>
                <a:gd name="connsiteY122" fmla="*/ 165102 h 528352"/>
                <a:gd name="connsiteX123" fmla="*/ 87717 w 345701"/>
                <a:gd name="connsiteY123" fmla="*/ 165102 h 528352"/>
                <a:gd name="connsiteX124" fmla="*/ 87717 w 345701"/>
                <a:gd name="connsiteY124" fmla="*/ 152203 h 528352"/>
                <a:gd name="connsiteX125" fmla="*/ 79977 w 345701"/>
                <a:gd name="connsiteY125" fmla="*/ 144463 h 528352"/>
                <a:gd name="connsiteX126" fmla="*/ 72238 w 345701"/>
                <a:gd name="connsiteY126" fmla="*/ 152203 h 528352"/>
                <a:gd name="connsiteX127" fmla="*/ 72238 w 345701"/>
                <a:gd name="connsiteY127" fmla="*/ 165102 h 528352"/>
                <a:gd name="connsiteX128" fmla="*/ 56759 w 345701"/>
                <a:gd name="connsiteY128" fmla="*/ 165102 h 528352"/>
                <a:gd name="connsiteX129" fmla="*/ 56759 w 345701"/>
                <a:gd name="connsiteY129" fmla="*/ 152203 h 528352"/>
                <a:gd name="connsiteX130" fmla="*/ 49019 w 345701"/>
                <a:gd name="connsiteY130" fmla="*/ 144463 h 528352"/>
                <a:gd name="connsiteX131" fmla="*/ 41280 w 345701"/>
                <a:gd name="connsiteY131" fmla="*/ 152203 h 528352"/>
                <a:gd name="connsiteX132" fmla="*/ 41280 w 345701"/>
                <a:gd name="connsiteY132" fmla="*/ 172841 h 528352"/>
                <a:gd name="connsiteX133" fmla="*/ 41280 w 345701"/>
                <a:gd name="connsiteY133" fmla="*/ 223922 h 528352"/>
                <a:gd name="connsiteX134" fmla="*/ 134154 w 345701"/>
                <a:gd name="connsiteY134" fmla="*/ 349683 h 528352"/>
                <a:gd name="connsiteX135" fmla="*/ 134154 w 345701"/>
                <a:gd name="connsiteY135" fmla="*/ 361172 h 528352"/>
                <a:gd name="connsiteX136" fmla="*/ 59337 w 345701"/>
                <a:gd name="connsiteY136" fmla="*/ 361172 h 528352"/>
                <a:gd name="connsiteX137" fmla="*/ 15481 w 345701"/>
                <a:gd name="connsiteY137" fmla="*/ 380584 h 528352"/>
                <a:gd name="connsiteX138" fmla="*/ 15481 w 345701"/>
                <a:gd name="connsiteY138" fmla="*/ 173375 h 528352"/>
                <a:gd name="connsiteX139" fmla="*/ 15508 w 345701"/>
                <a:gd name="connsiteY139" fmla="*/ 172835 h 528352"/>
                <a:gd name="connsiteX140" fmla="*/ 172865 w 345701"/>
                <a:gd name="connsiteY140" fmla="*/ 15479 h 528352"/>
                <a:gd name="connsiteX141" fmla="*/ 330222 w 345701"/>
                <a:gd name="connsiteY141" fmla="*/ 172825 h 528352"/>
                <a:gd name="connsiteX142" fmla="*/ 330221 w 345701"/>
                <a:gd name="connsiteY142" fmla="*/ 172842 h 528352"/>
                <a:gd name="connsiteX143" fmla="*/ 296168 w 345701"/>
                <a:gd name="connsiteY143" fmla="*/ 269791 h 528352"/>
                <a:gd name="connsiteX144" fmla="*/ 303022 w 345701"/>
                <a:gd name="connsiteY144" fmla="*/ 243088 h 528352"/>
                <a:gd name="connsiteX145" fmla="*/ 310450 w 345701"/>
                <a:gd name="connsiteY145" fmla="*/ 247089 h 528352"/>
                <a:gd name="connsiteX146" fmla="*/ 307654 w 345701"/>
                <a:gd name="connsiteY146" fmla="*/ 258237 h 528352"/>
                <a:gd name="connsiteX147" fmla="*/ 296168 w 345701"/>
                <a:gd name="connsiteY147" fmla="*/ 269791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</a:cxnLst>
              <a:rect l="l" t="t" r="r" b="b"/>
              <a:pathLst>
                <a:path w="345701" h="528352">
                  <a:moveTo>
                    <a:pt x="345700" y="172856"/>
                  </a:moveTo>
                  <a:cubicBezTo>
                    <a:pt x="345700" y="172848"/>
                    <a:pt x="345701" y="172842"/>
                    <a:pt x="345701" y="172835"/>
                  </a:cubicBezTo>
                  <a:cubicBezTo>
                    <a:pt x="345701" y="77534"/>
                    <a:pt x="268167" y="0"/>
                    <a:pt x="172865" y="0"/>
                  </a:cubicBezTo>
                  <a:cubicBezTo>
                    <a:pt x="77801" y="0"/>
                    <a:pt x="423" y="77149"/>
                    <a:pt x="37" y="172123"/>
                  </a:cubicBezTo>
                  <a:cubicBezTo>
                    <a:pt x="15" y="172360"/>
                    <a:pt x="1" y="172599"/>
                    <a:pt x="1" y="172841"/>
                  </a:cubicBezTo>
                  <a:lnTo>
                    <a:pt x="1" y="420469"/>
                  </a:lnTo>
                  <a:cubicBezTo>
                    <a:pt x="1" y="420483"/>
                    <a:pt x="0" y="420495"/>
                    <a:pt x="0" y="420508"/>
                  </a:cubicBezTo>
                  <a:cubicBezTo>
                    <a:pt x="0" y="420516"/>
                    <a:pt x="1" y="420522"/>
                    <a:pt x="1" y="420529"/>
                  </a:cubicBezTo>
                  <a:lnTo>
                    <a:pt x="1" y="461783"/>
                  </a:lnTo>
                  <a:cubicBezTo>
                    <a:pt x="1" y="466055"/>
                    <a:pt x="3467" y="469522"/>
                    <a:pt x="7741" y="469522"/>
                  </a:cubicBezTo>
                  <a:cubicBezTo>
                    <a:pt x="12002" y="469522"/>
                    <a:pt x="15480" y="466055"/>
                    <a:pt x="15480" y="461783"/>
                  </a:cubicBezTo>
                  <a:lnTo>
                    <a:pt x="15480" y="420509"/>
                  </a:lnTo>
                  <a:lnTo>
                    <a:pt x="15480" y="420505"/>
                  </a:lnTo>
                  <a:lnTo>
                    <a:pt x="15480" y="420470"/>
                  </a:lnTo>
                  <a:cubicBezTo>
                    <a:pt x="15502" y="396305"/>
                    <a:pt x="35166" y="376652"/>
                    <a:pt x="59336" y="376652"/>
                  </a:cubicBezTo>
                  <a:lnTo>
                    <a:pt x="93271" y="376652"/>
                  </a:lnTo>
                  <a:cubicBezTo>
                    <a:pt x="97177" y="417132"/>
                    <a:pt x="131378" y="448888"/>
                    <a:pt x="172865" y="448888"/>
                  </a:cubicBezTo>
                  <a:cubicBezTo>
                    <a:pt x="214352" y="448888"/>
                    <a:pt x="248553" y="417132"/>
                    <a:pt x="252459" y="376651"/>
                  </a:cubicBezTo>
                  <a:lnTo>
                    <a:pt x="286366" y="376652"/>
                  </a:lnTo>
                  <a:cubicBezTo>
                    <a:pt x="310536" y="376652"/>
                    <a:pt x="330199" y="396305"/>
                    <a:pt x="330222" y="420470"/>
                  </a:cubicBezTo>
                  <a:lnTo>
                    <a:pt x="330222" y="420509"/>
                  </a:lnTo>
                  <a:cubicBezTo>
                    <a:pt x="330222" y="420517"/>
                    <a:pt x="330223" y="420523"/>
                    <a:pt x="330223" y="420530"/>
                  </a:cubicBezTo>
                  <a:lnTo>
                    <a:pt x="330223" y="512873"/>
                  </a:lnTo>
                  <a:lnTo>
                    <a:pt x="273463" y="512873"/>
                  </a:lnTo>
                  <a:lnTo>
                    <a:pt x="273463" y="475719"/>
                  </a:lnTo>
                  <a:cubicBezTo>
                    <a:pt x="273463" y="471444"/>
                    <a:pt x="269999" y="467980"/>
                    <a:pt x="265724" y="467980"/>
                  </a:cubicBezTo>
                  <a:cubicBezTo>
                    <a:pt x="261450" y="467980"/>
                    <a:pt x="257984" y="471444"/>
                    <a:pt x="257984" y="475719"/>
                  </a:cubicBezTo>
                  <a:lnTo>
                    <a:pt x="257984" y="512873"/>
                  </a:lnTo>
                  <a:lnTo>
                    <a:pt x="87717" y="512873"/>
                  </a:lnTo>
                  <a:lnTo>
                    <a:pt x="87717" y="475719"/>
                  </a:lnTo>
                  <a:cubicBezTo>
                    <a:pt x="87717" y="471444"/>
                    <a:pt x="84253" y="467980"/>
                    <a:pt x="79977" y="467980"/>
                  </a:cubicBezTo>
                  <a:cubicBezTo>
                    <a:pt x="75702" y="467980"/>
                    <a:pt x="72238" y="471444"/>
                    <a:pt x="72238" y="475719"/>
                  </a:cubicBezTo>
                  <a:lnTo>
                    <a:pt x="72238" y="512873"/>
                  </a:lnTo>
                  <a:lnTo>
                    <a:pt x="15480" y="512873"/>
                  </a:lnTo>
                  <a:lnTo>
                    <a:pt x="15480" y="492740"/>
                  </a:lnTo>
                  <a:cubicBezTo>
                    <a:pt x="15480" y="488477"/>
                    <a:pt x="12002" y="485000"/>
                    <a:pt x="7741" y="485000"/>
                  </a:cubicBezTo>
                  <a:cubicBezTo>
                    <a:pt x="3467" y="485000"/>
                    <a:pt x="1" y="488477"/>
                    <a:pt x="1" y="492740"/>
                  </a:cubicBezTo>
                  <a:lnTo>
                    <a:pt x="1" y="520592"/>
                  </a:lnTo>
                  <a:cubicBezTo>
                    <a:pt x="1" y="520599"/>
                    <a:pt x="0" y="520605"/>
                    <a:pt x="0" y="520612"/>
                  </a:cubicBezTo>
                  <a:cubicBezTo>
                    <a:pt x="0" y="524888"/>
                    <a:pt x="3464" y="528352"/>
                    <a:pt x="7740" y="528352"/>
                  </a:cubicBezTo>
                  <a:lnTo>
                    <a:pt x="337962" y="528352"/>
                  </a:lnTo>
                  <a:cubicBezTo>
                    <a:pt x="342237" y="528352"/>
                    <a:pt x="345701" y="524888"/>
                    <a:pt x="345701" y="520612"/>
                  </a:cubicBezTo>
                  <a:lnTo>
                    <a:pt x="345701" y="420508"/>
                  </a:lnTo>
                  <a:cubicBezTo>
                    <a:pt x="345701" y="420495"/>
                    <a:pt x="345700" y="420483"/>
                    <a:pt x="345700" y="420469"/>
                  </a:cubicBezTo>
                  <a:lnTo>
                    <a:pt x="345700" y="172856"/>
                  </a:lnTo>
                  <a:close/>
                  <a:moveTo>
                    <a:pt x="172865" y="433408"/>
                  </a:moveTo>
                  <a:cubicBezTo>
                    <a:pt x="139921" y="433408"/>
                    <a:pt x="112687" y="408576"/>
                    <a:pt x="108850" y="376651"/>
                  </a:cubicBezTo>
                  <a:lnTo>
                    <a:pt x="141892" y="376651"/>
                  </a:lnTo>
                  <a:cubicBezTo>
                    <a:pt x="146168" y="376651"/>
                    <a:pt x="149632" y="373187"/>
                    <a:pt x="149632" y="368911"/>
                  </a:cubicBezTo>
                  <a:lnTo>
                    <a:pt x="149632" y="368910"/>
                  </a:lnTo>
                  <a:lnTo>
                    <a:pt x="149632" y="368909"/>
                  </a:lnTo>
                  <a:lnTo>
                    <a:pt x="149632" y="353443"/>
                  </a:lnTo>
                  <a:cubicBezTo>
                    <a:pt x="157171" y="354790"/>
                    <a:pt x="164929" y="355494"/>
                    <a:pt x="172851" y="355494"/>
                  </a:cubicBezTo>
                  <a:cubicBezTo>
                    <a:pt x="180772" y="355494"/>
                    <a:pt x="188530" y="354789"/>
                    <a:pt x="196069" y="353443"/>
                  </a:cubicBezTo>
                  <a:lnTo>
                    <a:pt x="196069" y="368909"/>
                  </a:lnTo>
                  <a:cubicBezTo>
                    <a:pt x="196069" y="373185"/>
                    <a:pt x="199533" y="376649"/>
                    <a:pt x="203809" y="376649"/>
                  </a:cubicBezTo>
                  <a:lnTo>
                    <a:pt x="236880" y="376650"/>
                  </a:lnTo>
                  <a:cubicBezTo>
                    <a:pt x="233043" y="408576"/>
                    <a:pt x="205809" y="433408"/>
                    <a:pt x="172865" y="433408"/>
                  </a:cubicBezTo>
                  <a:close/>
                  <a:moveTo>
                    <a:pt x="183170" y="278617"/>
                  </a:moveTo>
                  <a:cubicBezTo>
                    <a:pt x="167256" y="278617"/>
                    <a:pt x="154792" y="288816"/>
                    <a:pt x="154792" y="301836"/>
                  </a:cubicBezTo>
                  <a:cubicBezTo>
                    <a:pt x="154792" y="314855"/>
                    <a:pt x="167256" y="325054"/>
                    <a:pt x="183170" y="325054"/>
                  </a:cubicBezTo>
                  <a:cubicBezTo>
                    <a:pt x="197756" y="325054"/>
                    <a:pt x="209438" y="316483"/>
                    <a:pt x="211286" y="305027"/>
                  </a:cubicBezTo>
                  <a:cubicBezTo>
                    <a:pt x="215505" y="305285"/>
                    <a:pt x="219641" y="305427"/>
                    <a:pt x="223666" y="305427"/>
                  </a:cubicBezTo>
                  <a:cubicBezTo>
                    <a:pt x="236358" y="305427"/>
                    <a:pt x="248066" y="304181"/>
                    <a:pt x="258696" y="301995"/>
                  </a:cubicBezTo>
                  <a:cubicBezTo>
                    <a:pt x="237447" y="325340"/>
                    <a:pt x="206830" y="340016"/>
                    <a:pt x="172850" y="340016"/>
                  </a:cubicBezTo>
                  <a:cubicBezTo>
                    <a:pt x="108836" y="340016"/>
                    <a:pt x="56757" y="287936"/>
                    <a:pt x="56757" y="223923"/>
                  </a:cubicBezTo>
                  <a:lnTo>
                    <a:pt x="56757" y="180581"/>
                  </a:lnTo>
                  <a:lnTo>
                    <a:pt x="56758" y="180581"/>
                  </a:lnTo>
                  <a:lnTo>
                    <a:pt x="288944" y="180581"/>
                  </a:lnTo>
                  <a:lnTo>
                    <a:pt x="288944" y="223922"/>
                  </a:lnTo>
                  <a:cubicBezTo>
                    <a:pt x="288944" y="244949"/>
                    <a:pt x="283325" y="264688"/>
                    <a:pt x="273509" y="281717"/>
                  </a:cubicBezTo>
                  <a:cubicBezTo>
                    <a:pt x="254444" y="288760"/>
                    <a:pt x="231531" y="291326"/>
                    <a:pt x="207099" y="289196"/>
                  </a:cubicBezTo>
                  <a:cubicBezTo>
                    <a:pt x="202100" y="282788"/>
                    <a:pt x="193343" y="278617"/>
                    <a:pt x="183170" y="278617"/>
                  </a:cubicBezTo>
                  <a:close/>
                  <a:moveTo>
                    <a:pt x="196069" y="301836"/>
                  </a:moveTo>
                  <a:cubicBezTo>
                    <a:pt x="196069" y="305489"/>
                    <a:pt x="190552" y="309575"/>
                    <a:pt x="183170" y="309575"/>
                  </a:cubicBezTo>
                  <a:cubicBezTo>
                    <a:pt x="175787" y="309575"/>
                    <a:pt x="170271" y="305489"/>
                    <a:pt x="170271" y="301836"/>
                  </a:cubicBezTo>
                  <a:cubicBezTo>
                    <a:pt x="170271" y="298182"/>
                    <a:pt x="175787" y="294096"/>
                    <a:pt x="183170" y="294096"/>
                  </a:cubicBezTo>
                  <a:cubicBezTo>
                    <a:pt x="190552" y="294096"/>
                    <a:pt x="196069" y="298182"/>
                    <a:pt x="196069" y="301836"/>
                  </a:cubicBezTo>
                  <a:close/>
                  <a:moveTo>
                    <a:pt x="330221" y="172842"/>
                  </a:moveTo>
                  <a:lnTo>
                    <a:pt x="330221" y="380584"/>
                  </a:lnTo>
                  <a:cubicBezTo>
                    <a:pt x="319361" y="368664"/>
                    <a:pt x="303722" y="361172"/>
                    <a:pt x="286365" y="361172"/>
                  </a:cubicBezTo>
                  <a:lnTo>
                    <a:pt x="211548" y="361170"/>
                  </a:lnTo>
                  <a:lnTo>
                    <a:pt x="211548" y="349683"/>
                  </a:lnTo>
                  <a:cubicBezTo>
                    <a:pt x="241753" y="340371"/>
                    <a:pt x="267348" y="320453"/>
                    <a:pt x="283973" y="294296"/>
                  </a:cubicBezTo>
                  <a:cubicBezTo>
                    <a:pt x="301073" y="287132"/>
                    <a:pt x="313553" y="277247"/>
                    <a:pt x="320516" y="266849"/>
                  </a:cubicBezTo>
                  <a:cubicBezTo>
                    <a:pt x="326891" y="257328"/>
                    <a:pt x="328198" y="247468"/>
                    <a:pt x="324105" y="239799"/>
                  </a:cubicBezTo>
                  <a:cubicBezTo>
                    <a:pt x="319907" y="231934"/>
                    <a:pt x="311637" y="228810"/>
                    <a:pt x="304367" y="227651"/>
                  </a:cubicBezTo>
                  <a:cubicBezTo>
                    <a:pt x="304402" y="226411"/>
                    <a:pt x="304424" y="225170"/>
                    <a:pt x="304424" y="223922"/>
                  </a:cubicBezTo>
                  <a:lnTo>
                    <a:pt x="304424" y="172841"/>
                  </a:lnTo>
                  <a:lnTo>
                    <a:pt x="304424" y="152203"/>
                  </a:lnTo>
                  <a:cubicBezTo>
                    <a:pt x="304424" y="147927"/>
                    <a:pt x="300959" y="144463"/>
                    <a:pt x="296684" y="144463"/>
                  </a:cubicBezTo>
                  <a:cubicBezTo>
                    <a:pt x="292409" y="144463"/>
                    <a:pt x="288945" y="147927"/>
                    <a:pt x="288945" y="152203"/>
                  </a:cubicBezTo>
                  <a:lnTo>
                    <a:pt x="288945" y="165102"/>
                  </a:lnTo>
                  <a:lnTo>
                    <a:pt x="273466" y="165102"/>
                  </a:lnTo>
                  <a:lnTo>
                    <a:pt x="273466" y="152203"/>
                  </a:lnTo>
                  <a:cubicBezTo>
                    <a:pt x="273466" y="147927"/>
                    <a:pt x="270001" y="144463"/>
                    <a:pt x="265726" y="144463"/>
                  </a:cubicBezTo>
                  <a:cubicBezTo>
                    <a:pt x="261451" y="144463"/>
                    <a:pt x="257986" y="147927"/>
                    <a:pt x="257986" y="152203"/>
                  </a:cubicBezTo>
                  <a:lnTo>
                    <a:pt x="257986" y="165102"/>
                  </a:lnTo>
                  <a:lnTo>
                    <a:pt x="242507" y="165102"/>
                  </a:lnTo>
                  <a:lnTo>
                    <a:pt x="242507" y="152203"/>
                  </a:lnTo>
                  <a:cubicBezTo>
                    <a:pt x="242507" y="147927"/>
                    <a:pt x="239043" y="144463"/>
                    <a:pt x="234768" y="144463"/>
                  </a:cubicBezTo>
                  <a:cubicBezTo>
                    <a:pt x="230493" y="144463"/>
                    <a:pt x="227028" y="147927"/>
                    <a:pt x="227028" y="152203"/>
                  </a:cubicBezTo>
                  <a:lnTo>
                    <a:pt x="227028" y="165102"/>
                  </a:lnTo>
                  <a:lnTo>
                    <a:pt x="211549" y="165102"/>
                  </a:lnTo>
                  <a:lnTo>
                    <a:pt x="211549" y="152203"/>
                  </a:lnTo>
                  <a:cubicBezTo>
                    <a:pt x="211549" y="147927"/>
                    <a:pt x="208085" y="144463"/>
                    <a:pt x="203810" y="144463"/>
                  </a:cubicBezTo>
                  <a:cubicBezTo>
                    <a:pt x="199534" y="144463"/>
                    <a:pt x="196070" y="147927"/>
                    <a:pt x="196070" y="152203"/>
                  </a:cubicBezTo>
                  <a:lnTo>
                    <a:pt x="196070" y="165102"/>
                  </a:lnTo>
                  <a:lnTo>
                    <a:pt x="180591" y="165102"/>
                  </a:lnTo>
                  <a:lnTo>
                    <a:pt x="180591" y="152203"/>
                  </a:lnTo>
                  <a:cubicBezTo>
                    <a:pt x="180591" y="147927"/>
                    <a:pt x="177127" y="144463"/>
                    <a:pt x="172852" y="144463"/>
                  </a:cubicBezTo>
                  <a:cubicBezTo>
                    <a:pt x="168576" y="144463"/>
                    <a:pt x="165112" y="147927"/>
                    <a:pt x="165112" y="152203"/>
                  </a:cubicBezTo>
                  <a:lnTo>
                    <a:pt x="165112" y="165102"/>
                  </a:lnTo>
                  <a:lnTo>
                    <a:pt x="149633" y="165102"/>
                  </a:lnTo>
                  <a:lnTo>
                    <a:pt x="149633" y="152203"/>
                  </a:lnTo>
                  <a:cubicBezTo>
                    <a:pt x="149633" y="147927"/>
                    <a:pt x="146169" y="144463"/>
                    <a:pt x="141893" y="144463"/>
                  </a:cubicBezTo>
                  <a:cubicBezTo>
                    <a:pt x="137618" y="144463"/>
                    <a:pt x="134154" y="147927"/>
                    <a:pt x="134154" y="152203"/>
                  </a:cubicBezTo>
                  <a:lnTo>
                    <a:pt x="134154" y="165102"/>
                  </a:lnTo>
                  <a:lnTo>
                    <a:pt x="118675" y="165102"/>
                  </a:lnTo>
                  <a:lnTo>
                    <a:pt x="118675" y="152203"/>
                  </a:lnTo>
                  <a:cubicBezTo>
                    <a:pt x="118675" y="147927"/>
                    <a:pt x="115211" y="144463"/>
                    <a:pt x="110935" y="144463"/>
                  </a:cubicBezTo>
                  <a:cubicBezTo>
                    <a:pt x="106660" y="144463"/>
                    <a:pt x="103196" y="147927"/>
                    <a:pt x="103196" y="152203"/>
                  </a:cubicBezTo>
                  <a:lnTo>
                    <a:pt x="103196" y="165102"/>
                  </a:lnTo>
                  <a:lnTo>
                    <a:pt x="87717" y="165102"/>
                  </a:lnTo>
                  <a:lnTo>
                    <a:pt x="87717" y="152203"/>
                  </a:lnTo>
                  <a:cubicBezTo>
                    <a:pt x="87717" y="147927"/>
                    <a:pt x="84253" y="144463"/>
                    <a:pt x="79977" y="144463"/>
                  </a:cubicBezTo>
                  <a:cubicBezTo>
                    <a:pt x="75702" y="144463"/>
                    <a:pt x="72238" y="147927"/>
                    <a:pt x="72238" y="152203"/>
                  </a:cubicBezTo>
                  <a:lnTo>
                    <a:pt x="72238" y="165102"/>
                  </a:lnTo>
                  <a:lnTo>
                    <a:pt x="56759" y="165102"/>
                  </a:lnTo>
                  <a:lnTo>
                    <a:pt x="56759" y="152203"/>
                  </a:lnTo>
                  <a:cubicBezTo>
                    <a:pt x="56759" y="147927"/>
                    <a:pt x="53294" y="144463"/>
                    <a:pt x="49019" y="144463"/>
                  </a:cubicBezTo>
                  <a:cubicBezTo>
                    <a:pt x="44744" y="144463"/>
                    <a:pt x="41280" y="147927"/>
                    <a:pt x="41280" y="152203"/>
                  </a:cubicBezTo>
                  <a:lnTo>
                    <a:pt x="41280" y="172841"/>
                  </a:lnTo>
                  <a:lnTo>
                    <a:pt x="41280" y="223922"/>
                  </a:lnTo>
                  <a:cubicBezTo>
                    <a:pt x="41280" y="283009"/>
                    <a:pt x="80431" y="333119"/>
                    <a:pt x="134154" y="349683"/>
                  </a:cubicBezTo>
                  <a:lnTo>
                    <a:pt x="134154" y="361172"/>
                  </a:lnTo>
                  <a:lnTo>
                    <a:pt x="59337" y="361172"/>
                  </a:lnTo>
                  <a:cubicBezTo>
                    <a:pt x="41980" y="361172"/>
                    <a:pt x="26341" y="368664"/>
                    <a:pt x="15481" y="380584"/>
                  </a:cubicBezTo>
                  <a:lnTo>
                    <a:pt x="15481" y="173375"/>
                  </a:lnTo>
                  <a:cubicBezTo>
                    <a:pt x="15494" y="173196"/>
                    <a:pt x="15508" y="173018"/>
                    <a:pt x="15508" y="172835"/>
                  </a:cubicBezTo>
                  <a:cubicBezTo>
                    <a:pt x="15507" y="86069"/>
                    <a:pt x="86098" y="15479"/>
                    <a:pt x="172865" y="15479"/>
                  </a:cubicBezTo>
                  <a:cubicBezTo>
                    <a:pt x="259628" y="15479"/>
                    <a:pt x="330216" y="86063"/>
                    <a:pt x="330222" y="172825"/>
                  </a:cubicBezTo>
                  <a:cubicBezTo>
                    <a:pt x="330222" y="172831"/>
                    <a:pt x="330221" y="172836"/>
                    <a:pt x="330221" y="172842"/>
                  </a:cubicBezTo>
                  <a:close/>
                  <a:moveTo>
                    <a:pt x="296168" y="269791"/>
                  </a:moveTo>
                  <a:cubicBezTo>
                    <a:pt x="299348" y="261271"/>
                    <a:pt x="301667" y="252335"/>
                    <a:pt x="303022" y="243088"/>
                  </a:cubicBezTo>
                  <a:cubicBezTo>
                    <a:pt x="306799" y="243821"/>
                    <a:pt x="309444" y="245204"/>
                    <a:pt x="310450" y="247089"/>
                  </a:cubicBezTo>
                  <a:cubicBezTo>
                    <a:pt x="311746" y="249518"/>
                    <a:pt x="310701" y="253685"/>
                    <a:pt x="307654" y="258237"/>
                  </a:cubicBezTo>
                  <a:cubicBezTo>
                    <a:pt x="304953" y="262270"/>
                    <a:pt x="301033" y="266183"/>
                    <a:pt x="296168" y="269791"/>
                  </a:cubicBezTo>
                  <a:close/>
                </a:path>
              </a:pathLst>
            </a:custGeom>
            <a:solidFill>
              <a:schemeClr val="bg1"/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6EA3AF3D-D67D-4D27-ADE1-41607D1C97F4}"/>
                </a:ext>
              </a:extLst>
            </p:cNvPr>
            <p:cNvSpPr/>
            <p:nvPr/>
          </p:nvSpPr>
          <p:spPr>
            <a:xfrm>
              <a:off x="5865431" y="2689853"/>
              <a:ext cx="461138" cy="464890"/>
            </a:xfrm>
            <a:custGeom>
              <a:avLst/>
              <a:gdLst>
                <a:gd name="connsiteX0" fmla="*/ 463856 w 524088"/>
                <a:gd name="connsiteY0" fmla="*/ 174850 h 528352"/>
                <a:gd name="connsiteX1" fmla="*/ 521844 w 524088"/>
                <a:gd name="connsiteY1" fmla="*/ 116392 h 528352"/>
                <a:gd name="connsiteX2" fmla="*/ 524006 w 524088"/>
                <a:gd name="connsiteY2" fmla="*/ 109813 h 528352"/>
                <a:gd name="connsiteX3" fmla="*/ 520037 w 524088"/>
                <a:gd name="connsiteY3" fmla="*/ 104137 h 528352"/>
                <a:gd name="connsiteX4" fmla="*/ 329648 w 524088"/>
                <a:gd name="connsiteY4" fmla="*/ 945 h 528352"/>
                <a:gd name="connsiteX5" fmla="*/ 320488 w 524088"/>
                <a:gd name="connsiteY5" fmla="*/ 2276 h 528352"/>
                <a:gd name="connsiteX6" fmla="*/ 262040 w 524088"/>
                <a:gd name="connsiteY6" fmla="*/ 60724 h 528352"/>
                <a:gd name="connsiteX7" fmla="*/ 203596 w 524088"/>
                <a:gd name="connsiteY7" fmla="*/ 2281 h 528352"/>
                <a:gd name="connsiteX8" fmla="*/ 198137 w 524088"/>
                <a:gd name="connsiteY8" fmla="*/ 0 h 528352"/>
                <a:gd name="connsiteX9" fmla="*/ 194443 w 524088"/>
                <a:gd name="connsiteY9" fmla="*/ 949 h 528352"/>
                <a:gd name="connsiteX10" fmla="*/ 133291 w 524088"/>
                <a:gd name="connsiteY10" fmla="*/ 34083 h 528352"/>
                <a:gd name="connsiteX11" fmla="*/ 129566 w 524088"/>
                <a:gd name="connsiteY11" fmla="*/ 38685 h 528352"/>
                <a:gd name="connsiteX12" fmla="*/ 130175 w 524088"/>
                <a:gd name="connsiteY12" fmla="*/ 44578 h 528352"/>
                <a:gd name="connsiteX13" fmla="*/ 136986 w 524088"/>
                <a:gd name="connsiteY13" fmla="*/ 48634 h 528352"/>
                <a:gd name="connsiteX14" fmla="*/ 140670 w 524088"/>
                <a:gd name="connsiteY14" fmla="*/ 47695 h 528352"/>
                <a:gd name="connsiteX15" fmla="*/ 196734 w 524088"/>
                <a:gd name="connsiteY15" fmla="*/ 17306 h 528352"/>
                <a:gd name="connsiteX16" fmla="*/ 249227 w 524088"/>
                <a:gd name="connsiteY16" fmla="*/ 69799 h 528352"/>
                <a:gd name="connsiteX17" fmla="*/ 72554 w 524088"/>
                <a:gd name="connsiteY17" fmla="*/ 165293 h 528352"/>
                <a:gd name="connsiteX18" fmla="*/ 20504 w 524088"/>
                <a:gd name="connsiteY18" fmla="*/ 112819 h 528352"/>
                <a:gd name="connsiteX19" fmla="*/ 113448 w 524088"/>
                <a:gd name="connsiteY19" fmla="*/ 62442 h 528352"/>
                <a:gd name="connsiteX20" fmla="*/ 117184 w 524088"/>
                <a:gd name="connsiteY20" fmla="*/ 57849 h 528352"/>
                <a:gd name="connsiteX21" fmla="*/ 116565 w 524088"/>
                <a:gd name="connsiteY21" fmla="*/ 51957 h 528352"/>
                <a:gd name="connsiteX22" fmla="*/ 109764 w 524088"/>
                <a:gd name="connsiteY22" fmla="*/ 47902 h 528352"/>
                <a:gd name="connsiteX23" fmla="*/ 106080 w 524088"/>
                <a:gd name="connsiteY23" fmla="*/ 48840 h 528352"/>
                <a:gd name="connsiteX24" fmla="*/ 4055 w 524088"/>
                <a:gd name="connsiteY24" fmla="*/ 104141 h 528352"/>
                <a:gd name="connsiteX25" fmla="*/ 82 w 524088"/>
                <a:gd name="connsiteY25" fmla="*/ 109817 h 528352"/>
                <a:gd name="connsiteX26" fmla="*/ 2249 w 524088"/>
                <a:gd name="connsiteY26" fmla="*/ 116390 h 528352"/>
                <a:gd name="connsiteX27" fmla="*/ 60230 w 524088"/>
                <a:gd name="connsiteY27" fmla="*/ 174853 h 528352"/>
                <a:gd name="connsiteX28" fmla="*/ 2245 w 524088"/>
                <a:gd name="connsiteY28" fmla="*/ 233310 h 528352"/>
                <a:gd name="connsiteX29" fmla="*/ 83 w 524088"/>
                <a:gd name="connsiteY29" fmla="*/ 239889 h 528352"/>
                <a:gd name="connsiteX30" fmla="*/ 4051 w 524088"/>
                <a:gd name="connsiteY30" fmla="*/ 245565 h 528352"/>
                <a:gd name="connsiteX31" fmla="*/ 63401 w 524088"/>
                <a:gd name="connsiteY31" fmla="*/ 277733 h 528352"/>
                <a:gd name="connsiteX32" fmla="*/ 63401 w 524088"/>
                <a:gd name="connsiteY32" fmla="*/ 417399 h 528352"/>
                <a:gd name="connsiteX33" fmla="*/ 63441 w 524088"/>
                <a:gd name="connsiteY33" fmla="*/ 418196 h 528352"/>
                <a:gd name="connsiteX34" fmla="*/ 63489 w 524088"/>
                <a:gd name="connsiteY34" fmla="*/ 418529 h 528352"/>
                <a:gd name="connsiteX35" fmla="*/ 63551 w 524088"/>
                <a:gd name="connsiteY35" fmla="*/ 418933 h 528352"/>
                <a:gd name="connsiteX36" fmla="*/ 63673 w 524088"/>
                <a:gd name="connsiteY36" fmla="*/ 419428 h 528352"/>
                <a:gd name="connsiteX37" fmla="*/ 63732 w 524088"/>
                <a:gd name="connsiteY37" fmla="*/ 419655 h 528352"/>
                <a:gd name="connsiteX38" fmla="*/ 63904 w 524088"/>
                <a:gd name="connsiteY38" fmla="*/ 420146 h 528352"/>
                <a:gd name="connsiteX39" fmla="*/ 63983 w 524088"/>
                <a:gd name="connsiteY39" fmla="*/ 420363 h 528352"/>
                <a:gd name="connsiteX40" fmla="*/ 64180 w 524088"/>
                <a:gd name="connsiteY40" fmla="*/ 420789 h 528352"/>
                <a:gd name="connsiteX41" fmla="*/ 64306 w 524088"/>
                <a:gd name="connsiteY41" fmla="*/ 421050 h 528352"/>
                <a:gd name="connsiteX42" fmla="*/ 64503 w 524088"/>
                <a:gd name="connsiteY42" fmla="*/ 421388 h 528352"/>
                <a:gd name="connsiteX43" fmla="*/ 64696 w 524088"/>
                <a:gd name="connsiteY43" fmla="*/ 421705 h 528352"/>
                <a:gd name="connsiteX44" fmla="*/ 64878 w 524088"/>
                <a:gd name="connsiteY44" fmla="*/ 421956 h 528352"/>
                <a:gd name="connsiteX45" fmla="*/ 65147 w 524088"/>
                <a:gd name="connsiteY45" fmla="*/ 422317 h 528352"/>
                <a:gd name="connsiteX46" fmla="*/ 65314 w 524088"/>
                <a:gd name="connsiteY46" fmla="*/ 422505 h 528352"/>
                <a:gd name="connsiteX47" fmla="*/ 65650 w 524088"/>
                <a:gd name="connsiteY47" fmla="*/ 422876 h 528352"/>
                <a:gd name="connsiteX48" fmla="*/ 65841 w 524088"/>
                <a:gd name="connsiteY48" fmla="*/ 423053 h 528352"/>
                <a:gd name="connsiteX49" fmla="*/ 66199 w 524088"/>
                <a:gd name="connsiteY49" fmla="*/ 423378 h 528352"/>
                <a:gd name="connsiteX50" fmla="*/ 66574 w 524088"/>
                <a:gd name="connsiteY50" fmla="*/ 423661 h 528352"/>
                <a:gd name="connsiteX51" fmla="*/ 66793 w 524088"/>
                <a:gd name="connsiteY51" fmla="*/ 423826 h 528352"/>
                <a:gd name="connsiteX52" fmla="*/ 67483 w 524088"/>
                <a:gd name="connsiteY52" fmla="*/ 424243 h 528352"/>
                <a:gd name="connsiteX53" fmla="*/ 258324 w 524088"/>
                <a:gd name="connsiteY53" fmla="*/ 527402 h 528352"/>
                <a:gd name="connsiteX54" fmla="*/ 259179 w 524088"/>
                <a:gd name="connsiteY54" fmla="*/ 527800 h 528352"/>
                <a:gd name="connsiteX55" fmla="*/ 259373 w 524088"/>
                <a:gd name="connsiteY55" fmla="*/ 527870 h 528352"/>
                <a:gd name="connsiteX56" fmla="*/ 260030 w 524088"/>
                <a:gd name="connsiteY56" fmla="*/ 528079 h 528352"/>
                <a:gd name="connsiteX57" fmla="*/ 260270 w 524088"/>
                <a:gd name="connsiteY57" fmla="*/ 528140 h 528352"/>
                <a:gd name="connsiteX58" fmla="*/ 260930 w 524088"/>
                <a:gd name="connsiteY58" fmla="*/ 528263 h 528352"/>
                <a:gd name="connsiteX59" fmla="*/ 261157 w 524088"/>
                <a:gd name="connsiteY59" fmla="*/ 528297 h 528352"/>
                <a:gd name="connsiteX60" fmla="*/ 262043 w 524088"/>
                <a:gd name="connsiteY60" fmla="*/ 528352 h 528352"/>
                <a:gd name="connsiteX61" fmla="*/ 262930 w 524088"/>
                <a:gd name="connsiteY61" fmla="*/ 528297 h 528352"/>
                <a:gd name="connsiteX62" fmla="*/ 263158 w 524088"/>
                <a:gd name="connsiteY62" fmla="*/ 528263 h 528352"/>
                <a:gd name="connsiteX63" fmla="*/ 263816 w 524088"/>
                <a:gd name="connsiteY63" fmla="*/ 528140 h 528352"/>
                <a:gd name="connsiteX64" fmla="*/ 264056 w 524088"/>
                <a:gd name="connsiteY64" fmla="*/ 528079 h 528352"/>
                <a:gd name="connsiteX65" fmla="*/ 264712 w 524088"/>
                <a:gd name="connsiteY65" fmla="*/ 527870 h 528352"/>
                <a:gd name="connsiteX66" fmla="*/ 264906 w 524088"/>
                <a:gd name="connsiteY66" fmla="*/ 527800 h 528352"/>
                <a:gd name="connsiteX67" fmla="*/ 265760 w 524088"/>
                <a:gd name="connsiteY67" fmla="*/ 527402 h 528352"/>
                <a:gd name="connsiteX68" fmla="*/ 456602 w 524088"/>
                <a:gd name="connsiteY68" fmla="*/ 424243 h 528352"/>
                <a:gd name="connsiteX69" fmla="*/ 457291 w 524088"/>
                <a:gd name="connsiteY69" fmla="*/ 423826 h 528352"/>
                <a:gd name="connsiteX70" fmla="*/ 457511 w 524088"/>
                <a:gd name="connsiteY70" fmla="*/ 423661 h 528352"/>
                <a:gd name="connsiteX71" fmla="*/ 457885 w 524088"/>
                <a:gd name="connsiteY71" fmla="*/ 423378 h 528352"/>
                <a:gd name="connsiteX72" fmla="*/ 458243 w 524088"/>
                <a:gd name="connsiteY72" fmla="*/ 423053 h 528352"/>
                <a:gd name="connsiteX73" fmla="*/ 458434 w 524088"/>
                <a:gd name="connsiteY73" fmla="*/ 422876 h 528352"/>
                <a:gd name="connsiteX74" fmla="*/ 458771 w 524088"/>
                <a:gd name="connsiteY74" fmla="*/ 422505 h 528352"/>
                <a:gd name="connsiteX75" fmla="*/ 458937 w 524088"/>
                <a:gd name="connsiteY75" fmla="*/ 422317 h 528352"/>
                <a:gd name="connsiteX76" fmla="*/ 459206 w 524088"/>
                <a:gd name="connsiteY76" fmla="*/ 421956 h 528352"/>
                <a:gd name="connsiteX77" fmla="*/ 459388 w 524088"/>
                <a:gd name="connsiteY77" fmla="*/ 421705 h 528352"/>
                <a:gd name="connsiteX78" fmla="*/ 459581 w 524088"/>
                <a:gd name="connsiteY78" fmla="*/ 421388 h 528352"/>
                <a:gd name="connsiteX79" fmla="*/ 459778 w 524088"/>
                <a:gd name="connsiteY79" fmla="*/ 421050 h 528352"/>
                <a:gd name="connsiteX80" fmla="*/ 459904 w 524088"/>
                <a:gd name="connsiteY80" fmla="*/ 420789 h 528352"/>
                <a:gd name="connsiteX81" fmla="*/ 460101 w 524088"/>
                <a:gd name="connsiteY81" fmla="*/ 420363 h 528352"/>
                <a:gd name="connsiteX82" fmla="*/ 460180 w 524088"/>
                <a:gd name="connsiteY82" fmla="*/ 420146 h 528352"/>
                <a:gd name="connsiteX83" fmla="*/ 460353 w 524088"/>
                <a:gd name="connsiteY83" fmla="*/ 419655 h 528352"/>
                <a:gd name="connsiteX84" fmla="*/ 460411 w 524088"/>
                <a:gd name="connsiteY84" fmla="*/ 419428 h 528352"/>
                <a:gd name="connsiteX85" fmla="*/ 460533 w 524088"/>
                <a:gd name="connsiteY85" fmla="*/ 418933 h 528352"/>
                <a:gd name="connsiteX86" fmla="*/ 460595 w 524088"/>
                <a:gd name="connsiteY86" fmla="*/ 418529 h 528352"/>
                <a:gd name="connsiteX87" fmla="*/ 460644 w 524088"/>
                <a:gd name="connsiteY87" fmla="*/ 418196 h 528352"/>
                <a:gd name="connsiteX88" fmla="*/ 460683 w 524088"/>
                <a:gd name="connsiteY88" fmla="*/ 417399 h 528352"/>
                <a:gd name="connsiteX89" fmla="*/ 460683 w 524088"/>
                <a:gd name="connsiteY89" fmla="*/ 277733 h 528352"/>
                <a:gd name="connsiteX90" fmla="*/ 520030 w 524088"/>
                <a:gd name="connsiteY90" fmla="*/ 245566 h 528352"/>
                <a:gd name="connsiteX91" fmla="*/ 524003 w 524088"/>
                <a:gd name="connsiteY91" fmla="*/ 239890 h 528352"/>
                <a:gd name="connsiteX92" fmla="*/ 521846 w 524088"/>
                <a:gd name="connsiteY92" fmla="*/ 233307 h 528352"/>
                <a:gd name="connsiteX93" fmla="*/ 463856 w 524088"/>
                <a:gd name="connsiteY93" fmla="*/ 174850 h 528352"/>
                <a:gd name="connsiteX94" fmla="*/ 327349 w 524088"/>
                <a:gd name="connsiteY94" fmla="*/ 17307 h 528352"/>
                <a:gd name="connsiteX95" fmla="*/ 503580 w 524088"/>
                <a:gd name="connsiteY95" fmla="*/ 112824 h 528352"/>
                <a:gd name="connsiteX96" fmla="*/ 451532 w 524088"/>
                <a:gd name="connsiteY96" fmla="*/ 165296 h 528352"/>
                <a:gd name="connsiteX97" fmla="*/ 274860 w 524088"/>
                <a:gd name="connsiteY97" fmla="*/ 69796 h 528352"/>
                <a:gd name="connsiteX98" fmla="*/ 327349 w 524088"/>
                <a:gd name="connsiteY98" fmla="*/ 17307 h 528352"/>
                <a:gd name="connsiteX99" fmla="*/ 74795 w 524088"/>
                <a:gd name="connsiteY99" fmla="*/ 266303 h 528352"/>
                <a:gd name="connsiteX100" fmla="*/ 20507 w 524088"/>
                <a:gd name="connsiteY100" fmla="*/ 236878 h 528352"/>
                <a:gd name="connsiteX101" fmla="*/ 72556 w 524088"/>
                <a:gd name="connsiteY101" fmla="*/ 184406 h 528352"/>
                <a:gd name="connsiteX102" fmla="*/ 249228 w 524088"/>
                <a:gd name="connsiteY102" fmla="*/ 279906 h 528352"/>
                <a:gd name="connsiteX103" fmla="*/ 196738 w 524088"/>
                <a:gd name="connsiteY103" fmla="*/ 332395 h 528352"/>
                <a:gd name="connsiteX104" fmla="*/ 74861 w 524088"/>
                <a:gd name="connsiteY104" fmla="*/ 266338 h 528352"/>
                <a:gd name="connsiteX105" fmla="*/ 74795 w 524088"/>
                <a:gd name="connsiteY105" fmla="*/ 266303 h 528352"/>
                <a:gd name="connsiteX106" fmla="*/ 254305 w 524088"/>
                <a:gd name="connsiteY106" fmla="*/ 507632 h 528352"/>
                <a:gd name="connsiteX107" fmla="*/ 78879 w 524088"/>
                <a:gd name="connsiteY107" fmla="*/ 412806 h 528352"/>
                <a:gd name="connsiteX108" fmla="*/ 78879 w 524088"/>
                <a:gd name="connsiteY108" fmla="*/ 286122 h 528352"/>
                <a:gd name="connsiteX109" fmla="*/ 194440 w 524088"/>
                <a:gd name="connsiteY109" fmla="*/ 348757 h 528352"/>
                <a:gd name="connsiteX110" fmla="*/ 198125 w 524088"/>
                <a:gd name="connsiteY110" fmla="*/ 349692 h 528352"/>
                <a:gd name="connsiteX111" fmla="*/ 203600 w 524088"/>
                <a:gd name="connsiteY111" fmla="*/ 347426 h 528352"/>
                <a:gd name="connsiteX112" fmla="*/ 254305 w 524088"/>
                <a:gd name="connsiteY112" fmla="*/ 296721 h 528352"/>
                <a:gd name="connsiteX113" fmla="*/ 254305 w 524088"/>
                <a:gd name="connsiteY113" fmla="*/ 507632 h 528352"/>
                <a:gd name="connsiteX114" fmla="*/ 262044 w 524088"/>
                <a:gd name="connsiteY114" fmla="*/ 269238 h 528352"/>
                <a:gd name="connsiteX115" fmla="*/ 87433 w 524088"/>
                <a:gd name="connsiteY115" fmla="*/ 174853 h 528352"/>
                <a:gd name="connsiteX116" fmla="*/ 262048 w 524088"/>
                <a:gd name="connsiteY116" fmla="*/ 80466 h 528352"/>
                <a:gd name="connsiteX117" fmla="*/ 436659 w 524088"/>
                <a:gd name="connsiteY117" fmla="*/ 174852 h 528352"/>
                <a:gd name="connsiteX118" fmla="*/ 262044 w 524088"/>
                <a:gd name="connsiteY118" fmla="*/ 269238 h 528352"/>
                <a:gd name="connsiteX119" fmla="*/ 449323 w 524088"/>
                <a:gd name="connsiteY119" fmla="*/ 266287 h 528352"/>
                <a:gd name="connsiteX120" fmla="*/ 449198 w 524088"/>
                <a:gd name="connsiteY120" fmla="*/ 266354 h 528352"/>
                <a:gd name="connsiteX121" fmla="*/ 410640 w 524088"/>
                <a:gd name="connsiteY121" fmla="*/ 287254 h 528352"/>
                <a:gd name="connsiteX122" fmla="*/ 406904 w 524088"/>
                <a:gd name="connsiteY122" fmla="*/ 291857 h 528352"/>
                <a:gd name="connsiteX123" fmla="*/ 407513 w 524088"/>
                <a:gd name="connsiteY123" fmla="*/ 297750 h 528352"/>
                <a:gd name="connsiteX124" fmla="*/ 414324 w 524088"/>
                <a:gd name="connsiteY124" fmla="*/ 301795 h 528352"/>
                <a:gd name="connsiteX125" fmla="*/ 418008 w 524088"/>
                <a:gd name="connsiteY125" fmla="*/ 300867 h 528352"/>
                <a:gd name="connsiteX126" fmla="*/ 445208 w 524088"/>
                <a:gd name="connsiteY126" fmla="*/ 286123 h 528352"/>
                <a:gd name="connsiteX127" fmla="*/ 445208 w 524088"/>
                <a:gd name="connsiteY127" fmla="*/ 412808 h 528352"/>
                <a:gd name="connsiteX128" fmla="*/ 269784 w 524088"/>
                <a:gd name="connsiteY128" fmla="*/ 507633 h 528352"/>
                <a:gd name="connsiteX129" fmla="*/ 269784 w 524088"/>
                <a:gd name="connsiteY129" fmla="*/ 296717 h 528352"/>
                <a:gd name="connsiteX130" fmla="*/ 320492 w 524088"/>
                <a:gd name="connsiteY130" fmla="*/ 347426 h 528352"/>
                <a:gd name="connsiteX131" fmla="*/ 325961 w 524088"/>
                <a:gd name="connsiteY131" fmla="*/ 349696 h 528352"/>
                <a:gd name="connsiteX132" fmla="*/ 329645 w 524088"/>
                <a:gd name="connsiteY132" fmla="*/ 348757 h 528352"/>
                <a:gd name="connsiteX133" fmla="*/ 390797 w 524088"/>
                <a:gd name="connsiteY133" fmla="*/ 315612 h 528352"/>
                <a:gd name="connsiteX134" fmla="*/ 394522 w 524088"/>
                <a:gd name="connsiteY134" fmla="*/ 311009 h 528352"/>
                <a:gd name="connsiteX135" fmla="*/ 393913 w 524088"/>
                <a:gd name="connsiteY135" fmla="*/ 305127 h 528352"/>
                <a:gd name="connsiteX136" fmla="*/ 387092 w 524088"/>
                <a:gd name="connsiteY136" fmla="*/ 301072 h 528352"/>
                <a:gd name="connsiteX137" fmla="*/ 383419 w 524088"/>
                <a:gd name="connsiteY137" fmla="*/ 302011 h 528352"/>
                <a:gd name="connsiteX138" fmla="*/ 327354 w 524088"/>
                <a:gd name="connsiteY138" fmla="*/ 332389 h 528352"/>
                <a:gd name="connsiteX139" fmla="*/ 274861 w 524088"/>
                <a:gd name="connsiteY139" fmla="*/ 279907 h 528352"/>
                <a:gd name="connsiteX140" fmla="*/ 451536 w 524088"/>
                <a:gd name="connsiteY140" fmla="*/ 184402 h 528352"/>
                <a:gd name="connsiteX141" fmla="*/ 503586 w 524088"/>
                <a:gd name="connsiteY141" fmla="*/ 236876 h 528352"/>
                <a:gd name="connsiteX142" fmla="*/ 449323 w 524088"/>
                <a:gd name="connsiteY142" fmla="*/ 266287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524088" h="528352">
                  <a:moveTo>
                    <a:pt x="463856" y="174850"/>
                  </a:moveTo>
                  <a:lnTo>
                    <a:pt x="521844" y="116392"/>
                  </a:lnTo>
                  <a:cubicBezTo>
                    <a:pt x="523560" y="114661"/>
                    <a:pt x="524361" y="112223"/>
                    <a:pt x="524006" y="109813"/>
                  </a:cubicBezTo>
                  <a:cubicBezTo>
                    <a:pt x="523650" y="107401"/>
                    <a:pt x="522179" y="105298"/>
                    <a:pt x="520037" y="104137"/>
                  </a:cubicBezTo>
                  <a:lnTo>
                    <a:pt x="329648" y="945"/>
                  </a:lnTo>
                  <a:cubicBezTo>
                    <a:pt x="326636" y="-686"/>
                    <a:pt x="322910" y="-147"/>
                    <a:pt x="320488" y="2276"/>
                  </a:cubicBezTo>
                  <a:lnTo>
                    <a:pt x="262040" y="60724"/>
                  </a:lnTo>
                  <a:lnTo>
                    <a:pt x="203596" y="2281"/>
                  </a:lnTo>
                  <a:cubicBezTo>
                    <a:pt x="202141" y="815"/>
                    <a:pt x="200191" y="0"/>
                    <a:pt x="198137" y="0"/>
                  </a:cubicBezTo>
                  <a:cubicBezTo>
                    <a:pt x="196847" y="0"/>
                    <a:pt x="195578" y="329"/>
                    <a:pt x="194443" y="949"/>
                  </a:cubicBezTo>
                  <a:lnTo>
                    <a:pt x="133291" y="34083"/>
                  </a:lnTo>
                  <a:cubicBezTo>
                    <a:pt x="131475" y="35073"/>
                    <a:pt x="130154" y="36704"/>
                    <a:pt x="129566" y="38685"/>
                  </a:cubicBezTo>
                  <a:cubicBezTo>
                    <a:pt x="128978" y="40667"/>
                    <a:pt x="129195" y="42761"/>
                    <a:pt x="130175" y="44578"/>
                  </a:cubicBezTo>
                  <a:cubicBezTo>
                    <a:pt x="131537" y="47075"/>
                    <a:pt x="134148" y="48634"/>
                    <a:pt x="136986" y="48634"/>
                  </a:cubicBezTo>
                  <a:cubicBezTo>
                    <a:pt x="138265" y="48634"/>
                    <a:pt x="139545" y="48304"/>
                    <a:pt x="140670" y="47695"/>
                  </a:cubicBezTo>
                  <a:lnTo>
                    <a:pt x="196734" y="17306"/>
                  </a:lnTo>
                  <a:lnTo>
                    <a:pt x="249227" y="69799"/>
                  </a:lnTo>
                  <a:lnTo>
                    <a:pt x="72554" y="165293"/>
                  </a:lnTo>
                  <a:lnTo>
                    <a:pt x="20504" y="112819"/>
                  </a:lnTo>
                  <a:lnTo>
                    <a:pt x="113448" y="62442"/>
                  </a:lnTo>
                  <a:cubicBezTo>
                    <a:pt x="115275" y="61461"/>
                    <a:pt x="116596" y="59831"/>
                    <a:pt x="117184" y="57849"/>
                  </a:cubicBezTo>
                  <a:cubicBezTo>
                    <a:pt x="117772" y="55868"/>
                    <a:pt x="117555" y="53773"/>
                    <a:pt x="116565" y="51957"/>
                  </a:cubicBezTo>
                  <a:cubicBezTo>
                    <a:pt x="115213" y="49460"/>
                    <a:pt x="112602" y="47902"/>
                    <a:pt x="109764" y="47902"/>
                  </a:cubicBezTo>
                  <a:cubicBezTo>
                    <a:pt x="108485" y="47902"/>
                    <a:pt x="107215" y="48231"/>
                    <a:pt x="106080" y="48840"/>
                  </a:cubicBezTo>
                  <a:lnTo>
                    <a:pt x="4055" y="104141"/>
                  </a:lnTo>
                  <a:cubicBezTo>
                    <a:pt x="1918" y="105285"/>
                    <a:pt x="432" y="107412"/>
                    <a:pt x="82" y="109817"/>
                  </a:cubicBezTo>
                  <a:cubicBezTo>
                    <a:pt x="-269" y="112210"/>
                    <a:pt x="537" y="114666"/>
                    <a:pt x="2249" y="116390"/>
                  </a:cubicBezTo>
                  <a:lnTo>
                    <a:pt x="60230" y="174853"/>
                  </a:lnTo>
                  <a:lnTo>
                    <a:pt x="2245" y="233310"/>
                  </a:lnTo>
                  <a:cubicBezTo>
                    <a:pt x="528" y="235041"/>
                    <a:pt x="-272" y="237479"/>
                    <a:pt x="83" y="239889"/>
                  </a:cubicBezTo>
                  <a:cubicBezTo>
                    <a:pt x="439" y="242301"/>
                    <a:pt x="1909" y="244404"/>
                    <a:pt x="4051" y="245565"/>
                  </a:cubicBezTo>
                  <a:lnTo>
                    <a:pt x="63401" y="277733"/>
                  </a:lnTo>
                  <a:lnTo>
                    <a:pt x="63401" y="417399"/>
                  </a:lnTo>
                  <a:cubicBezTo>
                    <a:pt x="63400" y="417666"/>
                    <a:pt x="63414" y="417933"/>
                    <a:pt x="63441" y="418196"/>
                  </a:cubicBezTo>
                  <a:cubicBezTo>
                    <a:pt x="63452" y="418308"/>
                    <a:pt x="63474" y="418418"/>
                    <a:pt x="63489" y="418529"/>
                  </a:cubicBezTo>
                  <a:cubicBezTo>
                    <a:pt x="63509" y="418664"/>
                    <a:pt x="63524" y="418799"/>
                    <a:pt x="63551" y="418933"/>
                  </a:cubicBezTo>
                  <a:cubicBezTo>
                    <a:pt x="63584" y="419101"/>
                    <a:pt x="63629" y="419264"/>
                    <a:pt x="63673" y="419428"/>
                  </a:cubicBezTo>
                  <a:cubicBezTo>
                    <a:pt x="63693" y="419503"/>
                    <a:pt x="63709" y="419580"/>
                    <a:pt x="63732" y="419655"/>
                  </a:cubicBezTo>
                  <a:cubicBezTo>
                    <a:pt x="63782" y="419821"/>
                    <a:pt x="63843" y="419983"/>
                    <a:pt x="63904" y="420146"/>
                  </a:cubicBezTo>
                  <a:cubicBezTo>
                    <a:pt x="63931" y="420218"/>
                    <a:pt x="63953" y="420292"/>
                    <a:pt x="63983" y="420363"/>
                  </a:cubicBezTo>
                  <a:cubicBezTo>
                    <a:pt x="64043" y="420509"/>
                    <a:pt x="64112" y="420649"/>
                    <a:pt x="64180" y="420789"/>
                  </a:cubicBezTo>
                  <a:cubicBezTo>
                    <a:pt x="64223" y="420877"/>
                    <a:pt x="64261" y="420964"/>
                    <a:pt x="64306" y="421050"/>
                  </a:cubicBezTo>
                  <a:cubicBezTo>
                    <a:pt x="64368" y="421166"/>
                    <a:pt x="64437" y="421276"/>
                    <a:pt x="64503" y="421388"/>
                  </a:cubicBezTo>
                  <a:cubicBezTo>
                    <a:pt x="64567" y="421494"/>
                    <a:pt x="64628" y="421601"/>
                    <a:pt x="64696" y="421705"/>
                  </a:cubicBezTo>
                  <a:cubicBezTo>
                    <a:pt x="64753" y="421791"/>
                    <a:pt x="64817" y="421873"/>
                    <a:pt x="64878" y="421956"/>
                  </a:cubicBezTo>
                  <a:cubicBezTo>
                    <a:pt x="64966" y="422077"/>
                    <a:pt x="65052" y="422200"/>
                    <a:pt x="65147" y="422317"/>
                  </a:cubicBezTo>
                  <a:cubicBezTo>
                    <a:pt x="65200" y="422382"/>
                    <a:pt x="65259" y="422442"/>
                    <a:pt x="65314" y="422505"/>
                  </a:cubicBezTo>
                  <a:cubicBezTo>
                    <a:pt x="65423" y="422631"/>
                    <a:pt x="65532" y="422757"/>
                    <a:pt x="65650" y="422876"/>
                  </a:cubicBezTo>
                  <a:cubicBezTo>
                    <a:pt x="65711" y="422936"/>
                    <a:pt x="65778" y="422992"/>
                    <a:pt x="65841" y="423053"/>
                  </a:cubicBezTo>
                  <a:cubicBezTo>
                    <a:pt x="65958" y="423164"/>
                    <a:pt x="66074" y="423275"/>
                    <a:pt x="66199" y="423378"/>
                  </a:cubicBezTo>
                  <a:cubicBezTo>
                    <a:pt x="66320" y="423478"/>
                    <a:pt x="66448" y="423569"/>
                    <a:pt x="66574" y="423661"/>
                  </a:cubicBezTo>
                  <a:cubicBezTo>
                    <a:pt x="66648" y="423716"/>
                    <a:pt x="66717" y="423773"/>
                    <a:pt x="66793" y="423826"/>
                  </a:cubicBezTo>
                  <a:cubicBezTo>
                    <a:pt x="67015" y="423976"/>
                    <a:pt x="67245" y="424115"/>
                    <a:pt x="67483" y="424243"/>
                  </a:cubicBezTo>
                  <a:lnTo>
                    <a:pt x="258324" y="527402"/>
                  </a:lnTo>
                  <a:cubicBezTo>
                    <a:pt x="258598" y="527552"/>
                    <a:pt x="258885" y="527682"/>
                    <a:pt x="259179" y="527800"/>
                  </a:cubicBezTo>
                  <a:cubicBezTo>
                    <a:pt x="259243" y="527825"/>
                    <a:pt x="259308" y="527847"/>
                    <a:pt x="259373" y="527870"/>
                  </a:cubicBezTo>
                  <a:cubicBezTo>
                    <a:pt x="259588" y="527950"/>
                    <a:pt x="259806" y="528020"/>
                    <a:pt x="260030" y="528079"/>
                  </a:cubicBezTo>
                  <a:cubicBezTo>
                    <a:pt x="260110" y="528100"/>
                    <a:pt x="260190" y="528122"/>
                    <a:pt x="260270" y="528140"/>
                  </a:cubicBezTo>
                  <a:cubicBezTo>
                    <a:pt x="260487" y="528191"/>
                    <a:pt x="260707" y="528231"/>
                    <a:pt x="260930" y="528263"/>
                  </a:cubicBezTo>
                  <a:cubicBezTo>
                    <a:pt x="261006" y="528274"/>
                    <a:pt x="261080" y="528288"/>
                    <a:pt x="261157" y="528297"/>
                  </a:cubicBezTo>
                  <a:cubicBezTo>
                    <a:pt x="261448" y="528330"/>
                    <a:pt x="261743" y="528352"/>
                    <a:pt x="262043" y="528352"/>
                  </a:cubicBezTo>
                  <a:cubicBezTo>
                    <a:pt x="262343" y="528352"/>
                    <a:pt x="262639" y="528330"/>
                    <a:pt x="262930" y="528297"/>
                  </a:cubicBezTo>
                  <a:cubicBezTo>
                    <a:pt x="263006" y="528288"/>
                    <a:pt x="263081" y="528274"/>
                    <a:pt x="263158" y="528263"/>
                  </a:cubicBezTo>
                  <a:cubicBezTo>
                    <a:pt x="263381" y="528231"/>
                    <a:pt x="263600" y="528191"/>
                    <a:pt x="263816" y="528140"/>
                  </a:cubicBezTo>
                  <a:cubicBezTo>
                    <a:pt x="263896" y="528122"/>
                    <a:pt x="263977" y="528100"/>
                    <a:pt x="264056" y="528079"/>
                  </a:cubicBezTo>
                  <a:cubicBezTo>
                    <a:pt x="264279" y="528019"/>
                    <a:pt x="264498" y="527950"/>
                    <a:pt x="264712" y="527870"/>
                  </a:cubicBezTo>
                  <a:cubicBezTo>
                    <a:pt x="264777" y="527847"/>
                    <a:pt x="264842" y="527825"/>
                    <a:pt x="264906" y="527800"/>
                  </a:cubicBezTo>
                  <a:cubicBezTo>
                    <a:pt x="265199" y="527682"/>
                    <a:pt x="265486" y="527552"/>
                    <a:pt x="265760" y="527402"/>
                  </a:cubicBezTo>
                  <a:lnTo>
                    <a:pt x="456602" y="424243"/>
                  </a:lnTo>
                  <a:cubicBezTo>
                    <a:pt x="456839" y="424115"/>
                    <a:pt x="457069" y="423976"/>
                    <a:pt x="457291" y="423826"/>
                  </a:cubicBezTo>
                  <a:cubicBezTo>
                    <a:pt x="457367" y="423773"/>
                    <a:pt x="457437" y="423715"/>
                    <a:pt x="457511" y="423661"/>
                  </a:cubicBezTo>
                  <a:cubicBezTo>
                    <a:pt x="457638" y="423568"/>
                    <a:pt x="457766" y="423477"/>
                    <a:pt x="457885" y="423378"/>
                  </a:cubicBezTo>
                  <a:cubicBezTo>
                    <a:pt x="458010" y="423275"/>
                    <a:pt x="458126" y="423164"/>
                    <a:pt x="458243" y="423053"/>
                  </a:cubicBezTo>
                  <a:cubicBezTo>
                    <a:pt x="458306" y="422992"/>
                    <a:pt x="458373" y="422938"/>
                    <a:pt x="458434" y="422876"/>
                  </a:cubicBezTo>
                  <a:cubicBezTo>
                    <a:pt x="458552" y="422757"/>
                    <a:pt x="458661" y="422631"/>
                    <a:pt x="458771" y="422505"/>
                  </a:cubicBezTo>
                  <a:cubicBezTo>
                    <a:pt x="458825" y="422442"/>
                    <a:pt x="458884" y="422382"/>
                    <a:pt x="458937" y="422317"/>
                  </a:cubicBezTo>
                  <a:cubicBezTo>
                    <a:pt x="459032" y="422201"/>
                    <a:pt x="459118" y="422078"/>
                    <a:pt x="459206" y="421956"/>
                  </a:cubicBezTo>
                  <a:cubicBezTo>
                    <a:pt x="459267" y="421873"/>
                    <a:pt x="459331" y="421791"/>
                    <a:pt x="459388" y="421705"/>
                  </a:cubicBezTo>
                  <a:cubicBezTo>
                    <a:pt x="459456" y="421601"/>
                    <a:pt x="459517" y="421495"/>
                    <a:pt x="459581" y="421388"/>
                  </a:cubicBezTo>
                  <a:cubicBezTo>
                    <a:pt x="459648" y="421276"/>
                    <a:pt x="459717" y="421166"/>
                    <a:pt x="459778" y="421050"/>
                  </a:cubicBezTo>
                  <a:cubicBezTo>
                    <a:pt x="459823" y="420964"/>
                    <a:pt x="459861" y="420877"/>
                    <a:pt x="459904" y="420789"/>
                  </a:cubicBezTo>
                  <a:cubicBezTo>
                    <a:pt x="459972" y="420649"/>
                    <a:pt x="460041" y="420509"/>
                    <a:pt x="460101" y="420363"/>
                  </a:cubicBezTo>
                  <a:cubicBezTo>
                    <a:pt x="460131" y="420292"/>
                    <a:pt x="460153" y="420218"/>
                    <a:pt x="460180" y="420146"/>
                  </a:cubicBezTo>
                  <a:cubicBezTo>
                    <a:pt x="460241" y="419984"/>
                    <a:pt x="460302" y="419822"/>
                    <a:pt x="460353" y="419655"/>
                  </a:cubicBezTo>
                  <a:cubicBezTo>
                    <a:pt x="460375" y="419581"/>
                    <a:pt x="460391" y="419504"/>
                    <a:pt x="460411" y="419428"/>
                  </a:cubicBezTo>
                  <a:cubicBezTo>
                    <a:pt x="460455" y="419264"/>
                    <a:pt x="460500" y="419101"/>
                    <a:pt x="460533" y="418933"/>
                  </a:cubicBezTo>
                  <a:cubicBezTo>
                    <a:pt x="460560" y="418799"/>
                    <a:pt x="460575" y="418664"/>
                    <a:pt x="460595" y="418529"/>
                  </a:cubicBezTo>
                  <a:cubicBezTo>
                    <a:pt x="460611" y="418418"/>
                    <a:pt x="460633" y="418308"/>
                    <a:pt x="460644" y="418196"/>
                  </a:cubicBezTo>
                  <a:cubicBezTo>
                    <a:pt x="460670" y="417932"/>
                    <a:pt x="460684" y="417665"/>
                    <a:pt x="460683" y="417399"/>
                  </a:cubicBezTo>
                  <a:lnTo>
                    <a:pt x="460683" y="277733"/>
                  </a:lnTo>
                  <a:lnTo>
                    <a:pt x="520030" y="245566"/>
                  </a:lnTo>
                  <a:cubicBezTo>
                    <a:pt x="522166" y="244410"/>
                    <a:pt x="523652" y="242284"/>
                    <a:pt x="524003" y="239890"/>
                  </a:cubicBezTo>
                  <a:cubicBezTo>
                    <a:pt x="524353" y="237486"/>
                    <a:pt x="523548" y="235030"/>
                    <a:pt x="521846" y="233307"/>
                  </a:cubicBezTo>
                  <a:lnTo>
                    <a:pt x="463856" y="174850"/>
                  </a:lnTo>
                  <a:close/>
                  <a:moveTo>
                    <a:pt x="327349" y="17307"/>
                  </a:moveTo>
                  <a:lnTo>
                    <a:pt x="503580" y="112824"/>
                  </a:lnTo>
                  <a:lnTo>
                    <a:pt x="451532" y="165296"/>
                  </a:lnTo>
                  <a:lnTo>
                    <a:pt x="274860" y="69796"/>
                  </a:lnTo>
                  <a:lnTo>
                    <a:pt x="327349" y="17307"/>
                  </a:lnTo>
                  <a:close/>
                  <a:moveTo>
                    <a:pt x="74795" y="266303"/>
                  </a:moveTo>
                  <a:lnTo>
                    <a:pt x="20507" y="236878"/>
                  </a:lnTo>
                  <a:lnTo>
                    <a:pt x="72556" y="184406"/>
                  </a:lnTo>
                  <a:lnTo>
                    <a:pt x="249228" y="279906"/>
                  </a:lnTo>
                  <a:lnTo>
                    <a:pt x="196738" y="332395"/>
                  </a:lnTo>
                  <a:lnTo>
                    <a:pt x="74861" y="266338"/>
                  </a:lnTo>
                  <a:cubicBezTo>
                    <a:pt x="74839" y="266326"/>
                    <a:pt x="74818" y="266314"/>
                    <a:pt x="74795" y="266303"/>
                  </a:cubicBezTo>
                  <a:close/>
                  <a:moveTo>
                    <a:pt x="254305" y="507632"/>
                  </a:moveTo>
                  <a:lnTo>
                    <a:pt x="78879" y="412806"/>
                  </a:lnTo>
                  <a:lnTo>
                    <a:pt x="78879" y="286122"/>
                  </a:lnTo>
                  <a:lnTo>
                    <a:pt x="194440" y="348757"/>
                  </a:lnTo>
                  <a:cubicBezTo>
                    <a:pt x="195601" y="349385"/>
                    <a:pt x="196868" y="349692"/>
                    <a:pt x="198125" y="349692"/>
                  </a:cubicBezTo>
                  <a:cubicBezTo>
                    <a:pt x="200130" y="349692"/>
                    <a:pt x="202111" y="348914"/>
                    <a:pt x="203600" y="347426"/>
                  </a:cubicBezTo>
                  <a:lnTo>
                    <a:pt x="254305" y="296721"/>
                  </a:lnTo>
                  <a:lnTo>
                    <a:pt x="254305" y="507632"/>
                  </a:lnTo>
                  <a:close/>
                  <a:moveTo>
                    <a:pt x="262044" y="269238"/>
                  </a:moveTo>
                  <a:lnTo>
                    <a:pt x="87433" y="174853"/>
                  </a:lnTo>
                  <a:lnTo>
                    <a:pt x="262048" y="80466"/>
                  </a:lnTo>
                  <a:lnTo>
                    <a:pt x="436659" y="174852"/>
                  </a:lnTo>
                  <a:lnTo>
                    <a:pt x="262044" y="269238"/>
                  </a:lnTo>
                  <a:close/>
                  <a:moveTo>
                    <a:pt x="449323" y="266287"/>
                  </a:moveTo>
                  <a:cubicBezTo>
                    <a:pt x="449281" y="266309"/>
                    <a:pt x="449240" y="266332"/>
                    <a:pt x="449198" y="266354"/>
                  </a:cubicBezTo>
                  <a:lnTo>
                    <a:pt x="410640" y="287254"/>
                  </a:lnTo>
                  <a:cubicBezTo>
                    <a:pt x="408814" y="288235"/>
                    <a:pt x="407493" y="289875"/>
                    <a:pt x="406904" y="291857"/>
                  </a:cubicBezTo>
                  <a:cubicBezTo>
                    <a:pt x="406316" y="293839"/>
                    <a:pt x="406533" y="295933"/>
                    <a:pt x="407513" y="297750"/>
                  </a:cubicBezTo>
                  <a:cubicBezTo>
                    <a:pt x="408875" y="300247"/>
                    <a:pt x="411486" y="301795"/>
                    <a:pt x="414324" y="301795"/>
                  </a:cubicBezTo>
                  <a:cubicBezTo>
                    <a:pt x="415604" y="301795"/>
                    <a:pt x="416883" y="301474"/>
                    <a:pt x="418008" y="300867"/>
                  </a:cubicBezTo>
                  <a:lnTo>
                    <a:pt x="445208" y="286123"/>
                  </a:lnTo>
                  <a:lnTo>
                    <a:pt x="445208" y="412808"/>
                  </a:lnTo>
                  <a:lnTo>
                    <a:pt x="269784" y="507633"/>
                  </a:lnTo>
                  <a:lnTo>
                    <a:pt x="269784" y="296717"/>
                  </a:lnTo>
                  <a:lnTo>
                    <a:pt x="320492" y="347426"/>
                  </a:lnTo>
                  <a:cubicBezTo>
                    <a:pt x="321958" y="348891"/>
                    <a:pt x="323897" y="349696"/>
                    <a:pt x="325961" y="349696"/>
                  </a:cubicBezTo>
                  <a:cubicBezTo>
                    <a:pt x="327241" y="349696"/>
                    <a:pt x="328510" y="349366"/>
                    <a:pt x="329645" y="348757"/>
                  </a:cubicBezTo>
                  <a:lnTo>
                    <a:pt x="390797" y="315612"/>
                  </a:lnTo>
                  <a:cubicBezTo>
                    <a:pt x="392613" y="314632"/>
                    <a:pt x="393934" y="312991"/>
                    <a:pt x="394522" y="311009"/>
                  </a:cubicBezTo>
                  <a:cubicBezTo>
                    <a:pt x="395110" y="309028"/>
                    <a:pt x="394894" y="306944"/>
                    <a:pt x="393913" y="305127"/>
                  </a:cubicBezTo>
                  <a:cubicBezTo>
                    <a:pt x="392551" y="302620"/>
                    <a:pt x="389940" y="301072"/>
                    <a:pt x="387092" y="301072"/>
                  </a:cubicBezTo>
                  <a:cubicBezTo>
                    <a:pt x="385823" y="301072"/>
                    <a:pt x="384543" y="301392"/>
                    <a:pt x="383419" y="302011"/>
                  </a:cubicBezTo>
                  <a:lnTo>
                    <a:pt x="327354" y="332389"/>
                  </a:lnTo>
                  <a:lnTo>
                    <a:pt x="274861" y="279907"/>
                  </a:lnTo>
                  <a:lnTo>
                    <a:pt x="451536" y="184402"/>
                  </a:lnTo>
                  <a:lnTo>
                    <a:pt x="503586" y="236876"/>
                  </a:lnTo>
                  <a:lnTo>
                    <a:pt x="449323" y="266287"/>
                  </a:lnTo>
                  <a:close/>
                </a:path>
              </a:pathLst>
            </a:custGeom>
            <a:solidFill>
              <a:schemeClr val="bg1"/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7CA953CC-9135-46DF-9F0B-B04D8A2B3D75}"/>
                </a:ext>
              </a:extLst>
            </p:cNvPr>
            <p:cNvGrpSpPr/>
            <p:nvPr/>
          </p:nvGrpSpPr>
          <p:grpSpPr>
            <a:xfrm>
              <a:off x="3521746" y="2762287"/>
              <a:ext cx="420086" cy="320022"/>
              <a:chOff x="3725020" y="4540286"/>
              <a:chExt cx="528351" cy="402498"/>
            </a:xfrm>
            <a:solidFill>
              <a:schemeClr val="bg1"/>
            </a:solidFill>
          </p:grpSpPr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AC1C61F1-B44C-429B-91C7-BA5F556A15C1}"/>
                  </a:ext>
                </a:extLst>
              </p:cNvPr>
              <p:cNvSpPr/>
              <p:nvPr/>
            </p:nvSpPr>
            <p:spPr>
              <a:xfrm>
                <a:off x="3725020" y="4540286"/>
                <a:ext cx="528351" cy="402498"/>
              </a:xfrm>
              <a:custGeom>
                <a:avLst/>
                <a:gdLst>
                  <a:gd name="connsiteX0" fmla="*/ 527527 w 528351"/>
                  <a:gd name="connsiteY0" fmla="*/ 391292 h 402498"/>
                  <a:gd name="connsiteX1" fmla="*/ 450128 w 528351"/>
                  <a:gd name="connsiteY1" fmla="*/ 236492 h 402498"/>
                  <a:gd name="connsiteX2" fmla="*/ 449734 w 528351"/>
                  <a:gd name="connsiteY2" fmla="*/ 235825 h 402498"/>
                  <a:gd name="connsiteX3" fmla="*/ 449588 w 528351"/>
                  <a:gd name="connsiteY3" fmla="*/ 235577 h 402498"/>
                  <a:gd name="connsiteX4" fmla="*/ 443203 w 528351"/>
                  <a:gd name="connsiteY4" fmla="*/ 232210 h 402498"/>
                  <a:gd name="connsiteX5" fmla="*/ 396762 w 528351"/>
                  <a:gd name="connsiteY5" fmla="*/ 232210 h 402498"/>
                  <a:gd name="connsiteX6" fmla="*/ 396730 w 528351"/>
                  <a:gd name="connsiteY6" fmla="*/ 232212 h 402498"/>
                  <a:gd name="connsiteX7" fmla="*/ 360501 w 528351"/>
                  <a:gd name="connsiteY7" fmla="*/ 232212 h 402498"/>
                  <a:gd name="connsiteX8" fmla="*/ 374244 w 528351"/>
                  <a:gd name="connsiteY8" fmla="*/ 204304 h 402498"/>
                  <a:gd name="connsiteX9" fmla="*/ 389797 w 528351"/>
                  <a:gd name="connsiteY9" fmla="*/ 161889 h 402498"/>
                  <a:gd name="connsiteX10" fmla="*/ 395803 w 528351"/>
                  <a:gd name="connsiteY10" fmla="*/ 123850 h 402498"/>
                  <a:gd name="connsiteX11" fmla="*/ 388950 w 528351"/>
                  <a:gd name="connsiteY11" fmla="*/ 83107 h 402498"/>
                  <a:gd name="connsiteX12" fmla="*/ 369930 w 528351"/>
                  <a:gd name="connsiteY12" fmla="*/ 48071 h 402498"/>
                  <a:gd name="connsiteX13" fmla="*/ 369816 w 528351"/>
                  <a:gd name="connsiteY13" fmla="*/ 47926 h 402498"/>
                  <a:gd name="connsiteX14" fmla="*/ 350580 w 528351"/>
                  <a:gd name="connsiteY14" fmla="*/ 28143 h 402498"/>
                  <a:gd name="connsiteX15" fmla="*/ 327319 w 528351"/>
                  <a:gd name="connsiteY15" fmla="*/ 13034 h 402498"/>
                  <a:gd name="connsiteX16" fmla="*/ 300850 w 528351"/>
                  <a:gd name="connsiteY16" fmla="*/ 3395 h 402498"/>
                  <a:gd name="connsiteX17" fmla="*/ 271954 w 528351"/>
                  <a:gd name="connsiteY17" fmla="*/ 0 h 402498"/>
                  <a:gd name="connsiteX18" fmla="*/ 229529 w 528351"/>
                  <a:gd name="connsiteY18" fmla="*/ 7461 h 402498"/>
                  <a:gd name="connsiteX19" fmla="*/ 193429 w 528351"/>
                  <a:gd name="connsiteY19" fmla="*/ 28080 h 402498"/>
                  <a:gd name="connsiteX20" fmla="*/ 192356 w 528351"/>
                  <a:gd name="connsiteY20" fmla="*/ 38968 h 402498"/>
                  <a:gd name="connsiteX21" fmla="*/ 198342 w 528351"/>
                  <a:gd name="connsiteY21" fmla="*/ 41806 h 402498"/>
                  <a:gd name="connsiteX22" fmla="*/ 203255 w 528351"/>
                  <a:gd name="connsiteY22" fmla="*/ 40041 h 402498"/>
                  <a:gd name="connsiteX23" fmla="*/ 234834 w 528351"/>
                  <a:gd name="connsiteY23" fmla="*/ 22002 h 402498"/>
                  <a:gd name="connsiteX24" fmla="*/ 271965 w 528351"/>
                  <a:gd name="connsiteY24" fmla="*/ 15480 h 402498"/>
                  <a:gd name="connsiteX25" fmla="*/ 297249 w 528351"/>
                  <a:gd name="connsiteY25" fmla="*/ 18443 h 402498"/>
                  <a:gd name="connsiteX26" fmla="*/ 320406 w 528351"/>
                  <a:gd name="connsiteY26" fmla="*/ 26873 h 402498"/>
                  <a:gd name="connsiteX27" fmla="*/ 340747 w 528351"/>
                  <a:gd name="connsiteY27" fmla="*/ 40093 h 402498"/>
                  <a:gd name="connsiteX28" fmla="*/ 357599 w 528351"/>
                  <a:gd name="connsiteY28" fmla="*/ 57420 h 402498"/>
                  <a:gd name="connsiteX29" fmla="*/ 357682 w 528351"/>
                  <a:gd name="connsiteY29" fmla="*/ 57544 h 402498"/>
                  <a:gd name="connsiteX30" fmla="*/ 357704 w 528351"/>
                  <a:gd name="connsiteY30" fmla="*/ 57554 h 402498"/>
                  <a:gd name="connsiteX31" fmla="*/ 374328 w 528351"/>
                  <a:gd name="connsiteY31" fmla="*/ 88195 h 402498"/>
                  <a:gd name="connsiteX32" fmla="*/ 380334 w 528351"/>
                  <a:gd name="connsiteY32" fmla="*/ 123850 h 402498"/>
                  <a:gd name="connsiteX33" fmla="*/ 368115 w 528351"/>
                  <a:gd name="connsiteY33" fmla="*/ 178432 h 402498"/>
                  <a:gd name="connsiteX34" fmla="*/ 341037 w 528351"/>
                  <a:gd name="connsiteY34" fmla="*/ 235310 h 402498"/>
                  <a:gd name="connsiteX35" fmla="*/ 340074 w 528351"/>
                  <a:gd name="connsiteY35" fmla="*/ 236976 h 402498"/>
                  <a:gd name="connsiteX36" fmla="*/ 319487 w 528351"/>
                  <a:gd name="connsiteY36" fmla="*/ 268433 h 402498"/>
                  <a:gd name="connsiteX37" fmla="*/ 292046 w 528351"/>
                  <a:gd name="connsiteY37" fmla="*/ 299083 h 402498"/>
                  <a:gd name="connsiteX38" fmla="*/ 280301 w 528351"/>
                  <a:gd name="connsiteY38" fmla="*/ 307184 h 402498"/>
                  <a:gd name="connsiteX39" fmla="*/ 272015 w 528351"/>
                  <a:gd name="connsiteY39" fmla="*/ 309609 h 402498"/>
                  <a:gd name="connsiteX40" fmla="*/ 271963 w 528351"/>
                  <a:gd name="connsiteY40" fmla="*/ 309609 h 402498"/>
                  <a:gd name="connsiteX41" fmla="*/ 259990 w 528351"/>
                  <a:gd name="connsiteY41" fmla="*/ 305120 h 402498"/>
                  <a:gd name="connsiteX42" fmla="*/ 229154 w 528351"/>
                  <a:gd name="connsiteY42" fmla="*/ 274624 h 402498"/>
                  <a:gd name="connsiteX43" fmla="*/ 203865 w 528351"/>
                  <a:gd name="connsiteY43" fmla="*/ 236970 h 402498"/>
                  <a:gd name="connsiteX44" fmla="*/ 202876 w 528351"/>
                  <a:gd name="connsiteY44" fmla="*/ 235270 h 402498"/>
                  <a:gd name="connsiteX45" fmla="*/ 183829 w 528351"/>
                  <a:gd name="connsiteY45" fmla="*/ 198009 h 402498"/>
                  <a:gd name="connsiteX46" fmla="*/ 163593 w 528351"/>
                  <a:gd name="connsiteY46" fmla="*/ 123850 h 402498"/>
                  <a:gd name="connsiteX47" fmla="*/ 183593 w 528351"/>
                  <a:gd name="connsiteY47" fmla="*/ 61114 h 402498"/>
                  <a:gd name="connsiteX48" fmla="*/ 184913 w 528351"/>
                  <a:gd name="connsiteY48" fmla="*/ 55336 h 402498"/>
                  <a:gd name="connsiteX49" fmla="*/ 181765 w 528351"/>
                  <a:gd name="connsiteY49" fmla="*/ 50320 h 402498"/>
                  <a:gd name="connsiteX50" fmla="*/ 177287 w 528351"/>
                  <a:gd name="connsiteY50" fmla="*/ 48886 h 402498"/>
                  <a:gd name="connsiteX51" fmla="*/ 170971 w 528351"/>
                  <a:gd name="connsiteY51" fmla="*/ 52136 h 402498"/>
                  <a:gd name="connsiteX52" fmla="*/ 154150 w 528351"/>
                  <a:gd name="connsiteY52" fmla="*/ 85562 h 402498"/>
                  <a:gd name="connsiteX53" fmla="*/ 148113 w 528351"/>
                  <a:gd name="connsiteY53" fmla="*/ 123849 h 402498"/>
                  <a:gd name="connsiteX54" fmla="*/ 161301 w 528351"/>
                  <a:gd name="connsiteY54" fmla="*/ 183818 h 402498"/>
                  <a:gd name="connsiteX55" fmla="*/ 183434 w 528351"/>
                  <a:gd name="connsiteY55" fmla="*/ 232211 h 402498"/>
                  <a:gd name="connsiteX56" fmla="*/ 131582 w 528351"/>
                  <a:gd name="connsiteY56" fmla="*/ 232211 h 402498"/>
                  <a:gd name="connsiteX57" fmla="*/ 85142 w 528351"/>
                  <a:gd name="connsiteY57" fmla="*/ 232211 h 402498"/>
                  <a:gd name="connsiteX58" fmla="*/ 78220 w 528351"/>
                  <a:gd name="connsiteY58" fmla="*/ 236489 h 402498"/>
                  <a:gd name="connsiteX59" fmla="*/ 62740 w 528351"/>
                  <a:gd name="connsiteY59" fmla="*/ 267449 h 402498"/>
                  <a:gd name="connsiteX60" fmla="*/ 62739 w 528351"/>
                  <a:gd name="connsiteY60" fmla="*/ 267452 h 402498"/>
                  <a:gd name="connsiteX61" fmla="*/ 31733 w 528351"/>
                  <a:gd name="connsiteY61" fmla="*/ 329464 h 402498"/>
                  <a:gd name="connsiteX62" fmla="*/ 31730 w 528351"/>
                  <a:gd name="connsiteY62" fmla="*/ 329469 h 402498"/>
                  <a:gd name="connsiteX63" fmla="*/ 31720 w 528351"/>
                  <a:gd name="connsiteY63" fmla="*/ 329489 h 402498"/>
                  <a:gd name="connsiteX64" fmla="*/ 817 w 528351"/>
                  <a:gd name="connsiteY64" fmla="*/ 391296 h 402498"/>
                  <a:gd name="connsiteX65" fmla="*/ 1156 w 528351"/>
                  <a:gd name="connsiteY65" fmla="*/ 398826 h 402498"/>
                  <a:gd name="connsiteX66" fmla="*/ 7740 w 528351"/>
                  <a:gd name="connsiteY66" fmla="*/ 402497 h 402498"/>
                  <a:gd name="connsiteX67" fmla="*/ 8794 w 528351"/>
                  <a:gd name="connsiteY67" fmla="*/ 402497 h 402498"/>
                  <a:gd name="connsiteX68" fmla="*/ 85140 w 528351"/>
                  <a:gd name="connsiteY68" fmla="*/ 402497 h 402498"/>
                  <a:gd name="connsiteX69" fmla="*/ 474121 w 528351"/>
                  <a:gd name="connsiteY69" fmla="*/ 402497 h 402498"/>
                  <a:gd name="connsiteX70" fmla="*/ 474161 w 528351"/>
                  <a:gd name="connsiteY70" fmla="*/ 402499 h 402498"/>
                  <a:gd name="connsiteX71" fmla="*/ 520601 w 528351"/>
                  <a:gd name="connsiteY71" fmla="*/ 402499 h 402498"/>
                  <a:gd name="connsiteX72" fmla="*/ 527185 w 528351"/>
                  <a:gd name="connsiteY72" fmla="*/ 398825 h 402498"/>
                  <a:gd name="connsiteX73" fmla="*/ 527527 w 528351"/>
                  <a:gd name="connsiteY73" fmla="*/ 391292 h 402498"/>
                  <a:gd name="connsiteX74" fmla="*/ 89926 w 528351"/>
                  <a:gd name="connsiteY74" fmla="*/ 247691 h 402498"/>
                  <a:gd name="connsiteX75" fmla="*/ 119060 w 528351"/>
                  <a:gd name="connsiteY75" fmla="*/ 247691 h 402498"/>
                  <a:gd name="connsiteX76" fmla="*/ 111320 w 528351"/>
                  <a:gd name="connsiteY76" fmla="*/ 263171 h 402498"/>
                  <a:gd name="connsiteX77" fmla="*/ 82187 w 528351"/>
                  <a:gd name="connsiteY77" fmla="*/ 263171 h 402498"/>
                  <a:gd name="connsiteX78" fmla="*/ 89926 w 528351"/>
                  <a:gd name="connsiteY78" fmla="*/ 247691 h 402498"/>
                  <a:gd name="connsiteX79" fmla="*/ 80359 w 528351"/>
                  <a:gd name="connsiteY79" fmla="*/ 387017 h 402498"/>
                  <a:gd name="connsiteX80" fmla="*/ 21129 w 528351"/>
                  <a:gd name="connsiteY80" fmla="*/ 387017 h 402498"/>
                  <a:gd name="connsiteX81" fmla="*/ 21129 w 528351"/>
                  <a:gd name="connsiteY81" fmla="*/ 387017 h 402498"/>
                  <a:gd name="connsiteX82" fmla="*/ 43557 w 528351"/>
                  <a:gd name="connsiteY82" fmla="*/ 340574 h 402498"/>
                  <a:gd name="connsiteX83" fmla="*/ 103579 w 528351"/>
                  <a:gd name="connsiteY83" fmla="*/ 340574 h 402498"/>
                  <a:gd name="connsiteX84" fmla="*/ 80359 w 528351"/>
                  <a:gd name="connsiteY84" fmla="*/ 387017 h 402498"/>
                  <a:gd name="connsiteX85" fmla="*/ 97666 w 528351"/>
                  <a:gd name="connsiteY85" fmla="*/ 387017 h 402498"/>
                  <a:gd name="connsiteX86" fmla="*/ 123027 w 528351"/>
                  <a:gd name="connsiteY86" fmla="*/ 336296 h 402498"/>
                  <a:gd name="connsiteX87" fmla="*/ 122688 w 528351"/>
                  <a:gd name="connsiteY87" fmla="*/ 328766 h 402498"/>
                  <a:gd name="connsiteX88" fmla="*/ 116104 w 528351"/>
                  <a:gd name="connsiteY88" fmla="*/ 325095 h 402498"/>
                  <a:gd name="connsiteX89" fmla="*/ 51224 w 528351"/>
                  <a:gd name="connsiteY89" fmla="*/ 325095 h 402498"/>
                  <a:gd name="connsiteX90" fmla="*/ 74446 w 528351"/>
                  <a:gd name="connsiteY90" fmla="*/ 278651 h 402498"/>
                  <a:gd name="connsiteX91" fmla="*/ 116103 w 528351"/>
                  <a:gd name="connsiteY91" fmla="*/ 278651 h 402498"/>
                  <a:gd name="connsiteX92" fmla="*/ 123026 w 528351"/>
                  <a:gd name="connsiteY92" fmla="*/ 274373 h 402498"/>
                  <a:gd name="connsiteX93" fmla="*/ 136366 w 528351"/>
                  <a:gd name="connsiteY93" fmla="*/ 247691 h 402498"/>
                  <a:gd name="connsiteX94" fmla="*/ 192229 w 528351"/>
                  <a:gd name="connsiteY94" fmla="*/ 247691 h 402498"/>
                  <a:gd name="connsiteX95" fmla="*/ 211993 w 528351"/>
                  <a:gd name="connsiteY95" fmla="*/ 277617 h 402498"/>
                  <a:gd name="connsiteX96" fmla="*/ 241870 w 528351"/>
                  <a:gd name="connsiteY96" fmla="*/ 310889 h 402498"/>
                  <a:gd name="connsiteX97" fmla="*/ 256689 w 528351"/>
                  <a:gd name="connsiteY97" fmla="*/ 321023 h 402498"/>
                  <a:gd name="connsiteX98" fmla="*/ 271963 w 528351"/>
                  <a:gd name="connsiteY98" fmla="*/ 325089 h 402498"/>
                  <a:gd name="connsiteX99" fmla="*/ 292190 w 528351"/>
                  <a:gd name="connsiteY99" fmla="*/ 318217 h 402498"/>
                  <a:gd name="connsiteX100" fmla="*/ 309517 w 528351"/>
                  <a:gd name="connsiteY100" fmla="*/ 304037 h 402498"/>
                  <a:gd name="connsiteX101" fmla="*/ 326979 w 528351"/>
                  <a:gd name="connsiteY101" fmla="*/ 284161 h 402498"/>
                  <a:gd name="connsiteX102" fmla="*/ 351715 w 528351"/>
                  <a:gd name="connsiteY102" fmla="*/ 247692 h 402498"/>
                  <a:gd name="connsiteX103" fmla="*/ 391980 w 528351"/>
                  <a:gd name="connsiteY103" fmla="*/ 247692 h 402498"/>
                  <a:gd name="connsiteX104" fmla="*/ 453399 w 528351"/>
                  <a:gd name="connsiteY104" fmla="*/ 370529 h 402498"/>
                  <a:gd name="connsiteX105" fmla="*/ 460324 w 528351"/>
                  <a:gd name="connsiteY105" fmla="*/ 374811 h 402498"/>
                  <a:gd name="connsiteX106" fmla="*/ 463782 w 528351"/>
                  <a:gd name="connsiteY106" fmla="*/ 373986 h 402498"/>
                  <a:gd name="connsiteX107" fmla="*/ 467662 w 528351"/>
                  <a:gd name="connsiteY107" fmla="*/ 369517 h 402498"/>
                  <a:gd name="connsiteX108" fmla="*/ 467239 w 528351"/>
                  <a:gd name="connsiteY108" fmla="*/ 363604 h 402498"/>
                  <a:gd name="connsiteX109" fmla="*/ 409283 w 528351"/>
                  <a:gd name="connsiteY109" fmla="*/ 247692 h 402498"/>
                  <a:gd name="connsiteX110" fmla="*/ 438391 w 528351"/>
                  <a:gd name="connsiteY110" fmla="*/ 247692 h 402498"/>
                  <a:gd name="connsiteX111" fmla="*/ 507103 w 528351"/>
                  <a:gd name="connsiteY111" fmla="*/ 387018 h 402498"/>
                  <a:gd name="connsiteX112" fmla="*/ 97666 w 528351"/>
                  <a:gd name="connsiteY112" fmla="*/ 387018 h 402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</a:cxnLst>
                <a:rect l="l" t="t" r="r" b="b"/>
                <a:pathLst>
                  <a:path w="528351" h="402498">
                    <a:moveTo>
                      <a:pt x="527527" y="391292"/>
                    </a:moveTo>
                    <a:lnTo>
                      <a:pt x="450128" y="236492"/>
                    </a:lnTo>
                    <a:cubicBezTo>
                      <a:pt x="450011" y="236258"/>
                      <a:pt x="449871" y="236042"/>
                      <a:pt x="449734" y="235825"/>
                    </a:cubicBezTo>
                    <a:cubicBezTo>
                      <a:pt x="449683" y="235744"/>
                      <a:pt x="449642" y="235655"/>
                      <a:pt x="449588" y="235577"/>
                    </a:cubicBezTo>
                    <a:cubicBezTo>
                      <a:pt x="448156" y="233478"/>
                      <a:pt x="445797" y="232210"/>
                      <a:pt x="443203" y="232210"/>
                    </a:cubicBezTo>
                    <a:lnTo>
                      <a:pt x="396762" y="232210"/>
                    </a:lnTo>
                    <a:cubicBezTo>
                      <a:pt x="396752" y="232210"/>
                      <a:pt x="396741" y="232212"/>
                      <a:pt x="396730" y="232212"/>
                    </a:cubicBezTo>
                    <a:lnTo>
                      <a:pt x="360501" y="232212"/>
                    </a:lnTo>
                    <a:cubicBezTo>
                      <a:pt x="365463" y="223021"/>
                      <a:pt x="370069" y="213681"/>
                      <a:pt x="374244" y="204304"/>
                    </a:cubicBezTo>
                    <a:cubicBezTo>
                      <a:pt x="380952" y="189185"/>
                      <a:pt x="386185" y="174912"/>
                      <a:pt x="389797" y="161889"/>
                    </a:cubicBezTo>
                    <a:cubicBezTo>
                      <a:pt x="393749" y="147627"/>
                      <a:pt x="395772" y="134829"/>
                      <a:pt x="395803" y="123850"/>
                    </a:cubicBezTo>
                    <a:cubicBezTo>
                      <a:pt x="395813" y="109897"/>
                      <a:pt x="393501" y="96192"/>
                      <a:pt x="388950" y="83107"/>
                    </a:cubicBezTo>
                    <a:cubicBezTo>
                      <a:pt x="384554" y="70465"/>
                      <a:pt x="378144" y="58680"/>
                      <a:pt x="369930" y="48071"/>
                    </a:cubicBezTo>
                    <a:cubicBezTo>
                      <a:pt x="369889" y="48019"/>
                      <a:pt x="369858" y="47978"/>
                      <a:pt x="369816" y="47926"/>
                    </a:cubicBezTo>
                    <a:cubicBezTo>
                      <a:pt x="364172" y="40661"/>
                      <a:pt x="357702" y="34004"/>
                      <a:pt x="350580" y="28143"/>
                    </a:cubicBezTo>
                    <a:cubicBezTo>
                      <a:pt x="343418" y="22261"/>
                      <a:pt x="335595" y="17172"/>
                      <a:pt x="327319" y="13034"/>
                    </a:cubicBezTo>
                    <a:cubicBezTo>
                      <a:pt x="318899" y="8824"/>
                      <a:pt x="310002" y="5573"/>
                      <a:pt x="300850" y="3395"/>
                    </a:cubicBezTo>
                    <a:cubicBezTo>
                      <a:pt x="291448" y="1145"/>
                      <a:pt x="281727" y="0"/>
                      <a:pt x="271954" y="0"/>
                    </a:cubicBezTo>
                    <a:cubicBezTo>
                      <a:pt x="257382" y="0"/>
                      <a:pt x="243109" y="2508"/>
                      <a:pt x="229529" y="7461"/>
                    </a:cubicBezTo>
                    <a:cubicBezTo>
                      <a:pt x="216401" y="12250"/>
                      <a:pt x="204256" y="19185"/>
                      <a:pt x="193429" y="28080"/>
                    </a:cubicBezTo>
                    <a:cubicBezTo>
                      <a:pt x="190139" y="30784"/>
                      <a:pt x="189654" y="35675"/>
                      <a:pt x="192356" y="38968"/>
                    </a:cubicBezTo>
                    <a:cubicBezTo>
                      <a:pt x="193833" y="40774"/>
                      <a:pt x="196021" y="41806"/>
                      <a:pt x="198342" y="41806"/>
                    </a:cubicBezTo>
                    <a:cubicBezTo>
                      <a:pt x="200127" y="41806"/>
                      <a:pt x="201872" y="41176"/>
                      <a:pt x="203255" y="40041"/>
                    </a:cubicBezTo>
                    <a:cubicBezTo>
                      <a:pt x="212749" y="32250"/>
                      <a:pt x="223368" y="26181"/>
                      <a:pt x="234834" y="22002"/>
                    </a:cubicBezTo>
                    <a:cubicBezTo>
                      <a:pt x="246702" y="17678"/>
                      <a:pt x="259199" y="15480"/>
                      <a:pt x="271965" y="15480"/>
                    </a:cubicBezTo>
                    <a:cubicBezTo>
                      <a:pt x="280521" y="15480"/>
                      <a:pt x="289024" y="16481"/>
                      <a:pt x="297249" y="18443"/>
                    </a:cubicBezTo>
                    <a:cubicBezTo>
                      <a:pt x="305256" y="20361"/>
                      <a:pt x="313038" y="23190"/>
                      <a:pt x="320406" y="26873"/>
                    </a:cubicBezTo>
                    <a:cubicBezTo>
                      <a:pt x="327630" y="30495"/>
                      <a:pt x="334473" y="34942"/>
                      <a:pt x="340747" y="40093"/>
                    </a:cubicBezTo>
                    <a:cubicBezTo>
                      <a:pt x="346969" y="45222"/>
                      <a:pt x="352646" y="51053"/>
                      <a:pt x="357599" y="57420"/>
                    </a:cubicBezTo>
                    <a:lnTo>
                      <a:pt x="357682" y="57544"/>
                    </a:lnTo>
                    <a:cubicBezTo>
                      <a:pt x="357692" y="57544"/>
                      <a:pt x="357692" y="57554"/>
                      <a:pt x="357704" y="57554"/>
                    </a:cubicBezTo>
                    <a:cubicBezTo>
                      <a:pt x="364896" y="66853"/>
                      <a:pt x="370490" y="77162"/>
                      <a:pt x="374328" y="88195"/>
                    </a:cubicBezTo>
                    <a:cubicBezTo>
                      <a:pt x="378311" y="99619"/>
                      <a:pt x="380324" y="111621"/>
                      <a:pt x="380334" y="123850"/>
                    </a:cubicBezTo>
                    <a:cubicBezTo>
                      <a:pt x="380365" y="137844"/>
                      <a:pt x="376020" y="157225"/>
                      <a:pt x="368115" y="178432"/>
                    </a:cubicBezTo>
                    <a:cubicBezTo>
                      <a:pt x="361213" y="197015"/>
                      <a:pt x="351735" y="216802"/>
                      <a:pt x="341037" y="235310"/>
                    </a:cubicBezTo>
                    <a:cubicBezTo>
                      <a:pt x="340652" y="235821"/>
                      <a:pt x="340324" y="236378"/>
                      <a:pt x="340074" y="236976"/>
                    </a:cubicBezTo>
                    <a:cubicBezTo>
                      <a:pt x="333547" y="248146"/>
                      <a:pt x="326586" y="258818"/>
                      <a:pt x="319487" y="268433"/>
                    </a:cubicBezTo>
                    <a:cubicBezTo>
                      <a:pt x="309971" y="281343"/>
                      <a:pt x="300477" y="291951"/>
                      <a:pt x="292046" y="299083"/>
                    </a:cubicBezTo>
                    <a:cubicBezTo>
                      <a:pt x="287887" y="302623"/>
                      <a:pt x="283831" y="305419"/>
                      <a:pt x="280301" y="307184"/>
                    </a:cubicBezTo>
                    <a:cubicBezTo>
                      <a:pt x="277194" y="308753"/>
                      <a:pt x="274254" y="309609"/>
                      <a:pt x="272015" y="309609"/>
                    </a:cubicBezTo>
                    <a:lnTo>
                      <a:pt x="271963" y="309609"/>
                    </a:lnTo>
                    <a:cubicBezTo>
                      <a:pt x="268888" y="309650"/>
                      <a:pt x="264553" y="308010"/>
                      <a:pt x="259990" y="305120"/>
                    </a:cubicBezTo>
                    <a:cubicBezTo>
                      <a:pt x="251115" y="299579"/>
                      <a:pt x="240166" y="288742"/>
                      <a:pt x="229154" y="274624"/>
                    </a:cubicBezTo>
                    <a:cubicBezTo>
                      <a:pt x="220517" y="263587"/>
                      <a:pt x="211889" y="250691"/>
                      <a:pt x="203865" y="236970"/>
                    </a:cubicBezTo>
                    <a:cubicBezTo>
                      <a:pt x="203611" y="236358"/>
                      <a:pt x="203273" y="235790"/>
                      <a:pt x="202876" y="235270"/>
                    </a:cubicBezTo>
                    <a:cubicBezTo>
                      <a:pt x="195911" y="223224"/>
                      <a:pt x="189423" y="210581"/>
                      <a:pt x="183829" y="198009"/>
                    </a:cubicBezTo>
                    <a:cubicBezTo>
                      <a:pt x="170908" y="169134"/>
                      <a:pt x="163530" y="142095"/>
                      <a:pt x="163593" y="123850"/>
                    </a:cubicBezTo>
                    <a:cubicBezTo>
                      <a:pt x="163603" y="101198"/>
                      <a:pt x="170517" y="79505"/>
                      <a:pt x="183593" y="61114"/>
                    </a:cubicBezTo>
                    <a:cubicBezTo>
                      <a:pt x="184790" y="59422"/>
                      <a:pt x="185253" y="57379"/>
                      <a:pt x="184913" y="55336"/>
                    </a:cubicBezTo>
                    <a:cubicBezTo>
                      <a:pt x="184572" y="53292"/>
                      <a:pt x="183448" y="51516"/>
                      <a:pt x="181765" y="50320"/>
                    </a:cubicBezTo>
                    <a:cubicBezTo>
                      <a:pt x="180445" y="49381"/>
                      <a:pt x="178897" y="48886"/>
                      <a:pt x="177287" y="48886"/>
                    </a:cubicBezTo>
                    <a:cubicBezTo>
                      <a:pt x="174779" y="48886"/>
                      <a:pt x="172426" y="50104"/>
                      <a:pt x="170971" y="52136"/>
                    </a:cubicBezTo>
                    <a:cubicBezTo>
                      <a:pt x="163687" y="62384"/>
                      <a:pt x="158020" y="73632"/>
                      <a:pt x="154150" y="85562"/>
                    </a:cubicBezTo>
                    <a:cubicBezTo>
                      <a:pt x="150146" y="97895"/>
                      <a:pt x="148113" y="110773"/>
                      <a:pt x="148113" y="123849"/>
                    </a:cubicBezTo>
                    <a:cubicBezTo>
                      <a:pt x="148143" y="140113"/>
                      <a:pt x="152580" y="160299"/>
                      <a:pt x="161301" y="183818"/>
                    </a:cubicBezTo>
                    <a:cubicBezTo>
                      <a:pt x="167116" y="199419"/>
                      <a:pt x="174765" y="216142"/>
                      <a:pt x="183434" y="232211"/>
                    </a:cubicBezTo>
                    <a:lnTo>
                      <a:pt x="131582" y="232211"/>
                    </a:lnTo>
                    <a:lnTo>
                      <a:pt x="85142" y="232211"/>
                    </a:lnTo>
                    <a:cubicBezTo>
                      <a:pt x="82210" y="232211"/>
                      <a:pt x="79530" y="233867"/>
                      <a:pt x="78220" y="236489"/>
                    </a:cubicBezTo>
                    <a:lnTo>
                      <a:pt x="62740" y="267449"/>
                    </a:lnTo>
                    <a:cubicBezTo>
                      <a:pt x="62739" y="267450"/>
                      <a:pt x="62739" y="267450"/>
                      <a:pt x="62739" y="267452"/>
                    </a:cubicBezTo>
                    <a:lnTo>
                      <a:pt x="31733" y="329464"/>
                    </a:lnTo>
                    <a:cubicBezTo>
                      <a:pt x="31732" y="329466"/>
                      <a:pt x="31731" y="329467"/>
                      <a:pt x="31730" y="329469"/>
                    </a:cubicBezTo>
                    <a:lnTo>
                      <a:pt x="31720" y="329489"/>
                    </a:lnTo>
                    <a:lnTo>
                      <a:pt x="817" y="391296"/>
                    </a:lnTo>
                    <a:cubicBezTo>
                      <a:pt x="-383" y="393696"/>
                      <a:pt x="-254" y="396545"/>
                      <a:pt x="1156" y="398826"/>
                    </a:cubicBezTo>
                    <a:cubicBezTo>
                      <a:pt x="2565" y="401108"/>
                      <a:pt x="5056" y="402497"/>
                      <a:pt x="7740" y="402497"/>
                    </a:cubicBezTo>
                    <a:lnTo>
                      <a:pt x="8794" y="402497"/>
                    </a:lnTo>
                    <a:lnTo>
                      <a:pt x="85140" y="402497"/>
                    </a:lnTo>
                    <a:lnTo>
                      <a:pt x="474121" y="402497"/>
                    </a:lnTo>
                    <a:cubicBezTo>
                      <a:pt x="474135" y="402497"/>
                      <a:pt x="474147" y="402499"/>
                      <a:pt x="474161" y="402499"/>
                    </a:cubicBezTo>
                    <a:lnTo>
                      <a:pt x="520601" y="402499"/>
                    </a:lnTo>
                    <a:cubicBezTo>
                      <a:pt x="523305" y="402499"/>
                      <a:pt x="525771" y="401127"/>
                      <a:pt x="527185" y="398825"/>
                    </a:cubicBezTo>
                    <a:cubicBezTo>
                      <a:pt x="528611" y="396524"/>
                      <a:pt x="528735" y="393707"/>
                      <a:pt x="527527" y="391292"/>
                    </a:cubicBezTo>
                    <a:close/>
                    <a:moveTo>
                      <a:pt x="89926" y="247691"/>
                    </a:moveTo>
                    <a:lnTo>
                      <a:pt x="119060" y="247691"/>
                    </a:lnTo>
                    <a:lnTo>
                      <a:pt x="111320" y="263171"/>
                    </a:lnTo>
                    <a:lnTo>
                      <a:pt x="82187" y="263171"/>
                    </a:lnTo>
                    <a:lnTo>
                      <a:pt x="89926" y="247691"/>
                    </a:lnTo>
                    <a:close/>
                    <a:moveTo>
                      <a:pt x="80359" y="387017"/>
                    </a:moveTo>
                    <a:lnTo>
                      <a:pt x="21129" y="387017"/>
                    </a:lnTo>
                    <a:lnTo>
                      <a:pt x="21129" y="387017"/>
                    </a:lnTo>
                    <a:lnTo>
                      <a:pt x="43557" y="340574"/>
                    </a:lnTo>
                    <a:lnTo>
                      <a:pt x="103579" y="340574"/>
                    </a:lnTo>
                    <a:lnTo>
                      <a:pt x="80359" y="387017"/>
                    </a:lnTo>
                    <a:close/>
                    <a:moveTo>
                      <a:pt x="97666" y="387017"/>
                    </a:moveTo>
                    <a:lnTo>
                      <a:pt x="123027" y="336296"/>
                    </a:lnTo>
                    <a:cubicBezTo>
                      <a:pt x="124227" y="333897"/>
                      <a:pt x="124098" y="331048"/>
                      <a:pt x="122688" y="328766"/>
                    </a:cubicBezTo>
                    <a:cubicBezTo>
                      <a:pt x="121278" y="326484"/>
                      <a:pt x="118787" y="325095"/>
                      <a:pt x="116104" y="325095"/>
                    </a:cubicBezTo>
                    <a:lnTo>
                      <a:pt x="51224" y="325095"/>
                    </a:lnTo>
                    <a:lnTo>
                      <a:pt x="74446" y="278651"/>
                    </a:lnTo>
                    <a:lnTo>
                      <a:pt x="116103" y="278651"/>
                    </a:lnTo>
                    <a:cubicBezTo>
                      <a:pt x="119035" y="278651"/>
                      <a:pt x="121715" y="276995"/>
                      <a:pt x="123026" y="274373"/>
                    </a:cubicBezTo>
                    <a:lnTo>
                      <a:pt x="136366" y="247691"/>
                    </a:lnTo>
                    <a:lnTo>
                      <a:pt x="192229" y="247691"/>
                    </a:lnTo>
                    <a:cubicBezTo>
                      <a:pt x="198580" y="258346"/>
                      <a:pt x="205276" y="268510"/>
                      <a:pt x="211993" y="277617"/>
                    </a:cubicBezTo>
                    <a:cubicBezTo>
                      <a:pt x="222365" y="291663"/>
                      <a:pt x="232416" y="302859"/>
                      <a:pt x="241870" y="310889"/>
                    </a:cubicBezTo>
                    <a:cubicBezTo>
                      <a:pt x="247102" y="315326"/>
                      <a:pt x="251953" y="318639"/>
                      <a:pt x="256689" y="321023"/>
                    </a:cubicBezTo>
                    <a:cubicBezTo>
                      <a:pt x="262137" y="323748"/>
                      <a:pt x="267132" y="325079"/>
                      <a:pt x="271963" y="325089"/>
                    </a:cubicBezTo>
                    <a:cubicBezTo>
                      <a:pt x="278320" y="325058"/>
                      <a:pt x="284739" y="322871"/>
                      <a:pt x="292190" y="318217"/>
                    </a:cubicBezTo>
                    <a:cubicBezTo>
                      <a:pt x="297712" y="314729"/>
                      <a:pt x="303542" y="309951"/>
                      <a:pt x="309517" y="304037"/>
                    </a:cubicBezTo>
                    <a:cubicBezTo>
                      <a:pt x="315080" y="298526"/>
                      <a:pt x="320962" y="291838"/>
                      <a:pt x="326979" y="284161"/>
                    </a:cubicBezTo>
                    <a:cubicBezTo>
                      <a:pt x="335423" y="273361"/>
                      <a:pt x="343737" y="261091"/>
                      <a:pt x="351715" y="247692"/>
                    </a:cubicBezTo>
                    <a:lnTo>
                      <a:pt x="391980" y="247692"/>
                    </a:lnTo>
                    <a:lnTo>
                      <a:pt x="453399" y="370529"/>
                    </a:lnTo>
                    <a:cubicBezTo>
                      <a:pt x="454720" y="373170"/>
                      <a:pt x="457373" y="374811"/>
                      <a:pt x="460324" y="374811"/>
                    </a:cubicBezTo>
                    <a:cubicBezTo>
                      <a:pt x="461531" y="374811"/>
                      <a:pt x="462687" y="374532"/>
                      <a:pt x="463782" y="373986"/>
                    </a:cubicBezTo>
                    <a:cubicBezTo>
                      <a:pt x="465629" y="373067"/>
                      <a:pt x="467012" y="371478"/>
                      <a:pt x="467662" y="369517"/>
                    </a:cubicBezTo>
                    <a:cubicBezTo>
                      <a:pt x="468312" y="367557"/>
                      <a:pt x="468167" y="365451"/>
                      <a:pt x="467239" y="363604"/>
                    </a:cubicBezTo>
                    <a:lnTo>
                      <a:pt x="409283" y="247692"/>
                    </a:lnTo>
                    <a:lnTo>
                      <a:pt x="438391" y="247692"/>
                    </a:lnTo>
                    <a:lnTo>
                      <a:pt x="507103" y="387018"/>
                    </a:lnTo>
                    <a:lnTo>
                      <a:pt x="97666" y="387018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2FE81C3F-38DE-4619-894F-439C98A01DEA}"/>
                  </a:ext>
                </a:extLst>
              </p:cNvPr>
              <p:cNvSpPr/>
              <p:nvPr/>
            </p:nvSpPr>
            <p:spPr>
              <a:xfrm>
                <a:off x="3880880" y="4834419"/>
                <a:ext cx="232208" cy="61921"/>
              </a:xfrm>
              <a:custGeom>
                <a:avLst/>
                <a:gdLst>
                  <a:gd name="connsiteX0" fmla="*/ 231811 w 232208"/>
                  <a:gd name="connsiteY0" fmla="*/ 51734 h 61921"/>
                  <a:gd name="connsiteX1" fmla="*/ 216328 w 232208"/>
                  <a:gd name="connsiteY1" fmla="*/ 5292 h 61921"/>
                  <a:gd name="connsiteX2" fmla="*/ 208986 w 232208"/>
                  <a:gd name="connsiteY2" fmla="*/ 0 h 61921"/>
                  <a:gd name="connsiteX3" fmla="*/ 179401 w 232208"/>
                  <a:gd name="connsiteY3" fmla="*/ 0 h 61921"/>
                  <a:gd name="connsiteX4" fmla="*/ 171661 w 232208"/>
                  <a:gd name="connsiteY4" fmla="*/ 7740 h 61921"/>
                  <a:gd name="connsiteX5" fmla="*/ 179401 w 232208"/>
                  <a:gd name="connsiteY5" fmla="*/ 15479 h 61921"/>
                  <a:gd name="connsiteX6" fmla="*/ 203408 w 232208"/>
                  <a:gd name="connsiteY6" fmla="*/ 15479 h 61921"/>
                  <a:gd name="connsiteX7" fmla="*/ 213729 w 232208"/>
                  <a:gd name="connsiteY7" fmla="*/ 46441 h 61921"/>
                  <a:gd name="connsiteX8" fmla="*/ 18479 w 232208"/>
                  <a:gd name="connsiteY8" fmla="*/ 46441 h 61921"/>
                  <a:gd name="connsiteX9" fmla="*/ 28800 w 232208"/>
                  <a:gd name="connsiteY9" fmla="*/ 15479 h 61921"/>
                  <a:gd name="connsiteX10" fmla="*/ 52820 w 232208"/>
                  <a:gd name="connsiteY10" fmla="*/ 15479 h 61921"/>
                  <a:gd name="connsiteX11" fmla="*/ 60560 w 232208"/>
                  <a:gd name="connsiteY11" fmla="*/ 7740 h 61921"/>
                  <a:gd name="connsiteX12" fmla="*/ 52820 w 232208"/>
                  <a:gd name="connsiteY12" fmla="*/ 0 h 61921"/>
                  <a:gd name="connsiteX13" fmla="*/ 23220 w 232208"/>
                  <a:gd name="connsiteY13" fmla="*/ 0 h 61921"/>
                  <a:gd name="connsiteX14" fmla="*/ 15878 w 232208"/>
                  <a:gd name="connsiteY14" fmla="*/ 5292 h 61921"/>
                  <a:gd name="connsiteX15" fmla="*/ 398 w 232208"/>
                  <a:gd name="connsiteY15" fmla="*/ 51734 h 61921"/>
                  <a:gd name="connsiteX16" fmla="*/ 1461 w 232208"/>
                  <a:gd name="connsiteY16" fmla="*/ 58707 h 61921"/>
                  <a:gd name="connsiteX17" fmla="*/ 7740 w 232208"/>
                  <a:gd name="connsiteY17" fmla="*/ 61921 h 61921"/>
                  <a:gd name="connsiteX18" fmla="*/ 224467 w 232208"/>
                  <a:gd name="connsiteY18" fmla="*/ 61921 h 61921"/>
                  <a:gd name="connsiteX19" fmla="*/ 230746 w 232208"/>
                  <a:gd name="connsiteY19" fmla="*/ 58707 h 61921"/>
                  <a:gd name="connsiteX20" fmla="*/ 231811 w 232208"/>
                  <a:gd name="connsiteY20" fmla="*/ 51734 h 6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32208" h="61921">
                    <a:moveTo>
                      <a:pt x="231811" y="51734"/>
                    </a:moveTo>
                    <a:lnTo>
                      <a:pt x="216328" y="5292"/>
                    </a:lnTo>
                    <a:cubicBezTo>
                      <a:pt x="215275" y="2131"/>
                      <a:pt x="212317" y="0"/>
                      <a:pt x="208986" y="0"/>
                    </a:cubicBezTo>
                    <a:lnTo>
                      <a:pt x="179401" y="0"/>
                    </a:lnTo>
                    <a:cubicBezTo>
                      <a:pt x="175125" y="0"/>
                      <a:pt x="171661" y="3465"/>
                      <a:pt x="171661" y="7740"/>
                    </a:cubicBezTo>
                    <a:cubicBezTo>
                      <a:pt x="171661" y="12014"/>
                      <a:pt x="175125" y="15479"/>
                      <a:pt x="179401" y="15479"/>
                    </a:cubicBezTo>
                    <a:lnTo>
                      <a:pt x="203408" y="15479"/>
                    </a:lnTo>
                    <a:lnTo>
                      <a:pt x="213729" y="46441"/>
                    </a:lnTo>
                    <a:lnTo>
                      <a:pt x="18479" y="46441"/>
                    </a:lnTo>
                    <a:lnTo>
                      <a:pt x="28800" y="15479"/>
                    </a:lnTo>
                    <a:lnTo>
                      <a:pt x="52820" y="15479"/>
                    </a:lnTo>
                    <a:cubicBezTo>
                      <a:pt x="57095" y="15479"/>
                      <a:pt x="60560" y="12014"/>
                      <a:pt x="60560" y="7740"/>
                    </a:cubicBezTo>
                    <a:cubicBezTo>
                      <a:pt x="60560" y="3465"/>
                      <a:pt x="57095" y="0"/>
                      <a:pt x="52820" y="0"/>
                    </a:cubicBezTo>
                    <a:lnTo>
                      <a:pt x="23220" y="0"/>
                    </a:lnTo>
                    <a:cubicBezTo>
                      <a:pt x="19888" y="0"/>
                      <a:pt x="16930" y="2132"/>
                      <a:pt x="15878" y="5292"/>
                    </a:cubicBezTo>
                    <a:lnTo>
                      <a:pt x="398" y="51734"/>
                    </a:lnTo>
                    <a:cubicBezTo>
                      <a:pt x="-390" y="54094"/>
                      <a:pt x="6" y="56688"/>
                      <a:pt x="1461" y="58707"/>
                    </a:cubicBezTo>
                    <a:cubicBezTo>
                      <a:pt x="2915" y="60725"/>
                      <a:pt x="5252" y="61921"/>
                      <a:pt x="7740" y="61921"/>
                    </a:cubicBezTo>
                    <a:lnTo>
                      <a:pt x="224467" y="61921"/>
                    </a:lnTo>
                    <a:cubicBezTo>
                      <a:pt x="226955" y="61921"/>
                      <a:pt x="229292" y="60725"/>
                      <a:pt x="230746" y="58707"/>
                    </a:cubicBezTo>
                    <a:cubicBezTo>
                      <a:pt x="232202" y="56688"/>
                      <a:pt x="232598" y="54094"/>
                      <a:pt x="231811" y="51734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A4303960-ACA3-41DA-AA7D-8C4BC82F0959}"/>
                  </a:ext>
                </a:extLst>
              </p:cNvPr>
              <p:cNvSpPr/>
              <p:nvPr/>
            </p:nvSpPr>
            <p:spPr>
              <a:xfrm>
                <a:off x="3932473" y="4597062"/>
                <a:ext cx="128999" cy="149643"/>
              </a:xfrm>
              <a:custGeom>
                <a:avLst/>
                <a:gdLst>
                  <a:gd name="connsiteX0" fmla="*/ 128999 w 128999"/>
                  <a:gd name="connsiteY0" fmla="*/ 141876 h 149643"/>
                  <a:gd name="connsiteX1" fmla="*/ 128979 w 128999"/>
                  <a:gd name="connsiteY1" fmla="*/ 141483 h 149643"/>
                  <a:gd name="connsiteX2" fmla="*/ 128955 w 128999"/>
                  <a:gd name="connsiteY2" fmla="*/ 141072 h 149643"/>
                  <a:gd name="connsiteX3" fmla="*/ 128953 w 128999"/>
                  <a:gd name="connsiteY3" fmla="*/ 141048 h 149643"/>
                  <a:gd name="connsiteX4" fmla="*/ 118641 w 128999"/>
                  <a:gd name="connsiteY4" fmla="*/ 48237 h 149643"/>
                  <a:gd name="connsiteX5" fmla="*/ 118639 w 128999"/>
                  <a:gd name="connsiteY5" fmla="*/ 48220 h 149643"/>
                  <a:gd name="connsiteX6" fmla="*/ 118633 w 128999"/>
                  <a:gd name="connsiteY6" fmla="*/ 48167 h 149643"/>
                  <a:gd name="connsiteX7" fmla="*/ 118595 w 128999"/>
                  <a:gd name="connsiteY7" fmla="*/ 47938 h 149643"/>
                  <a:gd name="connsiteX8" fmla="*/ 118510 w 128999"/>
                  <a:gd name="connsiteY8" fmla="*/ 47412 h 149643"/>
                  <a:gd name="connsiteX9" fmla="*/ 118440 w 128999"/>
                  <a:gd name="connsiteY9" fmla="*/ 47134 h 149643"/>
                  <a:gd name="connsiteX10" fmla="*/ 118317 w 128999"/>
                  <a:gd name="connsiteY10" fmla="*/ 46675 h 149643"/>
                  <a:gd name="connsiteX11" fmla="*/ 118183 w 128999"/>
                  <a:gd name="connsiteY11" fmla="*/ 46310 h 149643"/>
                  <a:gd name="connsiteX12" fmla="*/ 118055 w 128999"/>
                  <a:gd name="connsiteY12" fmla="*/ 45972 h 149643"/>
                  <a:gd name="connsiteX13" fmla="*/ 117845 w 128999"/>
                  <a:gd name="connsiteY13" fmla="*/ 45537 h 149643"/>
                  <a:gd name="connsiteX14" fmla="*/ 117731 w 128999"/>
                  <a:gd name="connsiteY14" fmla="*/ 45304 h 149643"/>
                  <a:gd name="connsiteX15" fmla="*/ 117443 w 128999"/>
                  <a:gd name="connsiteY15" fmla="*/ 44829 h 149643"/>
                  <a:gd name="connsiteX16" fmla="*/ 117345 w 128999"/>
                  <a:gd name="connsiteY16" fmla="*/ 44674 h 149643"/>
                  <a:gd name="connsiteX17" fmla="*/ 116991 w 128999"/>
                  <a:gd name="connsiteY17" fmla="*/ 44201 h 149643"/>
                  <a:gd name="connsiteX18" fmla="*/ 116899 w 128999"/>
                  <a:gd name="connsiteY18" fmla="*/ 44081 h 149643"/>
                  <a:gd name="connsiteX19" fmla="*/ 116495 w 128999"/>
                  <a:gd name="connsiteY19" fmla="*/ 43638 h 149643"/>
                  <a:gd name="connsiteX20" fmla="*/ 116397 w 128999"/>
                  <a:gd name="connsiteY20" fmla="*/ 43533 h 149643"/>
                  <a:gd name="connsiteX21" fmla="*/ 115960 w 128999"/>
                  <a:gd name="connsiteY21" fmla="*/ 43136 h 149643"/>
                  <a:gd name="connsiteX22" fmla="*/ 115845 w 128999"/>
                  <a:gd name="connsiteY22" fmla="*/ 43035 h 149643"/>
                  <a:gd name="connsiteX23" fmla="*/ 115385 w 128999"/>
                  <a:gd name="connsiteY23" fmla="*/ 42690 h 149643"/>
                  <a:gd name="connsiteX24" fmla="*/ 115246 w 128999"/>
                  <a:gd name="connsiteY24" fmla="*/ 42589 h 149643"/>
                  <a:gd name="connsiteX25" fmla="*/ 114762 w 128999"/>
                  <a:gd name="connsiteY25" fmla="*/ 42296 h 149643"/>
                  <a:gd name="connsiteX26" fmla="*/ 114606 w 128999"/>
                  <a:gd name="connsiteY26" fmla="*/ 42204 h 149643"/>
                  <a:gd name="connsiteX27" fmla="*/ 114093 w 128999"/>
                  <a:gd name="connsiteY27" fmla="*/ 41957 h 149643"/>
                  <a:gd name="connsiteX28" fmla="*/ 113930 w 128999"/>
                  <a:gd name="connsiteY28" fmla="*/ 41881 h 149643"/>
                  <a:gd name="connsiteX29" fmla="*/ 113371 w 128999"/>
                  <a:gd name="connsiteY29" fmla="*/ 41676 h 149643"/>
                  <a:gd name="connsiteX30" fmla="*/ 113223 w 128999"/>
                  <a:gd name="connsiteY30" fmla="*/ 41624 h 149643"/>
                  <a:gd name="connsiteX31" fmla="*/ 112610 w 128999"/>
                  <a:gd name="connsiteY31" fmla="*/ 41466 h 149643"/>
                  <a:gd name="connsiteX32" fmla="*/ 112485 w 128999"/>
                  <a:gd name="connsiteY32" fmla="*/ 41436 h 149643"/>
                  <a:gd name="connsiteX33" fmla="*/ 111838 w 128999"/>
                  <a:gd name="connsiteY33" fmla="*/ 41337 h 149643"/>
                  <a:gd name="connsiteX34" fmla="*/ 111719 w 128999"/>
                  <a:gd name="connsiteY34" fmla="*/ 41320 h 149643"/>
                  <a:gd name="connsiteX35" fmla="*/ 111098 w 128999"/>
                  <a:gd name="connsiteY35" fmla="*/ 41289 h 149643"/>
                  <a:gd name="connsiteX36" fmla="*/ 110941 w 128999"/>
                  <a:gd name="connsiteY36" fmla="*/ 41281 h 149643"/>
                  <a:gd name="connsiteX37" fmla="*/ 110900 w 128999"/>
                  <a:gd name="connsiteY37" fmla="*/ 41281 h 149643"/>
                  <a:gd name="connsiteX38" fmla="*/ 110864 w 128999"/>
                  <a:gd name="connsiteY38" fmla="*/ 41281 h 149643"/>
                  <a:gd name="connsiteX39" fmla="*/ 92881 w 128999"/>
                  <a:gd name="connsiteY39" fmla="*/ 41281 h 149643"/>
                  <a:gd name="connsiteX40" fmla="*/ 92881 w 128999"/>
                  <a:gd name="connsiteY40" fmla="*/ 28378 h 149643"/>
                  <a:gd name="connsiteX41" fmla="*/ 64501 w 128999"/>
                  <a:gd name="connsiteY41" fmla="*/ 0 h 149643"/>
                  <a:gd name="connsiteX42" fmla="*/ 36121 w 128999"/>
                  <a:gd name="connsiteY42" fmla="*/ 28380 h 149643"/>
                  <a:gd name="connsiteX43" fmla="*/ 36121 w 128999"/>
                  <a:gd name="connsiteY43" fmla="*/ 41283 h 149643"/>
                  <a:gd name="connsiteX44" fmla="*/ 18129 w 128999"/>
                  <a:gd name="connsiteY44" fmla="*/ 41283 h 149643"/>
                  <a:gd name="connsiteX45" fmla="*/ 18116 w 128999"/>
                  <a:gd name="connsiteY45" fmla="*/ 41283 h 149643"/>
                  <a:gd name="connsiteX46" fmla="*/ 18059 w 128999"/>
                  <a:gd name="connsiteY46" fmla="*/ 41283 h 149643"/>
                  <a:gd name="connsiteX47" fmla="*/ 17822 w 128999"/>
                  <a:gd name="connsiteY47" fmla="*/ 41295 h 149643"/>
                  <a:gd name="connsiteX48" fmla="*/ 17296 w 128999"/>
                  <a:gd name="connsiteY48" fmla="*/ 41321 h 149643"/>
                  <a:gd name="connsiteX49" fmla="*/ 17021 w 128999"/>
                  <a:gd name="connsiteY49" fmla="*/ 41360 h 149643"/>
                  <a:gd name="connsiteX50" fmla="*/ 16538 w 128999"/>
                  <a:gd name="connsiteY50" fmla="*/ 41433 h 149643"/>
                  <a:gd name="connsiteX51" fmla="*/ 16201 w 128999"/>
                  <a:gd name="connsiteY51" fmla="*/ 41516 h 149643"/>
                  <a:gd name="connsiteX52" fmla="*/ 15807 w 128999"/>
                  <a:gd name="connsiteY52" fmla="*/ 41617 h 149643"/>
                  <a:gd name="connsiteX53" fmla="*/ 15417 w 128999"/>
                  <a:gd name="connsiteY53" fmla="*/ 41754 h 149643"/>
                  <a:gd name="connsiteX54" fmla="*/ 15104 w 128999"/>
                  <a:gd name="connsiteY54" fmla="*/ 41868 h 149643"/>
                  <a:gd name="connsiteX55" fmla="*/ 14695 w 128999"/>
                  <a:gd name="connsiteY55" fmla="*/ 42059 h 149643"/>
                  <a:gd name="connsiteX56" fmla="*/ 14431 w 128999"/>
                  <a:gd name="connsiteY56" fmla="*/ 42186 h 149643"/>
                  <a:gd name="connsiteX57" fmla="*/ 14034 w 128999"/>
                  <a:gd name="connsiteY57" fmla="*/ 42419 h 149643"/>
                  <a:gd name="connsiteX58" fmla="*/ 13790 w 128999"/>
                  <a:gd name="connsiteY58" fmla="*/ 42566 h 149643"/>
                  <a:gd name="connsiteX59" fmla="*/ 13436 w 128999"/>
                  <a:gd name="connsiteY59" fmla="*/ 42823 h 149643"/>
                  <a:gd name="connsiteX60" fmla="*/ 13186 w 128999"/>
                  <a:gd name="connsiteY60" fmla="*/ 43010 h 149643"/>
                  <a:gd name="connsiteX61" fmla="*/ 12888 w 128999"/>
                  <a:gd name="connsiteY61" fmla="*/ 43273 h 149643"/>
                  <a:gd name="connsiteX62" fmla="*/ 12628 w 128999"/>
                  <a:gd name="connsiteY62" fmla="*/ 43510 h 149643"/>
                  <a:gd name="connsiteX63" fmla="*/ 12382 w 128999"/>
                  <a:gd name="connsiteY63" fmla="*/ 43773 h 149643"/>
                  <a:gd name="connsiteX64" fmla="*/ 12121 w 128999"/>
                  <a:gd name="connsiteY64" fmla="*/ 44061 h 149643"/>
                  <a:gd name="connsiteX65" fmla="*/ 11920 w 128999"/>
                  <a:gd name="connsiteY65" fmla="*/ 44322 h 149643"/>
                  <a:gd name="connsiteX66" fmla="*/ 11669 w 128999"/>
                  <a:gd name="connsiteY66" fmla="*/ 44657 h 149643"/>
                  <a:gd name="connsiteX67" fmla="*/ 11499 w 128999"/>
                  <a:gd name="connsiteY67" fmla="*/ 44930 h 149643"/>
                  <a:gd name="connsiteX68" fmla="*/ 11277 w 128999"/>
                  <a:gd name="connsiteY68" fmla="*/ 45294 h 149643"/>
                  <a:gd name="connsiteX69" fmla="*/ 11123 w 128999"/>
                  <a:gd name="connsiteY69" fmla="*/ 45604 h 149643"/>
                  <a:gd name="connsiteX70" fmla="*/ 10949 w 128999"/>
                  <a:gd name="connsiteY70" fmla="*/ 45967 h 149643"/>
                  <a:gd name="connsiteX71" fmla="*/ 10805 w 128999"/>
                  <a:gd name="connsiteY71" fmla="*/ 46345 h 149643"/>
                  <a:gd name="connsiteX72" fmla="*/ 10685 w 128999"/>
                  <a:gd name="connsiteY72" fmla="*/ 46672 h 149643"/>
                  <a:gd name="connsiteX73" fmla="*/ 10560 w 128999"/>
                  <a:gd name="connsiteY73" fmla="*/ 47142 h 149643"/>
                  <a:gd name="connsiteX74" fmla="*/ 10490 w 128999"/>
                  <a:gd name="connsiteY74" fmla="*/ 47413 h 149643"/>
                  <a:gd name="connsiteX75" fmla="*/ 10405 w 128999"/>
                  <a:gd name="connsiteY75" fmla="*/ 47938 h 149643"/>
                  <a:gd name="connsiteX76" fmla="*/ 10368 w 128999"/>
                  <a:gd name="connsiteY76" fmla="*/ 48167 h 149643"/>
                  <a:gd name="connsiteX77" fmla="*/ 10362 w 128999"/>
                  <a:gd name="connsiteY77" fmla="*/ 48220 h 149643"/>
                  <a:gd name="connsiteX78" fmla="*/ 10360 w 128999"/>
                  <a:gd name="connsiteY78" fmla="*/ 48237 h 149643"/>
                  <a:gd name="connsiteX79" fmla="*/ 47 w 128999"/>
                  <a:gd name="connsiteY79" fmla="*/ 141048 h 149643"/>
                  <a:gd name="connsiteX80" fmla="*/ 46 w 128999"/>
                  <a:gd name="connsiteY80" fmla="*/ 141072 h 149643"/>
                  <a:gd name="connsiteX81" fmla="*/ 22 w 128999"/>
                  <a:gd name="connsiteY81" fmla="*/ 141483 h 149643"/>
                  <a:gd name="connsiteX82" fmla="*/ 1 w 128999"/>
                  <a:gd name="connsiteY82" fmla="*/ 141876 h 149643"/>
                  <a:gd name="connsiteX83" fmla="*/ 0 w 128999"/>
                  <a:gd name="connsiteY83" fmla="*/ 141902 h 149643"/>
                  <a:gd name="connsiteX84" fmla="*/ 12 w 128999"/>
                  <a:gd name="connsiteY84" fmla="*/ 142146 h 149643"/>
                  <a:gd name="connsiteX85" fmla="*/ 38 w 128999"/>
                  <a:gd name="connsiteY85" fmla="*/ 142663 h 149643"/>
                  <a:gd name="connsiteX86" fmla="*/ 78 w 128999"/>
                  <a:gd name="connsiteY86" fmla="*/ 142945 h 149643"/>
                  <a:gd name="connsiteX87" fmla="*/ 151 w 128999"/>
                  <a:gd name="connsiteY87" fmla="*/ 143423 h 149643"/>
                  <a:gd name="connsiteX88" fmla="*/ 233 w 128999"/>
                  <a:gd name="connsiteY88" fmla="*/ 143760 h 149643"/>
                  <a:gd name="connsiteX89" fmla="*/ 334 w 128999"/>
                  <a:gd name="connsiteY89" fmla="*/ 144153 h 149643"/>
                  <a:gd name="connsiteX90" fmla="*/ 470 w 128999"/>
                  <a:gd name="connsiteY90" fmla="*/ 144536 h 149643"/>
                  <a:gd name="connsiteX91" fmla="*/ 587 w 128999"/>
                  <a:gd name="connsiteY91" fmla="*/ 144857 h 149643"/>
                  <a:gd name="connsiteX92" fmla="*/ 772 w 128999"/>
                  <a:gd name="connsiteY92" fmla="*/ 145254 h 149643"/>
                  <a:gd name="connsiteX93" fmla="*/ 905 w 128999"/>
                  <a:gd name="connsiteY93" fmla="*/ 145531 h 149643"/>
                  <a:gd name="connsiteX94" fmla="*/ 1130 w 128999"/>
                  <a:gd name="connsiteY94" fmla="*/ 145914 h 149643"/>
                  <a:gd name="connsiteX95" fmla="*/ 1288 w 128999"/>
                  <a:gd name="connsiteY95" fmla="*/ 146173 h 149643"/>
                  <a:gd name="connsiteX96" fmla="*/ 1534 w 128999"/>
                  <a:gd name="connsiteY96" fmla="*/ 146514 h 149643"/>
                  <a:gd name="connsiteX97" fmla="*/ 1730 w 128999"/>
                  <a:gd name="connsiteY97" fmla="*/ 146776 h 149643"/>
                  <a:gd name="connsiteX98" fmla="*/ 1988 w 128999"/>
                  <a:gd name="connsiteY98" fmla="*/ 147068 h 149643"/>
                  <a:gd name="connsiteX99" fmla="*/ 2229 w 128999"/>
                  <a:gd name="connsiteY99" fmla="*/ 147333 h 149643"/>
                  <a:gd name="connsiteX100" fmla="*/ 2488 w 128999"/>
                  <a:gd name="connsiteY100" fmla="*/ 147575 h 149643"/>
                  <a:gd name="connsiteX101" fmla="*/ 2779 w 128999"/>
                  <a:gd name="connsiteY101" fmla="*/ 147839 h 149643"/>
                  <a:gd name="connsiteX102" fmla="*/ 3042 w 128999"/>
                  <a:gd name="connsiteY102" fmla="*/ 148043 h 149643"/>
                  <a:gd name="connsiteX103" fmla="*/ 3373 w 128999"/>
                  <a:gd name="connsiteY103" fmla="*/ 148290 h 149643"/>
                  <a:gd name="connsiteX104" fmla="*/ 3657 w 128999"/>
                  <a:gd name="connsiteY104" fmla="*/ 148469 h 149643"/>
                  <a:gd name="connsiteX105" fmla="*/ 4008 w 128999"/>
                  <a:gd name="connsiteY105" fmla="*/ 148682 h 149643"/>
                  <a:gd name="connsiteX106" fmla="*/ 4336 w 128999"/>
                  <a:gd name="connsiteY106" fmla="*/ 148846 h 149643"/>
                  <a:gd name="connsiteX107" fmla="*/ 4681 w 128999"/>
                  <a:gd name="connsiteY107" fmla="*/ 149012 h 149643"/>
                  <a:gd name="connsiteX108" fmla="*/ 5080 w 128999"/>
                  <a:gd name="connsiteY108" fmla="*/ 149163 h 149643"/>
                  <a:gd name="connsiteX109" fmla="*/ 5388 w 128999"/>
                  <a:gd name="connsiteY109" fmla="*/ 149276 h 149643"/>
                  <a:gd name="connsiteX110" fmla="*/ 5874 w 128999"/>
                  <a:gd name="connsiteY110" fmla="*/ 149406 h 149643"/>
                  <a:gd name="connsiteX111" fmla="*/ 6129 w 128999"/>
                  <a:gd name="connsiteY111" fmla="*/ 149472 h 149643"/>
                  <a:gd name="connsiteX112" fmla="*/ 6659 w 128999"/>
                  <a:gd name="connsiteY112" fmla="*/ 149559 h 149643"/>
                  <a:gd name="connsiteX113" fmla="*/ 6885 w 128999"/>
                  <a:gd name="connsiteY113" fmla="*/ 149595 h 149643"/>
                  <a:gd name="connsiteX114" fmla="*/ 6907 w 128999"/>
                  <a:gd name="connsiteY114" fmla="*/ 149596 h 149643"/>
                  <a:gd name="connsiteX115" fmla="*/ 7740 w 128999"/>
                  <a:gd name="connsiteY115" fmla="*/ 149642 h 149643"/>
                  <a:gd name="connsiteX116" fmla="*/ 7749 w 128999"/>
                  <a:gd name="connsiteY116" fmla="*/ 149643 h 149643"/>
                  <a:gd name="connsiteX117" fmla="*/ 7760 w 128999"/>
                  <a:gd name="connsiteY117" fmla="*/ 149642 h 149643"/>
                  <a:gd name="connsiteX118" fmla="*/ 121240 w 128999"/>
                  <a:gd name="connsiteY118" fmla="*/ 149642 h 149643"/>
                  <a:gd name="connsiteX119" fmla="*/ 121252 w 128999"/>
                  <a:gd name="connsiteY119" fmla="*/ 149643 h 149643"/>
                  <a:gd name="connsiteX120" fmla="*/ 121261 w 128999"/>
                  <a:gd name="connsiteY120" fmla="*/ 149642 h 149643"/>
                  <a:gd name="connsiteX121" fmla="*/ 122093 w 128999"/>
                  <a:gd name="connsiteY121" fmla="*/ 149596 h 149643"/>
                  <a:gd name="connsiteX122" fmla="*/ 122115 w 128999"/>
                  <a:gd name="connsiteY122" fmla="*/ 149595 h 149643"/>
                  <a:gd name="connsiteX123" fmla="*/ 122340 w 128999"/>
                  <a:gd name="connsiteY123" fmla="*/ 149559 h 149643"/>
                  <a:gd name="connsiteX124" fmla="*/ 122871 w 128999"/>
                  <a:gd name="connsiteY124" fmla="*/ 149472 h 149643"/>
                  <a:gd name="connsiteX125" fmla="*/ 123127 w 128999"/>
                  <a:gd name="connsiteY125" fmla="*/ 149406 h 149643"/>
                  <a:gd name="connsiteX126" fmla="*/ 123613 w 128999"/>
                  <a:gd name="connsiteY126" fmla="*/ 149276 h 149643"/>
                  <a:gd name="connsiteX127" fmla="*/ 123919 w 128999"/>
                  <a:gd name="connsiteY127" fmla="*/ 149164 h 149643"/>
                  <a:gd name="connsiteX128" fmla="*/ 124321 w 128999"/>
                  <a:gd name="connsiteY128" fmla="*/ 149013 h 149643"/>
                  <a:gd name="connsiteX129" fmla="*/ 124664 w 128999"/>
                  <a:gd name="connsiteY129" fmla="*/ 148847 h 149643"/>
                  <a:gd name="connsiteX130" fmla="*/ 124991 w 128999"/>
                  <a:gd name="connsiteY130" fmla="*/ 148684 h 149643"/>
                  <a:gd name="connsiteX131" fmla="*/ 125344 w 128999"/>
                  <a:gd name="connsiteY131" fmla="*/ 148469 h 149643"/>
                  <a:gd name="connsiteX132" fmla="*/ 125627 w 128999"/>
                  <a:gd name="connsiteY132" fmla="*/ 148292 h 149643"/>
                  <a:gd name="connsiteX133" fmla="*/ 125958 w 128999"/>
                  <a:gd name="connsiteY133" fmla="*/ 148044 h 149643"/>
                  <a:gd name="connsiteX134" fmla="*/ 126222 w 128999"/>
                  <a:gd name="connsiteY134" fmla="*/ 147841 h 149643"/>
                  <a:gd name="connsiteX135" fmla="*/ 126512 w 128999"/>
                  <a:gd name="connsiteY135" fmla="*/ 147576 h 149643"/>
                  <a:gd name="connsiteX136" fmla="*/ 126771 w 128999"/>
                  <a:gd name="connsiteY136" fmla="*/ 147334 h 149643"/>
                  <a:gd name="connsiteX137" fmla="*/ 127012 w 128999"/>
                  <a:gd name="connsiteY137" fmla="*/ 147069 h 149643"/>
                  <a:gd name="connsiteX138" fmla="*/ 127270 w 128999"/>
                  <a:gd name="connsiteY138" fmla="*/ 146777 h 149643"/>
                  <a:gd name="connsiteX139" fmla="*/ 127465 w 128999"/>
                  <a:gd name="connsiteY139" fmla="*/ 146516 h 149643"/>
                  <a:gd name="connsiteX140" fmla="*/ 127713 w 128999"/>
                  <a:gd name="connsiteY140" fmla="*/ 146174 h 149643"/>
                  <a:gd name="connsiteX141" fmla="*/ 127869 w 128999"/>
                  <a:gd name="connsiteY141" fmla="*/ 145915 h 149643"/>
                  <a:gd name="connsiteX142" fmla="*/ 128094 w 128999"/>
                  <a:gd name="connsiteY142" fmla="*/ 145532 h 149643"/>
                  <a:gd name="connsiteX143" fmla="*/ 128226 w 128999"/>
                  <a:gd name="connsiteY143" fmla="*/ 145258 h 149643"/>
                  <a:gd name="connsiteX144" fmla="*/ 128412 w 128999"/>
                  <a:gd name="connsiteY144" fmla="*/ 144857 h 149643"/>
                  <a:gd name="connsiteX145" fmla="*/ 128530 w 128999"/>
                  <a:gd name="connsiteY145" fmla="*/ 144537 h 149643"/>
                  <a:gd name="connsiteX146" fmla="*/ 128664 w 128999"/>
                  <a:gd name="connsiteY146" fmla="*/ 144154 h 149643"/>
                  <a:gd name="connsiteX147" fmla="*/ 128767 w 128999"/>
                  <a:gd name="connsiteY147" fmla="*/ 143758 h 149643"/>
                  <a:gd name="connsiteX148" fmla="*/ 128849 w 128999"/>
                  <a:gd name="connsiteY148" fmla="*/ 143423 h 149643"/>
                  <a:gd name="connsiteX149" fmla="*/ 128921 w 128999"/>
                  <a:gd name="connsiteY149" fmla="*/ 142945 h 149643"/>
                  <a:gd name="connsiteX150" fmla="*/ 128961 w 128999"/>
                  <a:gd name="connsiteY150" fmla="*/ 142663 h 149643"/>
                  <a:gd name="connsiteX151" fmla="*/ 128987 w 128999"/>
                  <a:gd name="connsiteY151" fmla="*/ 142146 h 149643"/>
                  <a:gd name="connsiteX152" fmla="*/ 128999 w 128999"/>
                  <a:gd name="connsiteY152" fmla="*/ 141902 h 149643"/>
                  <a:gd name="connsiteX153" fmla="*/ 128999 w 128999"/>
                  <a:gd name="connsiteY153" fmla="*/ 141876 h 149643"/>
                  <a:gd name="connsiteX154" fmla="*/ 51601 w 128999"/>
                  <a:gd name="connsiteY154" fmla="*/ 28379 h 149643"/>
                  <a:gd name="connsiteX155" fmla="*/ 64501 w 128999"/>
                  <a:gd name="connsiteY155" fmla="*/ 15479 h 149643"/>
                  <a:gd name="connsiteX156" fmla="*/ 77402 w 128999"/>
                  <a:gd name="connsiteY156" fmla="*/ 28379 h 149643"/>
                  <a:gd name="connsiteX157" fmla="*/ 77402 w 128999"/>
                  <a:gd name="connsiteY157" fmla="*/ 41282 h 149643"/>
                  <a:gd name="connsiteX158" fmla="*/ 51602 w 128999"/>
                  <a:gd name="connsiteY158" fmla="*/ 41282 h 149643"/>
                  <a:gd name="connsiteX159" fmla="*/ 51602 w 128999"/>
                  <a:gd name="connsiteY159" fmla="*/ 28379 h 149643"/>
                  <a:gd name="connsiteX160" fmla="*/ 16387 w 128999"/>
                  <a:gd name="connsiteY160" fmla="*/ 134163 h 149643"/>
                  <a:gd name="connsiteX161" fmla="*/ 24987 w 128999"/>
                  <a:gd name="connsiteY161" fmla="*/ 56762 h 149643"/>
                  <a:gd name="connsiteX162" fmla="*/ 36121 w 128999"/>
                  <a:gd name="connsiteY162" fmla="*/ 56762 h 149643"/>
                  <a:gd name="connsiteX163" fmla="*/ 36121 w 128999"/>
                  <a:gd name="connsiteY163" fmla="*/ 59343 h 149643"/>
                  <a:gd name="connsiteX164" fmla="*/ 43860 w 128999"/>
                  <a:gd name="connsiteY164" fmla="*/ 67082 h 149643"/>
                  <a:gd name="connsiteX165" fmla="*/ 51600 w 128999"/>
                  <a:gd name="connsiteY165" fmla="*/ 59343 h 149643"/>
                  <a:gd name="connsiteX166" fmla="*/ 51600 w 128999"/>
                  <a:gd name="connsiteY166" fmla="*/ 56762 h 149643"/>
                  <a:gd name="connsiteX167" fmla="*/ 77399 w 128999"/>
                  <a:gd name="connsiteY167" fmla="*/ 56762 h 149643"/>
                  <a:gd name="connsiteX168" fmla="*/ 77399 w 128999"/>
                  <a:gd name="connsiteY168" fmla="*/ 59343 h 149643"/>
                  <a:gd name="connsiteX169" fmla="*/ 85139 w 128999"/>
                  <a:gd name="connsiteY169" fmla="*/ 67082 h 149643"/>
                  <a:gd name="connsiteX170" fmla="*/ 92878 w 128999"/>
                  <a:gd name="connsiteY170" fmla="*/ 59343 h 149643"/>
                  <a:gd name="connsiteX171" fmla="*/ 92878 w 128999"/>
                  <a:gd name="connsiteY171" fmla="*/ 56762 h 149643"/>
                  <a:gd name="connsiteX172" fmla="*/ 104012 w 128999"/>
                  <a:gd name="connsiteY172" fmla="*/ 56762 h 149643"/>
                  <a:gd name="connsiteX173" fmla="*/ 112611 w 128999"/>
                  <a:gd name="connsiteY173" fmla="*/ 134163 h 149643"/>
                  <a:gd name="connsiteX174" fmla="*/ 16387 w 128999"/>
                  <a:gd name="connsiteY174" fmla="*/ 134163 h 149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</a:cxnLst>
                <a:rect l="l" t="t" r="r" b="b"/>
                <a:pathLst>
                  <a:path w="128999" h="149643">
                    <a:moveTo>
                      <a:pt x="128999" y="141876"/>
                    </a:moveTo>
                    <a:cubicBezTo>
                      <a:pt x="128998" y="141746"/>
                      <a:pt x="128986" y="141614"/>
                      <a:pt x="128979" y="141483"/>
                    </a:cubicBezTo>
                    <a:cubicBezTo>
                      <a:pt x="128972" y="141346"/>
                      <a:pt x="128968" y="141206"/>
                      <a:pt x="128955" y="141072"/>
                    </a:cubicBezTo>
                    <a:cubicBezTo>
                      <a:pt x="128953" y="141064"/>
                      <a:pt x="128954" y="141056"/>
                      <a:pt x="128953" y="141048"/>
                    </a:cubicBezTo>
                    <a:lnTo>
                      <a:pt x="118641" y="48237"/>
                    </a:lnTo>
                    <a:cubicBezTo>
                      <a:pt x="118640" y="48232"/>
                      <a:pt x="118639" y="48226"/>
                      <a:pt x="118639" y="48220"/>
                    </a:cubicBezTo>
                    <a:lnTo>
                      <a:pt x="118633" y="48167"/>
                    </a:lnTo>
                    <a:cubicBezTo>
                      <a:pt x="118624" y="48089"/>
                      <a:pt x="118607" y="48015"/>
                      <a:pt x="118595" y="47938"/>
                    </a:cubicBezTo>
                    <a:cubicBezTo>
                      <a:pt x="118571" y="47761"/>
                      <a:pt x="118547" y="47585"/>
                      <a:pt x="118510" y="47412"/>
                    </a:cubicBezTo>
                    <a:cubicBezTo>
                      <a:pt x="118490" y="47317"/>
                      <a:pt x="118461" y="47227"/>
                      <a:pt x="118440" y="47134"/>
                    </a:cubicBezTo>
                    <a:cubicBezTo>
                      <a:pt x="118400" y="46980"/>
                      <a:pt x="118364" y="46825"/>
                      <a:pt x="118317" y="46675"/>
                    </a:cubicBezTo>
                    <a:cubicBezTo>
                      <a:pt x="118277" y="46551"/>
                      <a:pt x="118228" y="46432"/>
                      <a:pt x="118183" y="46310"/>
                    </a:cubicBezTo>
                    <a:cubicBezTo>
                      <a:pt x="118140" y="46198"/>
                      <a:pt x="118102" y="46082"/>
                      <a:pt x="118055" y="45972"/>
                    </a:cubicBezTo>
                    <a:cubicBezTo>
                      <a:pt x="117991" y="45824"/>
                      <a:pt x="117917" y="45681"/>
                      <a:pt x="117845" y="45537"/>
                    </a:cubicBezTo>
                    <a:cubicBezTo>
                      <a:pt x="117807" y="45460"/>
                      <a:pt x="117772" y="45380"/>
                      <a:pt x="117731" y="45304"/>
                    </a:cubicBezTo>
                    <a:cubicBezTo>
                      <a:pt x="117641" y="45141"/>
                      <a:pt x="117542" y="44985"/>
                      <a:pt x="117443" y="44829"/>
                    </a:cubicBezTo>
                    <a:cubicBezTo>
                      <a:pt x="117409" y="44778"/>
                      <a:pt x="117380" y="44724"/>
                      <a:pt x="117345" y="44674"/>
                    </a:cubicBezTo>
                    <a:cubicBezTo>
                      <a:pt x="117234" y="44511"/>
                      <a:pt x="117114" y="44355"/>
                      <a:pt x="116991" y="44201"/>
                    </a:cubicBezTo>
                    <a:cubicBezTo>
                      <a:pt x="116960" y="44161"/>
                      <a:pt x="116930" y="44119"/>
                      <a:pt x="116899" y="44081"/>
                    </a:cubicBezTo>
                    <a:cubicBezTo>
                      <a:pt x="116771" y="43928"/>
                      <a:pt x="116635" y="43782"/>
                      <a:pt x="116495" y="43638"/>
                    </a:cubicBezTo>
                    <a:cubicBezTo>
                      <a:pt x="116462" y="43603"/>
                      <a:pt x="116431" y="43566"/>
                      <a:pt x="116397" y="43533"/>
                    </a:cubicBezTo>
                    <a:cubicBezTo>
                      <a:pt x="116257" y="43394"/>
                      <a:pt x="116109" y="43264"/>
                      <a:pt x="115960" y="43136"/>
                    </a:cubicBezTo>
                    <a:cubicBezTo>
                      <a:pt x="115921" y="43103"/>
                      <a:pt x="115885" y="43067"/>
                      <a:pt x="115845" y="43035"/>
                    </a:cubicBezTo>
                    <a:cubicBezTo>
                      <a:pt x="115696" y="42913"/>
                      <a:pt x="115541" y="42801"/>
                      <a:pt x="115385" y="42690"/>
                    </a:cubicBezTo>
                    <a:cubicBezTo>
                      <a:pt x="115338" y="42657"/>
                      <a:pt x="115293" y="42622"/>
                      <a:pt x="115246" y="42589"/>
                    </a:cubicBezTo>
                    <a:cubicBezTo>
                      <a:pt x="115090" y="42484"/>
                      <a:pt x="114926" y="42389"/>
                      <a:pt x="114762" y="42296"/>
                    </a:cubicBezTo>
                    <a:cubicBezTo>
                      <a:pt x="114709" y="42266"/>
                      <a:pt x="114659" y="42232"/>
                      <a:pt x="114606" y="42204"/>
                    </a:cubicBezTo>
                    <a:cubicBezTo>
                      <a:pt x="114439" y="42113"/>
                      <a:pt x="114266" y="42034"/>
                      <a:pt x="114093" y="41957"/>
                    </a:cubicBezTo>
                    <a:cubicBezTo>
                      <a:pt x="114037" y="41933"/>
                      <a:pt x="113986" y="41904"/>
                      <a:pt x="113930" y="41881"/>
                    </a:cubicBezTo>
                    <a:cubicBezTo>
                      <a:pt x="113747" y="41805"/>
                      <a:pt x="113561" y="41739"/>
                      <a:pt x="113371" y="41676"/>
                    </a:cubicBezTo>
                    <a:cubicBezTo>
                      <a:pt x="113320" y="41659"/>
                      <a:pt x="113273" y="41640"/>
                      <a:pt x="113223" y="41624"/>
                    </a:cubicBezTo>
                    <a:cubicBezTo>
                      <a:pt x="113023" y="41562"/>
                      <a:pt x="112818" y="41512"/>
                      <a:pt x="112610" y="41466"/>
                    </a:cubicBezTo>
                    <a:cubicBezTo>
                      <a:pt x="112568" y="41457"/>
                      <a:pt x="112528" y="41445"/>
                      <a:pt x="112485" y="41436"/>
                    </a:cubicBezTo>
                    <a:cubicBezTo>
                      <a:pt x="112273" y="41393"/>
                      <a:pt x="112056" y="41363"/>
                      <a:pt x="111838" y="41337"/>
                    </a:cubicBezTo>
                    <a:cubicBezTo>
                      <a:pt x="111798" y="41332"/>
                      <a:pt x="111760" y="41324"/>
                      <a:pt x="111719" y="41320"/>
                    </a:cubicBezTo>
                    <a:cubicBezTo>
                      <a:pt x="111514" y="41299"/>
                      <a:pt x="111307" y="41293"/>
                      <a:pt x="111098" y="41289"/>
                    </a:cubicBezTo>
                    <a:cubicBezTo>
                      <a:pt x="111045" y="41288"/>
                      <a:pt x="110993" y="41281"/>
                      <a:pt x="110941" y="41281"/>
                    </a:cubicBezTo>
                    <a:lnTo>
                      <a:pt x="110900" y="41281"/>
                    </a:lnTo>
                    <a:cubicBezTo>
                      <a:pt x="110888" y="41281"/>
                      <a:pt x="110877" y="41281"/>
                      <a:pt x="110864" y="41281"/>
                    </a:cubicBezTo>
                    <a:lnTo>
                      <a:pt x="92881" y="41281"/>
                    </a:lnTo>
                    <a:lnTo>
                      <a:pt x="92881" y="28378"/>
                    </a:lnTo>
                    <a:cubicBezTo>
                      <a:pt x="92881" y="12731"/>
                      <a:pt x="80150" y="0"/>
                      <a:pt x="64501" y="0"/>
                    </a:cubicBezTo>
                    <a:cubicBezTo>
                      <a:pt x="48853" y="0"/>
                      <a:pt x="36121" y="12731"/>
                      <a:pt x="36121" y="28380"/>
                    </a:cubicBezTo>
                    <a:lnTo>
                      <a:pt x="36121" y="41283"/>
                    </a:lnTo>
                    <a:lnTo>
                      <a:pt x="18129" y="41283"/>
                    </a:lnTo>
                    <a:cubicBezTo>
                      <a:pt x="18124" y="41283"/>
                      <a:pt x="18120" y="41283"/>
                      <a:pt x="18116" y="41283"/>
                    </a:cubicBezTo>
                    <a:lnTo>
                      <a:pt x="18059" y="41283"/>
                    </a:lnTo>
                    <a:cubicBezTo>
                      <a:pt x="17978" y="41283"/>
                      <a:pt x="17901" y="41292"/>
                      <a:pt x="17822" y="41295"/>
                    </a:cubicBezTo>
                    <a:cubicBezTo>
                      <a:pt x="17646" y="41300"/>
                      <a:pt x="17470" y="41304"/>
                      <a:pt x="17296" y="41321"/>
                    </a:cubicBezTo>
                    <a:cubicBezTo>
                      <a:pt x="17203" y="41330"/>
                      <a:pt x="17113" y="41348"/>
                      <a:pt x="17021" y="41360"/>
                    </a:cubicBezTo>
                    <a:cubicBezTo>
                      <a:pt x="16859" y="41382"/>
                      <a:pt x="16697" y="41401"/>
                      <a:pt x="16538" y="41433"/>
                    </a:cubicBezTo>
                    <a:cubicBezTo>
                      <a:pt x="16424" y="41456"/>
                      <a:pt x="16313" y="41488"/>
                      <a:pt x="16201" y="41516"/>
                    </a:cubicBezTo>
                    <a:cubicBezTo>
                      <a:pt x="16069" y="41549"/>
                      <a:pt x="15936" y="41578"/>
                      <a:pt x="15807" y="41617"/>
                    </a:cubicBezTo>
                    <a:cubicBezTo>
                      <a:pt x="15674" y="41657"/>
                      <a:pt x="15547" y="41707"/>
                      <a:pt x="15417" y="41754"/>
                    </a:cubicBezTo>
                    <a:cubicBezTo>
                      <a:pt x="15313" y="41792"/>
                      <a:pt x="15207" y="41825"/>
                      <a:pt x="15104" y="41868"/>
                    </a:cubicBezTo>
                    <a:cubicBezTo>
                      <a:pt x="14964" y="41926"/>
                      <a:pt x="14830" y="41993"/>
                      <a:pt x="14695" y="42059"/>
                    </a:cubicBezTo>
                    <a:cubicBezTo>
                      <a:pt x="14607" y="42101"/>
                      <a:pt x="14517" y="42140"/>
                      <a:pt x="14431" y="42186"/>
                    </a:cubicBezTo>
                    <a:cubicBezTo>
                      <a:pt x="14295" y="42258"/>
                      <a:pt x="14165" y="42338"/>
                      <a:pt x="14034" y="42419"/>
                    </a:cubicBezTo>
                    <a:cubicBezTo>
                      <a:pt x="13953" y="42468"/>
                      <a:pt x="13869" y="42515"/>
                      <a:pt x="13790" y="42566"/>
                    </a:cubicBezTo>
                    <a:cubicBezTo>
                      <a:pt x="13669" y="42647"/>
                      <a:pt x="13552" y="42736"/>
                      <a:pt x="13436" y="42823"/>
                    </a:cubicBezTo>
                    <a:cubicBezTo>
                      <a:pt x="13352" y="42885"/>
                      <a:pt x="13268" y="42945"/>
                      <a:pt x="13186" y="43010"/>
                    </a:cubicBezTo>
                    <a:cubicBezTo>
                      <a:pt x="13083" y="43094"/>
                      <a:pt x="12987" y="43185"/>
                      <a:pt x="12888" y="43273"/>
                    </a:cubicBezTo>
                    <a:cubicBezTo>
                      <a:pt x="12800" y="43352"/>
                      <a:pt x="12711" y="43427"/>
                      <a:pt x="12628" y="43510"/>
                    </a:cubicBezTo>
                    <a:cubicBezTo>
                      <a:pt x="12542" y="43594"/>
                      <a:pt x="12464" y="43684"/>
                      <a:pt x="12382" y="43773"/>
                    </a:cubicBezTo>
                    <a:cubicBezTo>
                      <a:pt x="12295" y="43868"/>
                      <a:pt x="12204" y="43962"/>
                      <a:pt x="12121" y="44061"/>
                    </a:cubicBezTo>
                    <a:cubicBezTo>
                      <a:pt x="12051" y="44144"/>
                      <a:pt x="11986" y="44234"/>
                      <a:pt x="11920" y="44322"/>
                    </a:cubicBezTo>
                    <a:cubicBezTo>
                      <a:pt x="11834" y="44432"/>
                      <a:pt x="11748" y="44542"/>
                      <a:pt x="11669" y="44657"/>
                    </a:cubicBezTo>
                    <a:cubicBezTo>
                      <a:pt x="11608" y="44745"/>
                      <a:pt x="11556" y="44839"/>
                      <a:pt x="11499" y="44930"/>
                    </a:cubicBezTo>
                    <a:cubicBezTo>
                      <a:pt x="11424" y="45050"/>
                      <a:pt x="11346" y="45169"/>
                      <a:pt x="11277" y="45294"/>
                    </a:cubicBezTo>
                    <a:cubicBezTo>
                      <a:pt x="11221" y="45395"/>
                      <a:pt x="11174" y="45500"/>
                      <a:pt x="11123" y="45604"/>
                    </a:cubicBezTo>
                    <a:cubicBezTo>
                      <a:pt x="11063" y="45724"/>
                      <a:pt x="11003" y="45843"/>
                      <a:pt x="10949" y="45967"/>
                    </a:cubicBezTo>
                    <a:cubicBezTo>
                      <a:pt x="10895" y="46090"/>
                      <a:pt x="10852" y="46218"/>
                      <a:pt x="10805" y="46345"/>
                    </a:cubicBezTo>
                    <a:cubicBezTo>
                      <a:pt x="10765" y="46455"/>
                      <a:pt x="10721" y="46561"/>
                      <a:pt x="10685" y="46672"/>
                    </a:cubicBezTo>
                    <a:cubicBezTo>
                      <a:pt x="10636" y="46826"/>
                      <a:pt x="10599" y="46984"/>
                      <a:pt x="10560" y="47142"/>
                    </a:cubicBezTo>
                    <a:cubicBezTo>
                      <a:pt x="10537" y="47233"/>
                      <a:pt x="10509" y="47322"/>
                      <a:pt x="10490" y="47413"/>
                    </a:cubicBezTo>
                    <a:cubicBezTo>
                      <a:pt x="10454" y="47586"/>
                      <a:pt x="10429" y="47762"/>
                      <a:pt x="10405" y="47938"/>
                    </a:cubicBezTo>
                    <a:cubicBezTo>
                      <a:pt x="10394" y="48015"/>
                      <a:pt x="10377" y="48089"/>
                      <a:pt x="10368" y="48167"/>
                    </a:cubicBezTo>
                    <a:lnTo>
                      <a:pt x="10362" y="48220"/>
                    </a:lnTo>
                    <a:cubicBezTo>
                      <a:pt x="10361" y="48226"/>
                      <a:pt x="10361" y="48232"/>
                      <a:pt x="10360" y="48237"/>
                    </a:cubicBezTo>
                    <a:lnTo>
                      <a:pt x="47" y="141048"/>
                    </a:lnTo>
                    <a:cubicBezTo>
                      <a:pt x="46" y="141057"/>
                      <a:pt x="46" y="141065"/>
                      <a:pt x="46" y="141072"/>
                    </a:cubicBezTo>
                    <a:cubicBezTo>
                      <a:pt x="31" y="141207"/>
                      <a:pt x="28" y="141346"/>
                      <a:pt x="22" y="141483"/>
                    </a:cubicBezTo>
                    <a:cubicBezTo>
                      <a:pt x="14" y="141614"/>
                      <a:pt x="2" y="141746"/>
                      <a:pt x="1" y="141876"/>
                    </a:cubicBezTo>
                    <a:cubicBezTo>
                      <a:pt x="1" y="141884"/>
                      <a:pt x="0" y="141893"/>
                      <a:pt x="0" y="141902"/>
                    </a:cubicBezTo>
                    <a:cubicBezTo>
                      <a:pt x="0" y="141984"/>
                      <a:pt x="10" y="142065"/>
                      <a:pt x="12" y="142146"/>
                    </a:cubicBezTo>
                    <a:cubicBezTo>
                      <a:pt x="19" y="142320"/>
                      <a:pt x="23" y="142493"/>
                      <a:pt x="38" y="142663"/>
                    </a:cubicBezTo>
                    <a:cubicBezTo>
                      <a:pt x="48" y="142758"/>
                      <a:pt x="65" y="142851"/>
                      <a:pt x="78" y="142945"/>
                    </a:cubicBezTo>
                    <a:cubicBezTo>
                      <a:pt x="100" y="143105"/>
                      <a:pt x="120" y="143266"/>
                      <a:pt x="151" y="143423"/>
                    </a:cubicBezTo>
                    <a:cubicBezTo>
                      <a:pt x="174" y="143537"/>
                      <a:pt x="206" y="143648"/>
                      <a:pt x="233" y="143760"/>
                    </a:cubicBezTo>
                    <a:cubicBezTo>
                      <a:pt x="265" y="143892"/>
                      <a:pt x="296" y="144024"/>
                      <a:pt x="334" y="144153"/>
                    </a:cubicBezTo>
                    <a:cubicBezTo>
                      <a:pt x="375" y="144283"/>
                      <a:pt x="423" y="144409"/>
                      <a:pt x="470" y="144536"/>
                    </a:cubicBezTo>
                    <a:cubicBezTo>
                      <a:pt x="509" y="144644"/>
                      <a:pt x="544" y="144753"/>
                      <a:pt x="587" y="144857"/>
                    </a:cubicBezTo>
                    <a:cubicBezTo>
                      <a:pt x="643" y="144992"/>
                      <a:pt x="708" y="145123"/>
                      <a:pt x="772" y="145254"/>
                    </a:cubicBezTo>
                    <a:cubicBezTo>
                      <a:pt x="816" y="145346"/>
                      <a:pt x="858" y="145440"/>
                      <a:pt x="905" y="145531"/>
                    </a:cubicBezTo>
                    <a:cubicBezTo>
                      <a:pt x="974" y="145662"/>
                      <a:pt x="1054" y="145787"/>
                      <a:pt x="1130" y="145914"/>
                    </a:cubicBezTo>
                    <a:cubicBezTo>
                      <a:pt x="1183" y="146000"/>
                      <a:pt x="1232" y="146088"/>
                      <a:pt x="1288" y="146173"/>
                    </a:cubicBezTo>
                    <a:cubicBezTo>
                      <a:pt x="1365" y="146291"/>
                      <a:pt x="1451" y="146402"/>
                      <a:pt x="1534" y="146514"/>
                    </a:cubicBezTo>
                    <a:cubicBezTo>
                      <a:pt x="1601" y="146602"/>
                      <a:pt x="1661" y="146691"/>
                      <a:pt x="1730" y="146776"/>
                    </a:cubicBezTo>
                    <a:cubicBezTo>
                      <a:pt x="1812" y="146877"/>
                      <a:pt x="1901" y="146972"/>
                      <a:pt x="1988" y="147068"/>
                    </a:cubicBezTo>
                    <a:cubicBezTo>
                      <a:pt x="2068" y="147156"/>
                      <a:pt x="2144" y="147248"/>
                      <a:pt x="2229" y="147333"/>
                    </a:cubicBezTo>
                    <a:cubicBezTo>
                      <a:pt x="2312" y="147417"/>
                      <a:pt x="2400" y="147495"/>
                      <a:pt x="2488" y="147575"/>
                    </a:cubicBezTo>
                    <a:cubicBezTo>
                      <a:pt x="2584" y="147664"/>
                      <a:pt x="2678" y="147756"/>
                      <a:pt x="2779" y="147839"/>
                    </a:cubicBezTo>
                    <a:cubicBezTo>
                      <a:pt x="2864" y="147911"/>
                      <a:pt x="2954" y="147975"/>
                      <a:pt x="3042" y="148043"/>
                    </a:cubicBezTo>
                    <a:cubicBezTo>
                      <a:pt x="3152" y="148126"/>
                      <a:pt x="3259" y="148213"/>
                      <a:pt x="3373" y="148290"/>
                    </a:cubicBezTo>
                    <a:cubicBezTo>
                      <a:pt x="3466" y="148353"/>
                      <a:pt x="3563" y="148409"/>
                      <a:pt x="3657" y="148469"/>
                    </a:cubicBezTo>
                    <a:cubicBezTo>
                      <a:pt x="3774" y="148541"/>
                      <a:pt x="3888" y="148616"/>
                      <a:pt x="4008" y="148682"/>
                    </a:cubicBezTo>
                    <a:cubicBezTo>
                      <a:pt x="4115" y="148741"/>
                      <a:pt x="4227" y="148791"/>
                      <a:pt x="4336" y="148846"/>
                    </a:cubicBezTo>
                    <a:cubicBezTo>
                      <a:pt x="4451" y="148901"/>
                      <a:pt x="4563" y="148960"/>
                      <a:pt x="4681" y="149012"/>
                    </a:cubicBezTo>
                    <a:cubicBezTo>
                      <a:pt x="4811" y="149068"/>
                      <a:pt x="4946" y="149114"/>
                      <a:pt x="5080" y="149163"/>
                    </a:cubicBezTo>
                    <a:cubicBezTo>
                      <a:pt x="5183" y="149201"/>
                      <a:pt x="5282" y="149243"/>
                      <a:pt x="5388" y="149276"/>
                    </a:cubicBezTo>
                    <a:cubicBezTo>
                      <a:pt x="5546" y="149327"/>
                      <a:pt x="5711" y="149366"/>
                      <a:pt x="5874" y="149406"/>
                    </a:cubicBezTo>
                    <a:cubicBezTo>
                      <a:pt x="5959" y="149428"/>
                      <a:pt x="6042" y="149453"/>
                      <a:pt x="6129" y="149472"/>
                    </a:cubicBezTo>
                    <a:cubicBezTo>
                      <a:pt x="6303" y="149509"/>
                      <a:pt x="6482" y="149534"/>
                      <a:pt x="6659" y="149559"/>
                    </a:cubicBezTo>
                    <a:cubicBezTo>
                      <a:pt x="6735" y="149569"/>
                      <a:pt x="6809" y="149587"/>
                      <a:pt x="6885" y="149595"/>
                    </a:cubicBezTo>
                    <a:cubicBezTo>
                      <a:pt x="6893" y="149596"/>
                      <a:pt x="6901" y="149595"/>
                      <a:pt x="6907" y="149596"/>
                    </a:cubicBezTo>
                    <a:cubicBezTo>
                      <a:pt x="7181" y="149625"/>
                      <a:pt x="7458" y="149642"/>
                      <a:pt x="7740" y="149642"/>
                    </a:cubicBezTo>
                    <a:cubicBezTo>
                      <a:pt x="7743" y="149642"/>
                      <a:pt x="7746" y="149643"/>
                      <a:pt x="7749" y="149643"/>
                    </a:cubicBezTo>
                    <a:cubicBezTo>
                      <a:pt x="7753" y="149643"/>
                      <a:pt x="7756" y="149642"/>
                      <a:pt x="7760" y="149642"/>
                    </a:cubicBezTo>
                    <a:lnTo>
                      <a:pt x="121240" y="149642"/>
                    </a:lnTo>
                    <a:cubicBezTo>
                      <a:pt x="121244" y="149642"/>
                      <a:pt x="121248" y="149643"/>
                      <a:pt x="121252" y="149643"/>
                    </a:cubicBezTo>
                    <a:cubicBezTo>
                      <a:pt x="121255" y="149643"/>
                      <a:pt x="121258" y="149642"/>
                      <a:pt x="121261" y="149642"/>
                    </a:cubicBezTo>
                    <a:cubicBezTo>
                      <a:pt x="121542" y="149642"/>
                      <a:pt x="121819" y="149625"/>
                      <a:pt x="122093" y="149596"/>
                    </a:cubicBezTo>
                    <a:cubicBezTo>
                      <a:pt x="122101" y="149596"/>
                      <a:pt x="122109" y="149596"/>
                      <a:pt x="122115" y="149595"/>
                    </a:cubicBezTo>
                    <a:cubicBezTo>
                      <a:pt x="122192" y="149587"/>
                      <a:pt x="122266" y="149569"/>
                      <a:pt x="122340" y="149559"/>
                    </a:cubicBezTo>
                    <a:cubicBezTo>
                      <a:pt x="122519" y="149534"/>
                      <a:pt x="122697" y="149509"/>
                      <a:pt x="122871" y="149472"/>
                    </a:cubicBezTo>
                    <a:cubicBezTo>
                      <a:pt x="122957" y="149453"/>
                      <a:pt x="123041" y="149428"/>
                      <a:pt x="123127" y="149406"/>
                    </a:cubicBezTo>
                    <a:cubicBezTo>
                      <a:pt x="123290" y="149366"/>
                      <a:pt x="123453" y="149327"/>
                      <a:pt x="123613" y="149276"/>
                    </a:cubicBezTo>
                    <a:cubicBezTo>
                      <a:pt x="123718" y="149243"/>
                      <a:pt x="123816" y="149202"/>
                      <a:pt x="123919" y="149164"/>
                    </a:cubicBezTo>
                    <a:cubicBezTo>
                      <a:pt x="124053" y="149115"/>
                      <a:pt x="124190" y="149069"/>
                      <a:pt x="124321" y="149013"/>
                    </a:cubicBezTo>
                    <a:cubicBezTo>
                      <a:pt x="124437" y="148962"/>
                      <a:pt x="124551" y="148903"/>
                      <a:pt x="124664" y="148847"/>
                    </a:cubicBezTo>
                    <a:cubicBezTo>
                      <a:pt x="124774" y="148793"/>
                      <a:pt x="124885" y="148742"/>
                      <a:pt x="124991" y="148684"/>
                    </a:cubicBezTo>
                    <a:cubicBezTo>
                      <a:pt x="125112" y="148617"/>
                      <a:pt x="125228" y="148542"/>
                      <a:pt x="125344" y="148469"/>
                    </a:cubicBezTo>
                    <a:cubicBezTo>
                      <a:pt x="125439" y="148410"/>
                      <a:pt x="125536" y="148354"/>
                      <a:pt x="125627" y="148292"/>
                    </a:cubicBezTo>
                    <a:cubicBezTo>
                      <a:pt x="125741" y="148213"/>
                      <a:pt x="125850" y="148127"/>
                      <a:pt x="125958" y="148044"/>
                    </a:cubicBezTo>
                    <a:cubicBezTo>
                      <a:pt x="126047" y="147977"/>
                      <a:pt x="126137" y="147912"/>
                      <a:pt x="126222" y="147841"/>
                    </a:cubicBezTo>
                    <a:cubicBezTo>
                      <a:pt x="126324" y="147756"/>
                      <a:pt x="126417" y="147665"/>
                      <a:pt x="126512" y="147576"/>
                    </a:cubicBezTo>
                    <a:cubicBezTo>
                      <a:pt x="126599" y="147496"/>
                      <a:pt x="126689" y="147418"/>
                      <a:pt x="126771" y="147334"/>
                    </a:cubicBezTo>
                    <a:cubicBezTo>
                      <a:pt x="126855" y="147249"/>
                      <a:pt x="126932" y="147157"/>
                      <a:pt x="127012" y="147069"/>
                    </a:cubicBezTo>
                    <a:cubicBezTo>
                      <a:pt x="127100" y="146972"/>
                      <a:pt x="127188" y="146877"/>
                      <a:pt x="127270" y="146777"/>
                    </a:cubicBezTo>
                    <a:cubicBezTo>
                      <a:pt x="127338" y="146692"/>
                      <a:pt x="127401" y="146603"/>
                      <a:pt x="127465" y="146516"/>
                    </a:cubicBezTo>
                    <a:cubicBezTo>
                      <a:pt x="127549" y="146403"/>
                      <a:pt x="127634" y="146292"/>
                      <a:pt x="127713" y="146174"/>
                    </a:cubicBezTo>
                    <a:cubicBezTo>
                      <a:pt x="127768" y="146089"/>
                      <a:pt x="127818" y="146002"/>
                      <a:pt x="127869" y="145915"/>
                    </a:cubicBezTo>
                    <a:cubicBezTo>
                      <a:pt x="127946" y="145788"/>
                      <a:pt x="128024" y="145663"/>
                      <a:pt x="128094" y="145532"/>
                    </a:cubicBezTo>
                    <a:cubicBezTo>
                      <a:pt x="128142" y="145442"/>
                      <a:pt x="128182" y="145349"/>
                      <a:pt x="128226" y="145258"/>
                    </a:cubicBezTo>
                    <a:cubicBezTo>
                      <a:pt x="128289" y="145125"/>
                      <a:pt x="128355" y="144993"/>
                      <a:pt x="128412" y="144857"/>
                    </a:cubicBezTo>
                    <a:cubicBezTo>
                      <a:pt x="128457" y="144752"/>
                      <a:pt x="128491" y="144645"/>
                      <a:pt x="128530" y="144537"/>
                    </a:cubicBezTo>
                    <a:cubicBezTo>
                      <a:pt x="128575" y="144410"/>
                      <a:pt x="128625" y="144284"/>
                      <a:pt x="128664" y="144154"/>
                    </a:cubicBezTo>
                    <a:cubicBezTo>
                      <a:pt x="128704" y="144024"/>
                      <a:pt x="128733" y="143891"/>
                      <a:pt x="128767" y="143758"/>
                    </a:cubicBezTo>
                    <a:cubicBezTo>
                      <a:pt x="128794" y="143647"/>
                      <a:pt x="128826" y="143536"/>
                      <a:pt x="128849" y="143423"/>
                    </a:cubicBezTo>
                    <a:cubicBezTo>
                      <a:pt x="128880" y="143266"/>
                      <a:pt x="128900" y="143105"/>
                      <a:pt x="128921" y="142945"/>
                    </a:cubicBezTo>
                    <a:cubicBezTo>
                      <a:pt x="128934" y="142851"/>
                      <a:pt x="128952" y="142759"/>
                      <a:pt x="128961" y="142663"/>
                    </a:cubicBezTo>
                    <a:cubicBezTo>
                      <a:pt x="128979" y="142493"/>
                      <a:pt x="128983" y="142320"/>
                      <a:pt x="128987" y="142146"/>
                    </a:cubicBezTo>
                    <a:cubicBezTo>
                      <a:pt x="128989" y="142065"/>
                      <a:pt x="128999" y="141984"/>
                      <a:pt x="128999" y="141902"/>
                    </a:cubicBezTo>
                    <a:cubicBezTo>
                      <a:pt x="129000" y="141893"/>
                      <a:pt x="128999" y="141884"/>
                      <a:pt x="128999" y="141876"/>
                    </a:cubicBezTo>
                    <a:close/>
                    <a:moveTo>
                      <a:pt x="51601" y="28379"/>
                    </a:moveTo>
                    <a:cubicBezTo>
                      <a:pt x="51601" y="21266"/>
                      <a:pt x="57387" y="15479"/>
                      <a:pt x="64501" y="15479"/>
                    </a:cubicBezTo>
                    <a:cubicBezTo>
                      <a:pt x="71614" y="15479"/>
                      <a:pt x="77402" y="21265"/>
                      <a:pt x="77402" y="28379"/>
                    </a:cubicBezTo>
                    <a:lnTo>
                      <a:pt x="77402" y="41282"/>
                    </a:lnTo>
                    <a:lnTo>
                      <a:pt x="51602" y="41282"/>
                    </a:lnTo>
                    <a:lnTo>
                      <a:pt x="51602" y="28379"/>
                    </a:lnTo>
                    <a:close/>
                    <a:moveTo>
                      <a:pt x="16387" y="134163"/>
                    </a:moveTo>
                    <a:lnTo>
                      <a:pt x="24987" y="56762"/>
                    </a:lnTo>
                    <a:lnTo>
                      <a:pt x="36121" y="56762"/>
                    </a:lnTo>
                    <a:lnTo>
                      <a:pt x="36121" y="59343"/>
                    </a:lnTo>
                    <a:cubicBezTo>
                      <a:pt x="36121" y="63617"/>
                      <a:pt x="39585" y="67082"/>
                      <a:pt x="43860" y="67082"/>
                    </a:cubicBezTo>
                    <a:cubicBezTo>
                      <a:pt x="48136" y="67082"/>
                      <a:pt x="51600" y="63617"/>
                      <a:pt x="51600" y="59343"/>
                    </a:cubicBezTo>
                    <a:lnTo>
                      <a:pt x="51600" y="56762"/>
                    </a:lnTo>
                    <a:lnTo>
                      <a:pt x="77399" y="56762"/>
                    </a:lnTo>
                    <a:lnTo>
                      <a:pt x="77399" y="59343"/>
                    </a:lnTo>
                    <a:cubicBezTo>
                      <a:pt x="77399" y="63617"/>
                      <a:pt x="80864" y="67082"/>
                      <a:pt x="85139" y="67082"/>
                    </a:cubicBezTo>
                    <a:cubicBezTo>
                      <a:pt x="89414" y="67082"/>
                      <a:pt x="92878" y="63617"/>
                      <a:pt x="92878" y="59343"/>
                    </a:cubicBezTo>
                    <a:lnTo>
                      <a:pt x="92878" y="56762"/>
                    </a:lnTo>
                    <a:lnTo>
                      <a:pt x="104012" y="56762"/>
                    </a:lnTo>
                    <a:lnTo>
                      <a:pt x="112611" y="134163"/>
                    </a:lnTo>
                    <a:lnTo>
                      <a:pt x="16387" y="134163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4D388362-3132-4221-8869-FBC44D8078AF}"/>
                </a:ext>
              </a:extLst>
            </p:cNvPr>
            <p:cNvGrpSpPr/>
            <p:nvPr/>
          </p:nvGrpSpPr>
          <p:grpSpPr>
            <a:xfrm>
              <a:off x="5835979" y="3862370"/>
              <a:ext cx="528352" cy="506416"/>
              <a:chOff x="1588056" y="4504661"/>
              <a:chExt cx="528352" cy="506416"/>
            </a:xfrm>
            <a:solidFill>
              <a:schemeClr val="bg1"/>
            </a:solidFill>
          </p:grpSpPr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62867681-2FD5-4622-831D-A77E4819E1ED}"/>
                  </a:ext>
                </a:extLst>
              </p:cNvPr>
              <p:cNvSpPr/>
              <p:nvPr/>
            </p:nvSpPr>
            <p:spPr>
              <a:xfrm>
                <a:off x="1588056" y="4504661"/>
                <a:ext cx="528352" cy="506416"/>
              </a:xfrm>
              <a:custGeom>
                <a:avLst/>
                <a:gdLst>
                  <a:gd name="connsiteX0" fmla="*/ 526539 w 528352"/>
                  <a:gd name="connsiteY0" fmla="*/ 274343 h 506416"/>
                  <a:gd name="connsiteX1" fmla="*/ 504604 w 528352"/>
                  <a:gd name="connsiteY1" fmla="*/ 248229 h 506416"/>
                  <a:gd name="connsiteX2" fmla="*/ 504434 w 528352"/>
                  <a:gd name="connsiteY2" fmla="*/ 248046 h 506416"/>
                  <a:gd name="connsiteX3" fmla="*/ 504180 w 528352"/>
                  <a:gd name="connsiteY3" fmla="*/ 247767 h 506416"/>
                  <a:gd name="connsiteX4" fmla="*/ 504151 w 528352"/>
                  <a:gd name="connsiteY4" fmla="*/ 247735 h 506416"/>
                  <a:gd name="connsiteX5" fmla="*/ 504115 w 528352"/>
                  <a:gd name="connsiteY5" fmla="*/ 247702 h 506416"/>
                  <a:gd name="connsiteX6" fmla="*/ 504109 w 528352"/>
                  <a:gd name="connsiteY6" fmla="*/ 247696 h 506416"/>
                  <a:gd name="connsiteX7" fmla="*/ 503833 w 528352"/>
                  <a:gd name="connsiteY7" fmla="*/ 247446 h 506416"/>
                  <a:gd name="connsiteX8" fmla="*/ 503584 w 528352"/>
                  <a:gd name="connsiteY8" fmla="*/ 247223 h 506416"/>
                  <a:gd name="connsiteX9" fmla="*/ 503526 w 528352"/>
                  <a:gd name="connsiteY9" fmla="*/ 247177 h 506416"/>
                  <a:gd name="connsiteX10" fmla="*/ 503221 w 528352"/>
                  <a:gd name="connsiteY10" fmla="*/ 246952 h 506416"/>
                  <a:gd name="connsiteX11" fmla="*/ 502976 w 528352"/>
                  <a:gd name="connsiteY11" fmla="*/ 246771 h 506416"/>
                  <a:gd name="connsiteX12" fmla="*/ 502899 w 528352"/>
                  <a:gd name="connsiteY12" fmla="*/ 246721 h 506416"/>
                  <a:gd name="connsiteX13" fmla="*/ 502598 w 528352"/>
                  <a:gd name="connsiteY13" fmla="*/ 246542 h 506416"/>
                  <a:gd name="connsiteX14" fmla="*/ 502325 w 528352"/>
                  <a:gd name="connsiteY14" fmla="*/ 246381 h 506416"/>
                  <a:gd name="connsiteX15" fmla="*/ 502238 w 528352"/>
                  <a:gd name="connsiteY15" fmla="*/ 246335 h 506416"/>
                  <a:gd name="connsiteX16" fmla="*/ 501955 w 528352"/>
                  <a:gd name="connsiteY16" fmla="*/ 246203 h 506416"/>
                  <a:gd name="connsiteX17" fmla="*/ 501637 w 528352"/>
                  <a:gd name="connsiteY17" fmla="*/ 246056 h 506416"/>
                  <a:gd name="connsiteX18" fmla="*/ 501550 w 528352"/>
                  <a:gd name="connsiteY18" fmla="*/ 246020 h 506416"/>
                  <a:gd name="connsiteX19" fmla="*/ 501281 w 528352"/>
                  <a:gd name="connsiteY19" fmla="*/ 245925 h 506416"/>
                  <a:gd name="connsiteX20" fmla="*/ 500922 w 528352"/>
                  <a:gd name="connsiteY20" fmla="*/ 245800 h 506416"/>
                  <a:gd name="connsiteX21" fmla="*/ 500841 w 528352"/>
                  <a:gd name="connsiteY21" fmla="*/ 245777 h 506416"/>
                  <a:gd name="connsiteX22" fmla="*/ 500565 w 528352"/>
                  <a:gd name="connsiteY22" fmla="*/ 245709 h 506416"/>
                  <a:gd name="connsiteX23" fmla="*/ 500186 w 528352"/>
                  <a:gd name="connsiteY23" fmla="*/ 245618 h 506416"/>
                  <a:gd name="connsiteX24" fmla="*/ 500118 w 528352"/>
                  <a:gd name="connsiteY24" fmla="*/ 245604 h 506416"/>
                  <a:gd name="connsiteX25" fmla="*/ 499792 w 528352"/>
                  <a:gd name="connsiteY25" fmla="*/ 245557 h 506416"/>
                  <a:gd name="connsiteX26" fmla="*/ 499437 w 528352"/>
                  <a:gd name="connsiteY26" fmla="*/ 245506 h 506416"/>
                  <a:gd name="connsiteX27" fmla="*/ 499388 w 528352"/>
                  <a:gd name="connsiteY27" fmla="*/ 245502 h 506416"/>
                  <a:gd name="connsiteX28" fmla="*/ 498956 w 528352"/>
                  <a:gd name="connsiteY28" fmla="*/ 245481 h 506416"/>
                  <a:gd name="connsiteX29" fmla="*/ 498863 w 528352"/>
                  <a:gd name="connsiteY29" fmla="*/ 245476 h 506416"/>
                  <a:gd name="connsiteX30" fmla="*/ 498680 w 528352"/>
                  <a:gd name="connsiteY30" fmla="*/ 245467 h 506416"/>
                  <a:gd name="connsiteX31" fmla="*/ 498648 w 528352"/>
                  <a:gd name="connsiteY31" fmla="*/ 245469 h 506416"/>
                  <a:gd name="connsiteX32" fmla="*/ 498170 w 528352"/>
                  <a:gd name="connsiteY32" fmla="*/ 245492 h 506416"/>
                  <a:gd name="connsiteX33" fmla="*/ 497922 w 528352"/>
                  <a:gd name="connsiteY33" fmla="*/ 245505 h 506416"/>
                  <a:gd name="connsiteX34" fmla="*/ 497881 w 528352"/>
                  <a:gd name="connsiteY34" fmla="*/ 245508 h 506416"/>
                  <a:gd name="connsiteX35" fmla="*/ 497417 w 528352"/>
                  <a:gd name="connsiteY35" fmla="*/ 245577 h 506416"/>
                  <a:gd name="connsiteX36" fmla="*/ 497179 w 528352"/>
                  <a:gd name="connsiteY36" fmla="*/ 245615 h 506416"/>
                  <a:gd name="connsiteX37" fmla="*/ 497122 w 528352"/>
                  <a:gd name="connsiteY37" fmla="*/ 245624 h 506416"/>
                  <a:gd name="connsiteX38" fmla="*/ 497014 w 528352"/>
                  <a:gd name="connsiteY38" fmla="*/ 245651 h 506416"/>
                  <a:gd name="connsiteX39" fmla="*/ 496702 w 528352"/>
                  <a:gd name="connsiteY39" fmla="*/ 245730 h 506416"/>
                  <a:gd name="connsiteX40" fmla="*/ 496450 w 528352"/>
                  <a:gd name="connsiteY40" fmla="*/ 245795 h 506416"/>
                  <a:gd name="connsiteX41" fmla="*/ 496387 w 528352"/>
                  <a:gd name="connsiteY41" fmla="*/ 245813 h 506416"/>
                  <a:gd name="connsiteX42" fmla="*/ 496108 w 528352"/>
                  <a:gd name="connsiteY42" fmla="*/ 245914 h 506416"/>
                  <a:gd name="connsiteX43" fmla="*/ 496026 w 528352"/>
                  <a:gd name="connsiteY43" fmla="*/ 245944 h 506416"/>
                  <a:gd name="connsiteX44" fmla="*/ 495735 w 528352"/>
                  <a:gd name="connsiteY44" fmla="*/ 246050 h 506416"/>
                  <a:gd name="connsiteX45" fmla="*/ 495675 w 528352"/>
                  <a:gd name="connsiteY45" fmla="*/ 246073 h 506416"/>
                  <a:gd name="connsiteX46" fmla="*/ 495367 w 528352"/>
                  <a:gd name="connsiteY46" fmla="*/ 246220 h 506416"/>
                  <a:gd name="connsiteX47" fmla="*/ 495040 w 528352"/>
                  <a:gd name="connsiteY47" fmla="*/ 246377 h 506416"/>
                  <a:gd name="connsiteX48" fmla="*/ 494993 w 528352"/>
                  <a:gd name="connsiteY48" fmla="*/ 246401 h 506416"/>
                  <a:gd name="connsiteX49" fmla="*/ 494711 w 528352"/>
                  <a:gd name="connsiteY49" fmla="*/ 246572 h 506416"/>
                  <a:gd name="connsiteX50" fmla="*/ 494384 w 528352"/>
                  <a:gd name="connsiteY50" fmla="*/ 246770 h 506416"/>
                  <a:gd name="connsiteX51" fmla="*/ 494343 w 528352"/>
                  <a:gd name="connsiteY51" fmla="*/ 246795 h 506416"/>
                  <a:gd name="connsiteX52" fmla="*/ 494196 w 528352"/>
                  <a:gd name="connsiteY52" fmla="*/ 246906 h 506416"/>
                  <a:gd name="connsiteX53" fmla="*/ 494048 w 528352"/>
                  <a:gd name="connsiteY53" fmla="*/ 247017 h 506416"/>
                  <a:gd name="connsiteX54" fmla="*/ 493775 w 528352"/>
                  <a:gd name="connsiteY54" fmla="*/ 247221 h 506416"/>
                  <a:gd name="connsiteX55" fmla="*/ 493729 w 528352"/>
                  <a:gd name="connsiteY55" fmla="*/ 247259 h 506416"/>
                  <a:gd name="connsiteX56" fmla="*/ 493704 w 528352"/>
                  <a:gd name="connsiteY56" fmla="*/ 247280 h 506416"/>
                  <a:gd name="connsiteX57" fmla="*/ 493517 w 528352"/>
                  <a:gd name="connsiteY57" fmla="*/ 247453 h 506416"/>
                  <a:gd name="connsiteX58" fmla="*/ 493244 w 528352"/>
                  <a:gd name="connsiteY58" fmla="*/ 247700 h 506416"/>
                  <a:gd name="connsiteX59" fmla="*/ 493208 w 528352"/>
                  <a:gd name="connsiteY59" fmla="*/ 247733 h 506416"/>
                  <a:gd name="connsiteX60" fmla="*/ 467096 w 528352"/>
                  <a:gd name="connsiteY60" fmla="*/ 273846 h 506416"/>
                  <a:gd name="connsiteX61" fmla="*/ 467096 w 528352"/>
                  <a:gd name="connsiteY61" fmla="*/ 284792 h 506416"/>
                  <a:gd name="connsiteX62" fmla="*/ 472569 w 528352"/>
                  <a:gd name="connsiteY62" fmla="*/ 287058 h 506416"/>
                  <a:gd name="connsiteX63" fmla="*/ 478041 w 528352"/>
                  <a:gd name="connsiteY63" fmla="*/ 284792 h 506416"/>
                  <a:gd name="connsiteX64" fmla="*/ 490145 w 528352"/>
                  <a:gd name="connsiteY64" fmla="*/ 272688 h 506416"/>
                  <a:gd name="connsiteX65" fmla="*/ 421312 w 528352"/>
                  <a:gd name="connsiteY65" fmla="*/ 421307 h 506416"/>
                  <a:gd name="connsiteX66" fmla="*/ 253212 w 528352"/>
                  <a:gd name="connsiteY66" fmla="*/ 490937 h 506416"/>
                  <a:gd name="connsiteX67" fmla="*/ 85112 w 528352"/>
                  <a:gd name="connsiteY67" fmla="*/ 421307 h 506416"/>
                  <a:gd name="connsiteX68" fmla="*/ 15479 w 528352"/>
                  <a:gd name="connsiteY68" fmla="*/ 253208 h 506416"/>
                  <a:gd name="connsiteX69" fmla="*/ 85109 w 528352"/>
                  <a:gd name="connsiteY69" fmla="*/ 85108 h 506416"/>
                  <a:gd name="connsiteX70" fmla="*/ 253209 w 528352"/>
                  <a:gd name="connsiteY70" fmla="*/ 15478 h 506416"/>
                  <a:gd name="connsiteX71" fmla="*/ 401454 w 528352"/>
                  <a:gd name="connsiteY71" fmla="*/ 67350 h 506416"/>
                  <a:gd name="connsiteX72" fmla="*/ 484394 w 528352"/>
                  <a:gd name="connsiteY72" fmla="*/ 197563 h 506416"/>
                  <a:gd name="connsiteX73" fmla="*/ 493724 w 528352"/>
                  <a:gd name="connsiteY73" fmla="*/ 203284 h 506416"/>
                  <a:gd name="connsiteX74" fmla="*/ 499445 w 528352"/>
                  <a:gd name="connsiteY74" fmla="*/ 193954 h 506416"/>
                  <a:gd name="connsiteX75" fmla="*/ 411115 w 528352"/>
                  <a:gd name="connsiteY75" fmla="*/ 55256 h 506416"/>
                  <a:gd name="connsiteX76" fmla="*/ 253210 w 528352"/>
                  <a:gd name="connsiteY76" fmla="*/ 0 h 506416"/>
                  <a:gd name="connsiteX77" fmla="*/ 74164 w 528352"/>
                  <a:gd name="connsiteY77" fmla="*/ 74163 h 506416"/>
                  <a:gd name="connsiteX78" fmla="*/ 0 w 528352"/>
                  <a:gd name="connsiteY78" fmla="*/ 253208 h 506416"/>
                  <a:gd name="connsiteX79" fmla="*/ 74163 w 528352"/>
                  <a:gd name="connsiteY79" fmla="*/ 432253 h 506416"/>
                  <a:gd name="connsiteX80" fmla="*/ 253209 w 528352"/>
                  <a:gd name="connsiteY80" fmla="*/ 506416 h 506416"/>
                  <a:gd name="connsiteX81" fmla="*/ 432254 w 528352"/>
                  <a:gd name="connsiteY81" fmla="*/ 432253 h 506416"/>
                  <a:gd name="connsiteX82" fmla="*/ 505608 w 528352"/>
                  <a:gd name="connsiteY82" fmla="*/ 273491 h 506416"/>
                  <a:gd name="connsiteX83" fmla="*/ 514685 w 528352"/>
                  <a:gd name="connsiteY83" fmla="*/ 284299 h 506416"/>
                  <a:gd name="connsiteX84" fmla="*/ 520616 w 528352"/>
                  <a:gd name="connsiteY84" fmla="*/ 287060 h 506416"/>
                  <a:gd name="connsiteX85" fmla="*/ 525590 w 528352"/>
                  <a:gd name="connsiteY85" fmla="*/ 285247 h 506416"/>
                  <a:gd name="connsiteX86" fmla="*/ 526539 w 528352"/>
                  <a:gd name="connsiteY86" fmla="*/ 274343 h 5064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</a:cxnLst>
                <a:rect l="l" t="t" r="r" b="b"/>
                <a:pathLst>
                  <a:path w="528352" h="506416">
                    <a:moveTo>
                      <a:pt x="526539" y="274343"/>
                    </a:moveTo>
                    <a:lnTo>
                      <a:pt x="504604" y="248229"/>
                    </a:lnTo>
                    <a:cubicBezTo>
                      <a:pt x="504549" y="248164"/>
                      <a:pt x="504490" y="248109"/>
                      <a:pt x="504434" y="248046"/>
                    </a:cubicBezTo>
                    <a:cubicBezTo>
                      <a:pt x="504349" y="247952"/>
                      <a:pt x="504269" y="247856"/>
                      <a:pt x="504180" y="247767"/>
                    </a:cubicBezTo>
                    <a:cubicBezTo>
                      <a:pt x="504170" y="247756"/>
                      <a:pt x="504161" y="247745"/>
                      <a:pt x="504151" y="247735"/>
                    </a:cubicBezTo>
                    <a:cubicBezTo>
                      <a:pt x="504140" y="247723"/>
                      <a:pt x="504126" y="247715"/>
                      <a:pt x="504115" y="247702"/>
                    </a:cubicBezTo>
                    <a:cubicBezTo>
                      <a:pt x="504113" y="247700"/>
                      <a:pt x="504111" y="247698"/>
                      <a:pt x="504109" y="247696"/>
                    </a:cubicBezTo>
                    <a:cubicBezTo>
                      <a:pt x="504020" y="247608"/>
                      <a:pt x="503925" y="247529"/>
                      <a:pt x="503833" y="247446"/>
                    </a:cubicBezTo>
                    <a:cubicBezTo>
                      <a:pt x="503750" y="247372"/>
                      <a:pt x="503671" y="247295"/>
                      <a:pt x="503584" y="247223"/>
                    </a:cubicBezTo>
                    <a:cubicBezTo>
                      <a:pt x="503565" y="247207"/>
                      <a:pt x="503545" y="247192"/>
                      <a:pt x="503526" y="247177"/>
                    </a:cubicBezTo>
                    <a:cubicBezTo>
                      <a:pt x="503427" y="247097"/>
                      <a:pt x="503323" y="247026"/>
                      <a:pt x="503221" y="246952"/>
                    </a:cubicBezTo>
                    <a:cubicBezTo>
                      <a:pt x="503139" y="246891"/>
                      <a:pt x="503060" y="246828"/>
                      <a:pt x="502976" y="246771"/>
                    </a:cubicBezTo>
                    <a:cubicBezTo>
                      <a:pt x="502950" y="246754"/>
                      <a:pt x="502925" y="246738"/>
                      <a:pt x="502899" y="246721"/>
                    </a:cubicBezTo>
                    <a:cubicBezTo>
                      <a:pt x="502801" y="246656"/>
                      <a:pt x="502699" y="246601"/>
                      <a:pt x="502598" y="246542"/>
                    </a:cubicBezTo>
                    <a:cubicBezTo>
                      <a:pt x="502507" y="246488"/>
                      <a:pt x="502417" y="246432"/>
                      <a:pt x="502325" y="246381"/>
                    </a:cubicBezTo>
                    <a:cubicBezTo>
                      <a:pt x="502296" y="246366"/>
                      <a:pt x="502267" y="246350"/>
                      <a:pt x="502238" y="246335"/>
                    </a:cubicBezTo>
                    <a:cubicBezTo>
                      <a:pt x="502145" y="246287"/>
                      <a:pt x="502049" y="246247"/>
                      <a:pt x="501955" y="246203"/>
                    </a:cubicBezTo>
                    <a:cubicBezTo>
                      <a:pt x="501850" y="246153"/>
                      <a:pt x="501746" y="246101"/>
                      <a:pt x="501637" y="246056"/>
                    </a:cubicBezTo>
                    <a:cubicBezTo>
                      <a:pt x="501608" y="246044"/>
                      <a:pt x="501578" y="246032"/>
                      <a:pt x="501550" y="246020"/>
                    </a:cubicBezTo>
                    <a:cubicBezTo>
                      <a:pt x="501461" y="245985"/>
                      <a:pt x="501370" y="245957"/>
                      <a:pt x="501281" y="245925"/>
                    </a:cubicBezTo>
                    <a:cubicBezTo>
                      <a:pt x="501161" y="245883"/>
                      <a:pt x="501044" y="245837"/>
                      <a:pt x="500922" y="245800"/>
                    </a:cubicBezTo>
                    <a:cubicBezTo>
                      <a:pt x="500895" y="245792"/>
                      <a:pt x="500868" y="245784"/>
                      <a:pt x="500841" y="245777"/>
                    </a:cubicBezTo>
                    <a:cubicBezTo>
                      <a:pt x="500750" y="245751"/>
                      <a:pt x="500657" y="245732"/>
                      <a:pt x="500565" y="245709"/>
                    </a:cubicBezTo>
                    <a:cubicBezTo>
                      <a:pt x="500439" y="245679"/>
                      <a:pt x="500314" y="245642"/>
                      <a:pt x="500186" y="245618"/>
                    </a:cubicBezTo>
                    <a:cubicBezTo>
                      <a:pt x="500164" y="245614"/>
                      <a:pt x="500141" y="245609"/>
                      <a:pt x="500118" y="245604"/>
                    </a:cubicBezTo>
                    <a:cubicBezTo>
                      <a:pt x="500010" y="245584"/>
                      <a:pt x="499900" y="245573"/>
                      <a:pt x="499792" y="245557"/>
                    </a:cubicBezTo>
                    <a:cubicBezTo>
                      <a:pt x="499673" y="245539"/>
                      <a:pt x="499557" y="245519"/>
                      <a:pt x="499437" y="245506"/>
                    </a:cubicBezTo>
                    <a:cubicBezTo>
                      <a:pt x="499421" y="245504"/>
                      <a:pt x="499404" y="245504"/>
                      <a:pt x="499388" y="245502"/>
                    </a:cubicBezTo>
                    <a:cubicBezTo>
                      <a:pt x="499244" y="245489"/>
                      <a:pt x="499100" y="245487"/>
                      <a:pt x="498956" y="245481"/>
                    </a:cubicBezTo>
                    <a:cubicBezTo>
                      <a:pt x="498925" y="245480"/>
                      <a:pt x="498894" y="245477"/>
                      <a:pt x="498863" y="245476"/>
                    </a:cubicBezTo>
                    <a:cubicBezTo>
                      <a:pt x="498801" y="245475"/>
                      <a:pt x="498742" y="245467"/>
                      <a:pt x="498680" y="245467"/>
                    </a:cubicBezTo>
                    <a:cubicBezTo>
                      <a:pt x="498668" y="245467"/>
                      <a:pt x="498658" y="245469"/>
                      <a:pt x="498648" y="245469"/>
                    </a:cubicBezTo>
                    <a:cubicBezTo>
                      <a:pt x="498489" y="245469"/>
                      <a:pt x="498329" y="245481"/>
                      <a:pt x="498170" y="245492"/>
                    </a:cubicBezTo>
                    <a:cubicBezTo>
                      <a:pt x="498087" y="245497"/>
                      <a:pt x="498005" y="245497"/>
                      <a:pt x="497922" y="245505"/>
                    </a:cubicBezTo>
                    <a:cubicBezTo>
                      <a:pt x="497909" y="245506"/>
                      <a:pt x="497894" y="245507"/>
                      <a:pt x="497881" y="245508"/>
                    </a:cubicBezTo>
                    <a:cubicBezTo>
                      <a:pt x="497725" y="245525"/>
                      <a:pt x="497571" y="245553"/>
                      <a:pt x="497417" y="245577"/>
                    </a:cubicBezTo>
                    <a:cubicBezTo>
                      <a:pt x="497337" y="245591"/>
                      <a:pt x="497258" y="245599"/>
                      <a:pt x="497179" y="245615"/>
                    </a:cubicBezTo>
                    <a:cubicBezTo>
                      <a:pt x="497161" y="245618"/>
                      <a:pt x="497141" y="245620"/>
                      <a:pt x="497122" y="245624"/>
                    </a:cubicBezTo>
                    <a:cubicBezTo>
                      <a:pt x="497085" y="245631"/>
                      <a:pt x="497050" y="245643"/>
                      <a:pt x="497014" y="245651"/>
                    </a:cubicBezTo>
                    <a:cubicBezTo>
                      <a:pt x="496910" y="245673"/>
                      <a:pt x="496807" y="245703"/>
                      <a:pt x="496702" y="245730"/>
                    </a:cubicBezTo>
                    <a:cubicBezTo>
                      <a:pt x="496618" y="245752"/>
                      <a:pt x="496533" y="245769"/>
                      <a:pt x="496450" y="245795"/>
                    </a:cubicBezTo>
                    <a:cubicBezTo>
                      <a:pt x="496428" y="245801"/>
                      <a:pt x="496407" y="245806"/>
                      <a:pt x="496387" y="245813"/>
                    </a:cubicBezTo>
                    <a:cubicBezTo>
                      <a:pt x="496292" y="245842"/>
                      <a:pt x="496201" y="245880"/>
                      <a:pt x="496108" y="245914"/>
                    </a:cubicBezTo>
                    <a:cubicBezTo>
                      <a:pt x="496080" y="245924"/>
                      <a:pt x="496053" y="245934"/>
                      <a:pt x="496026" y="245944"/>
                    </a:cubicBezTo>
                    <a:cubicBezTo>
                      <a:pt x="495929" y="245979"/>
                      <a:pt x="495830" y="246010"/>
                      <a:pt x="495735" y="246050"/>
                    </a:cubicBezTo>
                    <a:cubicBezTo>
                      <a:pt x="495715" y="246058"/>
                      <a:pt x="495694" y="246064"/>
                      <a:pt x="495675" y="246073"/>
                    </a:cubicBezTo>
                    <a:cubicBezTo>
                      <a:pt x="495569" y="246117"/>
                      <a:pt x="495469" y="246171"/>
                      <a:pt x="495367" y="246220"/>
                    </a:cubicBezTo>
                    <a:cubicBezTo>
                      <a:pt x="495258" y="246272"/>
                      <a:pt x="495147" y="246320"/>
                      <a:pt x="495040" y="246377"/>
                    </a:cubicBezTo>
                    <a:cubicBezTo>
                      <a:pt x="495025" y="246385"/>
                      <a:pt x="495008" y="246393"/>
                      <a:pt x="494993" y="246401"/>
                    </a:cubicBezTo>
                    <a:cubicBezTo>
                      <a:pt x="494896" y="246454"/>
                      <a:pt x="494805" y="246515"/>
                      <a:pt x="494711" y="246572"/>
                    </a:cubicBezTo>
                    <a:cubicBezTo>
                      <a:pt x="494601" y="246637"/>
                      <a:pt x="494491" y="246699"/>
                      <a:pt x="494384" y="246770"/>
                    </a:cubicBezTo>
                    <a:cubicBezTo>
                      <a:pt x="494370" y="246780"/>
                      <a:pt x="494357" y="246788"/>
                      <a:pt x="494343" y="246795"/>
                    </a:cubicBezTo>
                    <a:cubicBezTo>
                      <a:pt x="494293" y="246829"/>
                      <a:pt x="494245" y="246870"/>
                      <a:pt x="494196" y="246906"/>
                    </a:cubicBezTo>
                    <a:cubicBezTo>
                      <a:pt x="494145" y="246941"/>
                      <a:pt x="494097" y="246979"/>
                      <a:pt x="494048" y="247017"/>
                    </a:cubicBezTo>
                    <a:cubicBezTo>
                      <a:pt x="493958" y="247085"/>
                      <a:pt x="493864" y="247148"/>
                      <a:pt x="493775" y="247221"/>
                    </a:cubicBezTo>
                    <a:cubicBezTo>
                      <a:pt x="493759" y="247234"/>
                      <a:pt x="493745" y="247246"/>
                      <a:pt x="493729" y="247259"/>
                    </a:cubicBezTo>
                    <a:cubicBezTo>
                      <a:pt x="493721" y="247267"/>
                      <a:pt x="493712" y="247273"/>
                      <a:pt x="493704" y="247280"/>
                    </a:cubicBezTo>
                    <a:cubicBezTo>
                      <a:pt x="493638" y="247336"/>
                      <a:pt x="493581" y="247397"/>
                      <a:pt x="493517" y="247453"/>
                    </a:cubicBezTo>
                    <a:cubicBezTo>
                      <a:pt x="493426" y="247535"/>
                      <a:pt x="493332" y="247614"/>
                      <a:pt x="493244" y="247700"/>
                    </a:cubicBezTo>
                    <a:cubicBezTo>
                      <a:pt x="493233" y="247712"/>
                      <a:pt x="493220" y="247721"/>
                      <a:pt x="493208" y="247733"/>
                    </a:cubicBezTo>
                    <a:lnTo>
                      <a:pt x="467096" y="273846"/>
                    </a:lnTo>
                    <a:cubicBezTo>
                      <a:pt x="464074" y="276870"/>
                      <a:pt x="464074" y="281770"/>
                      <a:pt x="467096" y="284792"/>
                    </a:cubicBezTo>
                    <a:cubicBezTo>
                      <a:pt x="468607" y="286303"/>
                      <a:pt x="470588" y="287058"/>
                      <a:pt x="472569" y="287058"/>
                    </a:cubicBezTo>
                    <a:cubicBezTo>
                      <a:pt x="474549" y="287058"/>
                      <a:pt x="476530" y="286303"/>
                      <a:pt x="478041" y="284792"/>
                    </a:cubicBezTo>
                    <a:lnTo>
                      <a:pt x="490145" y="272688"/>
                    </a:lnTo>
                    <a:cubicBezTo>
                      <a:pt x="485619" y="328842"/>
                      <a:pt x="461589" y="381030"/>
                      <a:pt x="421312" y="421307"/>
                    </a:cubicBezTo>
                    <a:cubicBezTo>
                      <a:pt x="376411" y="466209"/>
                      <a:pt x="316712" y="490937"/>
                      <a:pt x="253212" y="490937"/>
                    </a:cubicBezTo>
                    <a:cubicBezTo>
                      <a:pt x="189711" y="490937"/>
                      <a:pt x="130013" y="466209"/>
                      <a:pt x="85112" y="421307"/>
                    </a:cubicBezTo>
                    <a:cubicBezTo>
                      <a:pt x="40207" y="376406"/>
                      <a:pt x="15479" y="316707"/>
                      <a:pt x="15479" y="253208"/>
                    </a:cubicBezTo>
                    <a:cubicBezTo>
                      <a:pt x="15479" y="189708"/>
                      <a:pt x="40207" y="130009"/>
                      <a:pt x="85109" y="85108"/>
                    </a:cubicBezTo>
                    <a:cubicBezTo>
                      <a:pt x="130010" y="40206"/>
                      <a:pt x="189709" y="15478"/>
                      <a:pt x="253209" y="15478"/>
                    </a:cubicBezTo>
                    <a:cubicBezTo>
                      <a:pt x="307704" y="15478"/>
                      <a:pt x="358967" y="33415"/>
                      <a:pt x="401454" y="67350"/>
                    </a:cubicBezTo>
                    <a:cubicBezTo>
                      <a:pt x="442702" y="100295"/>
                      <a:pt x="472157" y="146539"/>
                      <a:pt x="484394" y="197563"/>
                    </a:cubicBezTo>
                    <a:cubicBezTo>
                      <a:pt x="485390" y="201720"/>
                      <a:pt x="489568" y="204286"/>
                      <a:pt x="493724" y="203284"/>
                    </a:cubicBezTo>
                    <a:cubicBezTo>
                      <a:pt x="497881" y="202288"/>
                      <a:pt x="500442" y="198110"/>
                      <a:pt x="499445" y="193954"/>
                    </a:cubicBezTo>
                    <a:cubicBezTo>
                      <a:pt x="486411" y="139597"/>
                      <a:pt x="455041" y="90340"/>
                      <a:pt x="411115" y="55256"/>
                    </a:cubicBezTo>
                    <a:cubicBezTo>
                      <a:pt x="365856" y="19107"/>
                      <a:pt x="311253" y="0"/>
                      <a:pt x="253210" y="0"/>
                    </a:cubicBezTo>
                    <a:cubicBezTo>
                      <a:pt x="185575" y="0"/>
                      <a:pt x="121988" y="26338"/>
                      <a:pt x="74164" y="74163"/>
                    </a:cubicBezTo>
                    <a:cubicBezTo>
                      <a:pt x="26338" y="121987"/>
                      <a:pt x="0" y="185573"/>
                      <a:pt x="0" y="253208"/>
                    </a:cubicBezTo>
                    <a:cubicBezTo>
                      <a:pt x="0" y="320842"/>
                      <a:pt x="26338" y="384428"/>
                      <a:pt x="74163" y="432253"/>
                    </a:cubicBezTo>
                    <a:cubicBezTo>
                      <a:pt x="121988" y="480078"/>
                      <a:pt x="185574" y="506416"/>
                      <a:pt x="253209" y="506416"/>
                    </a:cubicBezTo>
                    <a:cubicBezTo>
                      <a:pt x="320844" y="506416"/>
                      <a:pt x="384430" y="480078"/>
                      <a:pt x="432254" y="432253"/>
                    </a:cubicBezTo>
                    <a:cubicBezTo>
                      <a:pt x="475265" y="389242"/>
                      <a:pt x="500884" y="333479"/>
                      <a:pt x="505608" y="273491"/>
                    </a:cubicBezTo>
                    <a:lnTo>
                      <a:pt x="514685" y="284299"/>
                    </a:lnTo>
                    <a:cubicBezTo>
                      <a:pt x="516215" y="286121"/>
                      <a:pt x="518407" y="287060"/>
                      <a:pt x="520616" y="287060"/>
                    </a:cubicBezTo>
                    <a:cubicBezTo>
                      <a:pt x="522373" y="287060"/>
                      <a:pt x="524140" y="286466"/>
                      <a:pt x="525590" y="285247"/>
                    </a:cubicBezTo>
                    <a:cubicBezTo>
                      <a:pt x="528864" y="282497"/>
                      <a:pt x="529288" y="277615"/>
                      <a:pt x="526539" y="274343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726DC814-80E5-40A7-BD5E-C5D106E193F1}"/>
                  </a:ext>
                </a:extLst>
              </p:cNvPr>
              <p:cNvSpPr/>
              <p:nvPr/>
            </p:nvSpPr>
            <p:spPr>
              <a:xfrm>
                <a:off x="1704664" y="4641771"/>
                <a:ext cx="273463" cy="252828"/>
              </a:xfrm>
              <a:custGeom>
                <a:avLst/>
                <a:gdLst>
                  <a:gd name="connsiteX0" fmla="*/ 271713 w 273463"/>
                  <a:gd name="connsiteY0" fmla="*/ 44119 h 252828"/>
                  <a:gd name="connsiteX1" fmla="*/ 271204 w 273463"/>
                  <a:gd name="connsiteY1" fmla="*/ 43552 h 252828"/>
                  <a:gd name="connsiteX2" fmla="*/ 271172 w 273463"/>
                  <a:gd name="connsiteY2" fmla="*/ 43524 h 252828"/>
                  <a:gd name="connsiteX3" fmla="*/ 229923 w 273463"/>
                  <a:gd name="connsiteY3" fmla="*/ 2271 h 252828"/>
                  <a:gd name="connsiteX4" fmla="*/ 229350 w 273463"/>
                  <a:gd name="connsiteY4" fmla="*/ 1753 h 252828"/>
                  <a:gd name="connsiteX5" fmla="*/ 229111 w 273463"/>
                  <a:gd name="connsiteY5" fmla="*/ 1573 h 252828"/>
                  <a:gd name="connsiteX6" fmla="*/ 228742 w 273463"/>
                  <a:gd name="connsiteY6" fmla="*/ 1302 h 252828"/>
                  <a:gd name="connsiteX7" fmla="*/ 228432 w 273463"/>
                  <a:gd name="connsiteY7" fmla="*/ 1112 h 252828"/>
                  <a:gd name="connsiteX8" fmla="*/ 228092 w 273463"/>
                  <a:gd name="connsiteY8" fmla="*/ 912 h 252828"/>
                  <a:gd name="connsiteX9" fmla="*/ 227766 w 273463"/>
                  <a:gd name="connsiteY9" fmla="*/ 756 h 252828"/>
                  <a:gd name="connsiteX10" fmla="*/ 227406 w 273463"/>
                  <a:gd name="connsiteY10" fmla="*/ 589 h 252828"/>
                  <a:gd name="connsiteX11" fmla="*/ 227082 w 273463"/>
                  <a:gd name="connsiteY11" fmla="*/ 471 h 252828"/>
                  <a:gd name="connsiteX12" fmla="*/ 226692 w 273463"/>
                  <a:gd name="connsiteY12" fmla="*/ 334 h 252828"/>
                  <a:gd name="connsiteX13" fmla="*/ 226365 w 273463"/>
                  <a:gd name="connsiteY13" fmla="*/ 250 h 252828"/>
                  <a:gd name="connsiteX14" fmla="*/ 225957 w 273463"/>
                  <a:gd name="connsiteY14" fmla="*/ 150 h 252828"/>
                  <a:gd name="connsiteX15" fmla="*/ 225585 w 273463"/>
                  <a:gd name="connsiteY15" fmla="*/ 93 h 252828"/>
                  <a:gd name="connsiteX16" fmla="*/ 225209 w 273463"/>
                  <a:gd name="connsiteY16" fmla="*/ 38 h 252828"/>
                  <a:gd name="connsiteX17" fmla="*/ 224541 w 273463"/>
                  <a:gd name="connsiteY17" fmla="*/ 5 h 252828"/>
                  <a:gd name="connsiteX18" fmla="*/ 224447 w 273463"/>
                  <a:gd name="connsiteY18" fmla="*/ 0 h 252828"/>
                  <a:gd name="connsiteX19" fmla="*/ 49016 w 273463"/>
                  <a:gd name="connsiteY19" fmla="*/ 0 h 252828"/>
                  <a:gd name="connsiteX20" fmla="*/ 48936 w 273463"/>
                  <a:gd name="connsiteY20" fmla="*/ 4 h 252828"/>
                  <a:gd name="connsiteX21" fmla="*/ 48254 w 273463"/>
                  <a:gd name="connsiteY21" fmla="*/ 38 h 252828"/>
                  <a:gd name="connsiteX22" fmla="*/ 47892 w 273463"/>
                  <a:gd name="connsiteY22" fmla="*/ 91 h 252828"/>
                  <a:gd name="connsiteX23" fmla="*/ 47505 w 273463"/>
                  <a:gd name="connsiteY23" fmla="*/ 151 h 252828"/>
                  <a:gd name="connsiteX24" fmla="*/ 47112 w 273463"/>
                  <a:gd name="connsiteY24" fmla="*/ 247 h 252828"/>
                  <a:gd name="connsiteX25" fmla="*/ 46771 w 273463"/>
                  <a:gd name="connsiteY25" fmla="*/ 334 h 252828"/>
                  <a:gd name="connsiteX26" fmla="*/ 46396 w 273463"/>
                  <a:gd name="connsiteY26" fmla="*/ 465 h 252828"/>
                  <a:gd name="connsiteX27" fmla="*/ 46055 w 273463"/>
                  <a:gd name="connsiteY27" fmla="*/ 590 h 252828"/>
                  <a:gd name="connsiteX28" fmla="*/ 45712 w 273463"/>
                  <a:gd name="connsiteY28" fmla="*/ 749 h 252828"/>
                  <a:gd name="connsiteX29" fmla="*/ 45370 w 273463"/>
                  <a:gd name="connsiteY29" fmla="*/ 914 h 252828"/>
                  <a:gd name="connsiteX30" fmla="*/ 45046 w 273463"/>
                  <a:gd name="connsiteY30" fmla="*/ 1105 h 252828"/>
                  <a:gd name="connsiteX31" fmla="*/ 44720 w 273463"/>
                  <a:gd name="connsiteY31" fmla="*/ 1303 h 252828"/>
                  <a:gd name="connsiteX32" fmla="*/ 44368 w 273463"/>
                  <a:gd name="connsiteY32" fmla="*/ 1562 h 252828"/>
                  <a:gd name="connsiteX33" fmla="*/ 44113 w 273463"/>
                  <a:gd name="connsiteY33" fmla="*/ 1753 h 252828"/>
                  <a:gd name="connsiteX34" fmla="*/ 43542 w 273463"/>
                  <a:gd name="connsiteY34" fmla="*/ 2271 h 252828"/>
                  <a:gd name="connsiteX35" fmla="*/ 2266 w 273463"/>
                  <a:gd name="connsiteY35" fmla="*/ 43550 h 252828"/>
                  <a:gd name="connsiteX36" fmla="*/ 0 w 273463"/>
                  <a:gd name="connsiteY36" fmla="*/ 49033 h 252828"/>
                  <a:gd name="connsiteX37" fmla="*/ 0 w 273463"/>
                  <a:gd name="connsiteY37" fmla="*/ 141896 h 252828"/>
                  <a:gd name="connsiteX38" fmla="*/ 7740 w 273463"/>
                  <a:gd name="connsiteY38" fmla="*/ 149635 h 252828"/>
                  <a:gd name="connsiteX39" fmla="*/ 15479 w 273463"/>
                  <a:gd name="connsiteY39" fmla="*/ 141896 h 252828"/>
                  <a:gd name="connsiteX40" fmla="*/ 15479 w 273463"/>
                  <a:gd name="connsiteY40" fmla="*/ 56761 h 252828"/>
                  <a:gd name="connsiteX41" fmla="*/ 100428 w 273463"/>
                  <a:gd name="connsiteY41" fmla="*/ 56761 h 252828"/>
                  <a:gd name="connsiteX42" fmla="*/ 100624 w 273463"/>
                  <a:gd name="connsiteY42" fmla="*/ 56761 h 252828"/>
                  <a:gd name="connsiteX43" fmla="*/ 103194 w 273463"/>
                  <a:gd name="connsiteY43" fmla="*/ 56761 h 252828"/>
                  <a:gd name="connsiteX44" fmla="*/ 103195 w 273463"/>
                  <a:gd name="connsiteY44" fmla="*/ 100461 h 252828"/>
                  <a:gd name="connsiteX45" fmla="*/ 103195 w 273463"/>
                  <a:gd name="connsiteY45" fmla="*/ 100485 h 252828"/>
                  <a:gd name="connsiteX46" fmla="*/ 103195 w 273463"/>
                  <a:gd name="connsiteY46" fmla="*/ 100617 h 252828"/>
                  <a:gd name="connsiteX47" fmla="*/ 103204 w 273463"/>
                  <a:gd name="connsiteY47" fmla="*/ 100806 h 252828"/>
                  <a:gd name="connsiteX48" fmla="*/ 103231 w 273463"/>
                  <a:gd name="connsiteY48" fmla="*/ 101336 h 252828"/>
                  <a:gd name="connsiteX49" fmla="*/ 103273 w 273463"/>
                  <a:gd name="connsiteY49" fmla="*/ 101659 h 252828"/>
                  <a:gd name="connsiteX50" fmla="*/ 103337 w 273463"/>
                  <a:gd name="connsiteY50" fmla="*/ 102078 h 252828"/>
                  <a:gd name="connsiteX51" fmla="*/ 103438 w 273463"/>
                  <a:gd name="connsiteY51" fmla="*/ 102510 h 252828"/>
                  <a:gd name="connsiteX52" fmla="*/ 103515 w 273463"/>
                  <a:gd name="connsiteY52" fmla="*/ 102807 h 252828"/>
                  <a:gd name="connsiteX53" fmla="*/ 103694 w 273463"/>
                  <a:gd name="connsiteY53" fmla="*/ 103331 h 252828"/>
                  <a:gd name="connsiteX54" fmla="*/ 103749 w 273463"/>
                  <a:gd name="connsiteY54" fmla="*/ 103491 h 252828"/>
                  <a:gd name="connsiteX55" fmla="*/ 103763 w 273463"/>
                  <a:gd name="connsiteY55" fmla="*/ 103520 h 252828"/>
                  <a:gd name="connsiteX56" fmla="*/ 104238 w 273463"/>
                  <a:gd name="connsiteY56" fmla="*/ 104486 h 252828"/>
                  <a:gd name="connsiteX57" fmla="*/ 104352 w 273463"/>
                  <a:gd name="connsiteY57" fmla="*/ 104674 h 252828"/>
                  <a:gd name="connsiteX58" fmla="*/ 104909 w 273463"/>
                  <a:gd name="connsiteY58" fmla="*/ 105469 h 252828"/>
                  <a:gd name="connsiteX59" fmla="*/ 104971 w 273463"/>
                  <a:gd name="connsiteY59" fmla="*/ 105551 h 252828"/>
                  <a:gd name="connsiteX60" fmla="*/ 105647 w 273463"/>
                  <a:gd name="connsiteY60" fmla="*/ 106259 h 252828"/>
                  <a:gd name="connsiteX61" fmla="*/ 105850 w 273463"/>
                  <a:gd name="connsiteY61" fmla="*/ 106443 h 252828"/>
                  <a:gd name="connsiteX62" fmla="*/ 106634 w 273463"/>
                  <a:gd name="connsiteY62" fmla="*/ 107052 h 252828"/>
                  <a:gd name="connsiteX63" fmla="*/ 106691 w 273463"/>
                  <a:gd name="connsiteY63" fmla="*/ 107087 h 252828"/>
                  <a:gd name="connsiteX64" fmla="*/ 107539 w 273463"/>
                  <a:gd name="connsiteY64" fmla="*/ 107565 h 252828"/>
                  <a:gd name="connsiteX65" fmla="*/ 107713 w 273463"/>
                  <a:gd name="connsiteY65" fmla="*/ 107649 h 252828"/>
                  <a:gd name="connsiteX66" fmla="*/ 108683 w 273463"/>
                  <a:gd name="connsiteY66" fmla="*/ 108022 h 252828"/>
                  <a:gd name="connsiteX67" fmla="*/ 108715 w 273463"/>
                  <a:gd name="connsiteY67" fmla="*/ 108030 h 252828"/>
                  <a:gd name="connsiteX68" fmla="*/ 109661 w 273463"/>
                  <a:gd name="connsiteY68" fmla="*/ 108244 h 252828"/>
                  <a:gd name="connsiteX69" fmla="*/ 109923 w 273463"/>
                  <a:gd name="connsiteY69" fmla="*/ 108284 h 252828"/>
                  <a:gd name="connsiteX70" fmla="*/ 110859 w 273463"/>
                  <a:gd name="connsiteY70" fmla="*/ 108353 h 252828"/>
                  <a:gd name="connsiteX71" fmla="*/ 110937 w 273463"/>
                  <a:gd name="connsiteY71" fmla="*/ 108360 h 252828"/>
                  <a:gd name="connsiteX72" fmla="*/ 111709 w 273463"/>
                  <a:gd name="connsiteY72" fmla="*/ 108318 h 252828"/>
                  <a:gd name="connsiteX73" fmla="*/ 111878 w 273463"/>
                  <a:gd name="connsiteY73" fmla="*/ 108296 h 252828"/>
                  <a:gd name="connsiteX74" fmla="*/ 112439 w 273463"/>
                  <a:gd name="connsiteY74" fmla="*/ 108210 h 252828"/>
                  <a:gd name="connsiteX75" fmla="*/ 112802 w 273463"/>
                  <a:gd name="connsiteY75" fmla="*/ 108122 h 252828"/>
                  <a:gd name="connsiteX76" fmla="*/ 113153 w 273463"/>
                  <a:gd name="connsiteY76" fmla="*/ 108031 h 252828"/>
                  <a:gd name="connsiteX77" fmla="*/ 113593 w 273463"/>
                  <a:gd name="connsiteY77" fmla="*/ 107881 h 252828"/>
                  <a:gd name="connsiteX78" fmla="*/ 113810 w 273463"/>
                  <a:gd name="connsiteY78" fmla="*/ 107805 h 252828"/>
                  <a:gd name="connsiteX79" fmla="*/ 113944 w 273463"/>
                  <a:gd name="connsiteY79" fmla="*/ 107752 h 252828"/>
                  <a:gd name="connsiteX80" fmla="*/ 113950 w 273463"/>
                  <a:gd name="connsiteY80" fmla="*/ 107750 h 252828"/>
                  <a:gd name="connsiteX81" fmla="*/ 136734 w 273463"/>
                  <a:gd name="connsiteY81" fmla="*/ 98636 h 252828"/>
                  <a:gd name="connsiteX82" fmla="*/ 159517 w 273463"/>
                  <a:gd name="connsiteY82" fmla="*/ 107749 h 252828"/>
                  <a:gd name="connsiteX83" fmla="*/ 159527 w 273463"/>
                  <a:gd name="connsiteY83" fmla="*/ 107753 h 252828"/>
                  <a:gd name="connsiteX84" fmla="*/ 159657 w 273463"/>
                  <a:gd name="connsiteY84" fmla="*/ 107805 h 252828"/>
                  <a:gd name="connsiteX85" fmla="*/ 159871 w 273463"/>
                  <a:gd name="connsiteY85" fmla="*/ 107879 h 252828"/>
                  <a:gd name="connsiteX86" fmla="*/ 160316 w 273463"/>
                  <a:gd name="connsiteY86" fmla="*/ 108031 h 252828"/>
                  <a:gd name="connsiteX87" fmla="*/ 160663 w 273463"/>
                  <a:gd name="connsiteY87" fmla="*/ 108121 h 252828"/>
                  <a:gd name="connsiteX88" fmla="*/ 161029 w 273463"/>
                  <a:gd name="connsiteY88" fmla="*/ 108210 h 252828"/>
                  <a:gd name="connsiteX89" fmla="*/ 161587 w 273463"/>
                  <a:gd name="connsiteY89" fmla="*/ 108295 h 252828"/>
                  <a:gd name="connsiteX90" fmla="*/ 161758 w 273463"/>
                  <a:gd name="connsiteY90" fmla="*/ 108318 h 252828"/>
                  <a:gd name="connsiteX91" fmla="*/ 162529 w 273463"/>
                  <a:gd name="connsiteY91" fmla="*/ 108360 h 252828"/>
                  <a:gd name="connsiteX92" fmla="*/ 162608 w 273463"/>
                  <a:gd name="connsiteY92" fmla="*/ 108353 h 252828"/>
                  <a:gd name="connsiteX93" fmla="*/ 163544 w 273463"/>
                  <a:gd name="connsiteY93" fmla="*/ 108284 h 252828"/>
                  <a:gd name="connsiteX94" fmla="*/ 163806 w 273463"/>
                  <a:gd name="connsiteY94" fmla="*/ 108244 h 252828"/>
                  <a:gd name="connsiteX95" fmla="*/ 164752 w 273463"/>
                  <a:gd name="connsiteY95" fmla="*/ 108030 h 252828"/>
                  <a:gd name="connsiteX96" fmla="*/ 164784 w 273463"/>
                  <a:gd name="connsiteY96" fmla="*/ 108022 h 252828"/>
                  <a:gd name="connsiteX97" fmla="*/ 165754 w 273463"/>
                  <a:gd name="connsiteY97" fmla="*/ 107649 h 252828"/>
                  <a:gd name="connsiteX98" fmla="*/ 165928 w 273463"/>
                  <a:gd name="connsiteY98" fmla="*/ 107565 h 252828"/>
                  <a:gd name="connsiteX99" fmla="*/ 166777 w 273463"/>
                  <a:gd name="connsiteY99" fmla="*/ 107087 h 252828"/>
                  <a:gd name="connsiteX100" fmla="*/ 166833 w 273463"/>
                  <a:gd name="connsiteY100" fmla="*/ 107052 h 252828"/>
                  <a:gd name="connsiteX101" fmla="*/ 167618 w 273463"/>
                  <a:gd name="connsiteY101" fmla="*/ 106443 h 252828"/>
                  <a:gd name="connsiteX102" fmla="*/ 167821 w 273463"/>
                  <a:gd name="connsiteY102" fmla="*/ 106259 h 252828"/>
                  <a:gd name="connsiteX103" fmla="*/ 168497 w 273463"/>
                  <a:gd name="connsiteY103" fmla="*/ 105551 h 252828"/>
                  <a:gd name="connsiteX104" fmla="*/ 168559 w 273463"/>
                  <a:gd name="connsiteY104" fmla="*/ 105469 h 252828"/>
                  <a:gd name="connsiteX105" fmla="*/ 169116 w 273463"/>
                  <a:gd name="connsiteY105" fmla="*/ 104674 h 252828"/>
                  <a:gd name="connsiteX106" fmla="*/ 169230 w 273463"/>
                  <a:gd name="connsiteY106" fmla="*/ 104486 h 252828"/>
                  <a:gd name="connsiteX107" fmla="*/ 169704 w 273463"/>
                  <a:gd name="connsiteY107" fmla="*/ 103520 h 252828"/>
                  <a:gd name="connsiteX108" fmla="*/ 169719 w 273463"/>
                  <a:gd name="connsiteY108" fmla="*/ 103491 h 252828"/>
                  <a:gd name="connsiteX109" fmla="*/ 169773 w 273463"/>
                  <a:gd name="connsiteY109" fmla="*/ 103331 h 252828"/>
                  <a:gd name="connsiteX110" fmla="*/ 169953 w 273463"/>
                  <a:gd name="connsiteY110" fmla="*/ 102807 h 252828"/>
                  <a:gd name="connsiteX111" fmla="*/ 170029 w 273463"/>
                  <a:gd name="connsiteY111" fmla="*/ 102510 h 252828"/>
                  <a:gd name="connsiteX112" fmla="*/ 170130 w 273463"/>
                  <a:gd name="connsiteY112" fmla="*/ 102078 h 252828"/>
                  <a:gd name="connsiteX113" fmla="*/ 170194 w 273463"/>
                  <a:gd name="connsiteY113" fmla="*/ 101659 h 252828"/>
                  <a:gd name="connsiteX114" fmla="*/ 170236 w 273463"/>
                  <a:gd name="connsiteY114" fmla="*/ 101336 h 252828"/>
                  <a:gd name="connsiteX115" fmla="*/ 170262 w 273463"/>
                  <a:gd name="connsiteY115" fmla="*/ 100806 h 252828"/>
                  <a:gd name="connsiteX116" fmla="*/ 170272 w 273463"/>
                  <a:gd name="connsiteY116" fmla="*/ 100617 h 252828"/>
                  <a:gd name="connsiteX117" fmla="*/ 170272 w 273463"/>
                  <a:gd name="connsiteY117" fmla="*/ 100485 h 252828"/>
                  <a:gd name="connsiteX118" fmla="*/ 170272 w 273463"/>
                  <a:gd name="connsiteY118" fmla="*/ 100461 h 252828"/>
                  <a:gd name="connsiteX119" fmla="*/ 170272 w 273463"/>
                  <a:gd name="connsiteY119" fmla="*/ 56761 h 252828"/>
                  <a:gd name="connsiteX120" fmla="*/ 257986 w 273463"/>
                  <a:gd name="connsiteY120" fmla="*/ 56761 h 252828"/>
                  <a:gd name="connsiteX121" fmla="*/ 257986 w 273463"/>
                  <a:gd name="connsiteY121" fmla="*/ 237350 h 252828"/>
                  <a:gd name="connsiteX122" fmla="*/ 15479 w 273463"/>
                  <a:gd name="connsiteY122" fmla="*/ 237350 h 252828"/>
                  <a:gd name="connsiteX123" fmla="*/ 15479 w 273463"/>
                  <a:gd name="connsiteY123" fmla="*/ 172854 h 252828"/>
                  <a:gd name="connsiteX124" fmla="*/ 7740 w 273463"/>
                  <a:gd name="connsiteY124" fmla="*/ 165114 h 252828"/>
                  <a:gd name="connsiteX125" fmla="*/ 0 w 273463"/>
                  <a:gd name="connsiteY125" fmla="*/ 172854 h 252828"/>
                  <a:gd name="connsiteX126" fmla="*/ 0 w 273463"/>
                  <a:gd name="connsiteY126" fmla="*/ 245089 h 252828"/>
                  <a:gd name="connsiteX127" fmla="*/ 2270 w 273463"/>
                  <a:gd name="connsiteY127" fmla="*/ 250569 h 252828"/>
                  <a:gd name="connsiteX128" fmla="*/ 7740 w 273463"/>
                  <a:gd name="connsiteY128" fmla="*/ 252829 h 252828"/>
                  <a:gd name="connsiteX129" fmla="*/ 265724 w 273463"/>
                  <a:gd name="connsiteY129" fmla="*/ 252829 h 252828"/>
                  <a:gd name="connsiteX130" fmla="*/ 271204 w 273463"/>
                  <a:gd name="connsiteY130" fmla="*/ 250569 h 252828"/>
                  <a:gd name="connsiteX131" fmla="*/ 273463 w 273463"/>
                  <a:gd name="connsiteY131" fmla="*/ 245089 h 252828"/>
                  <a:gd name="connsiteX132" fmla="*/ 273463 w 273463"/>
                  <a:gd name="connsiteY132" fmla="*/ 49054 h 252828"/>
                  <a:gd name="connsiteX133" fmla="*/ 271713 w 273463"/>
                  <a:gd name="connsiteY133" fmla="*/ 44119 h 252828"/>
                  <a:gd name="connsiteX134" fmla="*/ 104890 w 273463"/>
                  <a:gd name="connsiteY134" fmla="*/ 41282 h 252828"/>
                  <a:gd name="connsiteX135" fmla="*/ 26423 w 273463"/>
                  <a:gd name="connsiteY135" fmla="*/ 41282 h 252828"/>
                  <a:gd name="connsiteX136" fmla="*/ 52222 w 273463"/>
                  <a:gd name="connsiteY136" fmla="*/ 15480 h 252828"/>
                  <a:gd name="connsiteX137" fmla="*/ 111340 w 273463"/>
                  <a:gd name="connsiteY137" fmla="*/ 15480 h 252828"/>
                  <a:gd name="connsiteX138" fmla="*/ 104890 w 273463"/>
                  <a:gd name="connsiteY138" fmla="*/ 41282 h 252828"/>
                  <a:gd name="connsiteX139" fmla="*/ 127296 w 273463"/>
                  <a:gd name="connsiteY139" fmla="*/ 15480 h 252828"/>
                  <a:gd name="connsiteX140" fmla="*/ 146169 w 273463"/>
                  <a:gd name="connsiteY140" fmla="*/ 15480 h 252828"/>
                  <a:gd name="connsiteX141" fmla="*/ 152618 w 273463"/>
                  <a:gd name="connsiteY141" fmla="*/ 41282 h 252828"/>
                  <a:gd name="connsiteX142" fmla="*/ 120846 w 273463"/>
                  <a:gd name="connsiteY142" fmla="*/ 41282 h 252828"/>
                  <a:gd name="connsiteX143" fmla="*/ 127296 w 273463"/>
                  <a:gd name="connsiteY143" fmla="*/ 15480 h 252828"/>
                  <a:gd name="connsiteX144" fmla="*/ 154791 w 273463"/>
                  <a:gd name="connsiteY144" fmla="*/ 89185 h 252828"/>
                  <a:gd name="connsiteX145" fmla="*/ 139607 w 273463"/>
                  <a:gd name="connsiteY145" fmla="*/ 83111 h 252828"/>
                  <a:gd name="connsiteX146" fmla="*/ 139362 w 273463"/>
                  <a:gd name="connsiteY146" fmla="*/ 83028 h 252828"/>
                  <a:gd name="connsiteX147" fmla="*/ 138973 w 273463"/>
                  <a:gd name="connsiteY147" fmla="*/ 82893 h 252828"/>
                  <a:gd name="connsiteX148" fmla="*/ 138604 w 273463"/>
                  <a:gd name="connsiteY148" fmla="*/ 82794 h 252828"/>
                  <a:gd name="connsiteX149" fmla="*/ 138246 w 273463"/>
                  <a:gd name="connsiteY149" fmla="*/ 82711 h 252828"/>
                  <a:gd name="connsiteX150" fmla="*/ 137842 w 273463"/>
                  <a:gd name="connsiteY150" fmla="*/ 82643 h 252828"/>
                  <a:gd name="connsiteX151" fmla="*/ 137502 w 273463"/>
                  <a:gd name="connsiteY151" fmla="*/ 82599 h 252828"/>
                  <a:gd name="connsiteX152" fmla="*/ 137085 w 273463"/>
                  <a:gd name="connsiteY152" fmla="*/ 82570 h 252828"/>
                  <a:gd name="connsiteX153" fmla="*/ 136748 w 273463"/>
                  <a:gd name="connsiteY153" fmla="*/ 82560 h 252828"/>
                  <a:gd name="connsiteX154" fmla="*/ 136330 w 273463"/>
                  <a:gd name="connsiteY154" fmla="*/ 82574 h 252828"/>
                  <a:gd name="connsiteX155" fmla="*/ 135994 w 273463"/>
                  <a:gd name="connsiteY155" fmla="*/ 82595 h 252828"/>
                  <a:gd name="connsiteX156" fmla="*/ 135574 w 273463"/>
                  <a:gd name="connsiteY156" fmla="*/ 82650 h 252828"/>
                  <a:gd name="connsiteX157" fmla="*/ 135247 w 273463"/>
                  <a:gd name="connsiteY157" fmla="*/ 82706 h 252828"/>
                  <a:gd name="connsiteX158" fmla="*/ 134813 w 273463"/>
                  <a:gd name="connsiteY158" fmla="*/ 82807 h 252828"/>
                  <a:gd name="connsiteX159" fmla="*/ 134512 w 273463"/>
                  <a:gd name="connsiteY159" fmla="*/ 82887 h 252828"/>
                  <a:gd name="connsiteX160" fmla="*/ 134060 w 273463"/>
                  <a:gd name="connsiteY160" fmla="*/ 83042 h 252828"/>
                  <a:gd name="connsiteX161" fmla="*/ 133859 w 273463"/>
                  <a:gd name="connsiteY161" fmla="*/ 83110 h 252828"/>
                  <a:gd name="connsiteX162" fmla="*/ 118673 w 273463"/>
                  <a:gd name="connsiteY162" fmla="*/ 89185 h 252828"/>
                  <a:gd name="connsiteX163" fmla="*/ 118672 w 273463"/>
                  <a:gd name="connsiteY163" fmla="*/ 56761 h 252828"/>
                  <a:gd name="connsiteX164" fmla="*/ 154791 w 273463"/>
                  <a:gd name="connsiteY164" fmla="*/ 56761 h 252828"/>
                  <a:gd name="connsiteX165" fmla="*/ 154791 w 273463"/>
                  <a:gd name="connsiteY165" fmla="*/ 89185 h 252828"/>
                  <a:gd name="connsiteX166" fmla="*/ 168573 w 273463"/>
                  <a:gd name="connsiteY166" fmla="*/ 41282 h 252828"/>
                  <a:gd name="connsiteX167" fmla="*/ 162124 w 273463"/>
                  <a:gd name="connsiteY167" fmla="*/ 15480 h 252828"/>
                  <a:gd name="connsiteX168" fmla="*/ 221242 w 273463"/>
                  <a:gd name="connsiteY168" fmla="*/ 15480 h 252828"/>
                  <a:gd name="connsiteX169" fmla="*/ 247042 w 273463"/>
                  <a:gd name="connsiteY169" fmla="*/ 41282 h 252828"/>
                  <a:gd name="connsiteX170" fmla="*/ 168573 w 273463"/>
                  <a:gd name="connsiteY170" fmla="*/ 41282 h 2528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</a:cxnLst>
                <a:rect l="l" t="t" r="r" b="b"/>
                <a:pathLst>
                  <a:path w="273463" h="252828">
                    <a:moveTo>
                      <a:pt x="271713" y="44119"/>
                    </a:moveTo>
                    <a:cubicBezTo>
                      <a:pt x="271553" y="43923"/>
                      <a:pt x="271383" y="43734"/>
                      <a:pt x="271204" y="43552"/>
                    </a:cubicBezTo>
                    <a:cubicBezTo>
                      <a:pt x="271193" y="43542"/>
                      <a:pt x="271182" y="43533"/>
                      <a:pt x="271172" y="43524"/>
                    </a:cubicBezTo>
                    <a:lnTo>
                      <a:pt x="229923" y="2271"/>
                    </a:lnTo>
                    <a:cubicBezTo>
                      <a:pt x="229741" y="2089"/>
                      <a:pt x="229549" y="1916"/>
                      <a:pt x="229350" y="1753"/>
                    </a:cubicBezTo>
                    <a:cubicBezTo>
                      <a:pt x="229272" y="1688"/>
                      <a:pt x="229190" y="1634"/>
                      <a:pt x="229111" y="1573"/>
                    </a:cubicBezTo>
                    <a:cubicBezTo>
                      <a:pt x="228989" y="1481"/>
                      <a:pt x="228869" y="1387"/>
                      <a:pt x="228742" y="1302"/>
                    </a:cubicBezTo>
                    <a:cubicBezTo>
                      <a:pt x="228641" y="1235"/>
                      <a:pt x="228535" y="1175"/>
                      <a:pt x="228432" y="1112"/>
                    </a:cubicBezTo>
                    <a:cubicBezTo>
                      <a:pt x="228319" y="1045"/>
                      <a:pt x="228209" y="974"/>
                      <a:pt x="228092" y="912"/>
                    </a:cubicBezTo>
                    <a:cubicBezTo>
                      <a:pt x="227985" y="855"/>
                      <a:pt x="227876" y="807"/>
                      <a:pt x="227766" y="756"/>
                    </a:cubicBezTo>
                    <a:cubicBezTo>
                      <a:pt x="227646" y="699"/>
                      <a:pt x="227529" y="640"/>
                      <a:pt x="227406" y="589"/>
                    </a:cubicBezTo>
                    <a:cubicBezTo>
                      <a:pt x="227299" y="545"/>
                      <a:pt x="227189" y="510"/>
                      <a:pt x="227082" y="471"/>
                    </a:cubicBezTo>
                    <a:cubicBezTo>
                      <a:pt x="226952" y="423"/>
                      <a:pt x="226824" y="374"/>
                      <a:pt x="226692" y="334"/>
                    </a:cubicBezTo>
                    <a:cubicBezTo>
                      <a:pt x="226584" y="301"/>
                      <a:pt x="226474" y="278"/>
                      <a:pt x="226365" y="250"/>
                    </a:cubicBezTo>
                    <a:cubicBezTo>
                      <a:pt x="226230" y="216"/>
                      <a:pt x="226095" y="177"/>
                      <a:pt x="225957" y="150"/>
                    </a:cubicBezTo>
                    <a:cubicBezTo>
                      <a:pt x="225833" y="126"/>
                      <a:pt x="225708" y="111"/>
                      <a:pt x="225585" y="93"/>
                    </a:cubicBezTo>
                    <a:cubicBezTo>
                      <a:pt x="225460" y="73"/>
                      <a:pt x="225336" y="51"/>
                      <a:pt x="225209" y="38"/>
                    </a:cubicBezTo>
                    <a:cubicBezTo>
                      <a:pt x="224987" y="17"/>
                      <a:pt x="224764" y="7"/>
                      <a:pt x="224541" y="5"/>
                    </a:cubicBezTo>
                    <a:cubicBezTo>
                      <a:pt x="224509" y="4"/>
                      <a:pt x="224479" y="0"/>
                      <a:pt x="224447" y="0"/>
                    </a:cubicBezTo>
                    <a:lnTo>
                      <a:pt x="49016" y="0"/>
                    </a:lnTo>
                    <a:cubicBezTo>
                      <a:pt x="48989" y="0"/>
                      <a:pt x="48962" y="4"/>
                      <a:pt x="48936" y="4"/>
                    </a:cubicBezTo>
                    <a:cubicBezTo>
                      <a:pt x="48708" y="6"/>
                      <a:pt x="48480" y="17"/>
                      <a:pt x="48254" y="38"/>
                    </a:cubicBezTo>
                    <a:cubicBezTo>
                      <a:pt x="48132" y="51"/>
                      <a:pt x="48013" y="73"/>
                      <a:pt x="47892" y="91"/>
                    </a:cubicBezTo>
                    <a:cubicBezTo>
                      <a:pt x="47763" y="109"/>
                      <a:pt x="47633" y="124"/>
                      <a:pt x="47505" y="151"/>
                    </a:cubicBezTo>
                    <a:cubicBezTo>
                      <a:pt x="47372" y="176"/>
                      <a:pt x="47243" y="214"/>
                      <a:pt x="47112" y="247"/>
                    </a:cubicBezTo>
                    <a:cubicBezTo>
                      <a:pt x="46999" y="276"/>
                      <a:pt x="46883" y="300"/>
                      <a:pt x="46771" y="334"/>
                    </a:cubicBezTo>
                    <a:cubicBezTo>
                      <a:pt x="46644" y="373"/>
                      <a:pt x="46520" y="421"/>
                      <a:pt x="46396" y="465"/>
                    </a:cubicBezTo>
                    <a:cubicBezTo>
                      <a:pt x="46282" y="507"/>
                      <a:pt x="46168" y="544"/>
                      <a:pt x="46055" y="590"/>
                    </a:cubicBezTo>
                    <a:cubicBezTo>
                      <a:pt x="45938" y="639"/>
                      <a:pt x="45825" y="696"/>
                      <a:pt x="45712" y="749"/>
                    </a:cubicBezTo>
                    <a:cubicBezTo>
                      <a:pt x="45597" y="804"/>
                      <a:pt x="45482" y="854"/>
                      <a:pt x="45370" y="914"/>
                    </a:cubicBezTo>
                    <a:cubicBezTo>
                      <a:pt x="45260" y="973"/>
                      <a:pt x="45153" y="1040"/>
                      <a:pt x="45046" y="1105"/>
                    </a:cubicBezTo>
                    <a:cubicBezTo>
                      <a:pt x="44938" y="1170"/>
                      <a:pt x="44827" y="1232"/>
                      <a:pt x="44720" y="1303"/>
                    </a:cubicBezTo>
                    <a:cubicBezTo>
                      <a:pt x="44598" y="1384"/>
                      <a:pt x="44484" y="1475"/>
                      <a:pt x="44368" y="1562"/>
                    </a:cubicBezTo>
                    <a:cubicBezTo>
                      <a:pt x="44284" y="1626"/>
                      <a:pt x="44196" y="1685"/>
                      <a:pt x="44113" y="1753"/>
                    </a:cubicBezTo>
                    <a:cubicBezTo>
                      <a:pt x="43914" y="1916"/>
                      <a:pt x="43722" y="2089"/>
                      <a:pt x="43542" y="2271"/>
                    </a:cubicBezTo>
                    <a:lnTo>
                      <a:pt x="2266" y="43550"/>
                    </a:lnTo>
                    <a:cubicBezTo>
                      <a:pt x="752" y="45064"/>
                      <a:pt x="-3" y="47049"/>
                      <a:pt x="0" y="49033"/>
                    </a:cubicBezTo>
                    <a:lnTo>
                      <a:pt x="0" y="141896"/>
                    </a:lnTo>
                    <a:cubicBezTo>
                      <a:pt x="0" y="146168"/>
                      <a:pt x="3467" y="149635"/>
                      <a:pt x="7740" y="149635"/>
                    </a:cubicBezTo>
                    <a:cubicBezTo>
                      <a:pt x="12012" y="149635"/>
                      <a:pt x="15479" y="146168"/>
                      <a:pt x="15479" y="141896"/>
                    </a:cubicBezTo>
                    <a:lnTo>
                      <a:pt x="15479" y="56761"/>
                    </a:lnTo>
                    <a:lnTo>
                      <a:pt x="100428" y="56761"/>
                    </a:lnTo>
                    <a:cubicBezTo>
                      <a:pt x="100490" y="56761"/>
                      <a:pt x="100562" y="56781"/>
                      <a:pt x="100624" y="56761"/>
                    </a:cubicBezTo>
                    <a:lnTo>
                      <a:pt x="103194" y="56761"/>
                    </a:lnTo>
                    <a:lnTo>
                      <a:pt x="103195" y="100461"/>
                    </a:lnTo>
                    <a:cubicBezTo>
                      <a:pt x="103195" y="100469"/>
                      <a:pt x="103195" y="100478"/>
                      <a:pt x="103195" y="100485"/>
                    </a:cubicBezTo>
                    <a:lnTo>
                      <a:pt x="103195" y="100617"/>
                    </a:lnTo>
                    <a:cubicBezTo>
                      <a:pt x="103195" y="100680"/>
                      <a:pt x="103203" y="100742"/>
                      <a:pt x="103204" y="100806"/>
                    </a:cubicBezTo>
                    <a:cubicBezTo>
                      <a:pt x="103208" y="100982"/>
                      <a:pt x="103214" y="101159"/>
                      <a:pt x="103231" y="101336"/>
                    </a:cubicBezTo>
                    <a:cubicBezTo>
                      <a:pt x="103241" y="101445"/>
                      <a:pt x="103258" y="101552"/>
                      <a:pt x="103273" y="101659"/>
                    </a:cubicBezTo>
                    <a:cubicBezTo>
                      <a:pt x="103292" y="101800"/>
                      <a:pt x="103310" y="101939"/>
                      <a:pt x="103337" y="102078"/>
                    </a:cubicBezTo>
                    <a:cubicBezTo>
                      <a:pt x="103365" y="102225"/>
                      <a:pt x="103402" y="102366"/>
                      <a:pt x="103438" y="102510"/>
                    </a:cubicBezTo>
                    <a:cubicBezTo>
                      <a:pt x="103464" y="102609"/>
                      <a:pt x="103485" y="102708"/>
                      <a:pt x="103515" y="102807"/>
                    </a:cubicBezTo>
                    <a:cubicBezTo>
                      <a:pt x="103567" y="102984"/>
                      <a:pt x="103629" y="103158"/>
                      <a:pt x="103694" y="103331"/>
                    </a:cubicBezTo>
                    <a:cubicBezTo>
                      <a:pt x="103714" y="103384"/>
                      <a:pt x="103728" y="103438"/>
                      <a:pt x="103749" y="103491"/>
                    </a:cubicBezTo>
                    <a:cubicBezTo>
                      <a:pt x="103753" y="103501"/>
                      <a:pt x="103759" y="103510"/>
                      <a:pt x="103763" y="103520"/>
                    </a:cubicBezTo>
                    <a:cubicBezTo>
                      <a:pt x="103899" y="103854"/>
                      <a:pt x="104060" y="104176"/>
                      <a:pt x="104238" y="104486"/>
                    </a:cubicBezTo>
                    <a:cubicBezTo>
                      <a:pt x="104275" y="104550"/>
                      <a:pt x="104313" y="104611"/>
                      <a:pt x="104352" y="104674"/>
                    </a:cubicBezTo>
                    <a:cubicBezTo>
                      <a:pt x="104522" y="104950"/>
                      <a:pt x="104706" y="105216"/>
                      <a:pt x="104909" y="105469"/>
                    </a:cubicBezTo>
                    <a:cubicBezTo>
                      <a:pt x="104929" y="105495"/>
                      <a:pt x="104949" y="105525"/>
                      <a:pt x="104971" y="105551"/>
                    </a:cubicBezTo>
                    <a:cubicBezTo>
                      <a:pt x="105179" y="105801"/>
                      <a:pt x="105408" y="106035"/>
                      <a:pt x="105647" y="106259"/>
                    </a:cubicBezTo>
                    <a:cubicBezTo>
                      <a:pt x="105714" y="106322"/>
                      <a:pt x="105781" y="106382"/>
                      <a:pt x="105850" y="106443"/>
                    </a:cubicBezTo>
                    <a:cubicBezTo>
                      <a:pt x="106099" y="106661"/>
                      <a:pt x="106358" y="106867"/>
                      <a:pt x="106634" y="107052"/>
                    </a:cubicBezTo>
                    <a:cubicBezTo>
                      <a:pt x="106653" y="107065"/>
                      <a:pt x="106672" y="107074"/>
                      <a:pt x="106691" y="107087"/>
                    </a:cubicBezTo>
                    <a:cubicBezTo>
                      <a:pt x="106961" y="107265"/>
                      <a:pt x="107246" y="107422"/>
                      <a:pt x="107539" y="107565"/>
                    </a:cubicBezTo>
                    <a:cubicBezTo>
                      <a:pt x="107597" y="107593"/>
                      <a:pt x="107655" y="107623"/>
                      <a:pt x="107713" y="107649"/>
                    </a:cubicBezTo>
                    <a:cubicBezTo>
                      <a:pt x="108026" y="107793"/>
                      <a:pt x="108348" y="107921"/>
                      <a:pt x="108683" y="108022"/>
                    </a:cubicBezTo>
                    <a:cubicBezTo>
                      <a:pt x="108693" y="108025"/>
                      <a:pt x="108703" y="108027"/>
                      <a:pt x="108715" y="108030"/>
                    </a:cubicBezTo>
                    <a:cubicBezTo>
                      <a:pt x="109022" y="108123"/>
                      <a:pt x="109338" y="108190"/>
                      <a:pt x="109661" y="108244"/>
                    </a:cubicBezTo>
                    <a:cubicBezTo>
                      <a:pt x="109749" y="108260"/>
                      <a:pt x="109835" y="108272"/>
                      <a:pt x="109923" y="108284"/>
                    </a:cubicBezTo>
                    <a:cubicBezTo>
                      <a:pt x="110231" y="108325"/>
                      <a:pt x="110541" y="108350"/>
                      <a:pt x="110859" y="108353"/>
                    </a:cubicBezTo>
                    <a:cubicBezTo>
                      <a:pt x="110885" y="108353"/>
                      <a:pt x="110912" y="108360"/>
                      <a:pt x="110937" y="108360"/>
                    </a:cubicBezTo>
                    <a:cubicBezTo>
                      <a:pt x="111194" y="108360"/>
                      <a:pt x="111451" y="108344"/>
                      <a:pt x="111709" y="108318"/>
                    </a:cubicBezTo>
                    <a:cubicBezTo>
                      <a:pt x="111766" y="108313"/>
                      <a:pt x="111821" y="108301"/>
                      <a:pt x="111878" y="108296"/>
                    </a:cubicBezTo>
                    <a:cubicBezTo>
                      <a:pt x="112065" y="108272"/>
                      <a:pt x="112252" y="108246"/>
                      <a:pt x="112439" y="108210"/>
                    </a:cubicBezTo>
                    <a:cubicBezTo>
                      <a:pt x="112562" y="108185"/>
                      <a:pt x="112681" y="108151"/>
                      <a:pt x="112802" y="108122"/>
                    </a:cubicBezTo>
                    <a:cubicBezTo>
                      <a:pt x="112920" y="108093"/>
                      <a:pt x="113036" y="108067"/>
                      <a:pt x="113153" y="108031"/>
                    </a:cubicBezTo>
                    <a:cubicBezTo>
                      <a:pt x="113303" y="107987"/>
                      <a:pt x="113447" y="107933"/>
                      <a:pt x="113593" y="107881"/>
                    </a:cubicBezTo>
                    <a:cubicBezTo>
                      <a:pt x="113665" y="107854"/>
                      <a:pt x="113739" y="107834"/>
                      <a:pt x="113810" y="107805"/>
                    </a:cubicBezTo>
                    <a:lnTo>
                      <a:pt x="113944" y="107752"/>
                    </a:lnTo>
                    <a:cubicBezTo>
                      <a:pt x="113947" y="107751"/>
                      <a:pt x="113948" y="107750"/>
                      <a:pt x="113950" y="107750"/>
                    </a:cubicBezTo>
                    <a:lnTo>
                      <a:pt x="136734" y="98636"/>
                    </a:lnTo>
                    <a:lnTo>
                      <a:pt x="159517" y="107749"/>
                    </a:lnTo>
                    <a:cubicBezTo>
                      <a:pt x="159520" y="107750"/>
                      <a:pt x="159524" y="107752"/>
                      <a:pt x="159527" y="107753"/>
                    </a:cubicBezTo>
                    <a:lnTo>
                      <a:pt x="159657" y="107805"/>
                    </a:lnTo>
                    <a:cubicBezTo>
                      <a:pt x="159727" y="107833"/>
                      <a:pt x="159800" y="107853"/>
                      <a:pt x="159871" y="107879"/>
                    </a:cubicBezTo>
                    <a:cubicBezTo>
                      <a:pt x="160018" y="107933"/>
                      <a:pt x="160164" y="107987"/>
                      <a:pt x="160316" y="108031"/>
                    </a:cubicBezTo>
                    <a:cubicBezTo>
                      <a:pt x="160431" y="108067"/>
                      <a:pt x="160548" y="108092"/>
                      <a:pt x="160663" y="108121"/>
                    </a:cubicBezTo>
                    <a:cubicBezTo>
                      <a:pt x="160785" y="108151"/>
                      <a:pt x="160905" y="108185"/>
                      <a:pt x="161029" y="108210"/>
                    </a:cubicBezTo>
                    <a:cubicBezTo>
                      <a:pt x="161214" y="108246"/>
                      <a:pt x="161400" y="108272"/>
                      <a:pt x="161587" y="108295"/>
                    </a:cubicBezTo>
                    <a:cubicBezTo>
                      <a:pt x="161645" y="108302"/>
                      <a:pt x="161701" y="108313"/>
                      <a:pt x="161758" y="108318"/>
                    </a:cubicBezTo>
                    <a:cubicBezTo>
                      <a:pt x="162015" y="108344"/>
                      <a:pt x="162273" y="108360"/>
                      <a:pt x="162529" y="108360"/>
                    </a:cubicBezTo>
                    <a:cubicBezTo>
                      <a:pt x="162555" y="108360"/>
                      <a:pt x="162582" y="108353"/>
                      <a:pt x="162608" y="108353"/>
                    </a:cubicBezTo>
                    <a:cubicBezTo>
                      <a:pt x="162925" y="108350"/>
                      <a:pt x="163236" y="108325"/>
                      <a:pt x="163544" y="108284"/>
                    </a:cubicBezTo>
                    <a:cubicBezTo>
                      <a:pt x="163631" y="108272"/>
                      <a:pt x="163718" y="108260"/>
                      <a:pt x="163806" y="108244"/>
                    </a:cubicBezTo>
                    <a:cubicBezTo>
                      <a:pt x="164129" y="108190"/>
                      <a:pt x="164444" y="108123"/>
                      <a:pt x="164752" y="108030"/>
                    </a:cubicBezTo>
                    <a:cubicBezTo>
                      <a:pt x="164762" y="108027"/>
                      <a:pt x="164774" y="108025"/>
                      <a:pt x="164784" y="108022"/>
                    </a:cubicBezTo>
                    <a:cubicBezTo>
                      <a:pt x="165118" y="107920"/>
                      <a:pt x="165440" y="107792"/>
                      <a:pt x="165754" y="107649"/>
                    </a:cubicBezTo>
                    <a:cubicBezTo>
                      <a:pt x="165813" y="107623"/>
                      <a:pt x="165870" y="107593"/>
                      <a:pt x="165928" y="107565"/>
                    </a:cubicBezTo>
                    <a:cubicBezTo>
                      <a:pt x="166221" y="107422"/>
                      <a:pt x="166506" y="107265"/>
                      <a:pt x="166777" y="107087"/>
                    </a:cubicBezTo>
                    <a:cubicBezTo>
                      <a:pt x="166795" y="107074"/>
                      <a:pt x="166815" y="107064"/>
                      <a:pt x="166833" y="107052"/>
                    </a:cubicBezTo>
                    <a:cubicBezTo>
                      <a:pt x="167110" y="106867"/>
                      <a:pt x="167369" y="106661"/>
                      <a:pt x="167618" y="106443"/>
                    </a:cubicBezTo>
                    <a:cubicBezTo>
                      <a:pt x="167687" y="106382"/>
                      <a:pt x="167754" y="106322"/>
                      <a:pt x="167821" y="106259"/>
                    </a:cubicBezTo>
                    <a:cubicBezTo>
                      <a:pt x="168059" y="106035"/>
                      <a:pt x="168288" y="105802"/>
                      <a:pt x="168497" y="105551"/>
                    </a:cubicBezTo>
                    <a:cubicBezTo>
                      <a:pt x="168519" y="105525"/>
                      <a:pt x="168538" y="105495"/>
                      <a:pt x="168559" y="105469"/>
                    </a:cubicBezTo>
                    <a:cubicBezTo>
                      <a:pt x="168762" y="105217"/>
                      <a:pt x="168945" y="104950"/>
                      <a:pt x="169116" y="104674"/>
                    </a:cubicBezTo>
                    <a:cubicBezTo>
                      <a:pt x="169154" y="104611"/>
                      <a:pt x="169193" y="104550"/>
                      <a:pt x="169230" y="104486"/>
                    </a:cubicBezTo>
                    <a:cubicBezTo>
                      <a:pt x="169408" y="104176"/>
                      <a:pt x="169569" y="103855"/>
                      <a:pt x="169704" y="103520"/>
                    </a:cubicBezTo>
                    <a:cubicBezTo>
                      <a:pt x="169708" y="103510"/>
                      <a:pt x="169715" y="103500"/>
                      <a:pt x="169719" y="103491"/>
                    </a:cubicBezTo>
                    <a:cubicBezTo>
                      <a:pt x="169740" y="103437"/>
                      <a:pt x="169754" y="103383"/>
                      <a:pt x="169773" y="103331"/>
                    </a:cubicBezTo>
                    <a:cubicBezTo>
                      <a:pt x="169838" y="103158"/>
                      <a:pt x="169901" y="102984"/>
                      <a:pt x="169953" y="102807"/>
                    </a:cubicBezTo>
                    <a:cubicBezTo>
                      <a:pt x="169982" y="102708"/>
                      <a:pt x="170003" y="102609"/>
                      <a:pt x="170029" y="102510"/>
                    </a:cubicBezTo>
                    <a:cubicBezTo>
                      <a:pt x="170065" y="102366"/>
                      <a:pt x="170102" y="102225"/>
                      <a:pt x="170130" y="102078"/>
                    </a:cubicBezTo>
                    <a:cubicBezTo>
                      <a:pt x="170157" y="101938"/>
                      <a:pt x="170175" y="101799"/>
                      <a:pt x="170194" y="101659"/>
                    </a:cubicBezTo>
                    <a:cubicBezTo>
                      <a:pt x="170209" y="101552"/>
                      <a:pt x="170226" y="101445"/>
                      <a:pt x="170236" y="101336"/>
                    </a:cubicBezTo>
                    <a:cubicBezTo>
                      <a:pt x="170252" y="101159"/>
                      <a:pt x="170258" y="100982"/>
                      <a:pt x="170262" y="100806"/>
                    </a:cubicBezTo>
                    <a:cubicBezTo>
                      <a:pt x="170264" y="100742"/>
                      <a:pt x="170272" y="100681"/>
                      <a:pt x="170272" y="100617"/>
                    </a:cubicBezTo>
                    <a:lnTo>
                      <a:pt x="170272" y="100485"/>
                    </a:lnTo>
                    <a:cubicBezTo>
                      <a:pt x="170272" y="100477"/>
                      <a:pt x="170272" y="100468"/>
                      <a:pt x="170272" y="100461"/>
                    </a:cubicBezTo>
                    <a:lnTo>
                      <a:pt x="170272" y="56761"/>
                    </a:lnTo>
                    <a:lnTo>
                      <a:pt x="257986" y="56761"/>
                    </a:lnTo>
                    <a:lnTo>
                      <a:pt x="257986" y="237350"/>
                    </a:lnTo>
                    <a:lnTo>
                      <a:pt x="15479" y="237350"/>
                    </a:lnTo>
                    <a:lnTo>
                      <a:pt x="15479" y="172854"/>
                    </a:lnTo>
                    <a:cubicBezTo>
                      <a:pt x="15479" y="168592"/>
                      <a:pt x="12012" y="165114"/>
                      <a:pt x="7740" y="165114"/>
                    </a:cubicBezTo>
                    <a:cubicBezTo>
                      <a:pt x="3467" y="165114"/>
                      <a:pt x="0" y="168592"/>
                      <a:pt x="0" y="172854"/>
                    </a:cubicBezTo>
                    <a:lnTo>
                      <a:pt x="0" y="245089"/>
                    </a:lnTo>
                    <a:cubicBezTo>
                      <a:pt x="0" y="247131"/>
                      <a:pt x="826" y="249124"/>
                      <a:pt x="2270" y="250569"/>
                    </a:cubicBezTo>
                    <a:cubicBezTo>
                      <a:pt x="3705" y="252004"/>
                      <a:pt x="5707" y="252829"/>
                      <a:pt x="7740" y="252829"/>
                    </a:cubicBezTo>
                    <a:lnTo>
                      <a:pt x="265724" y="252829"/>
                    </a:lnTo>
                    <a:cubicBezTo>
                      <a:pt x="267767" y="252829"/>
                      <a:pt x="269759" y="252003"/>
                      <a:pt x="271204" y="250569"/>
                    </a:cubicBezTo>
                    <a:cubicBezTo>
                      <a:pt x="272638" y="249125"/>
                      <a:pt x="273463" y="247133"/>
                      <a:pt x="273463" y="245089"/>
                    </a:cubicBezTo>
                    <a:lnTo>
                      <a:pt x="273463" y="49054"/>
                    </a:lnTo>
                    <a:cubicBezTo>
                      <a:pt x="273471" y="47303"/>
                      <a:pt x="272888" y="45550"/>
                      <a:pt x="271713" y="44119"/>
                    </a:cubicBezTo>
                    <a:close/>
                    <a:moveTo>
                      <a:pt x="104890" y="41282"/>
                    </a:moveTo>
                    <a:lnTo>
                      <a:pt x="26423" y="41282"/>
                    </a:lnTo>
                    <a:lnTo>
                      <a:pt x="52222" y="15480"/>
                    </a:lnTo>
                    <a:lnTo>
                      <a:pt x="111340" y="15480"/>
                    </a:lnTo>
                    <a:lnTo>
                      <a:pt x="104890" y="41282"/>
                    </a:lnTo>
                    <a:close/>
                    <a:moveTo>
                      <a:pt x="127296" y="15480"/>
                    </a:moveTo>
                    <a:lnTo>
                      <a:pt x="146169" y="15480"/>
                    </a:lnTo>
                    <a:lnTo>
                      <a:pt x="152618" y="41282"/>
                    </a:lnTo>
                    <a:lnTo>
                      <a:pt x="120846" y="41282"/>
                    </a:lnTo>
                    <a:lnTo>
                      <a:pt x="127296" y="15480"/>
                    </a:lnTo>
                    <a:close/>
                    <a:moveTo>
                      <a:pt x="154791" y="89185"/>
                    </a:moveTo>
                    <a:lnTo>
                      <a:pt x="139607" y="83111"/>
                    </a:lnTo>
                    <a:cubicBezTo>
                      <a:pt x="139526" y="83079"/>
                      <a:pt x="139444" y="83057"/>
                      <a:pt x="139362" y="83028"/>
                    </a:cubicBezTo>
                    <a:cubicBezTo>
                      <a:pt x="139233" y="82980"/>
                      <a:pt x="139105" y="82934"/>
                      <a:pt x="138973" y="82893"/>
                    </a:cubicBezTo>
                    <a:cubicBezTo>
                      <a:pt x="138850" y="82856"/>
                      <a:pt x="138726" y="82826"/>
                      <a:pt x="138604" y="82794"/>
                    </a:cubicBezTo>
                    <a:cubicBezTo>
                      <a:pt x="138485" y="82766"/>
                      <a:pt x="138365" y="82735"/>
                      <a:pt x="138246" y="82711"/>
                    </a:cubicBezTo>
                    <a:cubicBezTo>
                      <a:pt x="138111" y="82684"/>
                      <a:pt x="137977" y="82663"/>
                      <a:pt x="137842" y="82643"/>
                    </a:cubicBezTo>
                    <a:cubicBezTo>
                      <a:pt x="137729" y="82626"/>
                      <a:pt x="137616" y="82611"/>
                      <a:pt x="137502" y="82599"/>
                    </a:cubicBezTo>
                    <a:cubicBezTo>
                      <a:pt x="137362" y="82585"/>
                      <a:pt x="137224" y="82577"/>
                      <a:pt x="137085" y="82570"/>
                    </a:cubicBezTo>
                    <a:cubicBezTo>
                      <a:pt x="136973" y="82565"/>
                      <a:pt x="136861" y="82560"/>
                      <a:pt x="136748" y="82560"/>
                    </a:cubicBezTo>
                    <a:cubicBezTo>
                      <a:pt x="136608" y="82560"/>
                      <a:pt x="136470" y="82565"/>
                      <a:pt x="136330" y="82574"/>
                    </a:cubicBezTo>
                    <a:cubicBezTo>
                      <a:pt x="136218" y="82579"/>
                      <a:pt x="136106" y="82586"/>
                      <a:pt x="135994" y="82595"/>
                    </a:cubicBezTo>
                    <a:cubicBezTo>
                      <a:pt x="135853" y="82610"/>
                      <a:pt x="135713" y="82628"/>
                      <a:pt x="135574" y="82650"/>
                    </a:cubicBezTo>
                    <a:cubicBezTo>
                      <a:pt x="135466" y="82667"/>
                      <a:pt x="135356" y="82683"/>
                      <a:pt x="135247" y="82706"/>
                    </a:cubicBezTo>
                    <a:cubicBezTo>
                      <a:pt x="135101" y="82734"/>
                      <a:pt x="134958" y="82769"/>
                      <a:pt x="134813" y="82807"/>
                    </a:cubicBezTo>
                    <a:cubicBezTo>
                      <a:pt x="134713" y="82832"/>
                      <a:pt x="134612" y="82857"/>
                      <a:pt x="134512" y="82887"/>
                    </a:cubicBezTo>
                    <a:cubicBezTo>
                      <a:pt x="134359" y="82933"/>
                      <a:pt x="134210" y="82987"/>
                      <a:pt x="134060" y="83042"/>
                    </a:cubicBezTo>
                    <a:cubicBezTo>
                      <a:pt x="133993" y="83066"/>
                      <a:pt x="133925" y="83084"/>
                      <a:pt x="133859" y="83110"/>
                    </a:cubicBezTo>
                    <a:lnTo>
                      <a:pt x="118673" y="89185"/>
                    </a:lnTo>
                    <a:lnTo>
                      <a:pt x="118672" y="56761"/>
                    </a:lnTo>
                    <a:lnTo>
                      <a:pt x="154791" y="56761"/>
                    </a:lnTo>
                    <a:lnTo>
                      <a:pt x="154791" y="89185"/>
                    </a:lnTo>
                    <a:close/>
                    <a:moveTo>
                      <a:pt x="168573" y="41282"/>
                    </a:moveTo>
                    <a:lnTo>
                      <a:pt x="162124" y="15480"/>
                    </a:lnTo>
                    <a:lnTo>
                      <a:pt x="221242" y="15480"/>
                    </a:lnTo>
                    <a:lnTo>
                      <a:pt x="247042" y="41282"/>
                    </a:lnTo>
                    <a:lnTo>
                      <a:pt x="168573" y="41282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63449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5CC0D34-460A-4E35-8259-9F9357EF397D}"/>
              </a:ext>
            </a:extLst>
          </p:cNvPr>
          <p:cNvGrpSpPr/>
          <p:nvPr/>
        </p:nvGrpSpPr>
        <p:grpSpPr>
          <a:xfrm>
            <a:off x="6176328" y="1203504"/>
            <a:ext cx="4863465" cy="4450993"/>
            <a:chOff x="6176328" y="1203504"/>
            <a:chExt cx="4863465" cy="4450993"/>
          </a:xfrm>
        </p:grpSpPr>
        <p:sp>
          <p:nvSpPr>
            <p:cNvPr id="149" name="Shape">
              <a:extLst>
                <a:ext uri="{FF2B5EF4-FFF2-40B4-BE49-F238E27FC236}">
                  <a16:creationId xmlns:a16="http://schemas.microsoft.com/office/drawing/2014/main" id="{C5386A99-27E7-4B8A-9CA6-3137EDFD17BA}"/>
                </a:ext>
              </a:extLst>
            </p:cNvPr>
            <p:cNvSpPr/>
            <p:nvPr/>
          </p:nvSpPr>
          <p:spPr>
            <a:xfrm>
              <a:off x="6176329" y="3095807"/>
              <a:ext cx="3064508" cy="175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939" y="0"/>
                  </a:moveTo>
                  <a:lnTo>
                    <a:pt x="21600" y="21600"/>
                  </a:lnTo>
                  <a:lnTo>
                    <a:pt x="12669" y="21600"/>
                  </a:lnTo>
                  <a:lnTo>
                    <a:pt x="0" y="82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0" name="Shape">
              <a:extLst>
                <a:ext uri="{FF2B5EF4-FFF2-40B4-BE49-F238E27FC236}">
                  <a16:creationId xmlns:a16="http://schemas.microsoft.com/office/drawing/2014/main" id="{0AF9EBF1-77C3-4C0F-AA56-B7C2347859A9}"/>
                </a:ext>
              </a:extLst>
            </p:cNvPr>
            <p:cNvSpPr/>
            <p:nvPr/>
          </p:nvSpPr>
          <p:spPr>
            <a:xfrm>
              <a:off x="7975918" y="2149657"/>
              <a:ext cx="3058161" cy="269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934" y="0"/>
                  </a:moveTo>
                  <a:lnTo>
                    <a:pt x="21600" y="21600"/>
                  </a:lnTo>
                  <a:lnTo>
                    <a:pt x="12666" y="21600"/>
                  </a:lnTo>
                  <a:lnTo>
                    <a:pt x="0" y="5347"/>
                  </a:lnTo>
                  <a:close/>
                </a:path>
              </a:pathLst>
            </a:custGeom>
            <a:solidFill>
              <a:srgbClr val="3A2F5E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1" name="Shape">
              <a:extLst>
                <a:ext uri="{FF2B5EF4-FFF2-40B4-BE49-F238E27FC236}">
                  <a16:creationId xmlns:a16="http://schemas.microsoft.com/office/drawing/2014/main" id="{8100C21B-E919-452E-A9BB-F2FBF2316E4F}"/>
                </a:ext>
              </a:extLst>
            </p:cNvPr>
            <p:cNvSpPr/>
            <p:nvPr/>
          </p:nvSpPr>
          <p:spPr>
            <a:xfrm>
              <a:off x="9774236" y="1203505"/>
              <a:ext cx="1264923" cy="3644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959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6226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2" name="Shape">
              <a:extLst>
                <a:ext uri="{FF2B5EF4-FFF2-40B4-BE49-F238E27FC236}">
                  <a16:creationId xmlns:a16="http://schemas.microsoft.com/office/drawing/2014/main" id="{C5CA4B72-B0BD-4C46-B508-6E21E4C01991}"/>
                </a:ext>
              </a:extLst>
            </p:cNvPr>
            <p:cNvSpPr/>
            <p:nvPr/>
          </p:nvSpPr>
          <p:spPr>
            <a:xfrm>
              <a:off x="7975918" y="2149657"/>
              <a:ext cx="1264919" cy="269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534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53DAD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Shape">
              <a:extLst>
                <a:ext uri="{FF2B5EF4-FFF2-40B4-BE49-F238E27FC236}">
                  <a16:creationId xmlns:a16="http://schemas.microsoft.com/office/drawing/2014/main" id="{47378154-EA94-4770-BA0A-8729605C5542}"/>
                </a:ext>
              </a:extLst>
            </p:cNvPr>
            <p:cNvSpPr/>
            <p:nvPr/>
          </p:nvSpPr>
          <p:spPr>
            <a:xfrm>
              <a:off x="6176329" y="3095807"/>
              <a:ext cx="1266191" cy="175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233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AAF40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" name="Shape">
              <a:extLst>
                <a:ext uri="{FF2B5EF4-FFF2-40B4-BE49-F238E27FC236}">
                  <a16:creationId xmlns:a16="http://schemas.microsoft.com/office/drawing/2014/main" id="{44358109-9EE0-413E-8D64-08AC327D4E10}"/>
                </a:ext>
              </a:extLst>
            </p:cNvPr>
            <p:cNvSpPr/>
            <p:nvPr/>
          </p:nvSpPr>
          <p:spPr>
            <a:xfrm>
              <a:off x="6176330" y="1203504"/>
              <a:ext cx="4862830" cy="364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" y="21600"/>
                  </a:moveTo>
                  <a:lnTo>
                    <a:pt x="0" y="21600"/>
                  </a:lnTo>
                  <a:lnTo>
                    <a:pt x="0" y="21322"/>
                  </a:lnTo>
                  <a:lnTo>
                    <a:pt x="5618" y="14932"/>
                  </a:lnTo>
                  <a:lnTo>
                    <a:pt x="7980" y="16708"/>
                  </a:lnTo>
                  <a:lnTo>
                    <a:pt x="13626" y="11839"/>
                  </a:lnTo>
                  <a:lnTo>
                    <a:pt x="15920" y="14428"/>
                  </a:lnTo>
                  <a:lnTo>
                    <a:pt x="21346" y="173"/>
                  </a:lnTo>
                  <a:lnTo>
                    <a:pt x="21594" y="0"/>
                  </a:lnTo>
                  <a:lnTo>
                    <a:pt x="21600" y="346"/>
                  </a:lnTo>
                  <a:lnTo>
                    <a:pt x="16011" y="15022"/>
                  </a:lnTo>
                  <a:lnTo>
                    <a:pt x="13603" y="12313"/>
                  </a:lnTo>
                  <a:lnTo>
                    <a:pt x="7986" y="17152"/>
                  </a:lnTo>
                  <a:lnTo>
                    <a:pt x="5651" y="15391"/>
                  </a:lnTo>
                  <a:close/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1626482C-281F-4646-9076-A006380FE4BF}"/>
                </a:ext>
              </a:extLst>
            </p:cNvPr>
            <p:cNvSpPr txBox="1"/>
            <p:nvPr/>
          </p:nvSpPr>
          <p:spPr>
            <a:xfrm>
              <a:off x="6176328" y="5300554"/>
              <a:ext cx="1266192" cy="35394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/>
              <a:r>
                <a:rPr lang="en-US" sz="17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Distribution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FA7ABAD7-7BCF-4ED2-9F14-52C9A5F9CD14}"/>
                </a:ext>
              </a:extLst>
            </p:cNvPr>
            <p:cNvSpPr txBox="1"/>
            <p:nvPr/>
          </p:nvSpPr>
          <p:spPr>
            <a:xfrm>
              <a:off x="7974645" y="5300554"/>
              <a:ext cx="1266192" cy="35394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/>
              <a:r>
                <a:rPr lang="en-US" sz="17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Support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80895655-9257-4136-90E6-C51E9986D802}"/>
                </a:ext>
              </a:extLst>
            </p:cNvPr>
            <p:cNvSpPr txBox="1"/>
            <p:nvPr/>
          </p:nvSpPr>
          <p:spPr>
            <a:xfrm>
              <a:off x="9773601" y="5300554"/>
              <a:ext cx="1266192" cy="35394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/>
              <a:r>
                <a:rPr lang="en-US" sz="17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Worldwide</a:t>
              </a: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70BE1A9-C7EC-4CE8-9C46-09FAA05465FB}"/>
                </a:ext>
              </a:extLst>
            </p:cNvPr>
            <p:cNvGrpSpPr/>
            <p:nvPr/>
          </p:nvGrpSpPr>
          <p:grpSpPr>
            <a:xfrm>
              <a:off x="8299982" y="4492115"/>
              <a:ext cx="616791" cy="630933"/>
              <a:chOff x="8299982" y="4345920"/>
              <a:chExt cx="616791" cy="630933"/>
            </a:xfrm>
          </p:grpSpPr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C167A237-7ACA-4D02-932E-69497A148D8D}"/>
                  </a:ext>
                </a:extLst>
              </p:cNvPr>
              <p:cNvSpPr/>
              <p:nvPr/>
            </p:nvSpPr>
            <p:spPr>
              <a:xfrm>
                <a:off x="8299982" y="4345920"/>
                <a:ext cx="616791" cy="630933"/>
              </a:xfrm>
              <a:prstGeom prst="rect">
                <a:avLst/>
              </a:prstGeom>
              <a:solidFill>
                <a:schemeClr val="bg1"/>
              </a:solidFill>
              <a:ln w="101600">
                <a:noFill/>
              </a:ln>
              <a:effectLst>
                <a:outerShdw blurRad="152400" dist="38100" dir="5400000" algn="t" rotWithShape="0">
                  <a:schemeClr val="bg1">
                    <a:lumMod val="50000"/>
                    <a:alpha val="1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50798A7B-90A8-4C00-8EE5-FD25C71F9D0D}"/>
                  </a:ext>
                </a:extLst>
              </p:cNvPr>
              <p:cNvSpPr/>
              <p:nvPr/>
            </p:nvSpPr>
            <p:spPr>
              <a:xfrm>
                <a:off x="8486613" y="4475288"/>
                <a:ext cx="243529" cy="372196"/>
              </a:xfrm>
              <a:custGeom>
                <a:avLst/>
                <a:gdLst>
                  <a:gd name="connsiteX0" fmla="*/ 345700 w 345701"/>
                  <a:gd name="connsiteY0" fmla="*/ 172856 h 528352"/>
                  <a:gd name="connsiteX1" fmla="*/ 345701 w 345701"/>
                  <a:gd name="connsiteY1" fmla="*/ 172835 h 528352"/>
                  <a:gd name="connsiteX2" fmla="*/ 172865 w 345701"/>
                  <a:gd name="connsiteY2" fmla="*/ 0 h 528352"/>
                  <a:gd name="connsiteX3" fmla="*/ 37 w 345701"/>
                  <a:gd name="connsiteY3" fmla="*/ 172123 h 528352"/>
                  <a:gd name="connsiteX4" fmla="*/ 1 w 345701"/>
                  <a:gd name="connsiteY4" fmla="*/ 172841 h 528352"/>
                  <a:gd name="connsiteX5" fmla="*/ 1 w 345701"/>
                  <a:gd name="connsiteY5" fmla="*/ 420469 h 528352"/>
                  <a:gd name="connsiteX6" fmla="*/ 0 w 345701"/>
                  <a:gd name="connsiteY6" fmla="*/ 420508 h 528352"/>
                  <a:gd name="connsiteX7" fmla="*/ 1 w 345701"/>
                  <a:gd name="connsiteY7" fmla="*/ 420529 h 528352"/>
                  <a:gd name="connsiteX8" fmla="*/ 1 w 345701"/>
                  <a:gd name="connsiteY8" fmla="*/ 461783 h 528352"/>
                  <a:gd name="connsiteX9" fmla="*/ 7741 w 345701"/>
                  <a:gd name="connsiteY9" fmla="*/ 469522 h 528352"/>
                  <a:gd name="connsiteX10" fmla="*/ 15480 w 345701"/>
                  <a:gd name="connsiteY10" fmla="*/ 461783 h 528352"/>
                  <a:gd name="connsiteX11" fmla="*/ 15480 w 345701"/>
                  <a:gd name="connsiteY11" fmla="*/ 420509 h 528352"/>
                  <a:gd name="connsiteX12" fmla="*/ 15480 w 345701"/>
                  <a:gd name="connsiteY12" fmla="*/ 420505 h 528352"/>
                  <a:gd name="connsiteX13" fmla="*/ 15480 w 345701"/>
                  <a:gd name="connsiteY13" fmla="*/ 420470 h 528352"/>
                  <a:gd name="connsiteX14" fmla="*/ 59336 w 345701"/>
                  <a:gd name="connsiteY14" fmla="*/ 376652 h 528352"/>
                  <a:gd name="connsiteX15" fmla="*/ 93271 w 345701"/>
                  <a:gd name="connsiteY15" fmla="*/ 376652 h 528352"/>
                  <a:gd name="connsiteX16" fmla="*/ 172865 w 345701"/>
                  <a:gd name="connsiteY16" fmla="*/ 448888 h 528352"/>
                  <a:gd name="connsiteX17" fmla="*/ 252459 w 345701"/>
                  <a:gd name="connsiteY17" fmla="*/ 376651 h 528352"/>
                  <a:gd name="connsiteX18" fmla="*/ 286366 w 345701"/>
                  <a:gd name="connsiteY18" fmla="*/ 376652 h 528352"/>
                  <a:gd name="connsiteX19" fmla="*/ 330222 w 345701"/>
                  <a:gd name="connsiteY19" fmla="*/ 420470 h 528352"/>
                  <a:gd name="connsiteX20" fmla="*/ 330222 w 345701"/>
                  <a:gd name="connsiteY20" fmla="*/ 420509 h 528352"/>
                  <a:gd name="connsiteX21" fmla="*/ 330223 w 345701"/>
                  <a:gd name="connsiteY21" fmla="*/ 420530 h 528352"/>
                  <a:gd name="connsiteX22" fmla="*/ 330223 w 345701"/>
                  <a:gd name="connsiteY22" fmla="*/ 512873 h 528352"/>
                  <a:gd name="connsiteX23" fmla="*/ 273463 w 345701"/>
                  <a:gd name="connsiteY23" fmla="*/ 512873 h 528352"/>
                  <a:gd name="connsiteX24" fmla="*/ 273463 w 345701"/>
                  <a:gd name="connsiteY24" fmla="*/ 475719 h 528352"/>
                  <a:gd name="connsiteX25" fmla="*/ 265724 w 345701"/>
                  <a:gd name="connsiteY25" fmla="*/ 467980 h 528352"/>
                  <a:gd name="connsiteX26" fmla="*/ 257984 w 345701"/>
                  <a:gd name="connsiteY26" fmla="*/ 475719 h 528352"/>
                  <a:gd name="connsiteX27" fmla="*/ 257984 w 345701"/>
                  <a:gd name="connsiteY27" fmla="*/ 512873 h 528352"/>
                  <a:gd name="connsiteX28" fmla="*/ 87717 w 345701"/>
                  <a:gd name="connsiteY28" fmla="*/ 512873 h 528352"/>
                  <a:gd name="connsiteX29" fmla="*/ 87717 w 345701"/>
                  <a:gd name="connsiteY29" fmla="*/ 475719 h 528352"/>
                  <a:gd name="connsiteX30" fmla="*/ 79977 w 345701"/>
                  <a:gd name="connsiteY30" fmla="*/ 467980 h 528352"/>
                  <a:gd name="connsiteX31" fmla="*/ 72238 w 345701"/>
                  <a:gd name="connsiteY31" fmla="*/ 475719 h 528352"/>
                  <a:gd name="connsiteX32" fmla="*/ 72238 w 345701"/>
                  <a:gd name="connsiteY32" fmla="*/ 512873 h 528352"/>
                  <a:gd name="connsiteX33" fmla="*/ 15480 w 345701"/>
                  <a:gd name="connsiteY33" fmla="*/ 512873 h 528352"/>
                  <a:gd name="connsiteX34" fmla="*/ 15480 w 345701"/>
                  <a:gd name="connsiteY34" fmla="*/ 492740 h 528352"/>
                  <a:gd name="connsiteX35" fmla="*/ 7741 w 345701"/>
                  <a:gd name="connsiteY35" fmla="*/ 485000 h 528352"/>
                  <a:gd name="connsiteX36" fmla="*/ 1 w 345701"/>
                  <a:gd name="connsiteY36" fmla="*/ 492740 h 528352"/>
                  <a:gd name="connsiteX37" fmla="*/ 1 w 345701"/>
                  <a:gd name="connsiteY37" fmla="*/ 520592 h 528352"/>
                  <a:gd name="connsiteX38" fmla="*/ 0 w 345701"/>
                  <a:gd name="connsiteY38" fmla="*/ 520612 h 528352"/>
                  <a:gd name="connsiteX39" fmla="*/ 7740 w 345701"/>
                  <a:gd name="connsiteY39" fmla="*/ 528352 h 528352"/>
                  <a:gd name="connsiteX40" fmla="*/ 337962 w 345701"/>
                  <a:gd name="connsiteY40" fmla="*/ 528352 h 528352"/>
                  <a:gd name="connsiteX41" fmla="*/ 345701 w 345701"/>
                  <a:gd name="connsiteY41" fmla="*/ 520612 h 528352"/>
                  <a:gd name="connsiteX42" fmla="*/ 345701 w 345701"/>
                  <a:gd name="connsiteY42" fmla="*/ 420508 h 528352"/>
                  <a:gd name="connsiteX43" fmla="*/ 345700 w 345701"/>
                  <a:gd name="connsiteY43" fmla="*/ 420469 h 528352"/>
                  <a:gd name="connsiteX44" fmla="*/ 345700 w 345701"/>
                  <a:gd name="connsiteY44" fmla="*/ 172856 h 528352"/>
                  <a:gd name="connsiteX45" fmla="*/ 172865 w 345701"/>
                  <a:gd name="connsiteY45" fmla="*/ 433408 h 528352"/>
                  <a:gd name="connsiteX46" fmla="*/ 108850 w 345701"/>
                  <a:gd name="connsiteY46" fmla="*/ 376651 h 528352"/>
                  <a:gd name="connsiteX47" fmla="*/ 141892 w 345701"/>
                  <a:gd name="connsiteY47" fmla="*/ 376651 h 528352"/>
                  <a:gd name="connsiteX48" fmla="*/ 149632 w 345701"/>
                  <a:gd name="connsiteY48" fmla="*/ 368911 h 528352"/>
                  <a:gd name="connsiteX49" fmla="*/ 149632 w 345701"/>
                  <a:gd name="connsiteY49" fmla="*/ 368910 h 528352"/>
                  <a:gd name="connsiteX50" fmla="*/ 149632 w 345701"/>
                  <a:gd name="connsiteY50" fmla="*/ 368909 h 528352"/>
                  <a:gd name="connsiteX51" fmla="*/ 149632 w 345701"/>
                  <a:gd name="connsiteY51" fmla="*/ 353443 h 528352"/>
                  <a:gd name="connsiteX52" fmla="*/ 172851 w 345701"/>
                  <a:gd name="connsiteY52" fmla="*/ 355494 h 528352"/>
                  <a:gd name="connsiteX53" fmla="*/ 196069 w 345701"/>
                  <a:gd name="connsiteY53" fmla="*/ 353443 h 528352"/>
                  <a:gd name="connsiteX54" fmla="*/ 196069 w 345701"/>
                  <a:gd name="connsiteY54" fmla="*/ 368909 h 528352"/>
                  <a:gd name="connsiteX55" fmla="*/ 203809 w 345701"/>
                  <a:gd name="connsiteY55" fmla="*/ 376649 h 528352"/>
                  <a:gd name="connsiteX56" fmla="*/ 236880 w 345701"/>
                  <a:gd name="connsiteY56" fmla="*/ 376650 h 528352"/>
                  <a:gd name="connsiteX57" fmla="*/ 172865 w 345701"/>
                  <a:gd name="connsiteY57" fmla="*/ 433408 h 528352"/>
                  <a:gd name="connsiteX58" fmla="*/ 183170 w 345701"/>
                  <a:gd name="connsiteY58" fmla="*/ 278617 h 528352"/>
                  <a:gd name="connsiteX59" fmla="*/ 154792 w 345701"/>
                  <a:gd name="connsiteY59" fmla="*/ 301836 h 528352"/>
                  <a:gd name="connsiteX60" fmla="*/ 183170 w 345701"/>
                  <a:gd name="connsiteY60" fmla="*/ 325054 h 528352"/>
                  <a:gd name="connsiteX61" fmla="*/ 211286 w 345701"/>
                  <a:gd name="connsiteY61" fmla="*/ 305027 h 528352"/>
                  <a:gd name="connsiteX62" fmla="*/ 223666 w 345701"/>
                  <a:gd name="connsiteY62" fmla="*/ 305427 h 528352"/>
                  <a:gd name="connsiteX63" fmla="*/ 258696 w 345701"/>
                  <a:gd name="connsiteY63" fmla="*/ 301995 h 528352"/>
                  <a:gd name="connsiteX64" fmla="*/ 172850 w 345701"/>
                  <a:gd name="connsiteY64" fmla="*/ 340016 h 528352"/>
                  <a:gd name="connsiteX65" fmla="*/ 56757 w 345701"/>
                  <a:gd name="connsiteY65" fmla="*/ 223923 h 528352"/>
                  <a:gd name="connsiteX66" fmla="*/ 56757 w 345701"/>
                  <a:gd name="connsiteY66" fmla="*/ 180581 h 528352"/>
                  <a:gd name="connsiteX67" fmla="*/ 56758 w 345701"/>
                  <a:gd name="connsiteY67" fmla="*/ 180581 h 528352"/>
                  <a:gd name="connsiteX68" fmla="*/ 288944 w 345701"/>
                  <a:gd name="connsiteY68" fmla="*/ 180581 h 528352"/>
                  <a:gd name="connsiteX69" fmla="*/ 288944 w 345701"/>
                  <a:gd name="connsiteY69" fmla="*/ 223922 h 528352"/>
                  <a:gd name="connsiteX70" fmla="*/ 273509 w 345701"/>
                  <a:gd name="connsiteY70" fmla="*/ 281717 h 528352"/>
                  <a:gd name="connsiteX71" fmla="*/ 207099 w 345701"/>
                  <a:gd name="connsiteY71" fmla="*/ 289196 h 528352"/>
                  <a:gd name="connsiteX72" fmla="*/ 183170 w 345701"/>
                  <a:gd name="connsiteY72" fmla="*/ 278617 h 528352"/>
                  <a:gd name="connsiteX73" fmla="*/ 196069 w 345701"/>
                  <a:gd name="connsiteY73" fmla="*/ 301836 h 528352"/>
                  <a:gd name="connsiteX74" fmla="*/ 183170 w 345701"/>
                  <a:gd name="connsiteY74" fmla="*/ 309575 h 528352"/>
                  <a:gd name="connsiteX75" fmla="*/ 170271 w 345701"/>
                  <a:gd name="connsiteY75" fmla="*/ 301836 h 528352"/>
                  <a:gd name="connsiteX76" fmla="*/ 183170 w 345701"/>
                  <a:gd name="connsiteY76" fmla="*/ 294096 h 528352"/>
                  <a:gd name="connsiteX77" fmla="*/ 196069 w 345701"/>
                  <a:gd name="connsiteY77" fmla="*/ 301836 h 528352"/>
                  <a:gd name="connsiteX78" fmla="*/ 330221 w 345701"/>
                  <a:gd name="connsiteY78" fmla="*/ 172842 h 528352"/>
                  <a:gd name="connsiteX79" fmla="*/ 330221 w 345701"/>
                  <a:gd name="connsiteY79" fmla="*/ 380584 h 528352"/>
                  <a:gd name="connsiteX80" fmla="*/ 286365 w 345701"/>
                  <a:gd name="connsiteY80" fmla="*/ 361172 h 528352"/>
                  <a:gd name="connsiteX81" fmla="*/ 211548 w 345701"/>
                  <a:gd name="connsiteY81" fmla="*/ 361170 h 528352"/>
                  <a:gd name="connsiteX82" fmla="*/ 211548 w 345701"/>
                  <a:gd name="connsiteY82" fmla="*/ 349683 h 528352"/>
                  <a:gd name="connsiteX83" fmla="*/ 283973 w 345701"/>
                  <a:gd name="connsiteY83" fmla="*/ 294296 h 528352"/>
                  <a:gd name="connsiteX84" fmla="*/ 320516 w 345701"/>
                  <a:gd name="connsiteY84" fmla="*/ 266849 h 528352"/>
                  <a:gd name="connsiteX85" fmla="*/ 324105 w 345701"/>
                  <a:gd name="connsiteY85" fmla="*/ 239799 h 528352"/>
                  <a:gd name="connsiteX86" fmla="*/ 304367 w 345701"/>
                  <a:gd name="connsiteY86" fmla="*/ 227651 h 528352"/>
                  <a:gd name="connsiteX87" fmla="*/ 304424 w 345701"/>
                  <a:gd name="connsiteY87" fmla="*/ 223922 h 528352"/>
                  <a:gd name="connsiteX88" fmla="*/ 304424 w 345701"/>
                  <a:gd name="connsiteY88" fmla="*/ 172841 h 528352"/>
                  <a:gd name="connsiteX89" fmla="*/ 304424 w 345701"/>
                  <a:gd name="connsiteY89" fmla="*/ 152203 h 528352"/>
                  <a:gd name="connsiteX90" fmla="*/ 296684 w 345701"/>
                  <a:gd name="connsiteY90" fmla="*/ 144463 h 528352"/>
                  <a:gd name="connsiteX91" fmla="*/ 288945 w 345701"/>
                  <a:gd name="connsiteY91" fmla="*/ 152203 h 528352"/>
                  <a:gd name="connsiteX92" fmla="*/ 288945 w 345701"/>
                  <a:gd name="connsiteY92" fmla="*/ 165102 h 528352"/>
                  <a:gd name="connsiteX93" fmla="*/ 273466 w 345701"/>
                  <a:gd name="connsiteY93" fmla="*/ 165102 h 528352"/>
                  <a:gd name="connsiteX94" fmla="*/ 273466 w 345701"/>
                  <a:gd name="connsiteY94" fmla="*/ 152203 h 528352"/>
                  <a:gd name="connsiteX95" fmla="*/ 265726 w 345701"/>
                  <a:gd name="connsiteY95" fmla="*/ 144463 h 528352"/>
                  <a:gd name="connsiteX96" fmla="*/ 257986 w 345701"/>
                  <a:gd name="connsiteY96" fmla="*/ 152203 h 528352"/>
                  <a:gd name="connsiteX97" fmla="*/ 257986 w 345701"/>
                  <a:gd name="connsiteY97" fmla="*/ 165102 h 528352"/>
                  <a:gd name="connsiteX98" fmla="*/ 242507 w 345701"/>
                  <a:gd name="connsiteY98" fmla="*/ 165102 h 528352"/>
                  <a:gd name="connsiteX99" fmla="*/ 242507 w 345701"/>
                  <a:gd name="connsiteY99" fmla="*/ 152203 h 528352"/>
                  <a:gd name="connsiteX100" fmla="*/ 234768 w 345701"/>
                  <a:gd name="connsiteY100" fmla="*/ 144463 h 528352"/>
                  <a:gd name="connsiteX101" fmla="*/ 227028 w 345701"/>
                  <a:gd name="connsiteY101" fmla="*/ 152203 h 528352"/>
                  <a:gd name="connsiteX102" fmla="*/ 227028 w 345701"/>
                  <a:gd name="connsiteY102" fmla="*/ 165102 h 528352"/>
                  <a:gd name="connsiteX103" fmla="*/ 211549 w 345701"/>
                  <a:gd name="connsiteY103" fmla="*/ 165102 h 528352"/>
                  <a:gd name="connsiteX104" fmla="*/ 211549 w 345701"/>
                  <a:gd name="connsiteY104" fmla="*/ 152203 h 528352"/>
                  <a:gd name="connsiteX105" fmla="*/ 203810 w 345701"/>
                  <a:gd name="connsiteY105" fmla="*/ 144463 h 528352"/>
                  <a:gd name="connsiteX106" fmla="*/ 196070 w 345701"/>
                  <a:gd name="connsiteY106" fmla="*/ 152203 h 528352"/>
                  <a:gd name="connsiteX107" fmla="*/ 196070 w 345701"/>
                  <a:gd name="connsiteY107" fmla="*/ 165102 h 528352"/>
                  <a:gd name="connsiteX108" fmla="*/ 180591 w 345701"/>
                  <a:gd name="connsiteY108" fmla="*/ 165102 h 528352"/>
                  <a:gd name="connsiteX109" fmla="*/ 180591 w 345701"/>
                  <a:gd name="connsiteY109" fmla="*/ 152203 h 528352"/>
                  <a:gd name="connsiteX110" fmla="*/ 172852 w 345701"/>
                  <a:gd name="connsiteY110" fmla="*/ 144463 h 528352"/>
                  <a:gd name="connsiteX111" fmla="*/ 165112 w 345701"/>
                  <a:gd name="connsiteY111" fmla="*/ 152203 h 528352"/>
                  <a:gd name="connsiteX112" fmla="*/ 165112 w 345701"/>
                  <a:gd name="connsiteY112" fmla="*/ 165102 h 528352"/>
                  <a:gd name="connsiteX113" fmla="*/ 149633 w 345701"/>
                  <a:gd name="connsiteY113" fmla="*/ 165102 h 528352"/>
                  <a:gd name="connsiteX114" fmla="*/ 149633 w 345701"/>
                  <a:gd name="connsiteY114" fmla="*/ 152203 h 528352"/>
                  <a:gd name="connsiteX115" fmla="*/ 141893 w 345701"/>
                  <a:gd name="connsiteY115" fmla="*/ 144463 h 528352"/>
                  <a:gd name="connsiteX116" fmla="*/ 134154 w 345701"/>
                  <a:gd name="connsiteY116" fmla="*/ 152203 h 528352"/>
                  <a:gd name="connsiteX117" fmla="*/ 134154 w 345701"/>
                  <a:gd name="connsiteY117" fmla="*/ 165102 h 528352"/>
                  <a:gd name="connsiteX118" fmla="*/ 118675 w 345701"/>
                  <a:gd name="connsiteY118" fmla="*/ 165102 h 528352"/>
                  <a:gd name="connsiteX119" fmla="*/ 118675 w 345701"/>
                  <a:gd name="connsiteY119" fmla="*/ 152203 h 528352"/>
                  <a:gd name="connsiteX120" fmla="*/ 110935 w 345701"/>
                  <a:gd name="connsiteY120" fmla="*/ 144463 h 528352"/>
                  <a:gd name="connsiteX121" fmla="*/ 103196 w 345701"/>
                  <a:gd name="connsiteY121" fmla="*/ 152203 h 528352"/>
                  <a:gd name="connsiteX122" fmla="*/ 103196 w 345701"/>
                  <a:gd name="connsiteY122" fmla="*/ 165102 h 528352"/>
                  <a:gd name="connsiteX123" fmla="*/ 87717 w 345701"/>
                  <a:gd name="connsiteY123" fmla="*/ 165102 h 528352"/>
                  <a:gd name="connsiteX124" fmla="*/ 87717 w 345701"/>
                  <a:gd name="connsiteY124" fmla="*/ 152203 h 528352"/>
                  <a:gd name="connsiteX125" fmla="*/ 79977 w 345701"/>
                  <a:gd name="connsiteY125" fmla="*/ 144463 h 528352"/>
                  <a:gd name="connsiteX126" fmla="*/ 72238 w 345701"/>
                  <a:gd name="connsiteY126" fmla="*/ 152203 h 528352"/>
                  <a:gd name="connsiteX127" fmla="*/ 72238 w 345701"/>
                  <a:gd name="connsiteY127" fmla="*/ 165102 h 528352"/>
                  <a:gd name="connsiteX128" fmla="*/ 56759 w 345701"/>
                  <a:gd name="connsiteY128" fmla="*/ 165102 h 528352"/>
                  <a:gd name="connsiteX129" fmla="*/ 56759 w 345701"/>
                  <a:gd name="connsiteY129" fmla="*/ 152203 h 528352"/>
                  <a:gd name="connsiteX130" fmla="*/ 49019 w 345701"/>
                  <a:gd name="connsiteY130" fmla="*/ 144463 h 528352"/>
                  <a:gd name="connsiteX131" fmla="*/ 41280 w 345701"/>
                  <a:gd name="connsiteY131" fmla="*/ 152203 h 528352"/>
                  <a:gd name="connsiteX132" fmla="*/ 41280 w 345701"/>
                  <a:gd name="connsiteY132" fmla="*/ 172841 h 528352"/>
                  <a:gd name="connsiteX133" fmla="*/ 41280 w 345701"/>
                  <a:gd name="connsiteY133" fmla="*/ 223922 h 528352"/>
                  <a:gd name="connsiteX134" fmla="*/ 134154 w 345701"/>
                  <a:gd name="connsiteY134" fmla="*/ 349683 h 528352"/>
                  <a:gd name="connsiteX135" fmla="*/ 134154 w 345701"/>
                  <a:gd name="connsiteY135" fmla="*/ 361172 h 528352"/>
                  <a:gd name="connsiteX136" fmla="*/ 59337 w 345701"/>
                  <a:gd name="connsiteY136" fmla="*/ 361172 h 528352"/>
                  <a:gd name="connsiteX137" fmla="*/ 15481 w 345701"/>
                  <a:gd name="connsiteY137" fmla="*/ 380584 h 528352"/>
                  <a:gd name="connsiteX138" fmla="*/ 15481 w 345701"/>
                  <a:gd name="connsiteY138" fmla="*/ 173375 h 528352"/>
                  <a:gd name="connsiteX139" fmla="*/ 15508 w 345701"/>
                  <a:gd name="connsiteY139" fmla="*/ 172835 h 528352"/>
                  <a:gd name="connsiteX140" fmla="*/ 172865 w 345701"/>
                  <a:gd name="connsiteY140" fmla="*/ 15479 h 528352"/>
                  <a:gd name="connsiteX141" fmla="*/ 330222 w 345701"/>
                  <a:gd name="connsiteY141" fmla="*/ 172825 h 528352"/>
                  <a:gd name="connsiteX142" fmla="*/ 330221 w 345701"/>
                  <a:gd name="connsiteY142" fmla="*/ 172842 h 528352"/>
                  <a:gd name="connsiteX143" fmla="*/ 296168 w 345701"/>
                  <a:gd name="connsiteY143" fmla="*/ 269791 h 528352"/>
                  <a:gd name="connsiteX144" fmla="*/ 303022 w 345701"/>
                  <a:gd name="connsiteY144" fmla="*/ 243088 h 528352"/>
                  <a:gd name="connsiteX145" fmla="*/ 310450 w 345701"/>
                  <a:gd name="connsiteY145" fmla="*/ 247089 h 528352"/>
                  <a:gd name="connsiteX146" fmla="*/ 307654 w 345701"/>
                  <a:gd name="connsiteY146" fmla="*/ 258237 h 528352"/>
                  <a:gd name="connsiteX147" fmla="*/ 296168 w 345701"/>
                  <a:gd name="connsiteY147" fmla="*/ 269791 h 528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</a:cxnLst>
                <a:rect l="l" t="t" r="r" b="b"/>
                <a:pathLst>
                  <a:path w="345701" h="528352">
                    <a:moveTo>
                      <a:pt x="345700" y="172856"/>
                    </a:moveTo>
                    <a:cubicBezTo>
                      <a:pt x="345700" y="172848"/>
                      <a:pt x="345701" y="172842"/>
                      <a:pt x="345701" y="172835"/>
                    </a:cubicBezTo>
                    <a:cubicBezTo>
                      <a:pt x="345701" y="77534"/>
                      <a:pt x="268167" y="0"/>
                      <a:pt x="172865" y="0"/>
                    </a:cubicBezTo>
                    <a:cubicBezTo>
                      <a:pt x="77801" y="0"/>
                      <a:pt x="423" y="77149"/>
                      <a:pt x="37" y="172123"/>
                    </a:cubicBezTo>
                    <a:cubicBezTo>
                      <a:pt x="15" y="172360"/>
                      <a:pt x="1" y="172599"/>
                      <a:pt x="1" y="172841"/>
                    </a:cubicBezTo>
                    <a:lnTo>
                      <a:pt x="1" y="420469"/>
                    </a:lnTo>
                    <a:cubicBezTo>
                      <a:pt x="1" y="420483"/>
                      <a:pt x="0" y="420495"/>
                      <a:pt x="0" y="420508"/>
                    </a:cubicBezTo>
                    <a:cubicBezTo>
                      <a:pt x="0" y="420516"/>
                      <a:pt x="1" y="420522"/>
                      <a:pt x="1" y="420529"/>
                    </a:cubicBezTo>
                    <a:lnTo>
                      <a:pt x="1" y="461783"/>
                    </a:lnTo>
                    <a:cubicBezTo>
                      <a:pt x="1" y="466055"/>
                      <a:pt x="3467" y="469522"/>
                      <a:pt x="7741" y="469522"/>
                    </a:cubicBezTo>
                    <a:cubicBezTo>
                      <a:pt x="12002" y="469522"/>
                      <a:pt x="15480" y="466055"/>
                      <a:pt x="15480" y="461783"/>
                    </a:cubicBezTo>
                    <a:lnTo>
                      <a:pt x="15480" y="420509"/>
                    </a:lnTo>
                    <a:lnTo>
                      <a:pt x="15480" y="420505"/>
                    </a:lnTo>
                    <a:lnTo>
                      <a:pt x="15480" y="420470"/>
                    </a:lnTo>
                    <a:cubicBezTo>
                      <a:pt x="15502" y="396305"/>
                      <a:pt x="35166" y="376652"/>
                      <a:pt x="59336" y="376652"/>
                    </a:cubicBezTo>
                    <a:lnTo>
                      <a:pt x="93271" y="376652"/>
                    </a:lnTo>
                    <a:cubicBezTo>
                      <a:pt x="97177" y="417132"/>
                      <a:pt x="131378" y="448888"/>
                      <a:pt x="172865" y="448888"/>
                    </a:cubicBezTo>
                    <a:cubicBezTo>
                      <a:pt x="214352" y="448888"/>
                      <a:pt x="248553" y="417132"/>
                      <a:pt x="252459" y="376651"/>
                    </a:cubicBezTo>
                    <a:lnTo>
                      <a:pt x="286366" y="376652"/>
                    </a:lnTo>
                    <a:cubicBezTo>
                      <a:pt x="310536" y="376652"/>
                      <a:pt x="330199" y="396305"/>
                      <a:pt x="330222" y="420470"/>
                    </a:cubicBezTo>
                    <a:lnTo>
                      <a:pt x="330222" y="420509"/>
                    </a:lnTo>
                    <a:cubicBezTo>
                      <a:pt x="330222" y="420517"/>
                      <a:pt x="330223" y="420523"/>
                      <a:pt x="330223" y="420530"/>
                    </a:cubicBezTo>
                    <a:lnTo>
                      <a:pt x="330223" y="512873"/>
                    </a:lnTo>
                    <a:lnTo>
                      <a:pt x="273463" y="512873"/>
                    </a:lnTo>
                    <a:lnTo>
                      <a:pt x="273463" y="475719"/>
                    </a:lnTo>
                    <a:cubicBezTo>
                      <a:pt x="273463" y="471444"/>
                      <a:pt x="269999" y="467980"/>
                      <a:pt x="265724" y="467980"/>
                    </a:cubicBezTo>
                    <a:cubicBezTo>
                      <a:pt x="261450" y="467980"/>
                      <a:pt x="257984" y="471444"/>
                      <a:pt x="257984" y="475719"/>
                    </a:cubicBezTo>
                    <a:lnTo>
                      <a:pt x="257984" y="512873"/>
                    </a:lnTo>
                    <a:lnTo>
                      <a:pt x="87717" y="512873"/>
                    </a:lnTo>
                    <a:lnTo>
                      <a:pt x="87717" y="475719"/>
                    </a:lnTo>
                    <a:cubicBezTo>
                      <a:pt x="87717" y="471444"/>
                      <a:pt x="84253" y="467980"/>
                      <a:pt x="79977" y="467980"/>
                    </a:cubicBezTo>
                    <a:cubicBezTo>
                      <a:pt x="75702" y="467980"/>
                      <a:pt x="72238" y="471444"/>
                      <a:pt x="72238" y="475719"/>
                    </a:cubicBezTo>
                    <a:lnTo>
                      <a:pt x="72238" y="512873"/>
                    </a:lnTo>
                    <a:lnTo>
                      <a:pt x="15480" y="512873"/>
                    </a:lnTo>
                    <a:lnTo>
                      <a:pt x="15480" y="492740"/>
                    </a:lnTo>
                    <a:cubicBezTo>
                      <a:pt x="15480" y="488477"/>
                      <a:pt x="12002" y="485000"/>
                      <a:pt x="7741" y="485000"/>
                    </a:cubicBezTo>
                    <a:cubicBezTo>
                      <a:pt x="3467" y="485000"/>
                      <a:pt x="1" y="488477"/>
                      <a:pt x="1" y="492740"/>
                    </a:cubicBezTo>
                    <a:lnTo>
                      <a:pt x="1" y="520592"/>
                    </a:lnTo>
                    <a:cubicBezTo>
                      <a:pt x="1" y="520599"/>
                      <a:pt x="0" y="520605"/>
                      <a:pt x="0" y="520612"/>
                    </a:cubicBezTo>
                    <a:cubicBezTo>
                      <a:pt x="0" y="524888"/>
                      <a:pt x="3464" y="528352"/>
                      <a:pt x="7740" y="528352"/>
                    </a:cubicBezTo>
                    <a:lnTo>
                      <a:pt x="337962" y="528352"/>
                    </a:lnTo>
                    <a:cubicBezTo>
                      <a:pt x="342237" y="528352"/>
                      <a:pt x="345701" y="524888"/>
                      <a:pt x="345701" y="520612"/>
                    </a:cubicBezTo>
                    <a:lnTo>
                      <a:pt x="345701" y="420508"/>
                    </a:lnTo>
                    <a:cubicBezTo>
                      <a:pt x="345701" y="420495"/>
                      <a:pt x="345700" y="420483"/>
                      <a:pt x="345700" y="420469"/>
                    </a:cubicBezTo>
                    <a:lnTo>
                      <a:pt x="345700" y="172856"/>
                    </a:lnTo>
                    <a:close/>
                    <a:moveTo>
                      <a:pt x="172865" y="433408"/>
                    </a:moveTo>
                    <a:cubicBezTo>
                      <a:pt x="139921" y="433408"/>
                      <a:pt x="112687" y="408576"/>
                      <a:pt x="108850" y="376651"/>
                    </a:cubicBezTo>
                    <a:lnTo>
                      <a:pt x="141892" y="376651"/>
                    </a:lnTo>
                    <a:cubicBezTo>
                      <a:pt x="146168" y="376651"/>
                      <a:pt x="149632" y="373187"/>
                      <a:pt x="149632" y="368911"/>
                    </a:cubicBezTo>
                    <a:lnTo>
                      <a:pt x="149632" y="368910"/>
                    </a:lnTo>
                    <a:lnTo>
                      <a:pt x="149632" y="368909"/>
                    </a:lnTo>
                    <a:lnTo>
                      <a:pt x="149632" y="353443"/>
                    </a:lnTo>
                    <a:cubicBezTo>
                      <a:pt x="157171" y="354790"/>
                      <a:pt x="164929" y="355494"/>
                      <a:pt x="172851" y="355494"/>
                    </a:cubicBezTo>
                    <a:cubicBezTo>
                      <a:pt x="180772" y="355494"/>
                      <a:pt x="188530" y="354789"/>
                      <a:pt x="196069" y="353443"/>
                    </a:cubicBezTo>
                    <a:lnTo>
                      <a:pt x="196069" y="368909"/>
                    </a:lnTo>
                    <a:cubicBezTo>
                      <a:pt x="196069" y="373185"/>
                      <a:pt x="199533" y="376649"/>
                      <a:pt x="203809" y="376649"/>
                    </a:cubicBezTo>
                    <a:lnTo>
                      <a:pt x="236880" y="376650"/>
                    </a:lnTo>
                    <a:cubicBezTo>
                      <a:pt x="233043" y="408576"/>
                      <a:pt x="205809" y="433408"/>
                      <a:pt x="172865" y="433408"/>
                    </a:cubicBezTo>
                    <a:close/>
                    <a:moveTo>
                      <a:pt x="183170" y="278617"/>
                    </a:moveTo>
                    <a:cubicBezTo>
                      <a:pt x="167256" y="278617"/>
                      <a:pt x="154792" y="288816"/>
                      <a:pt x="154792" y="301836"/>
                    </a:cubicBezTo>
                    <a:cubicBezTo>
                      <a:pt x="154792" y="314855"/>
                      <a:pt x="167256" y="325054"/>
                      <a:pt x="183170" y="325054"/>
                    </a:cubicBezTo>
                    <a:cubicBezTo>
                      <a:pt x="197756" y="325054"/>
                      <a:pt x="209438" y="316483"/>
                      <a:pt x="211286" y="305027"/>
                    </a:cubicBezTo>
                    <a:cubicBezTo>
                      <a:pt x="215505" y="305285"/>
                      <a:pt x="219641" y="305427"/>
                      <a:pt x="223666" y="305427"/>
                    </a:cubicBezTo>
                    <a:cubicBezTo>
                      <a:pt x="236358" y="305427"/>
                      <a:pt x="248066" y="304181"/>
                      <a:pt x="258696" y="301995"/>
                    </a:cubicBezTo>
                    <a:cubicBezTo>
                      <a:pt x="237447" y="325340"/>
                      <a:pt x="206830" y="340016"/>
                      <a:pt x="172850" y="340016"/>
                    </a:cubicBezTo>
                    <a:cubicBezTo>
                      <a:pt x="108836" y="340016"/>
                      <a:pt x="56757" y="287936"/>
                      <a:pt x="56757" y="223923"/>
                    </a:cubicBezTo>
                    <a:lnTo>
                      <a:pt x="56757" y="180581"/>
                    </a:lnTo>
                    <a:lnTo>
                      <a:pt x="56758" y="180581"/>
                    </a:lnTo>
                    <a:lnTo>
                      <a:pt x="288944" y="180581"/>
                    </a:lnTo>
                    <a:lnTo>
                      <a:pt x="288944" y="223922"/>
                    </a:lnTo>
                    <a:cubicBezTo>
                      <a:pt x="288944" y="244949"/>
                      <a:pt x="283325" y="264688"/>
                      <a:pt x="273509" y="281717"/>
                    </a:cubicBezTo>
                    <a:cubicBezTo>
                      <a:pt x="254444" y="288760"/>
                      <a:pt x="231531" y="291326"/>
                      <a:pt x="207099" y="289196"/>
                    </a:cubicBezTo>
                    <a:cubicBezTo>
                      <a:pt x="202100" y="282788"/>
                      <a:pt x="193343" y="278617"/>
                      <a:pt x="183170" y="278617"/>
                    </a:cubicBezTo>
                    <a:close/>
                    <a:moveTo>
                      <a:pt x="196069" y="301836"/>
                    </a:moveTo>
                    <a:cubicBezTo>
                      <a:pt x="196069" y="305489"/>
                      <a:pt x="190552" y="309575"/>
                      <a:pt x="183170" y="309575"/>
                    </a:cubicBezTo>
                    <a:cubicBezTo>
                      <a:pt x="175787" y="309575"/>
                      <a:pt x="170271" y="305489"/>
                      <a:pt x="170271" y="301836"/>
                    </a:cubicBezTo>
                    <a:cubicBezTo>
                      <a:pt x="170271" y="298182"/>
                      <a:pt x="175787" y="294096"/>
                      <a:pt x="183170" y="294096"/>
                    </a:cubicBezTo>
                    <a:cubicBezTo>
                      <a:pt x="190552" y="294096"/>
                      <a:pt x="196069" y="298182"/>
                      <a:pt x="196069" y="301836"/>
                    </a:cubicBezTo>
                    <a:close/>
                    <a:moveTo>
                      <a:pt x="330221" y="172842"/>
                    </a:moveTo>
                    <a:lnTo>
                      <a:pt x="330221" y="380584"/>
                    </a:lnTo>
                    <a:cubicBezTo>
                      <a:pt x="319361" y="368664"/>
                      <a:pt x="303722" y="361172"/>
                      <a:pt x="286365" y="361172"/>
                    </a:cubicBezTo>
                    <a:lnTo>
                      <a:pt x="211548" y="361170"/>
                    </a:lnTo>
                    <a:lnTo>
                      <a:pt x="211548" y="349683"/>
                    </a:lnTo>
                    <a:cubicBezTo>
                      <a:pt x="241753" y="340371"/>
                      <a:pt x="267348" y="320453"/>
                      <a:pt x="283973" y="294296"/>
                    </a:cubicBezTo>
                    <a:cubicBezTo>
                      <a:pt x="301073" y="287132"/>
                      <a:pt x="313553" y="277247"/>
                      <a:pt x="320516" y="266849"/>
                    </a:cubicBezTo>
                    <a:cubicBezTo>
                      <a:pt x="326891" y="257328"/>
                      <a:pt x="328198" y="247468"/>
                      <a:pt x="324105" y="239799"/>
                    </a:cubicBezTo>
                    <a:cubicBezTo>
                      <a:pt x="319907" y="231934"/>
                      <a:pt x="311637" y="228810"/>
                      <a:pt x="304367" y="227651"/>
                    </a:cubicBezTo>
                    <a:cubicBezTo>
                      <a:pt x="304402" y="226411"/>
                      <a:pt x="304424" y="225170"/>
                      <a:pt x="304424" y="223922"/>
                    </a:cubicBezTo>
                    <a:lnTo>
                      <a:pt x="304424" y="172841"/>
                    </a:lnTo>
                    <a:lnTo>
                      <a:pt x="304424" y="152203"/>
                    </a:lnTo>
                    <a:cubicBezTo>
                      <a:pt x="304424" y="147927"/>
                      <a:pt x="300959" y="144463"/>
                      <a:pt x="296684" y="144463"/>
                    </a:cubicBezTo>
                    <a:cubicBezTo>
                      <a:pt x="292409" y="144463"/>
                      <a:pt x="288945" y="147927"/>
                      <a:pt x="288945" y="152203"/>
                    </a:cubicBezTo>
                    <a:lnTo>
                      <a:pt x="288945" y="165102"/>
                    </a:lnTo>
                    <a:lnTo>
                      <a:pt x="273466" y="165102"/>
                    </a:lnTo>
                    <a:lnTo>
                      <a:pt x="273466" y="152203"/>
                    </a:lnTo>
                    <a:cubicBezTo>
                      <a:pt x="273466" y="147927"/>
                      <a:pt x="270001" y="144463"/>
                      <a:pt x="265726" y="144463"/>
                    </a:cubicBezTo>
                    <a:cubicBezTo>
                      <a:pt x="261451" y="144463"/>
                      <a:pt x="257986" y="147927"/>
                      <a:pt x="257986" y="152203"/>
                    </a:cubicBezTo>
                    <a:lnTo>
                      <a:pt x="257986" y="165102"/>
                    </a:lnTo>
                    <a:lnTo>
                      <a:pt x="242507" y="165102"/>
                    </a:lnTo>
                    <a:lnTo>
                      <a:pt x="242507" y="152203"/>
                    </a:lnTo>
                    <a:cubicBezTo>
                      <a:pt x="242507" y="147927"/>
                      <a:pt x="239043" y="144463"/>
                      <a:pt x="234768" y="144463"/>
                    </a:cubicBezTo>
                    <a:cubicBezTo>
                      <a:pt x="230493" y="144463"/>
                      <a:pt x="227028" y="147927"/>
                      <a:pt x="227028" y="152203"/>
                    </a:cubicBezTo>
                    <a:lnTo>
                      <a:pt x="227028" y="165102"/>
                    </a:lnTo>
                    <a:lnTo>
                      <a:pt x="211549" y="165102"/>
                    </a:lnTo>
                    <a:lnTo>
                      <a:pt x="211549" y="152203"/>
                    </a:lnTo>
                    <a:cubicBezTo>
                      <a:pt x="211549" y="147927"/>
                      <a:pt x="208085" y="144463"/>
                      <a:pt x="203810" y="144463"/>
                    </a:cubicBezTo>
                    <a:cubicBezTo>
                      <a:pt x="199534" y="144463"/>
                      <a:pt x="196070" y="147927"/>
                      <a:pt x="196070" y="152203"/>
                    </a:cubicBezTo>
                    <a:lnTo>
                      <a:pt x="196070" y="165102"/>
                    </a:lnTo>
                    <a:lnTo>
                      <a:pt x="180591" y="165102"/>
                    </a:lnTo>
                    <a:lnTo>
                      <a:pt x="180591" y="152203"/>
                    </a:lnTo>
                    <a:cubicBezTo>
                      <a:pt x="180591" y="147927"/>
                      <a:pt x="177127" y="144463"/>
                      <a:pt x="172852" y="144463"/>
                    </a:cubicBezTo>
                    <a:cubicBezTo>
                      <a:pt x="168576" y="144463"/>
                      <a:pt x="165112" y="147927"/>
                      <a:pt x="165112" y="152203"/>
                    </a:cubicBezTo>
                    <a:lnTo>
                      <a:pt x="165112" y="165102"/>
                    </a:lnTo>
                    <a:lnTo>
                      <a:pt x="149633" y="165102"/>
                    </a:lnTo>
                    <a:lnTo>
                      <a:pt x="149633" y="152203"/>
                    </a:lnTo>
                    <a:cubicBezTo>
                      <a:pt x="149633" y="147927"/>
                      <a:pt x="146169" y="144463"/>
                      <a:pt x="141893" y="144463"/>
                    </a:cubicBezTo>
                    <a:cubicBezTo>
                      <a:pt x="137618" y="144463"/>
                      <a:pt x="134154" y="147927"/>
                      <a:pt x="134154" y="152203"/>
                    </a:cubicBezTo>
                    <a:lnTo>
                      <a:pt x="134154" y="165102"/>
                    </a:lnTo>
                    <a:lnTo>
                      <a:pt x="118675" y="165102"/>
                    </a:lnTo>
                    <a:lnTo>
                      <a:pt x="118675" y="152203"/>
                    </a:lnTo>
                    <a:cubicBezTo>
                      <a:pt x="118675" y="147927"/>
                      <a:pt x="115211" y="144463"/>
                      <a:pt x="110935" y="144463"/>
                    </a:cubicBezTo>
                    <a:cubicBezTo>
                      <a:pt x="106660" y="144463"/>
                      <a:pt x="103196" y="147927"/>
                      <a:pt x="103196" y="152203"/>
                    </a:cubicBezTo>
                    <a:lnTo>
                      <a:pt x="103196" y="165102"/>
                    </a:lnTo>
                    <a:lnTo>
                      <a:pt x="87717" y="165102"/>
                    </a:lnTo>
                    <a:lnTo>
                      <a:pt x="87717" y="152203"/>
                    </a:lnTo>
                    <a:cubicBezTo>
                      <a:pt x="87717" y="147927"/>
                      <a:pt x="84253" y="144463"/>
                      <a:pt x="79977" y="144463"/>
                    </a:cubicBezTo>
                    <a:cubicBezTo>
                      <a:pt x="75702" y="144463"/>
                      <a:pt x="72238" y="147927"/>
                      <a:pt x="72238" y="152203"/>
                    </a:cubicBezTo>
                    <a:lnTo>
                      <a:pt x="72238" y="165102"/>
                    </a:lnTo>
                    <a:lnTo>
                      <a:pt x="56759" y="165102"/>
                    </a:lnTo>
                    <a:lnTo>
                      <a:pt x="56759" y="152203"/>
                    </a:lnTo>
                    <a:cubicBezTo>
                      <a:pt x="56759" y="147927"/>
                      <a:pt x="53294" y="144463"/>
                      <a:pt x="49019" y="144463"/>
                    </a:cubicBezTo>
                    <a:cubicBezTo>
                      <a:pt x="44744" y="144463"/>
                      <a:pt x="41280" y="147927"/>
                      <a:pt x="41280" y="152203"/>
                    </a:cubicBezTo>
                    <a:lnTo>
                      <a:pt x="41280" y="172841"/>
                    </a:lnTo>
                    <a:lnTo>
                      <a:pt x="41280" y="223922"/>
                    </a:lnTo>
                    <a:cubicBezTo>
                      <a:pt x="41280" y="283009"/>
                      <a:pt x="80431" y="333119"/>
                      <a:pt x="134154" y="349683"/>
                    </a:cubicBezTo>
                    <a:lnTo>
                      <a:pt x="134154" y="361172"/>
                    </a:lnTo>
                    <a:lnTo>
                      <a:pt x="59337" y="361172"/>
                    </a:lnTo>
                    <a:cubicBezTo>
                      <a:pt x="41980" y="361172"/>
                      <a:pt x="26341" y="368664"/>
                      <a:pt x="15481" y="380584"/>
                    </a:cubicBezTo>
                    <a:lnTo>
                      <a:pt x="15481" y="173375"/>
                    </a:lnTo>
                    <a:cubicBezTo>
                      <a:pt x="15494" y="173196"/>
                      <a:pt x="15508" y="173018"/>
                      <a:pt x="15508" y="172835"/>
                    </a:cubicBezTo>
                    <a:cubicBezTo>
                      <a:pt x="15507" y="86069"/>
                      <a:pt x="86098" y="15479"/>
                      <a:pt x="172865" y="15479"/>
                    </a:cubicBezTo>
                    <a:cubicBezTo>
                      <a:pt x="259628" y="15479"/>
                      <a:pt x="330216" y="86063"/>
                      <a:pt x="330222" y="172825"/>
                    </a:cubicBezTo>
                    <a:cubicBezTo>
                      <a:pt x="330222" y="172831"/>
                      <a:pt x="330221" y="172836"/>
                      <a:pt x="330221" y="172842"/>
                    </a:cubicBezTo>
                    <a:close/>
                    <a:moveTo>
                      <a:pt x="296168" y="269791"/>
                    </a:moveTo>
                    <a:cubicBezTo>
                      <a:pt x="299348" y="261271"/>
                      <a:pt x="301667" y="252335"/>
                      <a:pt x="303022" y="243088"/>
                    </a:cubicBezTo>
                    <a:cubicBezTo>
                      <a:pt x="306799" y="243821"/>
                      <a:pt x="309444" y="245204"/>
                      <a:pt x="310450" y="247089"/>
                    </a:cubicBezTo>
                    <a:cubicBezTo>
                      <a:pt x="311746" y="249518"/>
                      <a:pt x="310701" y="253685"/>
                      <a:pt x="307654" y="258237"/>
                    </a:cubicBezTo>
                    <a:cubicBezTo>
                      <a:pt x="304953" y="262270"/>
                      <a:pt x="301033" y="266183"/>
                      <a:pt x="296168" y="269791"/>
                    </a:cubicBezTo>
                    <a:close/>
                  </a:path>
                </a:pathLst>
              </a:custGeom>
              <a:solidFill>
                <a:srgbClr val="3A2F5E"/>
              </a:solidFill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A9F41522-915E-44F7-83EE-D71AF8D00F81}"/>
                </a:ext>
              </a:extLst>
            </p:cNvPr>
            <p:cNvGrpSpPr/>
            <p:nvPr/>
          </p:nvGrpSpPr>
          <p:grpSpPr>
            <a:xfrm>
              <a:off x="10098302" y="4492436"/>
              <a:ext cx="616791" cy="630933"/>
              <a:chOff x="10098302" y="4346241"/>
              <a:chExt cx="616791" cy="630933"/>
            </a:xfrm>
          </p:grpSpPr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5B93DECD-BED7-4A6F-A555-BFF4F76B875B}"/>
                  </a:ext>
                </a:extLst>
              </p:cNvPr>
              <p:cNvSpPr/>
              <p:nvPr/>
            </p:nvSpPr>
            <p:spPr>
              <a:xfrm>
                <a:off x="10098302" y="4346241"/>
                <a:ext cx="616791" cy="630933"/>
              </a:xfrm>
              <a:prstGeom prst="rect">
                <a:avLst/>
              </a:prstGeom>
              <a:solidFill>
                <a:schemeClr val="bg1"/>
              </a:solidFill>
              <a:ln w="101600">
                <a:noFill/>
              </a:ln>
              <a:effectLst>
                <a:outerShdw blurRad="152400" dist="38100" dir="5400000" algn="t" rotWithShape="0">
                  <a:schemeClr val="bg1">
                    <a:lumMod val="50000"/>
                    <a:alpha val="1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C9D2149F-CA32-4B59-A6A8-A229CB04985B}"/>
                  </a:ext>
                </a:extLst>
              </p:cNvPr>
              <p:cNvGrpSpPr/>
              <p:nvPr/>
            </p:nvGrpSpPr>
            <p:grpSpPr>
              <a:xfrm>
                <a:off x="10196654" y="4501696"/>
                <a:ext cx="420086" cy="320022"/>
                <a:chOff x="3725020" y="4540286"/>
                <a:chExt cx="528351" cy="402498"/>
              </a:xfrm>
              <a:solidFill>
                <a:srgbClr val="3A2F5E"/>
              </a:solidFill>
            </p:grpSpPr>
            <p:sp>
              <p:nvSpPr>
                <p:cNvPr id="164" name="Freeform: Shape 163">
                  <a:extLst>
                    <a:ext uri="{FF2B5EF4-FFF2-40B4-BE49-F238E27FC236}">
                      <a16:creationId xmlns:a16="http://schemas.microsoft.com/office/drawing/2014/main" id="{CA2A9233-34E1-4683-95BB-14CE64D7E058}"/>
                    </a:ext>
                  </a:extLst>
                </p:cNvPr>
                <p:cNvSpPr/>
                <p:nvPr/>
              </p:nvSpPr>
              <p:spPr>
                <a:xfrm>
                  <a:off x="3725020" y="4540286"/>
                  <a:ext cx="528351" cy="402498"/>
                </a:xfrm>
                <a:custGeom>
                  <a:avLst/>
                  <a:gdLst>
                    <a:gd name="connsiteX0" fmla="*/ 527527 w 528351"/>
                    <a:gd name="connsiteY0" fmla="*/ 391292 h 402498"/>
                    <a:gd name="connsiteX1" fmla="*/ 450128 w 528351"/>
                    <a:gd name="connsiteY1" fmla="*/ 236492 h 402498"/>
                    <a:gd name="connsiteX2" fmla="*/ 449734 w 528351"/>
                    <a:gd name="connsiteY2" fmla="*/ 235825 h 402498"/>
                    <a:gd name="connsiteX3" fmla="*/ 449588 w 528351"/>
                    <a:gd name="connsiteY3" fmla="*/ 235577 h 402498"/>
                    <a:gd name="connsiteX4" fmla="*/ 443203 w 528351"/>
                    <a:gd name="connsiteY4" fmla="*/ 232210 h 402498"/>
                    <a:gd name="connsiteX5" fmla="*/ 396762 w 528351"/>
                    <a:gd name="connsiteY5" fmla="*/ 232210 h 402498"/>
                    <a:gd name="connsiteX6" fmla="*/ 396730 w 528351"/>
                    <a:gd name="connsiteY6" fmla="*/ 232212 h 402498"/>
                    <a:gd name="connsiteX7" fmla="*/ 360501 w 528351"/>
                    <a:gd name="connsiteY7" fmla="*/ 232212 h 402498"/>
                    <a:gd name="connsiteX8" fmla="*/ 374244 w 528351"/>
                    <a:gd name="connsiteY8" fmla="*/ 204304 h 402498"/>
                    <a:gd name="connsiteX9" fmla="*/ 389797 w 528351"/>
                    <a:gd name="connsiteY9" fmla="*/ 161889 h 402498"/>
                    <a:gd name="connsiteX10" fmla="*/ 395803 w 528351"/>
                    <a:gd name="connsiteY10" fmla="*/ 123850 h 402498"/>
                    <a:gd name="connsiteX11" fmla="*/ 388950 w 528351"/>
                    <a:gd name="connsiteY11" fmla="*/ 83107 h 402498"/>
                    <a:gd name="connsiteX12" fmla="*/ 369930 w 528351"/>
                    <a:gd name="connsiteY12" fmla="*/ 48071 h 402498"/>
                    <a:gd name="connsiteX13" fmla="*/ 369816 w 528351"/>
                    <a:gd name="connsiteY13" fmla="*/ 47926 h 402498"/>
                    <a:gd name="connsiteX14" fmla="*/ 350580 w 528351"/>
                    <a:gd name="connsiteY14" fmla="*/ 28143 h 402498"/>
                    <a:gd name="connsiteX15" fmla="*/ 327319 w 528351"/>
                    <a:gd name="connsiteY15" fmla="*/ 13034 h 402498"/>
                    <a:gd name="connsiteX16" fmla="*/ 300850 w 528351"/>
                    <a:gd name="connsiteY16" fmla="*/ 3395 h 402498"/>
                    <a:gd name="connsiteX17" fmla="*/ 271954 w 528351"/>
                    <a:gd name="connsiteY17" fmla="*/ 0 h 402498"/>
                    <a:gd name="connsiteX18" fmla="*/ 229529 w 528351"/>
                    <a:gd name="connsiteY18" fmla="*/ 7461 h 402498"/>
                    <a:gd name="connsiteX19" fmla="*/ 193429 w 528351"/>
                    <a:gd name="connsiteY19" fmla="*/ 28080 h 402498"/>
                    <a:gd name="connsiteX20" fmla="*/ 192356 w 528351"/>
                    <a:gd name="connsiteY20" fmla="*/ 38968 h 402498"/>
                    <a:gd name="connsiteX21" fmla="*/ 198342 w 528351"/>
                    <a:gd name="connsiteY21" fmla="*/ 41806 h 402498"/>
                    <a:gd name="connsiteX22" fmla="*/ 203255 w 528351"/>
                    <a:gd name="connsiteY22" fmla="*/ 40041 h 402498"/>
                    <a:gd name="connsiteX23" fmla="*/ 234834 w 528351"/>
                    <a:gd name="connsiteY23" fmla="*/ 22002 h 402498"/>
                    <a:gd name="connsiteX24" fmla="*/ 271965 w 528351"/>
                    <a:gd name="connsiteY24" fmla="*/ 15480 h 402498"/>
                    <a:gd name="connsiteX25" fmla="*/ 297249 w 528351"/>
                    <a:gd name="connsiteY25" fmla="*/ 18443 h 402498"/>
                    <a:gd name="connsiteX26" fmla="*/ 320406 w 528351"/>
                    <a:gd name="connsiteY26" fmla="*/ 26873 h 402498"/>
                    <a:gd name="connsiteX27" fmla="*/ 340747 w 528351"/>
                    <a:gd name="connsiteY27" fmla="*/ 40093 h 402498"/>
                    <a:gd name="connsiteX28" fmla="*/ 357599 w 528351"/>
                    <a:gd name="connsiteY28" fmla="*/ 57420 h 402498"/>
                    <a:gd name="connsiteX29" fmla="*/ 357682 w 528351"/>
                    <a:gd name="connsiteY29" fmla="*/ 57544 h 402498"/>
                    <a:gd name="connsiteX30" fmla="*/ 357704 w 528351"/>
                    <a:gd name="connsiteY30" fmla="*/ 57554 h 402498"/>
                    <a:gd name="connsiteX31" fmla="*/ 374328 w 528351"/>
                    <a:gd name="connsiteY31" fmla="*/ 88195 h 402498"/>
                    <a:gd name="connsiteX32" fmla="*/ 380334 w 528351"/>
                    <a:gd name="connsiteY32" fmla="*/ 123850 h 402498"/>
                    <a:gd name="connsiteX33" fmla="*/ 368115 w 528351"/>
                    <a:gd name="connsiteY33" fmla="*/ 178432 h 402498"/>
                    <a:gd name="connsiteX34" fmla="*/ 341037 w 528351"/>
                    <a:gd name="connsiteY34" fmla="*/ 235310 h 402498"/>
                    <a:gd name="connsiteX35" fmla="*/ 340074 w 528351"/>
                    <a:gd name="connsiteY35" fmla="*/ 236976 h 402498"/>
                    <a:gd name="connsiteX36" fmla="*/ 319487 w 528351"/>
                    <a:gd name="connsiteY36" fmla="*/ 268433 h 402498"/>
                    <a:gd name="connsiteX37" fmla="*/ 292046 w 528351"/>
                    <a:gd name="connsiteY37" fmla="*/ 299083 h 402498"/>
                    <a:gd name="connsiteX38" fmla="*/ 280301 w 528351"/>
                    <a:gd name="connsiteY38" fmla="*/ 307184 h 402498"/>
                    <a:gd name="connsiteX39" fmla="*/ 272015 w 528351"/>
                    <a:gd name="connsiteY39" fmla="*/ 309609 h 402498"/>
                    <a:gd name="connsiteX40" fmla="*/ 271963 w 528351"/>
                    <a:gd name="connsiteY40" fmla="*/ 309609 h 402498"/>
                    <a:gd name="connsiteX41" fmla="*/ 259990 w 528351"/>
                    <a:gd name="connsiteY41" fmla="*/ 305120 h 402498"/>
                    <a:gd name="connsiteX42" fmla="*/ 229154 w 528351"/>
                    <a:gd name="connsiteY42" fmla="*/ 274624 h 402498"/>
                    <a:gd name="connsiteX43" fmla="*/ 203865 w 528351"/>
                    <a:gd name="connsiteY43" fmla="*/ 236970 h 402498"/>
                    <a:gd name="connsiteX44" fmla="*/ 202876 w 528351"/>
                    <a:gd name="connsiteY44" fmla="*/ 235270 h 402498"/>
                    <a:gd name="connsiteX45" fmla="*/ 183829 w 528351"/>
                    <a:gd name="connsiteY45" fmla="*/ 198009 h 402498"/>
                    <a:gd name="connsiteX46" fmla="*/ 163593 w 528351"/>
                    <a:gd name="connsiteY46" fmla="*/ 123850 h 402498"/>
                    <a:gd name="connsiteX47" fmla="*/ 183593 w 528351"/>
                    <a:gd name="connsiteY47" fmla="*/ 61114 h 402498"/>
                    <a:gd name="connsiteX48" fmla="*/ 184913 w 528351"/>
                    <a:gd name="connsiteY48" fmla="*/ 55336 h 402498"/>
                    <a:gd name="connsiteX49" fmla="*/ 181765 w 528351"/>
                    <a:gd name="connsiteY49" fmla="*/ 50320 h 402498"/>
                    <a:gd name="connsiteX50" fmla="*/ 177287 w 528351"/>
                    <a:gd name="connsiteY50" fmla="*/ 48886 h 402498"/>
                    <a:gd name="connsiteX51" fmla="*/ 170971 w 528351"/>
                    <a:gd name="connsiteY51" fmla="*/ 52136 h 402498"/>
                    <a:gd name="connsiteX52" fmla="*/ 154150 w 528351"/>
                    <a:gd name="connsiteY52" fmla="*/ 85562 h 402498"/>
                    <a:gd name="connsiteX53" fmla="*/ 148113 w 528351"/>
                    <a:gd name="connsiteY53" fmla="*/ 123849 h 402498"/>
                    <a:gd name="connsiteX54" fmla="*/ 161301 w 528351"/>
                    <a:gd name="connsiteY54" fmla="*/ 183818 h 402498"/>
                    <a:gd name="connsiteX55" fmla="*/ 183434 w 528351"/>
                    <a:gd name="connsiteY55" fmla="*/ 232211 h 402498"/>
                    <a:gd name="connsiteX56" fmla="*/ 131582 w 528351"/>
                    <a:gd name="connsiteY56" fmla="*/ 232211 h 402498"/>
                    <a:gd name="connsiteX57" fmla="*/ 85142 w 528351"/>
                    <a:gd name="connsiteY57" fmla="*/ 232211 h 402498"/>
                    <a:gd name="connsiteX58" fmla="*/ 78220 w 528351"/>
                    <a:gd name="connsiteY58" fmla="*/ 236489 h 402498"/>
                    <a:gd name="connsiteX59" fmla="*/ 62740 w 528351"/>
                    <a:gd name="connsiteY59" fmla="*/ 267449 h 402498"/>
                    <a:gd name="connsiteX60" fmla="*/ 62739 w 528351"/>
                    <a:gd name="connsiteY60" fmla="*/ 267452 h 402498"/>
                    <a:gd name="connsiteX61" fmla="*/ 31733 w 528351"/>
                    <a:gd name="connsiteY61" fmla="*/ 329464 h 402498"/>
                    <a:gd name="connsiteX62" fmla="*/ 31730 w 528351"/>
                    <a:gd name="connsiteY62" fmla="*/ 329469 h 402498"/>
                    <a:gd name="connsiteX63" fmla="*/ 31720 w 528351"/>
                    <a:gd name="connsiteY63" fmla="*/ 329489 h 402498"/>
                    <a:gd name="connsiteX64" fmla="*/ 817 w 528351"/>
                    <a:gd name="connsiteY64" fmla="*/ 391296 h 402498"/>
                    <a:gd name="connsiteX65" fmla="*/ 1156 w 528351"/>
                    <a:gd name="connsiteY65" fmla="*/ 398826 h 402498"/>
                    <a:gd name="connsiteX66" fmla="*/ 7740 w 528351"/>
                    <a:gd name="connsiteY66" fmla="*/ 402497 h 402498"/>
                    <a:gd name="connsiteX67" fmla="*/ 8794 w 528351"/>
                    <a:gd name="connsiteY67" fmla="*/ 402497 h 402498"/>
                    <a:gd name="connsiteX68" fmla="*/ 85140 w 528351"/>
                    <a:gd name="connsiteY68" fmla="*/ 402497 h 402498"/>
                    <a:gd name="connsiteX69" fmla="*/ 474121 w 528351"/>
                    <a:gd name="connsiteY69" fmla="*/ 402497 h 402498"/>
                    <a:gd name="connsiteX70" fmla="*/ 474161 w 528351"/>
                    <a:gd name="connsiteY70" fmla="*/ 402499 h 402498"/>
                    <a:gd name="connsiteX71" fmla="*/ 520601 w 528351"/>
                    <a:gd name="connsiteY71" fmla="*/ 402499 h 402498"/>
                    <a:gd name="connsiteX72" fmla="*/ 527185 w 528351"/>
                    <a:gd name="connsiteY72" fmla="*/ 398825 h 402498"/>
                    <a:gd name="connsiteX73" fmla="*/ 527527 w 528351"/>
                    <a:gd name="connsiteY73" fmla="*/ 391292 h 402498"/>
                    <a:gd name="connsiteX74" fmla="*/ 89926 w 528351"/>
                    <a:gd name="connsiteY74" fmla="*/ 247691 h 402498"/>
                    <a:gd name="connsiteX75" fmla="*/ 119060 w 528351"/>
                    <a:gd name="connsiteY75" fmla="*/ 247691 h 402498"/>
                    <a:gd name="connsiteX76" fmla="*/ 111320 w 528351"/>
                    <a:gd name="connsiteY76" fmla="*/ 263171 h 402498"/>
                    <a:gd name="connsiteX77" fmla="*/ 82187 w 528351"/>
                    <a:gd name="connsiteY77" fmla="*/ 263171 h 402498"/>
                    <a:gd name="connsiteX78" fmla="*/ 89926 w 528351"/>
                    <a:gd name="connsiteY78" fmla="*/ 247691 h 402498"/>
                    <a:gd name="connsiteX79" fmla="*/ 80359 w 528351"/>
                    <a:gd name="connsiteY79" fmla="*/ 387017 h 402498"/>
                    <a:gd name="connsiteX80" fmla="*/ 21129 w 528351"/>
                    <a:gd name="connsiteY80" fmla="*/ 387017 h 402498"/>
                    <a:gd name="connsiteX81" fmla="*/ 21129 w 528351"/>
                    <a:gd name="connsiteY81" fmla="*/ 387017 h 402498"/>
                    <a:gd name="connsiteX82" fmla="*/ 43557 w 528351"/>
                    <a:gd name="connsiteY82" fmla="*/ 340574 h 402498"/>
                    <a:gd name="connsiteX83" fmla="*/ 103579 w 528351"/>
                    <a:gd name="connsiteY83" fmla="*/ 340574 h 402498"/>
                    <a:gd name="connsiteX84" fmla="*/ 80359 w 528351"/>
                    <a:gd name="connsiteY84" fmla="*/ 387017 h 402498"/>
                    <a:gd name="connsiteX85" fmla="*/ 97666 w 528351"/>
                    <a:gd name="connsiteY85" fmla="*/ 387017 h 402498"/>
                    <a:gd name="connsiteX86" fmla="*/ 123027 w 528351"/>
                    <a:gd name="connsiteY86" fmla="*/ 336296 h 402498"/>
                    <a:gd name="connsiteX87" fmla="*/ 122688 w 528351"/>
                    <a:gd name="connsiteY87" fmla="*/ 328766 h 402498"/>
                    <a:gd name="connsiteX88" fmla="*/ 116104 w 528351"/>
                    <a:gd name="connsiteY88" fmla="*/ 325095 h 402498"/>
                    <a:gd name="connsiteX89" fmla="*/ 51224 w 528351"/>
                    <a:gd name="connsiteY89" fmla="*/ 325095 h 402498"/>
                    <a:gd name="connsiteX90" fmla="*/ 74446 w 528351"/>
                    <a:gd name="connsiteY90" fmla="*/ 278651 h 402498"/>
                    <a:gd name="connsiteX91" fmla="*/ 116103 w 528351"/>
                    <a:gd name="connsiteY91" fmla="*/ 278651 h 402498"/>
                    <a:gd name="connsiteX92" fmla="*/ 123026 w 528351"/>
                    <a:gd name="connsiteY92" fmla="*/ 274373 h 402498"/>
                    <a:gd name="connsiteX93" fmla="*/ 136366 w 528351"/>
                    <a:gd name="connsiteY93" fmla="*/ 247691 h 402498"/>
                    <a:gd name="connsiteX94" fmla="*/ 192229 w 528351"/>
                    <a:gd name="connsiteY94" fmla="*/ 247691 h 402498"/>
                    <a:gd name="connsiteX95" fmla="*/ 211993 w 528351"/>
                    <a:gd name="connsiteY95" fmla="*/ 277617 h 402498"/>
                    <a:gd name="connsiteX96" fmla="*/ 241870 w 528351"/>
                    <a:gd name="connsiteY96" fmla="*/ 310889 h 402498"/>
                    <a:gd name="connsiteX97" fmla="*/ 256689 w 528351"/>
                    <a:gd name="connsiteY97" fmla="*/ 321023 h 402498"/>
                    <a:gd name="connsiteX98" fmla="*/ 271963 w 528351"/>
                    <a:gd name="connsiteY98" fmla="*/ 325089 h 402498"/>
                    <a:gd name="connsiteX99" fmla="*/ 292190 w 528351"/>
                    <a:gd name="connsiteY99" fmla="*/ 318217 h 402498"/>
                    <a:gd name="connsiteX100" fmla="*/ 309517 w 528351"/>
                    <a:gd name="connsiteY100" fmla="*/ 304037 h 402498"/>
                    <a:gd name="connsiteX101" fmla="*/ 326979 w 528351"/>
                    <a:gd name="connsiteY101" fmla="*/ 284161 h 402498"/>
                    <a:gd name="connsiteX102" fmla="*/ 351715 w 528351"/>
                    <a:gd name="connsiteY102" fmla="*/ 247692 h 402498"/>
                    <a:gd name="connsiteX103" fmla="*/ 391980 w 528351"/>
                    <a:gd name="connsiteY103" fmla="*/ 247692 h 402498"/>
                    <a:gd name="connsiteX104" fmla="*/ 453399 w 528351"/>
                    <a:gd name="connsiteY104" fmla="*/ 370529 h 402498"/>
                    <a:gd name="connsiteX105" fmla="*/ 460324 w 528351"/>
                    <a:gd name="connsiteY105" fmla="*/ 374811 h 402498"/>
                    <a:gd name="connsiteX106" fmla="*/ 463782 w 528351"/>
                    <a:gd name="connsiteY106" fmla="*/ 373986 h 402498"/>
                    <a:gd name="connsiteX107" fmla="*/ 467662 w 528351"/>
                    <a:gd name="connsiteY107" fmla="*/ 369517 h 402498"/>
                    <a:gd name="connsiteX108" fmla="*/ 467239 w 528351"/>
                    <a:gd name="connsiteY108" fmla="*/ 363604 h 402498"/>
                    <a:gd name="connsiteX109" fmla="*/ 409283 w 528351"/>
                    <a:gd name="connsiteY109" fmla="*/ 247692 h 402498"/>
                    <a:gd name="connsiteX110" fmla="*/ 438391 w 528351"/>
                    <a:gd name="connsiteY110" fmla="*/ 247692 h 402498"/>
                    <a:gd name="connsiteX111" fmla="*/ 507103 w 528351"/>
                    <a:gd name="connsiteY111" fmla="*/ 387018 h 402498"/>
                    <a:gd name="connsiteX112" fmla="*/ 97666 w 528351"/>
                    <a:gd name="connsiteY112" fmla="*/ 387018 h 4024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</a:cxnLst>
                  <a:rect l="l" t="t" r="r" b="b"/>
                  <a:pathLst>
                    <a:path w="528351" h="402498">
                      <a:moveTo>
                        <a:pt x="527527" y="391292"/>
                      </a:moveTo>
                      <a:lnTo>
                        <a:pt x="450128" y="236492"/>
                      </a:lnTo>
                      <a:cubicBezTo>
                        <a:pt x="450011" y="236258"/>
                        <a:pt x="449871" y="236042"/>
                        <a:pt x="449734" y="235825"/>
                      </a:cubicBezTo>
                      <a:cubicBezTo>
                        <a:pt x="449683" y="235744"/>
                        <a:pt x="449642" y="235655"/>
                        <a:pt x="449588" y="235577"/>
                      </a:cubicBezTo>
                      <a:cubicBezTo>
                        <a:pt x="448156" y="233478"/>
                        <a:pt x="445797" y="232210"/>
                        <a:pt x="443203" y="232210"/>
                      </a:cubicBezTo>
                      <a:lnTo>
                        <a:pt x="396762" y="232210"/>
                      </a:lnTo>
                      <a:cubicBezTo>
                        <a:pt x="396752" y="232210"/>
                        <a:pt x="396741" y="232212"/>
                        <a:pt x="396730" y="232212"/>
                      </a:cubicBezTo>
                      <a:lnTo>
                        <a:pt x="360501" y="232212"/>
                      </a:lnTo>
                      <a:cubicBezTo>
                        <a:pt x="365463" y="223021"/>
                        <a:pt x="370069" y="213681"/>
                        <a:pt x="374244" y="204304"/>
                      </a:cubicBezTo>
                      <a:cubicBezTo>
                        <a:pt x="380952" y="189185"/>
                        <a:pt x="386185" y="174912"/>
                        <a:pt x="389797" y="161889"/>
                      </a:cubicBezTo>
                      <a:cubicBezTo>
                        <a:pt x="393749" y="147627"/>
                        <a:pt x="395772" y="134829"/>
                        <a:pt x="395803" y="123850"/>
                      </a:cubicBezTo>
                      <a:cubicBezTo>
                        <a:pt x="395813" y="109897"/>
                        <a:pt x="393501" y="96192"/>
                        <a:pt x="388950" y="83107"/>
                      </a:cubicBezTo>
                      <a:cubicBezTo>
                        <a:pt x="384554" y="70465"/>
                        <a:pt x="378144" y="58680"/>
                        <a:pt x="369930" y="48071"/>
                      </a:cubicBezTo>
                      <a:cubicBezTo>
                        <a:pt x="369889" y="48019"/>
                        <a:pt x="369858" y="47978"/>
                        <a:pt x="369816" y="47926"/>
                      </a:cubicBezTo>
                      <a:cubicBezTo>
                        <a:pt x="364172" y="40661"/>
                        <a:pt x="357702" y="34004"/>
                        <a:pt x="350580" y="28143"/>
                      </a:cubicBezTo>
                      <a:cubicBezTo>
                        <a:pt x="343418" y="22261"/>
                        <a:pt x="335595" y="17172"/>
                        <a:pt x="327319" y="13034"/>
                      </a:cubicBezTo>
                      <a:cubicBezTo>
                        <a:pt x="318899" y="8824"/>
                        <a:pt x="310002" y="5573"/>
                        <a:pt x="300850" y="3395"/>
                      </a:cubicBezTo>
                      <a:cubicBezTo>
                        <a:pt x="291448" y="1145"/>
                        <a:pt x="281727" y="0"/>
                        <a:pt x="271954" y="0"/>
                      </a:cubicBezTo>
                      <a:cubicBezTo>
                        <a:pt x="257382" y="0"/>
                        <a:pt x="243109" y="2508"/>
                        <a:pt x="229529" y="7461"/>
                      </a:cubicBezTo>
                      <a:cubicBezTo>
                        <a:pt x="216401" y="12250"/>
                        <a:pt x="204256" y="19185"/>
                        <a:pt x="193429" y="28080"/>
                      </a:cubicBezTo>
                      <a:cubicBezTo>
                        <a:pt x="190139" y="30784"/>
                        <a:pt x="189654" y="35675"/>
                        <a:pt x="192356" y="38968"/>
                      </a:cubicBezTo>
                      <a:cubicBezTo>
                        <a:pt x="193833" y="40774"/>
                        <a:pt x="196021" y="41806"/>
                        <a:pt x="198342" y="41806"/>
                      </a:cubicBezTo>
                      <a:cubicBezTo>
                        <a:pt x="200127" y="41806"/>
                        <a:pt x="201872" y="41176"/>
                        <a:pt x="203255" y="40041"/>
                      </a:cubicBezTo>
                      <a:cubicBezTo>
                        <a:pt x="212749" y="32250"/>
                        <a:pt x="223368" y="26181"/>
                        <a:pt x="234834" y="22002"/>
                      </a:cubicBezTo>
                      <a:cubicBezTo>
                        <a:pt x="246702" y="17678"/>
                        <a:pt x="259199" y="15480"/>
                        <a:pt x="271965" y="15480"/>
                      </a:cubicBezTo>
                      <a:cubicBezTo>
                        <a:pt x="280521" y="15480"/>
                        <a:pt x="289024" y="16481"/>
                        <a:pt x="297249" y="18443"/>
                      </a:cubicBezTo>
                      <a:cubicBezTo>
                        <a:pt x="305256" y="20361"/>
                        <a:pt x="313038" y="23190"/>
                        <a:pt x="320406" y="26873"/>
                      </a:cubicBezTo>
                      <a:cubicBezTo>
                        <a:pt x="327630" y="30495"/>
                        <a:pt x="334473" y="34942"/>
                        <a:pt x="340747" y="40093"/>
                      </a:cubicBezTo>
                      <a:cubicBezTo>
                        <a:pt x="346969" y="45222"/>
                        <a:pt x="352646" y="51053"/>
                        <a:pt x="357599" y="57420"/>
                      </a:cubicBezTo>
                      <a:lnTo>
                        <a:pt x="357682" y="57544"/>
                      </a:lnTo>
                      <a:cubicBezTo>
                        <a:pt x="357692" y="57544"/>
                        <a:pt x="357692" y="57554"/>
                        <a:pt x="357704" y="57554"/>
                      </a:cubicBezTo>
                      <a:cubicBezTo>
                        <a:pt x="364896" y="66853"/>
                        <a:pt x="370490" y="77162"/>
                        <a:pt x="374328" y="88195"/>
                      </a:cubicBezTo>
                      <a:cubicBezTo>
                        <a:pt x="378311" y="99619"/>
                        <a:pt x="380324" y="111621"/>
                        <a:pt x="380334" y="123850"/>
                      </a:cubicBezTo>
                      <a:cubicBezTo>
                        <a:pt x="380365" y="137844"/>
                        <a:pt x="376020" y="157225"/>
                        <a:pt x="368115" y="178432"/>
                      </a:cubicBezTo>
                      <a:cubicBezTo>
                        <a:pt x="361213" y="197015"/>
                        <a:pt x="351735" y="216802"/>
                        <a:pt x="341037" y="235310"/>
                      </a:cubicBezTo>
                      <a:cubicBezTo>
                        <a:pt x="340652" y="235821"/>
                        <a:pt x="340324" y="236378"/>
                        <a:pt x="340074" y="236976"/>
                      </a:cubicBezTo>
                      <a:cubicBezTo>
                        <a:pt x="333547" y="248146"/>
                        <a:pt x="326586" y="258818"/>
                        <a:pt x="319487" y="268433"/>
                      </a:cubicBezTo>
                      <a:cubicBezTo>
                        <a:pt x="309971" y="281343"/>
                        <a:pt x="300477" y="291951"/>
                        <a:pt x="292046" y="299083"/>
                      </a:cubicBezTo>
                      <a:cubicBezTo>
                        <a:pt x="287887" y="302623"/>
                        <a:pt x="283831" y="305419"/>
                        <a:pt x="280301" y="307184"/>
                      </a:cubicBezTo>
                      <a:cubicBezTo>
                        <a:pt x="277194" y="308753"/>
                        <a:pt x="274254" y="309609"/>
                        <a:pt x="272015" y="309609"/>
                      </a:cubicBezTo>
                      <a:lnTo>
                        <a:pt x="271963" y="309609"/>
                      </a:lnTo>
                      <a:cubicBezTo>
                        <a:pt x="268888" y="309650"/>
                        <a:pt x="264553" y="308010"/>
                        <a:pt x="259990" y="305120"/>
                      </a:cubicBezTo>
                      <a:cubicBezTo>
                        <a:pt x="251115" y="299579"/>
                        <a:pt x="240166" y="288742"/>
                        <a:pt x="229154" y="274624"/>
                      </a:cubicBezTo>
                      <a:cubicBezTo>
                        <a:pt x="220517" y="263587"/>
                        <a:pt x="211889" y="250691"/>
                        <a:pt x="203865" y="236970"/>
                      </a:cubicBezTo>
                      <a:cubicBezTo>
                        <a:pt x="203611" y="236358"/>
                        <a:pt x="203273" y="235790"/>
                        <a:pt x="202876" y="235270"/>
                      </a:cubicBezTo>
                      <a:cubicBezTo>
                        <a:pt x="195911" y="223224"/>
                        <a:pt x="189423" y="210581"/>
                        <a:pt x="183829" y="198009"/>
                      </a:cubicBezTo>
                      <a:cubicBezTo>
                        <a:pt x="170908" y="169134"/>
                        <a:pt x="163530" y="142095"/>
                        <a:pt x="163593" y="123850"/>
                      </a:cubicBezTo>
                      <a:cubicBezTo>
                        <a:pt x="163603" y="101198"/>
                        <a:pt x="170517" y="79505"/>
                        <a:pt x="183593" y="61114"/>
                      </a:cubicBezTo>
                      <a:cubicBezTo>
                        <a:pt x="184790" y="59422"/>
                        <a:pt x="185253" y="57379"/>
                        <a:pt x="184913" y="55336"/>
                      </a:cubicBezTo>
                      <a:cubicBezTo>
                        <a:pt x="184572" y="53292"/>
                        <a:pt x="183448" y="51516"/>
                        <a:pt x="181765" y="50320"/>
                      </a:cubicBezTo>
                      <a:cubicBezTo>
                        <a:pt x="180445" y="49381"/>
                        <a:pt x="178897" y="48886"/>
                        <a:pt x="177287" y="48886"/>
                      </a:cubicBezTo>
                      <a:cubicBezTo>
                        <a:pt x="174779" y="48886"/>
                        <a:pt x="172426" y="50104"/>
                        <a:pt x="170971" y="52136"/>
                      </a:cubicBezTo>
                      <a:cubicBezTo>
                        <a:pt x="163687" y="62384"/>
                        <a:pt x="158020" y="73632"/>
                        <a:pt x="154150" y="85562"/>
                      </a:cubicBezTo>
                      <a:cubicBezTo>
                        <a:pt x="150146" y="97895"/>
                        <a:pt x="148113" y="110773"/>
                        <a:pt x="148113" y="123849"/>
                      </a:cubicBezTo>
                      <a:cubicBezTo>
                        <a:pt x="148143" y="140113"/>
                        <a:pt x="152580" y="160299"/>
                        <a:pt x="161301" y="183818"/>
                      </a:cubicBezTo>
                      <a:cubicBezTo>
                        <a:pt x="167116" y="199419"/>
                        <a:pt x="174765" y="216142"/>
                        <a:pt x="183434" y="232211"/>
                      </a:cubicBezTo>
                      <a:lnTo>
                        <a:pt x="131582" y="232211"/>
                      </a:lnTo>
                      <a:lnTo>
                        <a:pt x="85142" y="232211"/>
                      </a:lnTo>
                      <a:cubicBezTo>
                        <a:pt x="82210" y="232211"/>
                        <a:pt x="79530" y="233867"/>
                        <a:pt x="78220" y="236489"/>
                      </a:cubicBezTo>
                      <a:lnTo>
                        <a:pt x="62740" y="267449"/>
                      </a:lnTo>
                      <a:cubicBezTo>
                        <a:pt x="62739" y="267450"/>
                        <a:pt x="62739" y="267450"/>
                        <a:pt x="62739" y="267452"/>
                      </a:cubicBezTo>
                      <a:lnTo>
                        <a:pt x="31733" y="329464"/>
                      </a:lnTo>
                      <a:cubicBezTo>
                        <a:pt x="31732" y="329466"/>
                        <a:pt x="31731" y="329467"/>
                        <a:pt x="31730" y="329469"/>
                      </a:cubicBezTo>
                      <a:lnTo>
                        <a:pt x="31720" y="329489"/>
                      </a:lnTo>
                      <a:lnTo>
                        <a:pt x="817" y="391296"/>
                      </a:lnTo>
                      <a:cubicBezTo>
                        <a:pt x="-383" y="393696"/>
                        <a:pt x="-254" y="396545"/>
                        <a:pt x="1156" y="398826"/>
                      </a:cubicBezTo>
                      <a:cubicBezTo>
                        <a:pt x="2565" y="401108"/>
                        <a:pt x="5056" y="402497"/>
                        <a:pt x="7740" y="402497"/>
                      </a:cubicBezTo>
                      <a:lnTo>
                        <a:pt x="8794" y="402497"/>
                      </a:lnTo>
                      <a:lnTo>
                        <a:pt x="85140" y="402497"/>
                      </a:lnTo>
                      <a:lnTo>
                        <a:pt x="474121" y="402497"/>
                      </a:lnTo>
                      <a:cubicBezTo>
                        <a:pt x="474135" y="402497"/>
                        <a:pt x="474147" y="402499"/>
                        <a:pt x="474161" y="402499"/>
                      </a:cubicBezTo>
                      <a:lnTo>
                        <a:pt x="520601" y="402499"/>
                      </a:lnTo>
                      <a:cubicBezTo>
                        <a:pt x="523305" y="402499"/>
                        <a:pt x="525771" y="401127"/>
                        <a:pt x="527185" y="398825"/>
                      </a:cubicBezTo>
                      <a:cubicBezTo>
                        <a:pt x="528611" y="396524"/>
                        <a:pt x="528735" y="393707"/>
                        <a:pt x="527527" y="391292"/>
                      </a:cubicBezTo>
                      <a:close/>
                      <a:moveTo>
                        <a:pt x="89926" y="247691"/>
                      </a:moveTo>
                      <a:lnTo>
                        <a:pt x="119060" y="247691"/>
                      </a:lnTo>
                      <a:lnTo>
                        <a:pt x="111320" y="263171"/>
                      </a:lnTo>
                      <a:lnTo>
                        <a:pt x="82187" y="263171"/>
                      </a:lnTo>
                      <a:lnTo>
                        <a:pt x="89926" y="247691"/>
                      </a:lnTo>
                      <a:close/>
                      <a:moveTo>
                        <a:pt x="80359" y="387017"/>
                      </a:moveTo>
                      <a:lnTo>
                        <a:pt x="21129" y="387017"/>
                      </a:lnTo>
                      <a:lnTo>
                        <a:pt x="21129" y="387017"/>
                      </a:lnTo>
                      <a:lnTo>
                        <a:pt x="43557" y="340574"/>
                      </a:lnTo>
                      <a:lnTo>
                        <a:pt x="103579" y="340574"/>
                      </a:lnTo>
                      <a:lnTo>
                        <a:pt x="80359" y="387017"/>
                      </a:lnTo>
                      <a:close/>
                      <a:moveTo>
                        <a:pt x="97666" y="387017"/>
                      </a:moveTo>
                      <a:lnTo>
                        <a:pt x="123027" y="336296"/>
                      </a:lnTo>
                      <a:cubicBezTo>
                        <a:pt x="124227" y="333897"/>
                        <a:pt x="124098" y="331048"/>
                        <a:pt x="122688" y="328766"/>
                      </a:cubicBezTo>
                      <a:cubicBezTo>
                        <a:pt x="121278" y="326484"/>
                        <a:pt x="118787" y="325095"/>
                        <a:pt x="116104" y="325095"/>
                      </a:cubicBezTo>
                      <a:lnTo>
                        <a:pt x="51224" y="325095"/>
                      </a:lnTo>
                      <a:lnTo>
                        <a:pt x="74446" y="278651"/>
                      </a:lnTo>
                      <a:lnTo>
                        <a:pt x="116103" y="278651"/>
                      </a:lnTo>
                      <a:cubicBezTo>
                        <a:pt x="119035" y="278651"/>
                        <a:pt x="121715" y="276995"/>
                        <a:pt x="123026" y="274373"/>
                      </a:cubicBezTo>
                      <a:lnTo>
                        <a:pt x="136366" y="247691"/>
                      </a:lnTo>
                      <a:lnTo>
                        <a:pt x="192229" y="247691"/>
                      </a:lnTo>
                      <a:cubicBezTo>
                        <a:pt x="198580" y="258346"/>
                        <a:pt x="205276" y="268510"/>
                        <a:pt x="211993" y="277617"/>
                      </a:cubicBezTo>
                      <a:cubicBezTo>
                        <a:pt x="222365" y="291663"/>
                        <a:pt x="232416" y="302859"/>
                        <a:pt x="241870" y="310889"/>
                      </a:cubicBezTo>
                      <a:cubicBezTo>
                        <a:pt x="247102" y="315326"/>
                        <a:pt x="251953" y="318639"/>
                        <a:pt x="256689" y="321023"/>
                      </a:cubicBezTo>
                      <a:cubicBezTo>
                        <a:pt x="262137" y="323748"/>
                        <a:pt x="267132" y="325079"/>
                        <a:pt x="271963" y="325089"/>
                      </a:cubicBezTo>
                      <a:cubicBezTo>
                        <a:pt x="278320" y="325058"/>
                        <a:pt x="284739" y="322871"/>
                        <a:pt x="292190" y="318217"/>
                      </a:cubicBezTo>
                      <a:cubicBezTo>
                        <a:pt x="297712" y="314729"/>
                        <a:pt x="303542" y="309951"/>
                        <a:pt x="309517" y="304037"/>
                      </a:cubicBezTo>
                      <a:cubicBezTo>
                        <a:pt x="315080" y="298526"/>
                        <a:pt x="320962" y="291838"/>
                        <a:pt x="326979" y="284161"/>
                      </a:cubicBezTo>
                      <a:cubicBezTo>
                        <a:pt x="335423" y="273361"/>
                        <a:pt x="343737" y="261091"/>
                        <a:pt x="351715" y="247692"/>
                      </a:cubicBezTo>
                      <a:lnTo>
                        <a:pt x="391980" y="247692"/>
                      </a:lnTo>
                      <a:lnTo>
                        <a:pt x="453399" y="370529"/>
                      </a:lnTo>
                      <a:cubicBezTo>
                        <a:pt x="454720" y="373170"/>
                        <a:pt x="457373" y="374811"/>
                        <a:pt x="460324" y="374811"/>
                      </a:cubicBezTo>
                      <a:cubicBezTo>
                        <a:pt x="461531" y="374811"/>
                        <a:pt x="462687" y="374532"/>
                        <a:pt x="463782" y="373986"/>
                      </a:cubicBezTo>
                      <a:cubicBezTo>
                        <a:pt x="465629" y="373067"/>
                        <a:pt x="467012" y="371478"/>
                        <a:pt x="467662" y="369517"/>
                      </a:cubicBezTo>
                      <a:cubicBezTo>
                        <a:pt x="468312" y="367557"/>
                        <a:pt x="468167" y="365451"/>
                        <a:pt x="467239" y="363604"/>
                      </a:cubicBezTo>
                      <a:lnTo>
                        <a:pt x="409283" y="247692"/>
                      </a:lnTo>
                      <a:lnTo>
                        <a:pt x="438391" y="247692"/>
                      </a:lnTo>
                      <a:lnTo>
                        <a:pt x="507103" y="387018"/>
                      </a:lnTo>
                      <a:lnTo>
                        <a:pt x="97666" y="387018"/>
                      </a:lnTo>
                      <a:close/>
                    </a:path>
                  </a:pathLst>
                </a:custGeom>
                <a:grpFill/>
                <a:ln w="102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5" name="Freeform: Shape 164">
                  <a:extLst>
                    <a:ext uri="{FF2B5EF4-FFF2-40B4-BE49-F238E27FC236}">
                      <a16:creationId xmlns:a16="http://schemas.microsoft.com/office/drawing/2014/main" id="{B853FCC6-44A7-4FAB-BF5F-F0A9A161414F}"/>
                    </a:ext>
                  </a:extLst>
                </p:cNvPr>
                <p:cNvSpPr/>
                <p:nvPr/>
              </p:nvSpPr>
              <p:spPr>
                <a:xfrm>
                  <a:off x="3880880" y="4834419"/>
                  <a:ext cx="232208" cy="61921"/>
                </a:xfrm>
                <a:custGeom>
                  <a:avLst/>
                  <a:gdLst>
                    <a:gd name="connsiteX0" fmla="*/ 231811 w 232208"/>
                    <a:gd name="connsiteY0" fmla="*/ 51734 h 61921"/>
                    <a:gd name="connsiteX1" fmla="*/ 216328 w 232208"/>
                    <a:gd name="connsiteY1" fmla="*/ 5292 h 61921"/>
                    <a:gd name="connsiteX2" fmla="*/ 208986 w 232208"/>
                    <a:gd name="connsiteY2" fmla="*/ 0 h 61921"/>
                    <a:gd name="connsiteX3" fmla="*/ 179401 w 232208"/>
                    <a:gd name="connsiteY3" fmla="*/ 0 h 61921"/>
                    <a:gd name="connsiteX4" fmla="*/ 171661 w 232208"/>
                    <a:gd name="connsiteY4" fmla="*/ 7740 h 61921"/>
                    <a:gd name="connsiteX5" fmla="*/ 179401 w 232208"/>
                    <a:gd name="connsiteY5" fmla="*/ 15479 h 61921"/>
                    <a:gd name="connsiteX6" fmla="*/ 203408 w 232208"/>
                    <a:gd name="connsiteY6" fmla="*/ 15479 h 61921"/>
                    <a:gd name="connsiteX7" fmla="*/ 213729 w 232208"/>
                    <a:gd name="connsiteY7" fmla="*/ 46441 h 61921"/>
                    <a:gd name="connsiteX8" fmla="*/ 18479 w 232208"/>
                    <a:gd name="connsiteY8" fmla="*/ 46441 h 61921"/>
                    <a:gd name="connsiteX9" fmla="*/ 28800 w 232208"/>
                    <a:gd name="connsiteY9" fmla="*/ 15479 h 61921"/>
                    <a:gd name="connsiteX10" fmla="*/ 52820 w 232208"/>
                    <a:gd name="connsiteY10" fmla="*/ 15479 h 61921"/>
                    <a:gd name="connsiteX11" fmla="*/ 60560 w 232208"/>
                    <a:gd name="connsiteY11" fmla="*/ 7740 h 61921"/>
                    <a:gd name="connsiteX12" fmla="*/ 52820 w 232208"/>
                    <a:gd name="connsiteY12" fmla="*/ 0 h 61921"/>
                    <a:gd name="connsiteX13" fmla="*/ 23220 w 232208"/>
                    <a:gd name="connsiteY13" fmla="*/ 0 h 61921"/>
                    <a:gd name="connsiteX14" fmla="*/ 15878 w 232208"/>
                    <a:gd name="connsiteY14" fmla="*/ 5292 h 61921"/>
                    <a:gd name="connsiteX15" fmla="*/ 398 w 232208"/>
                    <a:gd name="connsiteY15" fmla="*/ 51734 h 61921"/>
                    <a:gd name="connsiteX16" fmla="*/ 1461 w 232208"/>
                    <a:gd name="connsiteY16" fmla="*/ 58707 h 61921"/>
                    <a:gd name="connsiteX17" fmla="*/ 7740 w 232208"/>
                    <a:gd name="connsiteY17" fmla="*/ 61921 h 61921"/>
                    <a:gd name="connsiteX18" fmla="*/ 224467 w 232208"/>
                    <a:gd name="connsiteY18" fmla="*/ 61921 h 61921"/>
                    <a:gd name="connsiteX19" fmla="*/ 230746 w 232208"/>
                    <a:gd name="connsiteY19" fmla="*/ 58707 h 61921"/>
                    <a:gd name="connsiteX20" fmla="*/ 231811 w 232208"/>
                    <a:gd name="connsiteY20" fmla="*/ 51734 h 619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232208" h="61921">
                      <a:moveTo>
                        <a:pt x="231811" y="51734"/>
                      </a:moveTo>
                      <a:lnTo>
                        <a:pt x="216328" y="5292"/>
                      </a:lnTo>
                      <a:cubicBezTo>
                        <a:pt x="215275" y="2131"/>
                        <a:pt x="212317" y="0"/>
                        <a:pt x="208986" y="0"/>
                      </a:cubicBezTo>
                      <a:lnTo>
                        <a:pt x="179401" y="0"/>
                      </a:lnTo>
                      <a:cubicBezTo>
                        <a:pt x="175125" y="0"/>
                        <a:pt x="171661" y="3465"/>
                        <a:pt x="171661" y="7740"/>
                      </a:cubicBezTo>
                      <a:cubicBezTo>
                        <a:pt x="171661" y="12014"/>
                        <a:pt x="175125" y="15479"/>
                        <a:pt x="179401" y="15479"/>
                      </a:cubicBezTo>
                      <a:lnTo>
                        <a:pt x="203408" y="15479"/>
                      </a:lnTo>
                      <a:lnTo>
                        <a:pt x="213729" y="46441"/>
                      </a:lnTo>
                      <a:lnTo>
                        <a:pt x="18479" y="46441"/>
                      </a:lnTo>
                      <a:lnTo>
                        <a:pt x="28800" y="15479"/>
                      </a:lnTo>
                      <a:lnTo>
                        <a:pt x="52820" y="15479"/>
                      </a:lnTo>
                      <a:cubicBezTo>
                        <a:pt x="57095" y="15479"/>
                        <a:pt x="60560" y="12014"/>
                        <a:pt x="60560" y="7740"/>
                      </a:cubicBezTo>
                      <a:cubicBezTo>
                        <a:pt x="60560" y="3465"/>
                        <a:pt x="57095" y="0"/>
                        <a:pt x="52820" y="0"/>
                      </a:cubicBezTo>
                      <a:lnTo>
                        <a:pt x="23220" y="0"/>
                      </a:lnTo>
                      <a:cubicBezTo>
                        <a:pt x="19888" y="0"/>
                        <a:pt x="16930" y="2132"/>
                        <a:pt x="15878" y="5292"/>
                      </a:cubicBezTo>
                      <a:lnTo>
                        <a:pt x="398" y="51734"/>
                      </a:lnTo>
                      <a:cubicBezTo>
                        <a:pt x="-390" y="54094"/>
                        <a:pt x="6" y="56688"/>
                        <a:pt x="1461" y="58707"/>
                      </a:cubicBezTo>
                      <a:cubicBezTo>
                        <a:pt x="2915" y="60725"/>
                        <a:pt x="5252" y="61921"/>
                        <a:pt x="7740" y="61921"/>
                      </a:cubicBezTo>
                      <a:lnTo>
                        <a:pt x="224467" y="61921"/>
                      </a:lnTo>
                      <a:cubicBezTo>
                        <a:pt x="226955" y="61921"/>
                        <a:pt x="229292" y="60725"/>
                        <a:pt x="230746" y="58707"/>
                      </a:cubicBezTo>
                      <a:cubicBezTo>
                        <a:pt x="232202" y="56688"/>
                        <a:pt x="232598" y="54094"/>
                        <a:pt x="231811" y="51734"/>
                      </a:cubicBezTo>
                      <a:close/>
                    </a:path>
                  </a:pathLst>
                </a:custGeom>
                <a:grpFill/>
                <a:ln w="102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6" name="Freeform: Shape 165">
                  <a:extLst>
                    <a:ext uri="{FF2B5EF4-FFF2-40B4-BE49-F238E27FC236}">
                      <a16:creationId xmlns:a16="http://schemas.microsoft.com/office/drawing/2014/main" id="{EBC9130C-608F-4968-95B7-3013AB379716}"/>
                    </a:ext>
                  </a:extLst>
                </p:cNvPr>
                <p:cNvSpPr/>
                <p:nvPr/>
              </p:nvSpPr>
              <p:spPr>
                <a:xfrm>
                  <a:off x="3932473" y="4597062"/>
                  <a:ext cx="128999" cy="149643"/>
                </a:xfrm>
                <a:custGeom>
                  <a:avLst/>
                  <a:gdLst>
                    <a:gd name="connsiteX0" fmla="*/ 128999 w 128999"/>
                    <a:gd name="connsiteY0" fmla="*/ 141876 h 149643"/>
                    <a:gd name="connsiteX1" fmla="*/ 128979 w 128999"/>
                    <a:gd name="connsiteY1" fmla="*/ 141483 h 149643"/>
                    <a:gd name="connsiteX2" fmla="*/ 128955 w 128999"/>
                    <a:gd name="connsiteY2" fmla="*/ 141072 h 149643"/>
                    <a:gd name="connsiteX3" fmla="*/ 128953 w 128999"/>
                    <a:gd name="connsiteY3" fmla="*/ 141048 h 149643"/>
                    <a:gd name="connsiteX4" fmla="*/ 118641 w 128999"/>
                    <a:gd name="connsiteY4" fmla="*/ 48237 h 149643"/>
                    <a:gd name="connsiteX5" fmla="*/ 118639 w 128999"/>
                    <a:gd name="connsiteY5" fmla="*/ 48220 h 149643"/>
                    <a:gd name="connsiteX6" fmla="*/ 118633 w 128999"/>
                    <a:gd name="connsiteY6" fmla="*/ 48167 h 149643"/>
                    <a:gd name="connsiteX7" fmla="*/ 118595 w 128999"/>
                    <a:gd name="connsiteY7" fmla="*/ 47938 h 149643"/>
                    <a:gd name="connsiteX8" fmla="*/ 118510 w 128999"/>
                    <a:gd name="connsiteY8" fmla="*/ 47412 h 149643"/>
                    <a:gd name="connsiteX9" fmla="*/ 118440 w 128999"/>
                    <a:gd name="connsiteY9" fmla="*/ 47134 h 149643"/>
                    <a:gd name="connsiteX10" fmla="*/ 118317 w 128999"/>
                    <a:gd name="connsiteY10" fmla="*/ 46675 h 149643"/>
                    <a:gd name="connsiteX11" fmla="*/ 118183 w 128999"/>
                    <a:gd name="connsiteY11" fmla="*/ 46310 h 149643"/>
                    <a:gd name="connsiteX12" fmla="*/ 118055 w 128999"/>
                    <a:gd name="connsiteY12" fmla="*/ 45972 h 149643"/>
                    <a:gd name="connsiteX13" fmla="*/ 117845 w 128999"/>
                    <a:gd name="connsiteY13" fmla="*/ 45537 h 149643"/>
                    <a:gd name="connsiteX14" fmla="*/ 117731 w 128999"/>
                    <a:gd name="connsiteY14" fmla="*/ 45304 h 149643"/>
                    <a:gd name="connsiteX15" fmla="*/ 117443 w 128999"/>
                    <a:gd name="connsiteY15" fmla="*/ 44829 h 149643"/>
                    <a:gd name="connsiteX16" fmla="*/ 117345 w 128999"/>
                    <a:gd name="connsiteY16" fmla="*/ 44674 h 149643"/>
                    <a:gd name="connsiteX17" fmla="*/ 116991 w 128999"/>
                    <a:gd name="connsiteY17" fmla="*/ 44201 h 149643"/>
                    <a:gd name="connsiteX18" fmla="*/ 116899 w 128999"/>
                    <a:gd name="connsiteY18" fmla="*/ 44081 h 149643"/>
                    <a:gd name="connsiteX19" fmla="*/ 116495 w 128999"/>
                    <a:gd name="connsiteY19" fmla="*/ 43638 h 149643"/>
                    <a:gd name="connsiteX20" fmla="*/ 116397 w 128999"/>
                    <a:gd name="connsiteY20" fmla="*/ 43533 h 149643"/>
                    <a:gd name="connsiteX21" fmla="*/ 115960 w 128999"/>
                    <a:gd name="connsiteY21" fmla="*/ 43136 h 149643"/>
                    <a:gd name="connsiteX22" fmla="*/ 115845 w 128999"/>
                    <a:gd name="connsiteY22" fmla="*/ 43035 h 149643"/>
                    <a:gd name="connsiteX23" fmla="*/ 115385 w 128999"/>
                    <a:gd name="connsiteY23" fmla="*/ 42690 h 149643"/>
                    <a:gd name="connsiteX24" fmla="*/ 115246 w 128999"/>
                    <a:gd name="connsiteY24" fmla="*/ 42589 h 149643"/>
                    <a:gd name="connsiteX25" fmla="*/ 114762 w 128999"/>
                    <a:gd name="connsiteY25" fmla="*/ 42296 h 149643"/>
                    <a:gd name="connsiteX26" fmla="*/ 114606 w 128999"/>
                    <a:gd name="connsiteY26" fmla="*/ 42204 h 149643"/>
                    <a:gd name="connsiteX27" fmla="*/ 114093 w 128999"/>
                    <a:gd name="connsiteY27" fmla="*/ 41957 h 149643"/>
                    <a:gd name="connsiteX28" fmla="*/ 113930 w 128999"/>
                    <a:gd name="connsiteY28" fmla="*/ 41881 h 149643"/>
                    <a:gd name="connsiteX29" fmla="*/ 113371 w 128999"/>
                    <a:gd name="connsiteY29" fmla="*/ 41676 h 149643"/>
                    <a:gd name="connsiteX30" fmla="*/ 113223 w 128999"/>
                    <a:gd name="connsiteY30" fmla="*/ 41624 h 149643"/>
                    <a:gd name="connsiteX31" fmla="*/ 112610 w 128999"/>
                    <a:gd name="connsiteY31" fmla="*/ 41466 h 149643"/>
                    <a:gd name="connsiteX32" fmla="*/ 112485 w 128999"/>
                    <a:gd name="connsiteY32" fmla="*/ 41436 h 149643"/>
                    <a:gd name="connsiteX33" fmla="*/ 111838 w 128999"/>
                    <a:gd name="connsiteY33" fmla="*/ 41337 h 149643"/>
                    <a:gd name="connsiteX34" fmla="*/ 111719 w 128999"/>
                    <a:gd name="connsiteY34" fmla="*/ 41320 h 149643"/>
                    <a:gd name="connsiteX35" fmla="*/ 111098 w 128999"/>
                    <a:gd name="connsiteY35" fmla="*/ 41289 h 149643"/>
                    <a:gd name="connsiteX36" fmla="*/ 110941 w 128999"/>
                    <a:gd name="connsiteY36" fmla="*/ 41281 h 149643"/>
                    <a:gd name="connsiteX37" fmla="*/ 110900 w 128999"/>
                    <a:gd name="connsiteY37" fmla="*/ 41281 h 149643"/>
                    <a:gd name="connsiteX38" fmla="*/ 110864 w 128999"/>
                    <a:gd name="connsiteY38" fmla="*/ 41281 h 149643"/>
                    <a:gd name="connsiteX39" fmla="*/ 92881 w 128999"/>
                    <a:gd name="connsiteY39" fmla="*/ 41281 h 149643"/>
                    <a:gd name="connsiteX40" fmla="*/ 92881 w 128999"/>
                    <a:gd name="connsiteY40" fmla="*/ 28378 h 149643"/>
                    <a:gd name="connsiteX41" fmla="*/ 64501 w 128999"/>
                    <a:gd name="connsiteY41" fmla="*/ 0 h 149643"/>
                    <a:gd name="connsiteX42" fmla="*/ 36121 w 128999"/>
                    <a:gd name="connsiteY42" fmla="*/ 28380 h 149643"/>
                    <a:gd name="connsiteX43" fmla="*/ 36121 w 128999"/>
                    <a:gd name="connsiteY43" fmla="*/ 41283 h 149643"/>
                    <a:gd name="connsiteX44" fmla="*/ 18129 w 128999"/>
                    <a:gd name="connsiteY44" fmla="*/ 41283 h 149643"/>
                    <a:gd name="connsiteX45" fmla="*/ 18116 w 128999"/>
                    <a:gd name="connsiteY45" fmla="*/ 41283 h 149643"/>
                    <a:gd name="connsiteX46" fmla="*/ 18059 w 128999"/>
                    <a:gd name="connsiteY46" fmla="*/ 41283 h 149643"/>
                    <a:gd name="connsiteX47" fmla="*/ 17822 w 128999"/>
                    <a:gd name="connsiteY47" fmla="*/ 41295 h 149643"/>
                    <a:gd name="connsiteX48" fmla="*/ 17296 w 128999"/>
                    <a:gd name="connsiteY48" fmla="*/ 41321 h 149643"/>
                    <a:gd name="connsiteX49" fmla="*/ 17021 w 128999"/>
                    <a:gd name="connsiteY49" fmla="*/ 41360 h 149643"/>
                    <a:gd name="connsiteX50" fmla="*/ 16538 w 128999"/>
                    <a:gd name="connsiteY50" fmla="*/ 41433 h 149643"/>
                    <a:gd name="connsiteX51" fmla="*/ 16201 w 128999"/>
                    <a:gd name="connsiteY51" fmla="*/ 41516 h 149643"/>
                    <a:gd name="connsiteX52" fmla="*/ 15807 w 128999"/>
                    <a:gd name="connsiteY52" fmla="*/ 41617 h 149643"/>
                    <a:gd name="connsiteX53" fmla="*/ 15417 w 128999"/>
                    <a:gd name="connsiteY53" fmla="*/ 41754 h 149643"/>
                    <a:gd name="connsiteX54" fmla="*/ 15104 w 128999"/>
                    <a:gd name="connsiteY54" fmla="*/ 41868 h 149643"/>
                    <a:gd name="connsiteX55" fmla="*/ 14695 w 128999"/>
                    <a:gd name="connsiteY55" fmla="*/ 42059 h 149643"/>
                    <a:gd name="connsiteX56" fmla="*/ 14431 w 128999"/>
                    <a:gd name="connsiteY56" fmla="*/ 42186 h 149643"/>
                    <a:gd name="connsiteX57" fmla="*/ 14034 w 128999"/>
                    <a:gd name="connsiteY57" fmla="*/ 42419 h 149643"/>
                    <a:gd name="connsiteX58" fmla="*/ 13790 w 128999"/>
                    <a:gd name="connsiteY58" fmla="*/ 42566 h 149643"/>
                    <a:gd name="connsiteX59" fmla="*/ 13436 w 128999"/>
                    <a:gd name="connsiteY59" fmla="*/ 42823 h 149643"/>
                    <a:gd name="connsiteX60" fmla="*/ 13186 w 128999"/>
                    <a:gd name="connsiteY60" fmla="*/ 43010 h 149643"/>
                    <a:gd name="connsiteX61" fmla="*/ 12888 w 128999"/>
                    <a:gd name="connsiteY61" fmla="*/ 43273 h 149643"/>
                    <a:gd name="connsiteX62" fmla="*/ 12628 w 128999"/>
                    <a:gd name="connsiteY62" fmla="*/ 43510 h 149643"/>
                    <a:gd name="connsiteX63" fmla="*/ 12382 w 128999"/>
                    <a:gd name="connsiteY63" fmla="*/ 43773 h 149643"/>
                    <a:gd name="connsiteX64" fmla="*/ 12121 w 128999"/>
                    <a:gd name="connsiteY64" fmla="*/ 44061 h 149643"/>
                    <a:gd name="connsiteX65" fmla="*/ 11920 w 128999"/>
                    <a:gd name="connsiteY65" fmla="*/ 44322 h 149643"/>
                    <a:gd name="connsiteX66" fmla="*/ 11669 w 128999"/>
                    <a:gd name="connsiteY66" fmla="*/ 44657 h 149643"/>
                    <a:gd name="connsiteX67" fmla="*/ 11499 w 128999"/>
                    <a:gd name="connsiteY67" fmla="*/ 44930 h 149643"/>
                    <a:gd name="connsiteX68" fmla="*/ 11277 w 128999"/>
                    <a:gd name="connsiteY68" fmla="*/ 45294 h 149643"/>
                    <a:gd name="connsiteX69" fmla="*/ 11123 w 128999"/>
                    <a:gd name="connsiteY69" fmla="*/ 45604 h 149643"/>
                    <a:gd name="connsiteX70" fmla="*/ 10949 w 128999"/>
                    <a:gd name="connsiteY70" fmla="*/ 45967 h 149643"/>
                    <a:gd name="connsiteX71" fmla="*/ 10805 w 128999"/>
                    <a:gd name="connsiteY71" fmla="*/ 46345 h 149643"/>
                    <a:gd name="connsiteX72" fmla="*/ 10685 w 128999"/>
                    <a:gd name="connsiteY72" fmla="*/ 46672 h 149643"/>
                    <a:gd name="connsiteX73" fmla="*/ 10560 w 128999"/>
                    <a:gd name="connsiteY73" fmla="*/ 47142 h 149643"/>
                    <a:gd name="connsiteX74" fmla="*/ 10490 w 128999"/>
                    <a:gd name="connsiteY74" fmla="*/ 47413 h 149643"/>
                    <a:gd name="connsiteX75" fmla="*/ 10405 w 128999"/>
                    <a:gd name="connsiteY75" fmla="*/ 47938 h 149643"/>
                    <a:gd name="connsiteX76" fmla="*/ 10368 w 128999"/>
                    <a:gd name="connsiteY76" fmla="*/ 48167 h 149643"/>
                    <a:gd name="connsiteX77" fmla="*/ 10362 w 128999"/>
                    <a:gd name="connsiteY77" fmla="*/ 48220 h 149643"/>
                    <a:gd name="connsiteX78" fmla="*/ 10360 w 128999"/>
                    <a:gd name="connsiteY78" fmla="*/ 48237 h 149643"/>
                    <a:gd name="connsiteX79" fmla="*/ 47 w 128999"/>
                    <a:gd name="connsiteY79" fmla="*/ 141048 h 149643"/>
                    <a:gd name="connsiteX80" fmla="*/ 46 w 128999"/>
                    <a:gd name="connsiteY80" fmla="*/ 141072 h 149643"/>
                    <a:gd name="connsiteX81" fmla="*/ 22 w 128999"/>
                    <a:gd name="connsiteY81" fmla="*/ 141483 h 149643"/>
                    <a:gd name="connsiteX82" fmla="*/ 1 w 128999"/>
                    <a:gd name="connsiteY82" fmla="*/ 141876 h 149643"/>
                    <a:gd name="connsiteX83" fmla="*/ 0 w 128999"/>
                    <a:gd name="connsiteY83" fmla="*/ 141902 h 149643"/>
                    <a:gd name="connsiteX84" fmla="*/ 12 w 128999"/>
                    <a:gd name="connsiteY84" fmla="*/ 142146 h 149643"/>
                    <a:gd name="connsiteX85" fmla="*/ 38 w 128999"/>
                    <a:gd name="connsiteY85" fmla="*/ 142663 h 149643"/>
                    <a:gd name="connsiteX86" fmla="*/ 78 w 128999"/>
                    <a:gd name="connsiteY86" fmla="*/ 142945 h 149643"/>
                    <a:gd name="connsiteX87" fmla="*/ 151 w 128999"/>
                    <a:gd name="connsiteY87" fmla="*/ 143423 h 149643"/>
                    <a:gd name="connsiteX88" fmla="*/ 233 w 128999"/>
                    <a:gd name="connsiteY88" fmla="*/ 143760 h 149643"/>
                    <a:gd name="connsiteX89" fmla="*/ 334 w 128999"/>
                    <a:gd name="connsiteY89" fmla="*/ 144153 h 149643"/>
                    <a:gd name="connsiteX90" fmla="*/ 470 w 128999"/>
                    <a:gd name="connsiteY90" fmla="*/ 144536 h 149643"/>
                    <a:gd name="connsiteX91" fmla="*/ 587 w 128999"/>
                    <a:gd name="connsiteY91" fmla="*/ 144857 h 149643"/>
                    <a:gd name="connsiteX92" fmla="*/ 772 w 128999"/>
                    <a:gd name="connsiteY92" fmla="*/ 145254 h 149643"/>
                    <a:gd name="connsiteX93" fmla="*/ 905 w 128999"/>
                    <a:gd name="connsiteY93" fmla="*/ 145531 h 149643"/>
                    <a:gd name="connsiteX94" fmla="*/ 1130 w 128999"/>
                    <a:gd name="connsiteY94" fmla="*/ 145914 h 149643"/>
                    <a:gd name="connsiteX95" fmla="*/ 1288 w 128999"/>
                    <a:gd name="connsiteY95" fmla="*/ 146173 h 149643"/>
                    <a:gd name="connsiteX96" fmla="*/ 1534 w 128999"/>
                    <a:gd name="connsiteY96" fmla="*/ 146514 h 149643"/>
                    <a:gd name="connsiteX97" fmla="*/ 1730 w 128999"/>
                    <a:gd name="connsiteY97" fmla="*/ 146776 h 149643"/>
                    <a:gd name="connsiteX98" fmla="*/ 1988 w 128999"/>
                    <a:gd name="connsiteY98" fmla="*/ 147068 h 149643"/>
                    <a:gd name="connsiteX99" fmla="*/ 2229 w 128999"/>
                    <a:gd name="connsiteY99" fmla="*/ 147333 h 149643"/>
                    <a:gd name="connsiteX100" fmla="*/ 2488 w 128999"/>
                    <a:gd name="connsiteY100" fmla="*/ 147575 h 149643"/>
                    <a:gd name="connsiteX101" fmla="*/ 2779 w 128999"/>
                    <a:gd name="connsiteY101" fmla="*/ 147839 h 149643"/>
                    <a:gd name="connsiteX102" fmla="*/ 3042 w 128999"/>
                    <a:gd name="connsiteY102" fmla="*/ 148043 h 149643"/>
                    <a:gd name="connsiteX103" fmla="*/ 3373 w 128999"/>
                    <a:gd name="connsiteY103" fmla="*/ 148290 h 149643"/>
                    <a:gd name="connsiteX104" fmla="*/ 3657 w 128999"/>
                    <a:gd name="connsiteY104" fmla="*/ 148469 h 149643"/>
                    <a:gd name="connsiteX105" fmla="*/ 4008 w 128999"/>
                    <a:gd name="connsiteY105" fmla="*/ 148682 h 149643"/>
                    <a:gd name="connsiteX106" fmla="*/ 4336 w 128999"/>
                    <a:gd name="connsiteY106" fmla="*/ 148846 h 149643"/>
                    <a:gd name="connsiteX107" fmla="*/ 4681 w 128999"/>
                    <a:gd name="connsiteY107" fmla="*/ 149012 h 149643"/>
                    <a:gd name="connsiteX108" fmla="*/ 5080 w 128999"/>
                    <a:gd name="connsiteY108" fmla="*/ 149163 h 149643"/>
                    <a:gd name="connsiteX109" fmla="*/ 5388 w 128999"/>
                    <a:gd name="connsiteY109" fmla="*/ 149276 h 149643"/>
                    <a:gd name="connsiteX110" fmla="*/ 5874 w 128999"/>
                    <a:gd name="connsiteY110" fmla="*/ 149406 h 149643"/>
                    <a:gd name="connsiteX111" fmla="*/ 6129 w 128999"/>
                    <a:gd name="connsiteY111" fmla="*/ 149472 h 149643"/>
                    <a:gd name="connsiteX112" fmla="*/ 6659 w 128999"/>
                    <a:gd name="connsiteY112" fmla="*/ 149559 h 149643"/>
                    <a:gd name="connsiteX113" fmla="*/ 6885 w 128999"/>
                    <a:gd name="connsiteY113" fmla="*/ 149595 h 149643"/>
                    <a:gd name="connsiteX114" fmla="*/ 6907 w 128999"/>
                    <a:gd name="connsiteY114" fmla="*/ 149596 h 149643"/>
                    <a:gd name="connsiteX115" fmla="*/ 7740 w 128999"/>
                    <a:gd name="connsiteY115" fmla="*/ 149642 h 149643"/>
                    <a:gd name="connsiteX116" fmla="*/ 7749 w 128999"/>
                    <a:gd name="connsiteY116" fmla="*/ 149643 h 149643"/>
                    <a:gd name="connsiteX117" fmla="*/ 7760 w 128999"/>
                    <a:gd name="connsiteY117" fmla="*/ 149642 h 149643"/>
                    <a:gd name="connsiteX118" fmla="*/ 121240 w 128999"/>
                    <a:gd name="connsiteY118" fmla="*/ 149642 h 149643"/>
                    <a:gd name="connsiteX119" fmla="*/ 121252 w 128999"/>
                    <a:gd name="connsiteY119" fmla="*/ 149643 h 149643"/>
                    <a:gd name="connsiteX120" fmla="*/ 121261 w 128999"/>
                    <a:gd name="connsiteY120" fmla="*/ 149642 h 149643"/>
                    <a:gd name="connsiteX121" fmla="*/ 122093 w 128999"/>
                    <a:gd name="connsiteY121" fmla="*/ 149596 h 149643"/>
                    <a:gd name="connsiteX122" fmla="*/ 122115 w 128999"/>
                    <a:gd name="connsiteY122" fmla="*/ 149595 h 149643"/>
                    <a:gd name="connsiteX123" fmla="*/ 122340 w 128999"/>
                    <a:gd name="connsiteY123" fmla="*/ 149559 h 149643"/>
                    <a:gd name="connsiteX124" fmla="*/ 122871 w 128999"/>
                    <a:gd name="connsiteY124" fmla="*/ 149472 h 149643"/>
                    <a:gd name="connsiteX125" fmla="*/ 123127 w 128999"/>
                    <a:gd name="connsiteY125" fmla="*/ 149406 h 149643"/>
                    <a:gd name="connsiteX126" fmla="*/ 123613 w 128999"/>
                    <a:gd name="connsiteY126" fmla="*/ 149276 h 149643"/>
                    <a:gd name="connsiteX127" fmla="*/ 123919 w 128999"/>
                    <a:gd name="connsiteY127" fmla="*/ 149164 h 149643"/>
                    <a:gd name="connsiteX128" fmla="*/ 124321 w 128999"/>
                    <a:gd name="connsiteY128" fmla="*/ 149013 h 149643"/>
                    <a:gd name="connsiteX129" fmla="*/ 124664 w 128999"/>
                    <a:gd name="connsiteY129" fmla="*/ 148847 h 149643"/>
                    <a:gd name="connsiteX130" fmla="*/ 124991 w 128999"/>
                    <a:gd name="connsiteY130" fmla="*/ 148684 h 149643"/>
                    <a:gd name="connsiteX131" fmla="*/ 125344 w 128999"/>
                    <a:gd name="connsiteY131" fmla="*/ 148469 h 149643"/>
                    <a:gd name="connsiteX132" fmla="*/ 125627 w 128999"/>
                    <a:gd name="connsiteY132" fmla="*/ 148292 h 149643"/>
                    <a:gd name="connsiteX133" fmla="*/ 125958 w 128999"/>
                    <a:gd name="connsiteY133" fmla="*/ 148044 h 149643"/>
                    <a:gd name="connsiteX134" fmla="*/ 126222 w 128999"/>
                    <a:gd name="connsiteY134" fmla="*/ 147841 h 149643"/>
                    <a:gd name="connsiteX135" fmla="*/ 126512 w 128999"/>
                    <a:gd name="connsiteY135" fmla="*/ 147576 h 149643"/>
                    <a:gd name="connsiteX136" fmla="*/ 126771 w 128999"/>
                    <a:gd name="connsiteY136" fmla="*/ 147334 h 149643"/>
                    <a:gd name="connsiteX137" fmla="*/ 127012 w 128999"/>
                    <a:gd name="connsiteY137" fmla="*/ 147069 h 149643"/>
                    <a:gd name="connsiteX138" fmla="*/ 127270 w 128999"/>
                    <a:gd name="connsiteY138" fmla="*/ 146777 h 149643"/>
                    <a:gd name="connsiteX139" fmla="*/ 127465 w 128999"/>
                    <a:gd name="connsiteY139" fmla="*/ 146516 h 149643"/>
                    <a:gd name="connsiteX140" fmla="*/ 127713 w 128999"/>
                    <a:gd name="connsiteY140" fmla="*/ 146174 h 149643"/>
                    <a:gd name="connsiteX141" fmla="*/ 127869 w 128999"/>
                    <a:gd name="connsiteY141" fmla="*/ 145915 h 149643"/>
                    <a:gd name="connsiteX142" fmla="*/ 128094 w 128999"/>
                    <a:gd name="connsiteY142" fmla="*/ 145532 h 149643"/>
                    <a:gd name="connsiteX143" fmla="*/ 128226 w 128999"/>
                    <a:gd name="connsiteY143" fmla="*/ 145258 h 149643"/>
                    <a:gd name="connsiteX144" fmla="*/ 128412 w 128999"/>
                    <a:gd name="connsiteY144" fmla="*/ 144857 h 149643"/>
                    <a:gd name="connsiteX145" fmla="*/ 128530 w 128999"/>
                    <a:gd name="connsiteY145" fmla="*/ 144537 h 149643"/>
                    <a:gd name="connsiteX146" fmla="*/ 128664 w 128999"/>
                    <a:gd name="connsiteY146" fmla="*/ 144154 h 149643"/>
                    <a:gd name="connsiteX147" fmla="*/ 128767 w 128999"/>
                    <a:gd name="connsiteY147" fmla="*/ 143758 h 149643"/>
                    <a:gd name="connsiteX148" fmla="*/ 128849 w 128999"/>
                    <a:gd name="connsiteY148" fmla="*/ 143423 h 149643"/>
                    <a:gd name="connsiteX149" fmla="*/ 128921 w 128999"/>
                    <a:gd name="connsiteY149" fmla="*/ 142945 h 149643"/>
                    <a:gd name="connsiteX150" fmla="*/ 128961 w 128999"/>
                    <a:gd name="connsiteY150" fmla="*/ 142663 h 149643"/>
                    <a:gd name="connsiteX151" fmla="*/ 128987 w 128999"/>
                    <a:gd name="connsiteY151" fmla="*/ 142146 h 149643"/>
                    <a:gd name="connsiteX152" fmla="*/ 128999 w 128999"/>
                    <a:gd name="connsiteY152" fmla="*/ 141902 h 149643"/>
                    <a:gd name="connsiteX153" fmla="*/ 128999 w 128999"/>
                    <a:gd name="connsiteY153" fmla="*/ 141876 h 149643"/>
                    <a:gd name="connsiteX154" fmla="*/ 51601 w 128999"/>
                    <a:gd name="connsiteY154" fmla="*/ 28379 h 149643"/>
                    <a:gd name="connsiteX155" fmla="*/ 64501 w 128999"/>
                    <a:gd name="connsiteY155" fmla="*/ 15479 h 149643"/>
                    <a:gd name="connsiteX156" fmla="*/ 77402 w 128999"/>
                    <a:gd name="connsiteY156" fmla="*/ 28379 h 149643"/>
                    <a:gd name="connsiteX157" fmla="*/ 77402 w 128999"/>
                    <a:gd name="connsiteY157" fmla="*/ 41282 h 149643"/>
                    <a:gd name="connsiteX158" fmla="*/ 51602 w 128999"/>
                    <a:gd name="connsiteY158" fmla="*/ 41282 h 149643"/>
                    <a:gd name="connsiteX159" fmla="*/ 51602 w 128999"/>
                    <a:gd name="connsiteY159" fmla="*/ 28379 h 149643"/>
                    <a:gd name="connsiteX160" fmla="*/ 16387 w 128999"/>
                    <a:gd name="connsiteY160" fmla="*/ 134163 h 149643"/>
                    <a:gd name="connsiteX161" fmla="*/ 24987 w 128999"/>
                    <a:gd name="connsiteY161" fmla="*/ 56762 h 149643"/>
                    <a:gd name="connsiteX162" fmla="*/ 36121 w 128999"/>
                    <a:gd name="connsiteY162" fmla="*/ 56762 h 149643"/>
                    <a:gd name="connsiteX163" fmla="*/ 36121 w 128999"/>
                    <a:gd name="connsiteY163" fmla="*/ 59343 h 149643"/>
                    <a:gd name="connsiteX164" fmla="*/ 43860 w 128999"/>
                    <a:gd name="connsiteY164" fmla="*/ 67082 h 149643"/>
                    <a:gd name="connsiteX165" fmla="*/ 51600 w 128999"/>
                    <a:gd name="connsiteY165" fmla="*/ 59343 h 149643"/>
                    <a:gd name="connsiteX166" fmla="*/ 51600 w 128999"/>
                    <a:gd name="connsiteY166" fmla="*/ 56762 h 149643"/>
                    <a:gd name="connsiteX167" fmla="*/ 77399 w 128999"/>
                    <a:gd name="connsiteY167" fmla="*/ 56762 h 149643"/>
                    <a:gd name="connsiteX168" fmla="*/ 77399 w 128999"/>
                    <a:gd name="connsiteY168" fmla="*/ 59343 h 149643"/>
                    <a:gd name="connsiteX169" fmla="*/ 85139 w 128999"/>
                    <a:gd name="connsiteY169" fmla="*/ 67082 h 149643"/>
                    <a:gd name="connsiteX170" fmla="*/ 92878 w 128999"/>
                    <a:gd name="connsiteY170" fmla="*/ 59343 h 149643"/>
                    <a:gd name="connsiteX171" fmla="*/ 92878 w 128999"/>
                    <a:gd name="connsiteY171" fmla="*/ 56762 h 149643"/>
                    <a:gd name="connsiteX172" fmla="*/ 104012 w 128999"/>
                    <a:gd name="connsiteY172" fmla="*/ 56762 h 149643"/>
                    <a:gd name="connsiteX173" fmla="*/ 112611 w 128999"/>
                    <a:gd name="connsiteY173" fmla="*/ 134163 h 149643"/>
                    <a:gd name="connsiteX174" fmla="*/ 16387 w 128999"/>
                    <a:gd name="connsiteY174" fmla="*/ 134163 h 1496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</a:cxnLst>
                  <a:rect l="l" t="t" r="r" b="b"/>
                  <a:pathLst>
                    <a:path w="128999" h="149643">
                      <a:moveTo>
                        <a:pt x="128999" y="141876"/>
                      </a:moveTo>
                      <a:cubicBezTo>
                        <a:pt x="128998" y="141746"/>
                        <a:pt x="128986" y="141614"/>
                        <a:pt x="128979" y="141483"/>
                      </a:cubicBezTo>
                      <a:cubicBezTo>
                        <a:pt x="128972" y="141346"/>
                        <a:pt x="128968" y="141206"/>
                        <a:pt x="128955" y="141072"/>
                      </a:cubicBezTo>
                      <a:cubicBezTo>
                        <a:pt x="128953" y="141064"/>
                        <a:pt x="128954" y="141056"/>
                        <a:pt x="128953" y="141048"/>
                      </a:cubicBezTo>
                      <a:lnTo>
                        <a:pt x="118641" y="48237"/>
                      </a:lnTo>
                      <a:cubicBezTo>
                        <a:pt x="118640" y="48232"/>
                        <a:pt x="118639" y="48226"/>
                        <a:pt x="118639" y="48220"/>
                      </a:cubicBezTo>
                      <a:lnTo>
                        <a:pt x="118633" y="48167"/>
                      </a:lnTo>
                      <a:cubicBezTo>
                        <a:pt x="118624" y="48089"/>
                        <a:pt x="118607" y="48015"/>
                        <a:pt x="118595" y="47938"/>
                      </a:cubicBezTo>
                      <a:cubicBezTo>
                        <a:pt x="118571" y="47761"/>
                        <a:pt x="118547" y="47585"/>
                        <a:pt x="118510" y="47412"/>
                      </a:cubicBezTo>
                      <a:cubicBezTo>
                        <a:pt x="118490" y="47317"/>
                        <a:pt x="118461" y="47227"/>
                        <a:pt x="118440" y="47134"/>
                      </a:cubicBezTo>
                      <a:cubicBezTo>
                        <a:pt x="118400" y="46980"/>
                        <a:pt x="118364" y="46825"/>
                        <a:pt x="118317" y="46675"/>
                      </a:cubicBezTo>
                      <a:cubicBezTo>
                        <a:pt x="118277" y="46551"/>
                        <a:pt x="118228" y="46432"/>
                        <a:pt x="118183" y="46310"/>
                      </a:cubicBezTo>
                      <a:cubicBezTo>
                        <a:pt x="118140" y="46198"/>
                        <a:pt x="118102" y="46082"/>
                        <a:pt x="118055" y="45972"/>
                      </a:cubicBezTo>
                      <a:cubicBezTo>
                        <a:pt x="117991" y="45824"/>
                        <a:pt x="117917" y="45681"/>
                        <a:pt x="117845" y="45537"/>
                      </a:cubicBezTo>
                      <a:cubicBezTo>
                        <a:pt x="117807" y="45460"/>
                        <a:pt x="117772" y="45380"/>
                        <a:pt x="117731" y="45304"/>
                      </a:cubicBezTo>
                      <a:cubicBezTo>
                        <a:pt x="117641" y="45141"/>
                        <a:pt x="117542" y="44985"/>
                        <a:pt x="117443" y="44829"/>
                      </a:cubicBezTo>
                      <a:cubicBezTo>
                        <a:pt x="117409" y="44778"/>
                        <a:pt x="117380" y="44724"/>
                        <a:pt x="117345" y="44674"/>
                      </a:cubicBezTo>
                      <a:cubicBezTo>
                        <a:pt x="117234" y="44511"/>
                        <a:pt x="117114" y="44355"/>
                        <a:pt x="116991" y="44201"/>
                      </a:cubicBezTo>
                      <a:cubicBezTo>
                        <a:pt x="116960" y="44161"/>
                        <a:pt x="116930" y="44119"/>
                        <a:pt x="116899" y="44081"/>
                      </a:cubicBezTo>
                      <a:cubicBezTo>
                        <a:pt x="116771" y="43928"/>
                        <a:pt x="116635" y="43782"/>
                        <a:pt x="116495" y="43638"/>
                      </a:cubicBezTo>
                      <a:cubicBezTo>
                        <a:pt x="116462" y="43603"/>
                        <a:pt x="116431" y="43566"/>
                        <a:pt x="116397" y="43533"/>
                      </a:cubicBezTo>
                      <a:cubicBezTo>
                        <a:pt x="116257" y="43394"/>
                        <a:pt x="116109" y="43264"/>
                        <a:pt x="115960" y="43136"/>
                      </a:cubicBezTo>
                      <a:cubicBezTo>
                        <a:pt x="115921" y="43103"/>
                        <a:pt x="115885" y="43067"/>
                        <a:pt x="115845" y="43035"/>
                      </a:cubicBezTo>
                      <a:cubicBezTo>
                        <a:pt x="115696" y="42913"/>
                        <a:pt x="115541" y="42801"/>
                        <a:pt x="115385" y="42690"/>
                      </a:cubicBezTo>
                      <a:cubicBezTo>
                        <a:pt x="115338" y="42657"/>
                        <a:pt x="115293" y="42622"/>
                        <a:pt x="115246" y="42589"/>
                      </a:cubicBezTo>
                      <a:cubicBezTo>
                        <a:pt x="115090" y="42484"/>
                        <a:pt x="114926" y="42389"/>
                        <a:pt x="114762" y="42296"/>
                      </a:cubicBezTo>
                      <a:cubicBezTo>
                        <a:pt x="114709" y="42266"/>
                        <a:pt x="114659" y="42232"/>
                        <a:pt x="114606" y="42204"/>
                      </a:cubicBezTo>
                      <a:cubicBezTo>
                        <a:pt x="114439" y="42113"/>
                        <a:pt x="114266" y="42034"/>
                        <a:pt x="114093" y="41957"/>
                      </a:cubicBezTo>
                      <a:cubicBezTo>
                        <a:pt x="114037" y="41933"/>
                        <a:pt x="113986" y="41904"/>
                        <a:pt x="113930" y="41881"/>
                      </a:cubicBezTo>
                      <a:cubicBezTo>
                        <a:pt x="113747" y="41805"/>
                        <a:pt x="113561" y="41739"/>
                        <a:pt x="113371" y="41676"/>
                      </a:cubicBezTo>
                      <a:cubicBezTo>
                        <a:pt x="113320" y="41659"/>
                        <a:pt x="113273" y="41640"/>
                        <a:pt x="113223" y="41624"/>
                      </a:cubicBezTo>
                      <a:cubicBezTo>
                        <a:pt x="113023" y="41562"/>
                        <a:pt x="112818" y="41512"/>
                        <a:pt x="112610" y="41466"/>
                      </a:cubicBezTo>
                      <a:cubicBezTo>
                        <a:pt x="112568" y="41457"/>
                        <a:pt x="112528" y="41445"/>
                        <a:pt x="112485" y="41436"/>
                      </a:cubicBezTo>
                      <a:cubicBezTo>
                        <a:pt x="112273" y="41393"/>
                        <a:pt x="112056" y="41363"/>
                        <a:pt x="111838" y="41337"/>
                      </a:cubicBezTo>
                      <a:cubicBezTo>
                        <a:pt x="111798" y="41332"/>
                        <a:pt x="111760" y="41324"/>
                        <a:pt x="111719" y="41320"/>
                      </a:cubicBezTo>
                      <a:cubicBezTo>
                        <a:pt x="111514" y="41299"/>
                        <a:pt x="111307" y="41293"/>
                        <a:pt x="111098" y="41289"/>
                      </a:cubicBezTo>
                      <a:cubicBezTo>
                        <a:pt x="111045" y="41288"/>
                        <a:pt x="110993" y="41281"/>
                        <a:pt x="110941" y="41281"/>
                      </a:cubicBezTo>
                      <a:lnTo>
                        <a:pt x="110900" y="41281"/>
                      </a:lnTo>
                      <a:cubicBezTo>
                        <a:pt x="110888" y="41281"/>
                        <a:pt x="110877" y="41281"/>
                        <a:pt x="110864" y="41281"/>
                      </a:cubicBezTo>
                      <a:lnTo>
                        <a:pt x="92881" y="41281"/>
                      </a:lnTo>
                      <a:lnTo>
                        <a:pt x="92881" y="28378"/>
                      </a:lnTo>
                      <a:cubicBezTo>
                        <a:pt x="92881" y="12731"/>
                        <a:pt x="80150" y="0"/>
                        <a:pt x="64501" y="0"/>
                      </a:cubicBezTo>
                      <a:cubicBezTo>
                        <a:pt x="48853" y="0"/>
                        <a:pt x="36121" y="12731"/>
                        <a:pt x="36121" y="28380"/>
                      </a:cubicBezTo>
                      <a:lnTo>
                        <a:pt x="36121" y="41283"/>
                      </a:lnTo>
                      <a:lnTo>
                        <a:pt x="18129" y="41283"/>
                      </a:lnTo>
                      <a:cubicBezTo>
                        <a:pt x="18124" y="41283"/>
                        <a:pt x="18120" y="41283"/>
                        <a:pt x="18116" y="41283"/>
                      </a:cubicBezTo>
                      <a:lnTo>
                        <a:pt x="18059" y="41283"/>
                      </a:lnTo>
                      <a:cubicBezTo>
                        <a:pt x="17978" y="41283"/>
                        <a:pt x="17901" y="41292"/>
                        <a:pt x="17822" y="41295"/>
                      </a:cubicBezTo>
                      <a:cubicBezTo>
                        <a:pt x="17646" y="41300"/>
                        <a:pt x="17470" y="41304"/>
                        <a:pt x="17296" y="41321"/>
                      </a:cubicBezTo>
                      <a:cubicBezTo>
                        <a:pt x="17203" y="41330"/>
                        <a:pt x="17113" y="41348"/>
                        <a:pt x="17021" y="41360"/>
                      </a:cubicBezTo>
                      <a:cubicBezTo>
                        <a:pt x="16859" y="41382"/>
                        <a:pt x="16697" y="41401"/>
                        <a:pt x="16538" y="41433"/>
                      </a:cubicBezTo>
                      <a:cubicBezTo>
                        <a:pt x="16424" y="41456"/>
                        <a:pt x="16313" y="41488"/>
                        <a:pt x="16201" y="41516"/>
                      </a:cubicBezTo>
                      <a:cubicBezTo>
                        <a:pt x="16069" y="41549"/>
                        <a:pt x="15936" y="41578"/>
                        <a:pt x="15807" y="41617"/>
                      </a:cubicBezTo>
                      <a:cubicBezTo>
                        <a:pt x="15674" y="41657"/>
                        <a:pt x="15547" y="41707"/>
                        <a:pt x="15417" y="41754"/>
                      </a:cubicBezTo>
                      <a:cubicBezTo>
                        <a:pt x="15313" y="41792"/>
                        <a:pt x="15207" y="41825"/>
                        <a:pt x="15104" y="41868"/>
                      </a:cubicBezTo>
                      <a:cubicBezTo>
                        <a:pt x="14964" y="41926"/>
                        <a:pt x="14830" y="41993"/>
                        <a:pt x="14695" y="42059"/>
                      </a:cubicBezTo>
                      <a:cubicBezTo>
                        <a:pt x="14607" y="42101"/>
                        <a:pt x="14517" y="42140"/>
                        <a:pt x="14431" y="42186"/>
                      </a:cubicBezTo>
                      <a:cubicBezTo>
                        <a:pt x="14295" y="42258"/>
                        <a:pt x="14165" y="42338"/>
                        <a:pt x="14034" y="42419"/>
                      </a:cubicBezTo>
                      <a:cubicBezTo>
                        <a:pt x="13953" y="42468"/>
                        <a:pt x="13869" y="42515"/>
                        <a:pt x="13790" y="42566"/>
                      </a:cubicBezTo>
                      <a:cubicBezTo>
                        <a:pt x="13669" y="42647"/>
                        <a:pt x="13552" y="42736"/>
                        <a:pt x="13436" y="42823"/>
                      </a:cubicBezTo>
                      <a:cubicBezTo>
                        <a:pt x="13352" y="42885"/>
                        <a:pt x="13268" y="42945"/>
                        <a:pt x="13186" y="43010"/>
                      </a:cubicBezTo>
                      <a:cubicBezTo>
                        <a:pt x="13083" y="43094"/>
                        <a:pt x="12987" y="43185"/>
                        <a:pt x="12888" y="43273"/>
                      </a:cubicBezTo>
                      <a:cubicBezTo>
                        <a:pt x="12800" y="43352"/>
                        <a:pt x="12711" y="43427"/>
                        <a:pt x="12628" y="43510"/>
                      </a:cubicBezTo>
                      <a:cubicBezTo>
                        <a:pt x="12542" y="43594"/>
                        <a:pt x="12464" y="43684"/>
                        <a:pt x="12382" y="43773"/>
                      </a:cubicBezTo>
                      <a:cubicBezTo>
                        <a:pt x="12295" y="43868"/>
                        <a:pt x="12204" y="43962"/>
                        <a:pt x="12121" y="44061"/>
                      </a:cubicBezTo>
                      <a:cubicBezTo>
                        <a:pt x="12051" y="44144"/>
                        <a:pt x="11986" y="44234"/>
                        <a:pt x="11920" y="44322"/>
                      </a:cubicBezTo>
                      <a:cubicBezTo>
                        <a:pt x="11834" y="44432"/>
                        <a:pt x="11748" y="44542"/>
                        <a:pt x="11669" y="44657"/>
                      </a:cubicBezTo>
                      <a:cubicBezTo>
                        <a:pt x="11608" y="44745"/>
                        <a:pt x="11556" y="44839"/>
                        <a:pt x="11499" y="44930"/>
                      </a:cubicBezTo>
                      <a:cubicBezTo>
                        <a:pt x="11424" y="45050"/>
                        <a:pt x="11346" y="45169"/>
                        <a:pt x="11277" y="45294"/>
                      </a:cubicBezTo>
                      <a:cubicBezTo>
                        <a:pt x="11221" y="45395"/>
                        <a:pt x="11174" y="45500"/>
                        <a:pt x="11123" y="45604"/>
                      </a:cubicBezTo>
                      <a:cubicBezTo>
                        <a:pt x="11063" y="45724"/>
                        <a:pt x="11003" y="45843"/>
                        <a:pt x="10949" y="45967"/>
                      </a:cubicBezTo>
                      <a:cubicBezTo>
                        <a:pt x="10895" y="46090"/>
                        <a:pt x="10852" y="46218"/>
                        <a:pt x="10805" y="46345"/>
                      </a:cubicBezTo>
                      <a:cubicBezTo>
                        <a:pt x="10765" y="46455"/>
                        <a:pt x="10721" y="46561"/>
                        <a:pt x="10685" y="46672"/>
                      </a:cubicBezTo>
                      <a:cubicBezTo>
                        <a:pt x="10636" y="46826"/>
                        <a:pt x="10599" y="46984"/>
                        <a:pt x="10560" y="47142"/>
                      </a:cubicBezTo>
                      <a:cubicBezTo>
                        <a:pt x="10537" y="47233"/>
                        <a:pt x="10509" y="47322"/>
                        <a:pt x="10490" y="47413"/>
                      </a:cubicBezTo>
                      <a:cubicBezTo>
                        <a:pt x="10454" y="47586"/>
                        <a:pt x="10429" y="47762"/>
                        <a:pt x="10405" y="47938"/>
                      </a:cubicBezTo>
                      <a:cubicBezTo>
                        <a:pt x="10394" y="48015"/>
                        <a:pt x="10377" y="48089"/>
                        <a:pt x="10368" y="48167"/>
                      </a:cubicBezTo>
                      <a:lnTo>
                        <a:pt x="10362" y="48220"/>
                      </a:lnTo>
                      <a:cubicBezTo>
                        <a:pt x="10361" y="48226"/>
                        <a:pt x="10361" y="48232"/>
                        <a:pt x="10360" y="48237"/>
                      </a:cubicBezTo>
                      <a:lnTo>
                        <a:pt x="47" y="141048"/>
                      </a:lnTo>
                      <a:cubicBezTo>
                        <a:pt x="46" y="141057"/>
                        <a:pt x="46" y="141065"/>
                        <a:pt x="46" y="141072"/>
                      </a:cubicBezTo>
                      <a:cubicBezTo>
                        <a:pt x="31" y="141207"/>
                        <a:pt x="28" y="141346"/>
                        <a:pt x="22" y="141483"/>
                      </a:cubicBezTo>
                      <a:cubicBezTo>
                        <a:pt x="14" y="141614"/>
                        <a:pt x="2" y="141746"/>
                        <a:pt x="1" y="141876"/>
                      </a:cubicBezTo>
                      <a:cubicBezTo>
                        <a:pt x="1" y="141884"/>
                        <a:pt x="0" y="141893"/>
                        <a:pt x="0" y="141902"/>
                      </a:cubicBezTo>
                      <a:cubicBezTo>
                        <a:pt x="0" y="141984"/>
                        <a:pt x="10" y="142065"/>
                        <a:pt x="12" y="142146"/>
                      </a:cubicBezTo>
                      <a:cubicBezTo>
                        <a:pt x="19" y="142320"/>
                        <a:pt x="23" y="142493"/>
                        <a:pt x="38" y="142663"/>
                      </a:cubicBezTo>
                      <a:cubicBezTo>
                        <a:pt x="48" y="142758"/>
                        <a:pt x="65" y="142851"/>
                        <a:pt x="78" y="142945"/>
                      </a:cubicBezTo>
                      <a:cubicBezTo>
                        <a:pt x="100" y="143105"/>
                        <a:pt x="120" y="143266"/>
                        <a:pt x="151" y="143423"/>
                      </a:cubicBezTo>
                      <a:cubicBezTo>
                        <a:pt x="174" y="143537"/>
                        <a:pt x="206" y="143648"/>
                        <a:pt x="233" y="143760"/>
                      </a:cubicBezTo>
                      <a:cubicBezTo>
                        <a:pt x="265" y="143892"/>
                        <a:pt x="296" y="144024"/>
                        <a:pt x="334" y="144153"/>
                      </a:cubicBezTo>
                      <a:cubicBezTo>
                        <a:pt x="375" y="144283"/>
                        <a:pt x="423" y="144409"/>
                        <a:pt x="470" y="144536"/>
                      </a:cubicBezTo>
                      <a:cubicBezTo>
                        <a:pt x="509" y="144644"/>
                        <a:pt x="544" y="144753"/>
                        <a:pt x="587" y="144857"/>
                      </a:cubicBezTo>
                      <a:cubicBezTo>
                        <a:pt x="643" y="144992"/>
                        <a:pt x="708" y="145123"/>
                        <a:pt x="772" y="145254"/>
                      </a:cubicBezTo>
                      <a:cubicBezTo>
                        <a:pt x="816" y="145346"/>
                        <a:pt x="858" y="145440"/>
                        <a:pt x="905" y="145531"/>
                      </a:cubicBezTo>
                      <a:cubicBezTo>
                        <a:pt x="974" y="145662"/>
                        <a:pt x="1054" y="145787"/>
                        <a:pt x="1130" y="145914"/>
                      </a:cubicBezTo>
                      <a:cubicBezTo>
                        <a:pt x="1183" y="146000"/>
                        <a:pt x="1232" y="146088"/>
                        <a:pt x="1288" y="146173"/>
                      </a:cubicBezTo>
                      <a:cubicBezTo>
                        <a:pt x="1365" y="146291"/>
                        <a:pt x="1451" y="146402"/>
                        <a:pt x="1534" y="146514"/>
                      </a:cubicBezTo>
                      <a:cubicBezTo>
                        <a:pt x="1601" y="146602"/>
                        <a:pt x="1661" y="146691"/>
                        <a:pt x="1730" y="146776"/>
                      </a:cubicBezTo>
                      <a:cubicBezTo>
                        <a:pt x="1812" y="146877"/>
                        <a:pt x="1901" y="146972"/>
                        <a:pt x="1988" y="147068"/>
                      </a:cubicBezTo>
                      <a:cubicBezTo>
                        <a:pt x="2068" y="147156"/>
                        <a:pt x="2144" y="147248"/>
                        <a:pt x="2229" y="147333"/>
                      </a:cubicBezTo>
                      <a:cubicBezTo>
                        <a:pt x="2312" y="147417"/>
                        <a:pt x="2400" y="147495"/>
                        <a:pt x="2488" y="147575"/>
                      </a:cubicBezTo>
                      <a:cubicBezTo>
                        <a:pt x="2584" y="147664"/>
                        <a:pt x="2678" y="147756"/>
                        <a:pt x="2779" y="147839"/>
                      </a:cubicBezTo>
                      <a:cubicBezTo>
                        <a:pt x="2864" y="147911"/>
                        <a:pt x="2954" y="147975"/>
                        <a:pt x="3042" y="148043"/>
                      </a:cubicBezTo>
                      <a:cubicBezTo>
                        <a:pt x="3152" y="148126"/>
                        <a:pt x="3259" y="148213"/>
                        <a:pt x="3373" y="148290"/>
                      </a:cubicBezTo>
                      <a:cubicBezTo>
                        <a:pt x="3466" y="148353"/>
                        <a:pt x="3563" y="148409"/>
                        <a:pt x="3657" y="148469"/>
                      </a:cubicBezTo>
                      <a:cubicBezTo>
                        <a:pt x="3774" y="148541"/>
                        <a:pt x="3888" y="148616"/>
                        <a:pt x="4008" y="148682"/>
                      </a:cubicBezTo>
                      <a:cubicBezTo>
                        <a:pt x="4115" y="148741"/>
                        <a:pt x="4227" y="148791"/>
                        <a:pt x="4336" y="148846"/>
                      </a:cubicBezTo>
                      <a:cubicBezTo>
                        <a:pt x="4451" y="148901"/>
                        <a:pt x="4563" y="148960"/>
                        <a:pt x="4681" y="149012"/>
                      </a:cubicBezTo>
                      <a:cubicBezTo>
                        <a:pt x="4811" y="149068"/>
                        <a:pt x="4946" y="149114"/>
                        <a:pt x="5080" y="149163"/>
                      </a:cubicBezTo>
                      <a:cubicBezTo>
                        <a:pt x="5183" y="149201"/>
                        <a:pt x="5282" y="149243"/>
                        <a:pt x="5388" y="149276"/>
                      </a:cubicBezTo>
                      <a:cubicBezTo>
                        <a:pt x="5546" y="149327"/>
                        <a:pt x="5711" y="149366"/>
                        <a:pt x="5874" y="149406"/>
                      </a:cubicBezTo>
                      <a:cubicBezTo>
                        <a:pt x="5959" y="149428"/>
                        <a:pt x="6042" y="149453"/>
                        <a:pt x="6129" y="149472"/>
                      </a:cubicBezTo>
                      <a:cubicBezTo>
                        <a:pt x="6303" y="149509"/>
                        <a:pt x="6482" y="149534"/>
                        <a:pt x="6659" y="149559"/>
                      </a:cubicBezTo>
                      <a:cubicBezTo>
                        <a:pt x="6735" y="149569"/>
                        <a:pt x="6809" y="149587"/>
                        <a:pt x="6885" y="149595"/>
                      </a:cubicBezTo>
                      <a:cubicBezTo>
                        <a:pt x="6893" y="149596"/>
                        <a:pt x="6901" y="149595"/>
                        <a:pt x="6907" y="149596"/>
                      </a:cubicBezTo>
                      <a:cubicBezTo>
                        <a:pt x="7181" y="149625"/>
                        <a:pt x="7458" y="149642"/>
                        <a:pt x="7740" y="149642"/>
                      </a:cubicBezTo>
                      <a:cubicBezTo>
                        <a:pt x="7743" y="149642"/>
                        <a:pt x="7746" y="149643"/>
                        <a:pt x="7749" y="149643"/>
                      </a:cubicBezTo>
                      <a:cubicBezTo>
                        <a:pt x="7753" y="149643"/>
                        <a:pt x="7756" y="149642"/>
                        <a:pt x="7760" y="149642"/>
                      </a:cubicBezTo>
                      <a:lnTo>
                        <a:pt x="121240" y="149642"/>
                      </a:lnTo>
                      <a:cubicBezTo>
                        <a:pt x="121244" y="149642"/>
                        <a:pt x="121248" y="149643"/>
                        <a:pt x="121252" y="149643"/>
                      </a:cubicBezTo>
                      <a:cubicBezTo>
                        <a:pt x="121255" y="149643"/>
                        <a:pt x="121258" y="149642"/>
                        <a:pt x="121261" y="149642"/>
                      </a:cubicBezTo>
                      <a:cubicBezTo>
                        <a:pt x="121542" y="149642"/>
                        <a:pt x="121819" y="149625"/>
                        <a:pt x="122093" y="149596"/>
                      </a:cubicBezTo>
                      <a:cubicBezTo>
                        <a:pt x="122101" y="149596"/>
                        <a:pt x="122109" y="149596"/>
                        <a:pt x="122115" y="149595"/>
                      </a:cubicBezTo>
                      <a:cubicBezTo>
                        <a:pt x="122192" y="149587"/>
                        <a:pt x="122266" y="149569"/>
                        <a:pt x="122340" y="149559"/>
                      </a:cubicBezTo>
                      <a:cubicBezTo>
                        <a:pt x="122519" y="149534"/>
                        <a:pt x="122697" y="149509"/>
                        <a:pt x="122871" y="149472"/>
                      </a:cubicBezTo>
                      <a:cubicBezTo>
                        <a:pt x="122957" y="149453"/>
                        <a:pt x="123041" y="149428"/>
                        <a:pt x="123127" y="149406"/>
                      </a:cubicBezTo>
                      <a:cubicBezTo>
                        <a:pt x="123290" y="149366"/>
                        <a:pt x="123453" y="149327"/>
                        <a:pt x="123613" y="149276"/>
                      </a:cubicBezTo>
                      <a:cubicBezTo>
                        <a:pt x="123718" y="149243"/>
                        <a:pt x="123816" y="149202"/>
                        <a:pt x="123919" y="149164"/>
                      </a:cubicBezTo>
                      <a:cubicBezTo>
                        <a:pt x="124053" y="149115"/>
                        <a:pt x="124190" y="149069"/>
                        <a:pt x="124321" y="149013"/>
                      </a:cubicBezTo>
                      <a:cubicBezTo>
                        <a:pt x="124437" y="148962"/>
                        <a:pt x="124551" y="148903"/>
                        <a:pt x="124664" y="148847"/>
                      </a:cubicBezTo>
                      <a:cubicBezTo>
                        <a:pt x="124774" y="148793"/>
                        <a:pt x="124885" y="148742"/>
                        <a:pt x="124991" y="148684"/>
                      </a:cubicBezTo>
                      <a:cubicBezTo>
                        <a:pt x="125112" y="148617"/>
                        <a:pt x="125228" y="148542"/>
                        <a:pt x="125344" y="148469"/>
                      </a:cubicBezTo>
                      <a:cubicBezTo>
                        <a:pt x="125439" y="148410"/>
                        <a:pt x="125536" y="148354"/>
                        <a:pt x="125627" y="148292"/>
                      </a:cubicBezTo>
                      <a:cubicBezTo>
                        <a:pt x="125741" y="148213"/>
                        <a:pt x="125850" y="148127"/>
                        <a:pt x="125958" y="148044"/>
                      </a:cubicBezTo>
                      <a:cubicBezTo>
                        <a:pt x="126047" y="147977"/>
                        <a:pt x="126137" y="147912"/>
                        <a:pt x="126222" y="147841"/>
                      </a:cubicBezTo>
                      <a:cubicBezTo>
                        <a:pt x="126324" y="147756"/>
                        <a:pt x="126417" y="147665"/>
                        <a:pt x="126512" y="147576"/>
                      </a:cubicBezTo>
                      <a:cubicBezTo>
                        <a:pt x="126599" y="147496"/>
                        <a:pt x="126689" y="147418"/>
                        <a:pt x="126771" y="147334"/>
                      </a:cubicBezTo>
                      <a:cubicBezTo>
                        <a:pt x="126855" y="147249"/>
                        <a:pt x="126932" y="147157"/>
                        <a:pt x="127012" y="147069"/>
                      </a:cubicBezTo>
                      <a:cubicBezTo>
                        <a:pt x="127100" y="146972"/>
                        <a:pt x="127188" y="146877"/>
                        <a:pt x="127270" y="146777"/>
                      </a:cubicBezTo>
                      <a:cubicBezTo>
                        <a:pt x="127338" y="146692"/>
                        <a:pt x="127401" y="146603"/>
                        <a:pt x="127465" y="146516"/>
                      </a:cubicBezTo>
                      <a:cubicBezTo>
                        <a:pt x="127549" y="146403"/>
                        <a:pt x="127634" y="146292"/>
                        <a:pt x="127713" y="146174"/>
                      </a:cubicBezTo>
                      <a:cubicBezTo>
                        <a:pt x="127768" y="146089"/>
                        <a:pt x="127818" y="146002"/>
                        <a:pt x="127869" y="145915"/>
                      </a:cubicBezTo>
                      <a:cubicBezTo>
                        <a:pt x="127946" y="145788"/>
                        <a:pt x="128024" y="145663"/>
                        <a:pt x="128094" y="145532"/>
                      </a:cubicBezTo>
                      <a:cubicBezTo>
                        <a:pt x="128142" y="145442"/>
                        <a:pt x="128182" y="145349"/>
                        <a:pt x="128226" y="145258"/>
                      </a:cubicBezTo>
                      <a:cubicBezTo>
                        <a:pt x="128289" y="145125"/>
                        <a:pt x="128355" y="144993"/>
                        <a:pt x="128412" y="144857"/>
                      </a:cubicBezTo>
                      <a:cubicBezTo>
                        <a:pt x="128457" y="144752"/>
                        <a:pt x="128491" y="144645"/>
                        <a:pt x="128530" y="144537"/>
                      </a:cubicBezTo>
                      <a:cubicBezTo>
                        <a:pt x="128575" y="144410"/>
                        <a:pt x="128625" y="144284"/>
                        <a:pt x="128664" y="144154"/>
                      </a:cubicBezTo>
                      <a:cubicBezTo>
                        <a:pt x="128704" y="144024"/>
                        <a:pt x="128733" y="143891"/>
                        <a:pt x="128767" y="143758"/>
                      </a:cubicBezTo>
                      <a:cubicBezTo>
                        <a:pt x="128794" y="143647"/>
                        <a:pt x="128826" y="143536"/>
                        <a:pt x="128849" y="143423"/>
                      </a:cubicBezTo>
                      <a:cubicBezTo>
                        <a:pt x="128880" y="143266"/>
                        <a:pt x="128900" y="143105"/>
                        <a:pt x="128921" y="142945"/>
                      </a:cubicBezTo>
                      <a:cubicBezTo>
                        <a:pt x="128934" y="142851"/>
                        <a:pt x="128952" y="142759"/>
                        <a:pt x="128961" y="142663"/>
                      </a:cubicBezTo>
                      <a:cubicBezTo>
                        <a:pt x="128979" y="142493"/>
                        <a:pt x="128983" y="142320"/>
                        <a:pt x="128987" y="142146"/>
                      </a:cubicBezTo>
                      <a:cubicBezTo>
                        <a:pt x="128989" y="142065"/>
                        <a:pt x="128999" y="141984"/>
                        <a:pt x="128999" y="141902"/>
                      </a:cubicBezTo>
                      <a:cubicBezTo>
                        <a:pt x="129000" y="141893"/>
                        <a:pt x="128999" y="141884"/>
                        <a:pt x="128999" y="141876"/>
                      </a:cubicBezTo>
                      <a:close/>
                      <a:moveTo>
                        <a:pt x="51601" y="28379"/>
                      </a:moveTo>
                      <a:cubicBezTo>
                        <a:pt x="51601" y="21266"/>
                        <a:pt x="57387" y="15479"/>
                        <a:pt x="64501" y="15479"/>
                      </a:cubicBezTo>
                      <a:cubicBezTo>
                        <a:pt x="71614" y="15479"/>
                        <a:pt x="77402" y="21265"/>
                        <a:pt x="77402" y="28379"/>
                      </a:cubicBezTo>
                      <a:lnTo>
                        <a:pt x="77402" y="41282"/>
                      </a:lnTo>
                      <a:lnTo>
                        <a:pt x="51602" y="41282"/>
                      </a:lnTo>
                      <a:lnTo>
                        <a:pt x="51602" y="28379"/>
                      </a:lnTo>
                      <a:close/>
                      <a:moveTo>
                        <a:pt x="16387" y="134163"/>
                      </a:moveTo>
                      <a:lnTo>
                        <a:pt x="24987" y="56762"/>
                      </a:lnTo>
                      <a:lnTo>
                        <a:pt x="36121" y="56762"/>
                      </a:lnTo>
                      <a:lnTo>
                        <a:pt x="36121" y="59343"/>
                      </a:lnTo>
                      <a:cubicBezTo>
                        <a:pt x="36121" y="63617"/>
                        <a:pt x="39585" y="67082"/>
                        <a:pt x="43860" y="67082"/>
                      </a:cubicBezTo>
                      <a:cubicBezTo>
                        <a:pt x="48136" y="67082"/>
                        <a:pt x="51600" y="63617"/>
                        <a:pt x="51600" y="59343"/>
                      </a:cubicBezTo>
                      <a:lnTo>
                        <a:pt x="51600" y="56762"/>
                      </a:lnTo>
                      <a:lnTo>
                        <a:pt x="77399" y="56762"/>
                      </a:lnTo>
                      <a:lnTo>
                        <a:pt x="77399" y="59343"/>
                      </a:lnTo>
                      <a:cubicBezTo>
                        <a:pt x="77399" y="63617"/>
                        <a:pt x="80864" y="67082"/>
                        <a:pt x="85139" y="67082"/>
                      </a:cubicBezTo>
                      <a:cubicBezTo>
                        <a:pt x="89414" y="67082"/>
                        <a:pt x="92878" y="63617"/>
                        <a:pt x="92878" y="59343"/>
                      </a:cubicBezTo>
                      <a:lnTo>
                        <a:pt x="92878" y="56762"/>
                      </a:lnTo>
                      <a:lnTo>
                        <a:pt x="104012" y="56762"/>
                      </a:lnTo>
                      <a:lnTo>
                        <a:pt x="112611" y="134163"/>
                      </a:lnTo>
                      <a:lnTo>
                        <a:pt x="16387" y="134163"/>
                      </a:lnTo>
                      <a:close/>
                    </a:path>
                  </a:pathLst>
                </a:custGeom>
                <a:grpFill/>
                <a:ln w="102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3FD4E1BC-855A-4954-A70B-4B85D7336CA4}"/>
                </a:ext>
              </a:extLst>
            </p:cNvPr>
            <p:cNvGrpSpPr/>
            <p:nvPr/>
          </p:nvGrpSpPr>
          <p:grpSpPr>
            <a:xfrm>
              <a:off x="6501029" y="4492436"/>
              <a:ext cx="616791" cy="630933"/>
              <a:chOff x="6501029" y="4346241"/>
              <a:chExt cx="616791" cy="630933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8396E41-B41F-4A6A-A1A3-522491F09782}"/>
                  </a:ext>
                </a:extLst>
              </p:cNvPr>
              <p:cNvSpPr/>
              <p:nvPr/>
            </p:nvSpPr>
            <p:spPr>
              <a:xfrm>
                <a:off x="6501029" y="4346241"/>
                <a:ext cx="616791" cy="630933"/>
              </a:xfrm>
              <a:prstGeom prst="rect">
                <a:avLst/>
              </a:prstGeom>
              <a:solidFill>
                <a:schemeClr val="bg1"/>
              </a:solidFill>
              <a:ln w="101600">
                <a:noFill/>
              </a:ln>
              <a:effectLst>
                <a:outerShdw blurRad="152400" dist="38100" dir="5400000" algn="t" rotWithShape="0">
                  <a:schemeClr val="bg1">
                    <a:lumMod val="50000"/>
                    <a:alpha val="19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AF2695D3-A9C3-4C66-B44F-D494200551C0}"/>
                  </a:ext>
                </a:extLst>
              </p:cNvPr>
              <p:cNvSpPr/>
              <p:nvPr/>
            </p:nvSpPr>
            <p:spPr>
              <a:xfrm>
                <a:off x="6627636" y="4478440"/>
                <a:ext cx="363576" cy="366534"/>
              </a:xfrm>
              <a:custGeom>
                <a:avLst/>
                <a:gdLst>
                  <a:gd name="connsiteX0" fmla="*/ 463856 w 524088"/>
                  <a:gd name="connsiteY0" fmla="*/ 174850 h 528352"/>
                  <a:gd name="connsiteX1" fmla="*/ 521844 w 524088"/>
                  <a:gd name="connsiteY1" fmla="*/ 116392 h 528352"/>
                  <a:gd name="connsiteX2" fmla="*/ 524006 w 524088"/>
                  <a:gd name="connsiteY2" fmla="*/ 109813 h 528352"/>
                  <a:gd name="connsiteX3" fmla="*/ 520037 w 524088"/>
                  <a:gd name="connsiteY3" fmla="*/ 104137 h 528352"/>
                  <a:gd name="connsiteX4" fmla="*/ 329648 w 524088"/>
                  <a:gd name="connsiteY4" fmla="*/ 945 h 528352"/>
                  <a:gd name="connsiteX5" fmla="*/ 320488 w 524088"/>
                  <a:gd name="connsiteY5" fmla="*/ 2276 h 528352"/>
                  <a:gd name="connsiteX6" fmla="*/ 262040 w 524088"/>
                  <a:gd name="connsiteY6" fmla="*/ 60724 h 528352"/>
                  <a:gd name="connsiteX7" fmla="*/ 203596 w 524088"/>
                  <a:gd name="connsiteY7" fmla="*/ 2281 h 528352"/>
                  <a:gd name="connsiteX8" fmla="*/ 198137 w 524088"/>
                  <a:gd name="connsiteY8" fmla="*/ 0 h 528352"/>
                  <a:gd name="connsiteX9" fmla="*/ 194443 w 524088"/>
                  <a:gd name="connsiteY9" fmla="*/ 949 h 528352"/>
                  <a:gd name="connsiteX10" fmla="*/ 133291 w 524088"/>
                  <a:gd name="connsiteY10" fmla="*/ 34083 h 528352"/>
                  <a:gd name="connsiteX11" fmla="*/ 129566 w 524088"/>
                  <a:gd name="connsiteY11" fmla="*/ 38685 h 528352"/>
                  <a:gd name="connsiteX12" fmla="*/ 130175 w 524088"/>
                  <a:gd name="connsiteY12" fmla="*/ 44578 h 528352"/>
                  <a:gd name="connsiteX13" fmla="*/ 136986 w 524088"/>
                  <a:gd name="connsiteY13" fmla="*/ 48634 h 528352"/>
                  <a:gd name="connsiteX14" fmla="*/ 140670 w 524088"/>
                  <a:gd name="connsiteY14" fmla="*/ 47695 h 528352"/>
                  <a:gd name="connsiteX15" fmla="*/ 196734 w 524088"/>
                  <a:gd name="connsiteY15" fmla="*/ 17306 h 528352"/>
                  <a:gd name="connsiteX16" fmla="*/ 249227 w 524088"/>
                  <a:gd name="connsiteY16" fmla="*/ 69799 h 528352"/>
                  <a:gd name="connsiteX17" fmla="*/ 72554 w 524088"/>
                  <a:gd name="connsiteY17" fmla="*/ 165293 h 528352"/>
                  <a:gd name="connsiteX18" fmla="*/ 20504 w 524088"/>
                  <a:gd name="connsiteY18" fmla="*/ 112819 h 528352"/>
                  <a:gd name="connsiteX19" fmla="*/ 113448 w 524088"/>
                  <a:gd name="connsiteY19" fmla="*/ 62442 h 528352"/>
                  <a:gd name="connsiteX20" fmla="*/ 117184 w 524088"/>
                  <a:gd name="connsiteY20" fmla="*/ 57849 h 528352"/>
                  <a:gd name="connsiteX21" fmla="*/ 116565 w 524088"/>
                  <a:gd name="connsiteY21" fmla="*/ 51957 h 528352"/>
                  <a:gd name="connsiteX22" fmla="*/ 109764 w 524088"/>
                  <a:gd name="connsiteY22" fmla="*/ 47902 h 528352"/>
                  <a:gd name="connsiteX23" fmla="*/ 106080 w 524088"/>
                  <a:gd name="connsiteY23" fmla="*/ 48840 h 528352"/>
                  <a:gd name="connsiteX24" fmla="*/ 4055 w 524088"/>
                  <a:gd name="connsiteY24" fmla="*/ 104141 h 528352"/>
                  <a:gd name="connsiteX25" fmla="*/ 82 w 524088"/>
                  <a:gd name="connsiteY25" fmla="*/ 109817 h 528352"/>
                  <a:gd name="connsiteX26" fmla="*/ 2249 w 524088"/>
                  <a:gd name="connsiteY26" fmla="*/ 116390 h 528352"/>
                  <a:gd name="connsiteX27" fmla="*/ 60230 w 524088"/>
                  <a:gd name="connsiteY27" fmla="*/ 174853 h 528352"/>
                  <a:gd name="connsiteX28" fmla="*/ 2245 w 524088"/>
                  <a:gd name="connsiteY28" fmla="*/ 233310 h 528352"/>
                  <a:gd name="connsiteX29" fmla="*/ 83 w 524088"/>
                  <a:gd name="connsiteY29" fmla="*/ 239889 h 528352"/>
                  <a:gd name="connsiteX30" fmla="*/ 4051 w 524088"/>
                  <a:gd name="connsiteY30" fmla="*/ 245565 h 528352"/>
                  <a:gd name="connsiteX31" fmla="*/ 63401 w 524088"/>
                  <a:gd name="connsiteY31" fmla="*/ 277733 h 528352"/>
                  <a:gd name="connsiteX32" fmla="*/ 63401 w 524088"/>
                  <a:gd name="connsiteY32" fmla="*/ 417399 h 528352"/>
                  <a:gd name="connsiteX33" fmla="*/ 63441 w 524088"/>
                  <a:gd name="connsiteY33" fmla="*/ 418196 h 528352"/>
                  <a:gd name="connsiteX34" fmla="*/ 63489 w 524088"/>
                  <a:gd name="connsiteY34" fmla="*/ 418529 h 528352"/>
                  <a:gd name="connsiteX35" fmla="*/ 63551 w 524088"/>
                  <a:gd name="connsiteY35" fmla="*/ 418933 h 528352"/>
                  <a:gd name="connsiteX36" fmla="*/ 63673 w 524088"/>
                  <a:gd name="connsiteY36" fmla="*/ 419428 h 528352"/>
                  <a:gd name="connsiteX37" fmla="*/ 63732 w 524088"/>
                  <a:gd name="connsiteY37" fmla="*/ 419655 h 528352"/>
                  <a:gd name="connsiteX38" fmla="*/ 63904 w 524088"/>
                  <a:gd name="connsiteY38" fmla="*/ 420146 h 528352"/>
                  <a:gd name="connsiteX39" fmla="*/ 63983 w 524088"/>
                  <a:gd name="connsiteY39" fmla="*/ 420363 h 528352"/>
                  <a:gd name="connsiteX40" fmla="*/ 64180 w 524088"/>
                  <a:gd name="connsiteY40" fmla="*/ 420789 h 528352"/>
                  <a:gd name="connsiteX41" fmla="*/ 64306 w 524088"/>
                  <a:gd name="connsiteY41" fmla="*/ 421050 h 528352"/>
                  <a:gd name="connsiteX42" fmla="*/ 64503 w 524088"/>
                  <a:gd name="connsiteY42" fmla="*/ 421388 h 528352"/>
                  <a:gd name="connsiteX43" fmla="*/ 64696 w 524088"/>
                  <a:gd name="connsiteY43" fmla="*/ 421705 h 528352"/>
                  <a:gd name="connsiteX44" fmla="*/ 64878 w 524088"/>
                  <a:gd name="connsiteY44" fmla="*/ 421956 h 528352"/>
                  <a:gd name="connsiteX45" fmla="*/ 65147 w 524088"/>
                  <a:gd name="connsiteY45" fmla="*/ 422317 h 528352"/>
                  <a:gd name="connsiteX46" fmla="*/ 65314 w 524088"/>
                  <a:gd name="connsiteY46" fmla="*/ 422505 h 528352"/>
                  <a:gd name="connsiteX47" fmla="*/ 65650 w 524088"/>
                  <a:gd name="connsiteY47" fmla="*/ 422876 h 528352"/>
                  <a:gd name="connsiteX48" fmla="*/ 65841 w 524088"/>
                  <a:gd name="connsiteY48" fmla="*/ 423053 h 528352"/>
                  <a:gd name="connsiteX49" fmla="*/ 66199 w 524088"/>
                  <a:gd name="connsiteY49" fmla="*/ 423378 h 528352"/>
                  <a:gd name="connsiteX50" fmla="*/ 66574 w 524088"/>
                  <a:gd name="connsiteY50" fmla="*/ 423661 h 528352"/>
                  <a:gd name="connsiteX51" fmla="*/ 66793 w 524088"/>
                  <a:gd name="connsiteY51" fmla="*/ 423826 h 528352"/>
                  <a:gd name="connsiteX52" fmla="*/ 67483 w 524088"/>
                  <a:gd name="connsiteY52" fmla="*/ 424243 h 528352"/>
                  <a:gd name="connsiteX53" fmla="*/ 258324 w 524088"/>
                  <a:gd name="connsiteY53" fmla="*/ 527402 h 528352"/>
                  <a:gd name="connsiteX54" fmla="*/ 259179 w 524088"/>
                  <a:gd name="connsiteY54" fmla="*/ 527800 h 528352"/>
                  <a:gd name="connsiteX55" fmla="*/ 259373 w 524088"/>
                  <a:gd name="connsiteY55" fmla="*/ 527870 h 528352"/>
                  <a:gd name="connsiteX56" fmla="*/ 260030 w 524088"/>
                  <a:gd name="connsiteY56" fmla="*/ 528079 h 528352"/>
                  <a:gd name="connsiteX57" fmla="*/ 260270 w 524088"/>
                  <a:gd name="connsiteY57" fmla="*/ 528140 h 528352"/>
                  <a:gd name="connsiteX58" fmla="*/ 260930 w 524088"/>
                  <a:gd name="connsiteY58" fmla="*/ 528263 h 528352"/>
                  <a:gd name="connsiteX59" fmla="*/ 261157 w 524088"/>
                  <a:gd name="connsiteY59" fmla="*/ 528297 h 528352"/>
                  <a:gd name="connsiteX60" fmla="*/ 262043 w 524088"/>
                  <a:gd name="connsiteY60" fmla="*/ 528352 h 528352"/>
                  <a:gd name="connsiteX61" fmla="*/ 262930 w 524088"/>
                  <a:gd name="connsiteY61" fmla="*/ 528297 h 528352"/>
                  <a:gd name="connsiteX62" fmla="*/ 263158 w 524088"/>
                  <a:gd name="connsiteY62" fmla="*/ 528263 h 528352"/>
                  <a:gd name="connsiteX63" fmla="*/ 263816 w 524088"/>
                  <a:gd name="connsiteY63" fmla="*/ 528140 h 528352"/>
                  <a:gd name="connsiteX64" fmla="*/ 264056 w 524088"/>
                  <a:gd name="connsiteY64" fmla="*/ 528079 h 528352"/>
                  <a:gd name="connsiteX65" fmla="*/ 264712 w 524088"/>
                  <a:gd name="connsiteY65" fmla="*/ 527870 h 528352"/>
                  <a:gd name="connsiteX66" fmla="*/ 264906 w 524088"/>
                  <a:gd name="connsiteY66" fmla="*/ 527800 h 528352"/>
                  <a:gd name="connsiteX67" fmla="*/ 265760 w 524088"/>
                  <a:gd name="connsiteY67" fmla="*/ 527402 h 528352"/>
                  <a:gd name="connsiteX68" fmla="*/ 456602 w 524088"/>
                  <a:gd name="connsiteY68" fmla="*/ 424243 h 528352"/>
                  <a:gd name="connsiteX69" fmla="*/ 457291 w 524088"/>
                  <a:gd name="connsiteY69" fmla="*/ 423826 h 528352"/>
                  <a:gd name="connsiteX70" fmla="*/ 457511 w 524088"/>
                  <a:gd name="connsiteY70" fmla="*/ 423661 h 528352"/>
                  <a:gd name="connsiteX71" fmla="*/ 457885 w 524088"/>
                  <a:gd name="connsiteY71" fmla="*/ 423378 h 528352"/>
                  <a:gd name="connsiteX72" fmla="*/ 458243 w 524088"/>
                  <a:gd name="connsiteY72" fmla="*/ 423053 h 528352"/>
                  <a:gd name="connsiteX73" fmla="*/ 458434 w 524088"/>
                  <a:gd name="connsiteY73" fmla="*/ 422876 h 528352"/>
                  <a:gd name="connsiteX74" fmla="*/ 458771 w 524088"/>
                  <a:gd name="connsiteY74" fmla="*/ 422505 h 528352"/>
                  <a:gd name="connsiteX75" fmla="*/ 458937 w 524088"/>
                  <a:gd name="connsiteY75" fmla="*/ 422317 h 528352"/>
                  <a:gd name="connsiteX76" fmla="*/ 459206 w 524088"/>
                  <a:gd name="connsiteY76" fmla="*/ 421956 h 528352"/>
                  <a:gd name="connsiteX77" fmla="*/ 459388 w 524088"/>
                  <a:gd name="connsiteY77" fmla="*/ 421705 h 528352"/>
                  <a:gd name="connsiteX78" fmla="*/ 459581 w 524088"/>
                  <a:gd name="connsiteY78" fmla="*/ 421388 h 528352"/>
                  <a:gd name="connsiteX79" fmla="*/ 459778 w 524088"/>
                  <a:gd name="connsiteY79" fmla="*/ 421050 h 528352"/>
                  <a:gd name="connsiteX80" fmla="*/ 459904 w 524088"/>
                  <a:gd name="connsiteY80" fmla="*/ 420789 h 528352"/>
                  <a:gd name="connsiteX81" fmla="*/ 460101 w 524088"/>
                  <a:gd name="connsiteY81" fmla="*/ 420363 h 528352"/>
                  <a:gd name="connsiteX82" fmla="*/ 460180 w 524088"/>
                  <a:gd name="connsiteY82" fmla="*/ 420146 h 528352"/>
                  <a:gd name="connsiteX83" fmla="*/ 460353 w 524088"/>
                  <a:gd name="connsiteY83" fmla="*/ 419655 h 528352"/>
                  <a:gd name="connsiteX84" fmla="*/ 460411 w 524088"/>
                  <a:gd name="connsiteY84" fmla="*/ 419428 h 528352"/>
                  <a:gd name="connsiteX85" fmla="*/ 460533 w 524088"/>
                  <a:gd name="connsiteY85" fmla="*/ 418933 h 528352"/>
                  <a:gd name="connsiteX86" fmla="*/ 460595 w 524088"/>
                  <a:gd name="connsiteY86" fmla="*/ 418529 h 528352"/>
                  <a:gd name="connsiteX87" fmla="*/ 460644 w 524088"/>
                  <a:gd name="connsiteY87" fmla="*/ 418196 h 528352"/>
                  <a:gd name="connsiteX88" fmla="*/ 460683 w 524088"/>
                  <a:gd name="connsiteY88" fmla="*/ 417399 h 528352"/>
                  <a:gd name="connsiteX89" fmla="*/ 460683 w 524088"/>
                  <a:gd name="connsiteY89" fmla="*/ 277733 h 528352"/>
                  <a:gd name="connsiteX90" fmla="*/ 520030 w 524088"/>
                  <a:gd name="connsiteY90" fmla="*/ 245566 h 528352"/>
                  <a:gd name="connsiteX91" fmla="*/ 524003 w 524088"/>
                  <a:gd name="connsiteY91" fmla="*/ 239890 h 528352"/>
                  <a:gd name="connsiteX92" fmla="*/ 521846 w 524088"/>
                  <a:gd name="connsiteY92" fmla="*/ 233307 h 528352"/>
                  <a:gd name="connsiteX93" fmla="*/ 463856 w 524088"/>
                  <a:gd name="connsiteY93" fmla="*/ 174850 h 528352"/>
                  <a:gd name="connsiteX94" fmla="*/ 327349 w 524088"/>
                  <a:gd name="connsiteY94" fmla="*/ 17307 h 528352"/>
                  <a:gd name="connsiteX95" fmla="*/ 503580 w 524088"/>
                  <a:gd name="connsiteY95" fmla="*/ 112824 h 528352"/>
                  <a:gd name="connsiteX96" fmla="*/ 451532 w 524088"/>
                  <a:gd name="connsiteY96" fmla="*/ 165296 h 528352"/>
                  <a:gd name="connsiteX97" fmla="*/ 274860 w 524088"/>
                  <a:gd name="connsiteY97" fmla="*/ 69796 h 528352"/>
                  <a:gd name="connsiteX98" fmla="*/ 327349 w 524088"/>
                  <a:gd name="connsiteY98" fmla="*/ 17307 h 528352"/>
                  <a:gd name="connsiteX99" fmla="*/ 74795 w 524088"/>
                  <a:gd name="connsiteY99" fmla="*/ 266303 h 528352"/>
                  <a:gd name="connsiteX100" fmla="*/ 20507 w 524088"/>
                  <a:gd name="connsiteY100" fmla="*/ 236878 h 528352"/>
                  <a:gd name="connsiteX101" fmla="*/ 72556 w 524088"/>
                  <a:gd name="connsiteY101" fmla="*/ 184406 h 528352"/>
                  <a:gd name="connsiteX102" fmla="*/ 249228 w 524088"/>
                  <a:gd name="connsiteY102" fmla="*/ 279906 h 528352"/>
                  <a:gd name="connsiteX103" fmla="*/ 196738 w 524088"/>
                  <a:gd name="connsiteY103" fmla="*/ 332395 h 528352"/>
                  <a:gd name="connsiteX104" fmla="*/ 74861 w 524088"/>
                  <a:gd name="connsiteY104" fmla="*/ 266338 h 528352"/>
                  <a:gd name="connsiteX105" fmla="*/ 74795 w 524088"/>
                  <a:gd name="connsiteY105" fmla="*/ 266303 h 528352"/>
                  <a:gd name="connsiteX106" fmla="*/ 254305 w 524088"/>
                  <a:gd name="connsiteY106" fmla="*/ 507632 h 528352"/>
                  <a:gd name="connsiteX107" fmla="*/ 78879 w 524088"/>
                  <a:gd name="connsiteY107" fmla="*/ 412806 h 528352"/>
                  <a:gd name="connsiteX108" fmla="*/ 78879 w 524088"/>
                  <a:gd name="connsiteY108" fmla="*/ 286122 h 528352"/>
                  <a:gd name="connsiteX109" fmla="*/ 194440 w 524088"/>
                  <a:gd name="connsiteY109" fmla="*/ 348757 h 528352"/>
                  <a:gd name="connsiteX110" fmla="*/ 198125 w 524088"/>
                  <a:gd name="connsiteY110" fmla="*/ 349692 h 528352"/>
                  <a:gd name="connsiteX111" fmla="*/ 203600 w 524088"/>
                  <a:gd name="connsiteY111" fmla="*/ 347426 h 528352"/>
                  <a:gd name="connsiteX112" fmla="*/ 254305 w 524088"/>
                  <a:gd name="connsiteY112" fmla="*/ 296721 h 528352"/>
                  <a:gd name="connsiteX113" fmla="*/ 254305 w 524088"/>
                  <a:gd name="connsiteY113" fmla="*/ 507632 h 528352"/>
                  <a:gd name="connsiteX114" fmla="*/ 262044 w 524088"/>
                  <a:gd name="connsiteY114" fmla="*/ 269238 h 528352"/>
                  <a:gd name="connsiteX115" fmla="*/ 87433 w 524088"/>
                  <a:gd name="connsiteY115" fmla="*/ 174853 h 528352"/>
                  <a:gd name="connsiteX116" fmla="*/ 262048 w 524088"/>
                  <a:gd name="connsiteY116" fmla="*/ 80466 h 528352"/>
                  <a:gd name="connsiteX117" fmla="*/ 436659 w 524088"/>
                  <a:gd name="connsiteY117" fmla="*/ 174852 h 528352"/>
                  <a:gd name="connsiteX118" fmla="*/ 262044 w 524088"/>
                  <a:gd name="connsiteY118" fmla="*/ 269238 h 528352"/>
                  <a:gd name="connsiteX119" fmla="*/ 449323 w 524088"/>
                  <a:gd name="connsiteY119" fmla="*/ 266287 h 528352"/>
                  <a:gd name="connsiteX120" fmla="*/ 449198 w 524088"/>
                  <a:gd name="connsiteY120" fmla="*/ 266354 h 528352"/>
                  <a:gd name="connsiteX121" fmla="*/ 410640 w 524088"/>
                  <a:gd name="connsiteY121" fmla="*/ 287254 h 528352"/>
                  <a:gd name="connsiteX122" fmla="*/ 406904 w 524088"/>
                  <a:gd name="connsiteY122" fmla="*/ 291857 h 528352"/>
                  <a:gd name="connsiteX123" fmla="*/ 407513 w 524088"/>
                  <a:gd name="connsiteY123" fmla="*/ 297750 h 528352"/>
                  <a:gd name="connsiteX124" fmla="*/ 414324 w 524088"/>
                  <a:gd name="connsiteY124" fmla="*/ 301795 h 528352"/>
                  <a:gd name="connsiteX125" fmla="*/ 418008 w 524088"/>
                  <a:gd name="connsiteY125" fmla="*/ 300867 h 528352"/>
                  <a:gd name="connsiteX126" fmla="*/ 445208 w 524088"/>
                  <a:gd name="connsiteY126" fmla="*/ 286123 h 528352"/>
                  <a:gd name="connsiteX127" fmla="*/ 445208 w 524088"/>
                  <a:gd name="connsiteY127" fmla="*/ 412808 h 528352"/>
                  <a:gd name="connsiteX128" fmla="*/ 269784 w 524088"/>
                  <a:gd name="connsiteY128" fmla="*/ 507633 h 528352"/>
                  <a:gd name="connsiteX129" fmla="*/ 269784 w 524088"/>
                  <a:gd name="connsiteY129" fmla="*/ 296717 h 528352"/>
                  <a:gd name="connsiteX130" fmla="*/ 320492 w 524088"/>
                  <a:gd name="connsiteY130" fmla="*/ 347426 h 528352"/>
                  <a:gd name="connsiteX131" fmla="*/ 325961 w 524088"/>
                  <a:gd name="connsiteY131" fmla="*/ 349696 h 528352"/>
                  <a:gd name="connsiteX132" fmla="*/ 329645 w 524088"/>
                  <a:gd name="connsiteY132" fmla="*/ 348757 h 528352"/>
                  <a:gd name="connsiteX133" fmla="*/ 390797 w 524088"/>
                  <a:gd name="connsiteY133" fmla="*/ 315612 h 528352"/>
                  <a:gd name="connsiteX134" fmla="*/ 394522 w 524088"/>
                  <a:gd name="connsiteY134" fmla="*/ 311009 h 528352"/>
                  <a:gd name="connsiteX135" fmla="*/ 393913 w 524088"/>
                  <a:gd name="connsiteY135" fmla="*/ 305127 h 528352"/>
                  <a:gd name="connsiteX136" fmla="*/ 387092 w 524088"/>
                  <a:gd name="connsiteY136" fmla="*/ 301072 h 528352"/>
                  <a:gd name="connsiteX137" fmla="*/ 383419 w 524088"/>
                  <a:gd name="connsiteY137" fmla="*/ 302011 h 528352"/>
                  <a:gd name="connsiteX138" fmla="*/ 327354 w 524088"/>
                  <a:gd name="connsiteY138" fmla="*/ 332389 h 528352"/>
                  <a:gd name="connsiteX139" fmla="*/ 274861 w 524088"/>
                  <a:gd name="connsiteY139" fmla="*/ 279907 h 528352"/>
                  <a:gd name="connsiteX140" fmla="*/ 451536 w 524088"/>
                  <a:gd name="connsiteY140" fmla="*/ 184402 h 528352"/>
                  <a:gd name="connsiteX141" fmla="*/ 503586 w 524088"/>
                  <a:gd name="connsiteY141" fmla="*/ 236876 h 528352"/>
                  <a:gd name="connsiteX142" fmla="*/ 449323 w 524088"/>
                  <a:gd name="connsiteY142" fmla="*/ 266287 h 528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</a:cxnLst>
                <a:rect l="l" t="t" r="r" b="b"/>
                <a:pathLst>
                  <a:path w="524088" h="528352">
                    <a:moveTo>
                      <a:pt x="463856" y="174850"/>
                    </a:moveTo>
                    <a:lnTo>
                      <a:pt x="521844" y="116392"/>
                    </a:lnTo>
                    <a:cubicBezTo>
                      <a:pt x="523560" y="114661"/>
                      <a:pt x="524361" y="112223"/>
                      <a:pt x="524006" y="109813"/>
                    </a:cubicBezTo>
                    <a:cubicBezTo>
                      <a:pt x="523650" y="107401"/>
                      <a:pt x="522179" y="105298"/>
                      <a:pt x="520037" y="104137"/>
                    </a:cubicBezTo>
                    <a:lnTo>
                      <a:pt x="329648" y="945"/>
                    </a:lnTo>
                    <a:cubicBezTo>
                      <a:pt x="326636" y="-686"/>
                      <a:pt x="322910" y="-147"/>
                      <a:pt x="320488" y="2276"/>
                    </a:cubicBezTo>
                    <a:lnTo>
                      <a:pt x="262040" y="60724"/>
                    </a:lnTo>
                    <a:lnTo>
                      <a:pt x="203596" y="2281"/>
                    </a:lnTo>
                    <a:cubicBezTo>
                      <a:pt x="202141" y="815"/>
                      <a:pt x="200191" y="0"/>
                      <a:pt x="198137" y="0"/>
                    </a:cubicBezTo>
                    <a:cubicBezTo>
                      <a:pt x="196847" y="0"/>
                      <a:pt x="195578" y="329"/>
                      <a:pt x="194443" y="949"/>
                    </a:cubicBezTo>
                    <a:lnTo>
                      <a:pt x="133291" y="34083"/>
                    </a:lnTo>
                    <a:cubicBezTo>
                      <a:pt x="131475" y="35073"/>
                      <a:pt x="130154" y="36704"/>
                      <a:pt x="129566" y="38685"/>
                    </a:cubicBezTo>
                    <a:cubicBezTo>
                      <a:pt x="128978" y="40667"/>
                      <a:pt x="129195" y="42761"/>
                      <a:pt x="130175" y="44578"/>
                    </a:cubicBezTo>
                    <a:cubicBezTo>
                      <a:pt x="131537" y="47075"/>
                      <a:pt x="134148" y="48634"/>
                      <a:pt x="136986" y="48634"/>
                    </a:cubicBezTo>
                    <a:cubicBezTo>
                      <a:pt x="138265" y="48634"/>
                      <a:pt x="139545" y="48304"/>
                      <a:pt x="140670" y="47695"/>
                    </a:cubicBezTo>
                    <a:lnTo>
                      <a:pt x="196734" y="17306"/>
                    </a:lnTo>
                    <a:lnTo>
                      <a:pt x="249227" y="69799"/>
                    </a:lnTo>
                    <a:lnTo>
                      <a:pt x="72554" y="165293"/>
                    </a:lnTo>
                    <a:lnTo>
                      <a:pt x="20504" y="112819"/>
                    </a:lnTo>
                    <a:lnTo>
                      <a:pt x="113448" y="62442"/>
                    </a:lnTo>
                    <a:cubicBezTo>
                      <a:pt x="115275" y="61461"/>
                      <a:pt x="116596" y="59831"/>
                      <a:pt x="117184" y="57849"/>
                    </a:cubicBezTo>
                    <a:cubicBezTo>
                      <a:pt x="117772" y="55868"/>
                      <a:pt x="117555" y="53773"/>
                      <a:pt x="116565" y="51957"/>
                    </a:cubicBezTo>
                    <a:cubicBezTo>
                      <a:pt x="115213" y="49460"/>
                      <a:pt x="112602" y="47902"/>
                      <a:pt x="109764" y="47902"/>
                    </a:cubicBezTo>
                    <a:cubicBezTo>
                      <a:pt x="108485" y="47902"/>
                      <a:pt x="107215" y="48231"/>
                      <a:pt x="106080" y="48840"/>
                    </a:cubicBezTo>
                    <a:lnTo>
                      <a:pt x="4055" y="104141"/>
                    </a:lnTo>
                    <a:cubicBezTo>
                      <a:pt x="1918" y="105285"/>
                      <a:pt x="432" y="107412"/>
                      <a:pt x="82" y="109817"/>
                    </a:cubicBezTo>
                    <a:cubicBezTo>
                      <a:pt x="-269" y="112210"/>
                      <a:pt x="537" y="114666"/>
                      <a:pt x="2249" y="116390"/>
                    </a:cubicBezTo>
                    <a:lnTo>
                      <a:pt x="60230" y="174853"/>
                    </a:lnTo>
                    <a:lnTo>
                      <a:pt x="2245" y="233310"/>
                    </a:lnTo>
                    <a:cubicBezTo>
                      <a:pt x="528" y="235041"/>
                      <a:pt x="-272" y="237479"/>
                      <a:pt x="83" y="239889"/>
                    </a:cubicBezTo>
                    <a:cubicBezTo>
                      <a:pt x="439" y="242301"/>
                      <a:pt x="1909" y="244404"/>
                      <a:pt x="4051" y="245565"/>
                    </a:cubicBezTo>
                    <a:lnTo>
                      <a:pt x="63401" y="277733"/>
                    </a:lnTo>
                    <a:lnTo>
                      <a:pt x="63401" y="417399"/>
                    </a:lnTo>
                    <a:cubicBezTo>
                      <a:pt x="63400" y="417666"/>
                      <a:pt x="63414" y="417933"/>
                      <a:pt x="63441" y="418196"/>
                    </a:cubicBezTo>
                    <a:cubicBezTo>
                      <a:pt x="63452" y="418308"/>
                      <a:pt x="63474" y="418418"/>
                      <a:pt x="63489" y="418529"/>
                    </a:cubicBezTo>
                    <a:cubicBezTo>
                      <a:pt x="63509" y="418664"/>
                      <a:pt x="63524" y="418799"/>
                      <a:pt x="63551" y="418933"/>
                    </a:cubicBezTo>
                    <a:cubicBezTo>
                      <a:pt x="63584" y="419101"/>
                      <a:pt x="63629" y="419264"/>
                      <a:pt x="63673" y="419428"/>
                    </a:cubicBezTo>
                    <a:cubicBezTo>
                      <a:pt x="63693" y="419503"/>
                      <a:pt x="63709" y="419580"/>
                      <a:pt x="63732" y="419655"/>
                    </a:cubicBezTo>
                    <a:cubicBezTo>
                      <a:pt x="63782" y="419821"/>
                      <a:pt x="63843" y="419983"/>
                      <a:pt x="63904" y="420146"/>
                    </a:cubicBezTo>
                    <a:cubicBezTo>
                      <a:pt x="63931" y="420218"/>
                      <a:pt x="63953" y="420292"/>
                      <a:pt x="63983" y="420363"/>
                    </a:cubicBezTo>
                    <a:cubicBezTo>
                      <a:pt x="64043" y="420509"/>
                      <a:pt x="64112" y="420649"/>
                      <a:pt x="64180" y="420789"/>
                    </a:cubicBezTo>
                    <a:cubicBezTo>
                      <a:pt x="64223" y="420877"/>
                      <a:pt x="64261" y="420964"/>
                      <a:pt x="64306" y="421050"/>
                    </a:cubicBezTo>
                    <a:cubicBezTo>
                      <a:pt x="64368" y="421166"/>
                      <a:pt x="64437" y="421276"/>
                      <a:pt x="64503" y="421388"/>
                    </a:cubicBezTo>
                    <a:cubicBezTo>
                      <a:pt x="64567" y="421494"/>
                      <a:pt x="64628" y="421601"/>
                      <a:pt x="64696" y="421705"/>
                    </a:cubicBezTo>
                    <a:cubicBezTo>
                      <a:pt x="64753" y="421791"/>
                      <a:pt x="64817" y="421873"/>
                      <a:pt x="64878" y="421956"/>
                    </a:cubicBezTo>
                    <a:cubicBezTo>
                      <a:pt x="64966" y="422077"/>
                      <a:pt x="65052" y="422200"/>
                      <a:pt x="65147" y="422317"/>
                    </a:cubicBezTo>
                    <a:cubicBezTo>
                      <a:pt x="65200" y="422382"/>
                      <a:pt x="65259" y="422442"/>
                      <a:pt x="65314" y="422505"/>
                    </a:cubicBezTo>
                    <a:cubicBezTo>
                      <a:pt x="65423" y="422631"/>
                      <a:pt x="65532" y="422757"/>
                      <a:pt x="65650" y="422876"/>
                    </a:cubicBezTo>
                    <a:cubicBezTo>
                      <a:pt x="65711" y="422936"/>
                      <a:pt x="65778" y="422992"/>
                      <a:pt x="65841" y="423053"/>
                    </a:cubicBezTo>
                    <a:cubicBezTo>
                      <a:pt x="65958" y="423164"/>
                      <a:pt x="66074" y="423275"/>
                      <a:pt x="66199" y="423378"/>
                    </a:cubicBezTo>
                    <a:cubicBezTo>
                      <a:pt x="66320" y="423478"/>
                      <a:pt x="66448" y="423569"/>
                      <a:pt x="66574" y="423661"/>
                    </a:cubicBezTo>
                    <a:cubicBezTo>
                      <a:pt x="66648" y="423716"/>
                      <a:pt x="66717" y="423773"/>
                      <a:pt x="66793" y="423826"/>
                    </a:cubicBezTo>
                    <a:cubicBezTo>
                      <a:pt x="67015" y="423976"/>
                      <a:pt x="67245" y="424115"/>
                      <a:pt x="67483" y="424243"/>
                    </a:cubicBezTo>
                    <a:lnTo>
                      <a:pt x="258324" y="527402"/>
                    </a:lnTo>
                    <a:cubicBezTo>
                      <a:pt x="258598" y="527552"/>
                      <a:pt x="258885" y="527682"/>
                      <a:pt x="259179" y="527800"/>
                    </a:cubicBezTo>
                    <a:cubicBezTo>
                      <a:pt x="259243" y="527825"/>
                      <a:pt x="259308" y="527847"/>
                      <a:pt x="259373" y="527870"/>
                    </a:cubicBezTo>
                    <a:cubicBezTo>
                      <a:pt x="259588" y="527950"/>
                      <a:pt x="259806" y="528020"/>
                      <a:pt x="260030" y="528079"/>
                    </a:cubicBezTo>
                    <a:cubicBezTo>
                      <a:pt x="260110" y="528100"/>
                      <a:pt x="260190" y="528122"/>
                      <a:pt x="260270" y="528140"/>
                    </a:cubicBezTo>
                    <a:cubicBezTo>
                      <a:pt x="260487" y="528191"/>
                      <a:pt x="260707" y="528231"/>
                      <a:pt x="260930" y="528263"/>
                    </a:cubicBezTo>
                    <a:cubicBezTo>
                      <a:pt x="261006" y="528274"/>
                      <a:pt x="261080" y="528288"/>
                      <a:pt x="261157" y="528297"/>
                    </a:cubicBezTo>
                    <a:cubicBezTo>
                      <a:pt x="261448" y="528330"/>
                      <a:pt x="261743" y="528352"/>
                      <a:pt x="262043" y="528352"/>
                    </a:cubicBezTo>
                    <a:cubicBezTo>
                      <a:pt x="262343" y="528352"/>
                      <a:pt x="262639" y="528330"/>
                      <a:pt x="262930" y="528297"/>
                    </a:cubicBezTo>
                    <a:cubicBezTo>
                      <a:pt x="263006" y="528288"/>
                      <a:pt x="263081" y="528274"/>
                      <a:pt x="263158" y="528263"/>
                    </a:cubicBezTo>
                    <a:cubicBezTo>
                      <a:pt x="263381" y="528231"/>
                      <a:pt x="263600" y="528191"/>
                      <a:pt x="263816" y="528140"/>
                    </a:cubicBezTo>
                    <a:cubicBezTo>
                      <a:pt x="263896" y="528122"/>
                      <a:pt x="263977" y="528100"/>
                      <a:pt x="264056" y="528079"/>
                    </a:cubicBezTo>
                    <a:cubicBezTo>
                      <a:pt x="264279" y="528019"/>
                      <a:pt x="264498" y="527950"/>
                      <a:pt x="264712" y="527870"/>
                    </a:cubicBezTo>
                    <a:cubicBezTo>
                      <a:pt x="264777" y="527847"/>
                      <a:pt x="264842" y="527825"/>
                      <a:pt x="264906" y="527800"/>
                    </a:cubicBezTo>
                    <a:cubicBezTo>
                      <a:pt x="265199" y="527682"/>
                      <a:pt x="265486" y="527552"/>
                      <a:pt x="265760" y="527402"/>
                    </a:cubicBezTo>
                    <a:lnTo>
                      <a:pt x="456602" y="424243"/>
                    </a:lnTo>
                    <a:cubicBezTo>
                      <a:pt x="456839" y="424115"/>
                      <a:pt x="457069" y="423976"/>
                      <a:pt x="457291" y="423826"/>
                    </a:cubicBezTo>
                    <a:cubicBezTo>
                      <a:pt x="457367" y="423773"/>
                      <a:pt x="457437" y="423715"/>
                      <a:pt x="457511" y="423661"/>
                    </a:cubicBezTo>
                    <a:cubicBezTo>
                      <a:pt x="457638" y="423568"/>
                      <a:pt x="457766" y="423477"/>
                      <a:pt x="457885" y="423378"/>
                    </a:cubicBezTo>
                    <a:cubicBezTo>
                      <a:pt x="458010" y="423275"/>
                      <a:pt x="458126" y="423164"/>
                      <a:pt x="458243" y="423053"/>
                    </a:cubicBezTo>
                    <a:cubicBezTo>
                      <a:pt x="458306" y="422992"/>
                      <a:pt x="458373" y="422938"/>
                      <a:pt x="458434" y="422876"/>
                    </a:cubicBezTo>
                    <a:cubicBezTo>
                      <a:pt x="458552" y="422757"/>
                      <a:pt x="458661" y="422631"/>
                      <a:pt x="458771" y="422505"/>
                    </a:cubicBezTo>
                    <a:cubicBezTo>
                      <a:pt x="458825" y="422442"/>
                      <a:pt x="458884" y="422382"/>
                      <a:pt x="458937" y="422317"/>
                    </a:cubicBezTo>
                    <a:cubicBezTo>
                      <a:pt x="459032" y="422201"/>
                      <a:pt x="459118" y="422078"/>
                      <a:pt x="459206" y="421956"/>
                    </a:cubicBezTo>
                    <a:cubicBezTo>
                      <a:pt x="459267" y="421873"/>
                      <a:pt x="459331" y="421791"/>
                      <a:pt x="459388" y="421705"/>
                    </a:cubicBezTo>
                    <a:cubicBezTo>
                      <a:pt x="459456" y="421601"/>
                      <a:pt x="459517" y="421495"/>
                      <a:pt x="459581" y="421388"/>
                    </a:cubicBezTo>
                    <a:cubicBezTo>
                      <a:pt x="459648" y="421276"/>
                      <a:pt x="459717" y="421166"/>
                      <a:pt x="459778" y="421050"/>
                    </a:cubicBezTo>
                    <a:cubicBezTo>
                      <a:pt x="459823" y="420964"/>
                      <a:pt x="459861" y="420877"/>
                      <a:pt x="459904" y="420789"/>
                    </a:cubicBezTo>
                    <a:cubicBezTo>
                      <a:pt x="459972" y="420649"/>
                      <a:pt x="460041" y="420509"/>
                      <a:pt x="460101" y="420363"/>
                    </a:cubicBezTo>
                    <a:cubicBezTo>
                      <a:pt x="460131" y="420292"/>
                      <a:pt x="460153" y="420218"/>
                      <a:pt x="460180" y="420146"/>
                    </a:cubicBezTo>
                    <a:cubicBezTo>
                      <a:pt x="460241" y="419984"/>
                      <a:pt x="460302" y="419822"/>
                      <a:pt x="460353" y="419655"/>
                    </a:cubicBezTo>
                    <a:cubicBezTo>
                      <a:pt x="460375" y="419581"/>
                      <a:pt x="460391" y="419504"/>
                      <a:pt x="460411" y="419428"/>
                    </a:cubicBezTo>
                    <a:cubicBezTo>
                      <a:pt x="460455" y="419264"/>
                      <a:pt x="460500" y="419101"/>
                      <a:pt x="460533" y="418933"/>
                    </a:cubicBezTo>
                    <a:cubicBezTo>
                      <a:pt x="460560" y="418799"/>
                      <a:pt x="460575" y="418664"/>
                      <a:pt x="460595" y="418529"/>
                    </a:cubicBezTo>
                    <a:cubicBezTo>
                      <a:pt x="460611" y="418418"/>
                      <a:pt x="460633" y="418308"/>
                      <a:pt x="460644" y="418196"/>
                    </a:cubicBezTo>
                    <a:cubicBezTo>
                      <a:pt x="460670" y="417932"/>
                      <a:pt x="460684" y="417665"/>
                      <a:pt x="460683" y="417399"/>
                    </a:cubicBezTo>
                    <a:lnTo>
                      <a:pt x="460683" y="277733"/>
                    </a:lnTo>
                    <a:lnTo>
                      <a:pt x="520030" y="245566"/>
                    </a:lnTo>
                    <a:cubicBezTo>
                      <a:pt x="522166" y="244410"/>
                      <a:pt x="523652" y="242284"/>
                      <a:pt x="524003" y="239890"/>
                    </a:cubicBezTo>
                    <a:cubicBezTo>
                      <a:pt x="524353" y="237486"/>
                      <a:pt x="523548" y="235030"/>
                      <a:pt x="521846" y="233307"/>
                    </a:cubicBezTo>
                    <a:lnTo>
                      <a:pt x="463856" y="174850"/>
                    </a:lnTo>
                    <a:close/>
                    <a:moveTo>
                      <a:pt x="327349" y="17307"/>
                    </a:moveTo>
                    <a:lnTo>
                      <a:pt x="503580" y="112824"/>
                    </a:lnTo>
                    <a:lnTo>
                      <a:pt x="451532" y="165296"/>
                    </a:lnTo>
                    <a:lnTo>
                      <a:pt x="274860" y="69796"/>
                    </a:lnTo>
                    <a:lnTo>
                      <a:pt x="327349" y="17307"/>
                    </a:lnTo>
                    <a:close/>
                    <a:moveTo>
                      <a:pt x="74795" y="266303"/>
                    </a:moveTo>
                    <a:lnTo>
                      <a:pt x="20507" y="236878"/>
                    </a:lnTo>
                    <a:lnTo>
                      <a:pt x="72556" y="184406"/>
                    </a:lnTo>
                    <a:lnTo>
                      <a:pt x="249228" y="279906"/>
                    </a:lnTo>
                    <a:lnTo>
                      <a:pt x="196738" y="332395"/>
                    </a:lnTo>
                    <a:lnTo>
                      <a:pt x="74861" y="266338"/>
                    </a:lnTo>
                    <a:cubicBezTo>
                      <a:pt x="74839" y="266326"/>
                      <a:pt x="74818" y="266314"/>
                      <a:pt x="74795" y="266303"/>
                    </a:cubicBezTo>
                    <a:close/>
                    <a:moveTo>
                      <a:pt x="254305" y="507632"/>
                    </a:moveTo>
                    <a:lnTo>
                      <a:pt x="78879" y="412806"/>
                    </a:lnTo>
                    <a:lnTo>
                      <a:pt x="78879" y="286122"/>
                    </a:lnTo>
                    <a:lnTo>
                      <a:pt x="194440" y="348757"/>
                    </a:lnTo>
                    <a:cubicBezTo>
                      <a:pt x="195601" y="349385"/>
                      <a:pt x="196868" y="349692"/>
                      <a:pt x="198125" y="349692"/>
                    </a:cubicBezTo>
                    <a:cubicBezTo>
                      <a:pt x="200130" y="349692"/>
                      <a:pt x="202111" y="348914"/>
                      <a:pt x="203600" y="347426"/>
                    </a:cubicBezTo>
                    <a:lnTo>
                      <a:pt x="254305" y="296721"/>
                    </a:lnTo>
                    <a:lnTo>
                      <a:pt x="254305" y="507632"/>
                    </a:lnTo>
                    <a:close/>
                    <a:moveTo>
                      <a:pt x="262044" y="269238"/>
                    </a:moveTo>
                    <a:lnTo>
                      <a:pt x="87433" y="174853"/>
                    </a:lnTo>
                    <a:lnTo>
                      <a:pt x="262048" y="80466"/>
                    </a:lnTo>
                    <a:lnTo>
                      <a:pt x="436659" y="174852"/>
                    </a:lnTo>
                    <a:lnTo>
                      <a:pt x="262044" y="269238"/>
                    </a:lnTo>
                    <a:close/>
                    <a:moveTo>
                      <a:pt x="449323" y="266287"/>
                    </a:moveTo>
                    <a:cubicBezTo>
                      <a:pt x="449281" y="266309"/>
                      <a:pt x="449240" y="266332"/>
                      <a:pt x="449198" y="266354"/>
                    </a:cubicBezTo>
                    <a:lnTo>
                      <a:pt x="410640" y="287254"/>
                    </a:lnTo>
                    <a:cubicBezTo>
                      <a:pt x="408814" y="288235"/>
                      <a:pt x="407493" y="289875"/>
                      <a:pt x="406904" y="291857"/>
                    </a:cubicBezTo>
                    <a:cubicBezTo>
                      <a:pt x="406316" y="293839"/>
                      <a:pt x="406533" y="295933"/>
                      <a:pt x="407513" y="297750"/>
                    </a:cubicBezTo>
                    <a:cubicBezTo>
                      <a:pt x="408875" y="300247"/>
                      <a:pt x="411486" y="301795"/>
                      <a:pt x="414324" y="301795"/>
                    </a:cubicBezTo>
                    <a:cubicBezTo>
                      <a:pt x="415604" y="301795"/>
                      <a:pt x="416883" y="301474"/>
                      <a:pt x="418008" y="300867"/>
                    </a:cubicBezTo>
                    <a:lnTo>
                      <a:pt x="445208" y="286123"/>
                    </a:lnTo>
                    <a:lnTo>
                      <a:pt x="445208" y="412808"/>
                    </a:lnTo>
                    <a:lnTo>
                      <a:pt x="269784" y="507633"/>
                    </a:lnTo>
                    <a:lnTo>
                      <a:pt x="269784" y="296717"/>
                    </a:lnTo>
                    <a:lnTo>
                      <a:pt x="320492" y="347426"/>
                    </a:lnTo>
                    <a:cubicBezTo>
                      <a:pt x="321958" y="348891"/>
                      <a:pt x="323897" y="349696"/>
                      <a:pt x="325961" y="349696"/>
                    </a:cubicBezTo>
                    <a:cubicBezTo>
                      <a:pt x="327241" y="349696"/>
                      <a:pt x="328510" y="349366"/>
                      <a:pt x="329645" y="348757"/>
                    </a:cubicBezTo>
                    <a:lnTo>
                      <a:pt x="390797" y="315612"/>
                    </a:lnTo>
                    <a:cubicBezTo>
                      <a:pt x="392613" y="314632"/>
                      <a:pt x="393934" y="312991"/>
                      <a:pt x="394522" y="311009"/>
                    </a:cubicBezTo>
                    <a:cubicBezTo>
                      <a:pt x="395110" y="309028"/>
                      <a:pt x="394894" y="306944"/>
                      <a:pt x="393913" y="305127"/>
                    </a:cubicBezTo>
                    <a:cubicBezTo>
                      <a:pt x="392551" y="302620"/>
                      <a:pt x="389940" y="301072"/>
                      <a:pt x="387092" y="301072"/>
                    </a:cubicBezTo>
                    <a:cubicBezTo>
                      <a:pt x="385823" y="301072"/>
                      <a:pt x="384543" y="301392"/>
                      <a:pt x="383419" y="302011"/>
                    </a:cubicBezTo>
                    <a:lnTo>
                      <a:pt x="327354" y="332389"/>
                    </a:lnTo>
                    <a:lnTo>
                      <a:pt x="274861" y="279907"/>
                    </a:lnTo>
                    <a:lnTo>
                      <a:pt x="451536" y="184402"/>
                    </a:lnTo>
                    <a:lnTo>
                      <a:pt x="503586" y="236876"/>
                    </a:lnTo>
                    <a:lnTo>
                      <a:pt x="449323" y="266287"/>
                    </a:lnTo>
                    <a:close/>
                  </a:path>
                </a:pathLst>
              </a:custGeom>
              <a:solidFill>
                <a:srgbClr val="3A2F5E"/>
              </a:solidFill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70" name="TextBox 169">
            <a:extLst>
              <a:ext uri="{FF2B5EF4-FFF2-40B4-BE49-F238E27FC236}">
                <a16:creationId xmlns:a16="http://schemas.microsoft.com/office/drawing/2014/main" id="{5B4D75E2-01BA-4BFC-9224-0FD1AC6EC1AC}"/>
              </a:ext>
            </a:extLst>
          </p:cNvPr>
          <p:cNvSpPr txBox="1"/>
          <p:nvPr/>
        </p:nvSpPr>
        <p:spPr>
          <a:xfrm>
            <a:off x="1026866" y="1044106"/>
            <a:ext cx="40186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Infographic Analysis Slides Design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B151C8D6-7F00-4479-ADF3-A2BBFD0A725E}"/>
              </a:ext>
            </a:extLst>
          </p:cNvPr>
          <p:cNvSpPr txBox="1"/>
          <p:nvPr/>
        </p:nvSpPr>
        <p:spPr>
          <a:xfrm>
            <a:off x="1825079" y="2583267"/>
            <a:ext cx="2008393" cy="307777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Always Ontime Project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28C0CC0D-1EA3-4F5A-8DC7-C509DD55F19F}"/>
              </a:ext>
            </a:extLst>
          </p:cNvPr>
          <p:cNvSpPr txBox="1"/>
          <p:nvPr/>
        </p:nvSpPr>
        <p:spPr>
          <a:xfrm>
            <a:off x="1825079" y="2897011"/>
            <a:ext cx="3322794" cy="60984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Source Sans Pro" panose="020B0503030403020204" pitchFamily="34" charset="0"/>
                <a:cs typeface="Poppins" panose="00000500000000000000" pitchFamily="2" charset="0"/>
              </a:rPr>
              <a:t>Lorem Ipsum is simply dummy text of the printing and typesetting industry.</a:t>
            </a:r>
          </a:p>
        </p:txBody>
      </p:sp>
      <p:sp>
        <p:nvSpPr>
          <p:cNvPr id="173" name="Graphic 2" descr="Badge Tick1 with solid fill">
            <a:extLst>
              <a:ext uri="{FF2B5EF4-FFF2-40B4-BE49-F238E27FC236}">
                <a16:creationId xmlns:a16="http://schemas.microsoft.com/office/drawing/2014/main" id="{F04718CA-1407-4949-BB04-BE52AC126D79}"/>
              </a:ext>
            </a:extLst>
          </p:cNvPr>
          <p:cNvSpPr/>
          <p:nvPr/>
        </p:nvSpPr>
        <p:spPr>
          <a:xfrm>
            <a:off x="1146389" y="2657358"/>
            <a:ext cx="338672" cy="338672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0C3399F5-5A2B-43D0-99B2-C84D4F5A8E92}"/>
              </a:ext>
            </a:extLst>
          </p:cNvPr>
          <p:cNvSpPr txBox="1"/>
          <p:nvPr/>
        </p:nvSpPr>
        <p:spPr>
          <a:xfrm>
            <a:off x="1826600" y="3736932"/>
            <a:ext cx="2307250" cy="307777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E-Commerce Fulfillment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D64BEB7C-9BD4-4FA9-AA0C-AB4D458A1B7E}"/>
              </a:ext>
            </a:extLst>
          </p:cNvPr>
          <p:cNvSpPr txBox="1"/>
          <p:nvPr/>
        </p:nvSpPr>
        <p:spPr>
          <a:xfrm>
            <a:off x="1826600" y="4050676"/>
            <a:ext cx="3322794" cy="60984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Source Sans Pro" panose="020B0503030403020204" pitchFamily="34" charset="0"/>
                <a:cs typeface="Poppins" panose="00000500000000000000" pitchFamily="2" charset="0"/>
              </a:rPr>
              <a:t>Lorem Ipsum is simply dummy text of the printing and typesetting industry.</a:t>
            </a:r>
          </a:p>
        </p:txBody>
      </p:sp>
      <p:sp>
        <p:nvSpPr>
          <p:cNvPr id="176" name="Graphic 2" descr="Badge Tick1 with solid fill">
            <a:extLst>
              <a:ext uri="{FF2B5EF4-FFF2-40B4-BE49-F238E27FC236}">
                <a16:creationId xmlns:a16="http://schemas.microsoft.com/office/drawing/2014/main" id="{5FBFD0F9-F834-455A-9480-FFC44F73EA6D}"/>
              </a:ext>
            </a:extLst>
          </p:cNvPr>
          <p:cNvSpPr/>
          <p:nvPr/>
        </p:nvSpPr>
        <p:spPr>
          <a:xfrm>
            <a:off x="1147910" y="3811023"/>
            <a:ext cx="338672" cy="338672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EF6E2B92-A9B9-4C90-BD80-073D422D4248}"/>
              </a:ext>
            </a:extLst>
          </p:cNvPr>
          <p:cNvSpPr txBox="1"/>
          <p:nvPr/>
        </p:nvSpPr>
        <p:spPr>
          <a:xfrm>
            <a:off x="1826600" y="4890304"/>
            <a:ext cx="2008393" cy="307777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Parcel Delivered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C0CE5D57-EC6F-40E4-8FE2-8F2F280D6530}"/>
              </a:ext>
            </a:extLst>
          </p:cNvPr>
          <p:cNvSpPr txBox="1"/>
          <p:nvPr/>
        </p:nvSpPr>
        <p:spPr>
          <a:xfrm>
            <a:off x="1826600" y="5204048"/>
            <a:ext cx="3322794" cy="60984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  <a:ea typeface="Source Sans Pro" panose="020B0503030403020204" pitchFamily="34" charset="0"/>
                <a:cs typeface="Poppins" panose="00000500000000000000" pitchFamily="2" charset="0"/>
              </a:rPr>
              <a:t>Lorem Ipsum is simply dummy text of the printing and typesetting industry.</a:t>
            </a:r>
          </a:p>
        </p:txBody>
      </p:sp>
      <p:sp>
        <p:nvSpPr>
          <p:cNvPr id="179" name="Graphic 2" descr="Badge Tick1 with solid fill">
            <a:extLst>
              <a:ext uri="{FF2B5EF4-FFF2-40B4-BE49-F238E27FC236}">
                <a16:creationId xmlns:a16="http://schemas.microsoft.com/office/drawing/2014/main" id="{346452C8-0BC8-47BF-93D3-6C4BC95019C1}"/>
              </a:ext>
            </a:extLst>
          </p:cNvPr>
          <p:cNvSpPr/>
          <p:nvPr/>
        </p:nvSpPr>
        <p:spPr>
          <a:xfrm>
            <a:off x="1147910" y="4964395"/>
            <a:ext cx="338672" cy="338672"/>
          </a:xfrm>
          <a:custGeom>
            <a:avLst/>
            <a:gdLst>
              <a:gd name="connsiteX0" fmla="*/ 361750 w 723499"/>
              <a:gd name="connsiteY0" fmla="*/ 0 h 723499"/>
              <a:gd name="connsiteX1" fmla="*/ 0 w 723499"/>
              <a:gd name="connsiteY1" fmla="*/ 361750 h 723499"/>
              <a:gd name="connsiteX2" fmla="*/ 361750 w 723499"/>
              <a:gd name="connsiteY2" fmla="*/ 723500 h 723499"/>
              <a:gd name="connsiteX3" fmla="*/ 723500 w 723499"/>
              <a:gd name="connsiteY3" fmla="*/ 361750 h 723499"/>
              <a:gd name="connsiteX4" fmla="*/ 723500 w 723499"/>
              <a:gd name="connsiteY4" fmla="*/ 361721 h 723499"/>
              <a:gd name="connsiteX5" fmla="*/ 362026 w 723499"/>
              <a:gd name="connsiteY5" fmla="*/ 0 h 723499"/>
              <a:gd name="connsiteX6" fmla="*/ 361750 w 723499"/>
              <a:gd name="connsiteY6" fmla="*/ 0 h 723499"/>
              <a:gd name="connsiteX7" fmla="*/ 449380 w 723499"/>
              <a:gd name="connsiteY7" fmla="*/ 379028 h 723499"/>
              <a:gd name="connsiteX8" fmla="*/ 290312 w 723499"/>
              <a:gd name="connsiteY8" fmla="*/ 538258 h 723499"/>
              <a:gd name="connsiteX9" fmla="*/ 154010 w 723499"/>
              <a:gd name="connsiteY9" fmla="*/ 401955 h 723499"/>
              <a:gd name="connsiteX10" fmla="*/ 199549 w 723499"/>
              <a:gd name="connsiteY10" fmla="*/ 356416 h 723499"/>
              <a:gd name="connsiteX11" fmla="*/ 290312 w 723499"/>
              <a:gd name="connsiteY11" fmla="*/ 447180 h 723499"/>
              <a:gd name="connsiteX12" fmla="*/ 421757 w 723499"/>
              <a:gd name="connsiteY12" fmla="*/ 314030 h 723499"/>
              <a:gd name="connsiteX13" fmla="*/ 534543 w 723499"/>
              <a:gd name="connsiteY13" fmla="*/ 202673 h 723499"/>
              <a:gd name="connsiteX14" fmla="*/ 538648 w 723499"/>
              <a:gd name="connsiteY14" fmla="*/ 198863 h 723499"/>
              <a:gd name="connsiteX15" fmla="*/ 542458 w 723499"/>
              <a:gd name="connsiteY15" fmla="*/ 194748 h 723499"/>
              <a:gd name="connsiteX16" fmla="*/ 588636 w 723499"/>
              <a:gd name="connsiteY16" fmla="*/ 240287 h 723499"/>
              <a:gd name="connsiteX17" fmla="*/ 449370 w 723499"/>
              <a:gd name="connsiteY17" fmla="*/ 379000 h 72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23499" h="723499">
                <a:moveTo>
                  <a:pt x="361750" y="0"/>
                </a:moveTo>
                <a:cubicBezTo>
                  <a:pt x="161961" y="0"/>
                  <a:pt x="0" y="161961"/>
                  <a:pt x="0" y="361750"/>
                </a:cubicBezTo>
                <a:cubicBezTo>
                  <a:pt x="0" y="561539"/>
                  <a:pt x="161961" y="723500"/>
                  <a:pt x="361750" y="723500"/>
                </a:cubicBezTo>
                <a:cubicBezTo>
                  <a:pt x="561539" y="723500"/>
                  <a:pt x="723500" y="561539"/>
                  <a:pt x="723500" y="361750"/>
                </a:cubicBezTo>
                <a:cubicBezTo>
                  <a:pt x="723500" y="361740"/>
                  <a:pt x="723500" y="361731"/>
                  <a:pt x="723500" y="361721"/>
                </a:cubicBezTo>
                <a:cubicBezTo>
                  <a:pt x="723569" y="162016"/>
                  <a:pt x="561731" y="69"/>
                  <a:pt x="362026" y="0"/>
                </a:cubicBezTo>
                <a:cubicBezTo>
                  <a:pt x="361934" y="0"/>
                  <a:pt x="361842" y="0"/>
                  <a:pt x="361750" y="0"/>
                </a:cubicBezTo>
                <a:close/>
                <a:moveTo>
                  <a:pt x="449380" y="379028"/>
                </a:moveTo>
                <a:cubicBezTo>
                  <a:pt x="396675" y="431638"/>
                  <a:pt x="343652" y="484715"/>
                  <a:pt x="290312" y="538258"/>
                </a:cubicBezTo>
                <a:cubicBezTo>
                  <a:pt x="244986" y="492716"/>
                  <a:pt x="199552" y="447282"/>
                  <a:pt x="154010" y="401955"/>
                </a:cubicBezTo>
                <a:lnTo>
                  <a:pt x="199549" y="356416"/>
                </a:lnTo>
                <a:lnTo>
                  <a:pt x="290312" y="447180"/>
                </a:lnTo>
                <a:cubicBezTo>
                  <a:pt x="334375" y="402482"/>
                  <a:pt x="378190" y="358099"/>
                  <a:pt x="421757" y="314030"/>
                </a:cubicBezTo>
                <a:cubicBezTo>
                  <a:pt x="465296" y="269967"/>
                  <a:pt x="489385" y="246317"/>
                  <a:pt x="534543" y="202673"/>
                </a:cubicBezTo>
                <a:cubicBezTo>
                  <a:pt x="535810" y="201406"/>
                  <a:pt x="537172" y="200149"/>
                  <a:pt x="538648" y="198863"/>
                </a:cubicBezTo>
                <a:cubicBezTo>
                  <a:pt x="540079" y="197649"/>
                  <a:pt x="541358" y="196268"/>
                  <a:pt x="542458" y="194748"/>
                </a:cubicBezTo>
                <a:lnTo>
                  <a:pt x="588636" y="240287"/>
                </a:lnTo>
                <a:cubicBezTo>
                  <a:pt x="535000" y="293627"/>
                  <a:pt x="502082" y="326393"/>
                  <a:pt x="449370" y="379000"/>
                </a:cubicBez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68F6D782-2FB4-4ACA-9960-31106FB9232D}"/>
              </a:ext>
            </a:extLst>
          </p:cNvPr>
          <p:cNvGrpSpPr/>
          <p:nvPr/>
        </p:nvGrpSpPr>
        <p:grpSpPr>
          <a:xfrm flipH="1">
            <a:off x="1167790" y="2211083"/>
            <a:ext cx="1628079" cy="0"/>
            <a:chOff x="1156311" y="1345783"/>
            <a:chExt cx="1628079" cy="0"/>
          </a:xfrm>
        </p:grpSpPr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752EEBC7-A4E9-419B-9E48-8CF281317FEE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0791F9CD-AE7E-41F4-B654-7F24768DF2F9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C4D87B55-9078-483F-9124-44B2ADBB7128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64232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60">
            <a:extLst>
              <a:ext uri="{FF2B5EF4-FFF2-40B4-BE49-F238E27FC236}">
                <a16:creationId xmlns:a16="http://schemas.microsoft.com/office/drawing/2014/main" id="{E21E09CE-0D80-4436-8585-E9B6442A68EC}"/>
              </a:ext>
            </a:extLst>
          </p:cNvPr>
          <p:cNvSpPr txBox="1"/>
          <p:nvPr/>
        </p:nvSpPr>
        <p:spPr>
          <a:xfrm>
            <a:off x="4916075" y="4944646"/>
            <a:ext cx="2362752" cy="886846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41" name="TextBox 63">
            <a:extLst>
              <a:ext uri="{FF2B5EF4-FFF2-40B4-BE49-F238E27FC236}">
                <a16:creationId xmlns:a16="http://schemas.microsoft.com/office/drawing/2014/main" id="{5DD8EA2B-9D7D-434E-AA2A-4080F8CE0574}"/>
              </a:ext>
            </a:extLst>
          </p:cNvPr>
          <p:cNvSpPr txBox="1"/>
          <p:nvPr/>
        </p:nvSpPr>
        <p:spPr>
          <a:xfrm>
            <a:off x="2112683" y="4944646"/>
            <a:ext cx="2362752" cy="886846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42" name="TextBox 64">
            <a:extLst>
              <a:ext uri="{FF2B5EF4-FFF2-40B4-BE49-F238E27FC236}">
                <a16:creationId xmlns:a16="http://schemas.microsoft.com/office/drawing/2014/main" id="{9DDE2D21-D5C4-4402-A32C-3FEAD450EEAE}"/>
              </a:ext>
            </a:extLst>
          </p:cNvPr>
          <p:cNvSpPr txBox="1"/>
          <p:nvPr/>
        </p:nvSpPr>
        <p:spPr>
          <a:xfrm>
            <a:off x="7748775" y="4944646"/>
            <a:ext cx="2362752" cy="886846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20053D1-E5C0-4ACF-9F11-827FEC178A82}"/>
              </a:ext>
            </a:extLst>
          </p:cNvPr>
          <p:cNvSpPr txBox="1"/>
          <p:nvPr/>
        </p:nvSpPr>
        <p:spPr>
          <a:xfrm>
            <a:off x="2707446" y="1044106"/>
            <a:ext cx="6777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Infographic Analysis Slides Design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F334F6C-F964-4A2F-8069-3ECB58A3F53E}"/>
              </a:ext>
            </a:extLst>
          </p:cNvPr>
          <p:cNvGrpSpPr/>
          <p:nvPr/>
        </p:nvGrpSpPr>
        <p:grpSpPr>
          <a:xfrm flipH="1">
            <a:off x="5281961" y="1868183"/>
            <a:ext cx="1628079" cy="0"/>
            <a:chOff x="1156311" y="1345783"/>
            <a:chExt cx="1628079" cy="0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6B537F9-E721-4224-94AA-D73216F2DFCA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FA9453CD-6130-47E6-BD55-4276A41F7956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5A3B21C-8E53-408B-9367-548D95A87CA4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11F94FFB-88B7-42C5-BBED-5ECF4FFDD82E}"/>
              </a:ext>
            </a:extLst>
          </p:cNvPr>
          <p:cNvGrpSpPr/>
          <p:nvPr/>
        </p:nvGrpSpPr>
        <p:grpSpPr>
          <a:xfrm>
            <a:off x="0" y="2293345"/>
            <a:ext cx="12191999" cy="2362465"/>
            <a:chOff x="0" y="2293345"/>
            <a:chExt cx="12191999" cy="2362465"/>
          </a:xfrm>
        </p:grpSpPr>
        <p:sp>
          <p:nvSpPr>
            <p:cNvPr id="27" name="Circle">
              <a:extLst>
                <a:ext uri="{FF2B5EF4-FFF2-40B4-BE49-F238E27FC236}">
                  <a16:creationId xmlns:a16="http://schemas.microsoft.com/office/drawing/2014/main" id="{9DBA6A95-9FE8-4521-890B-06252012BDAD}"/>
                </a:ext>
              </a:extLst>
            </p:cNvPr>
            <p:cNvSpPr/>
            <p:nvPr/>
          </p:nvSpPr>
          <p:spPr>
            <a:xfrm>
              <a:off x="2863570" y="2999329"/>
              <a:ext cx="890286" cy="890286"/>
            </a:xfrm>
            <a:prstGeom prst="ellipse">
              <a:avLst/>
            </a:prstGeom>
            <a:solidFill>
              <a:srgbClr val="262261"/>
            </a:solidFill>
            <a:ln w="12700">
              <a:miter lim="400000"/>
            </a:ln>
            <a:effectLst>
              <a:outerShdw blurRad="190500" dist="50800" dir="5400000" algn="ctr" rotWithShape="0">
                <a:schemeClr val="bg1">
                  <a:lumMod val="50000"/>
                  <a:alpha val="19000"/>
                </a:schemeClr>
              </a:outerShdw>
            </a:effectLst>
          </p:spPr>
          <p:txBody>
            <a:bodyPr lIns="38100" tIns="38100" rIns="38100" bIns="3810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Circle">
              <a:extLst>
                <a:ext uri="{FF2B5EF4-FFF2-40B4-BE49-F238E27FC236}">
                  <a16:creationId xmlns:a16="http://schemas.microsoft.com/office/drawing/2014/main" id="{96B67C55-171D-4B3E-99BD-C28E6EF1A2A3}"/>
                </a:ext>
              </a:extLst>
            </p:cNvPr>
            <p:cNvSpPr/>
            <p:nvPr/>
          </p:nvSpPr>
          <p:spPr>
            <a:xfrm>
              <a:off x="5666962" y="2999329"/>
              <a:ext cx="890286" cy="890286"/>
            </a:xfrm>
            <a:prstGeom prst="ellipse">
              <a:avLst/>
            </a:prstGeom>
            <a:solidFill>
              <a:srgbClr val="453DAD"/>
            </a:solidFill>
            <a:ln w="12700">
              <a:miter lim="400000"/>
            </a:ln>
            <a:effectLst>
              <a:outerShdw blurRad="190500" dist="50800" dir="5400000" algn="ctr" rotWithShape="0">
                <a:schemeClr val="bg1">
                  <a:lumMod val="50000"/>
                  <a:alpha val="19000"/>
                </a:schemeClr>
              </a:outerShdw>
            </a:effectLst>
          </p:spPr>
          <p:txBody>
            <a:bodyPr lIns="38100" tIns="38100" rIns="38100" bIns="3810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Circle">
              <a:extLst>
                <a:ext uri="{FF2B5EF4-FFF2-40B4-BE49-F238E27FC236}">
                  <a16:creationId xmlns:a16="http://schemas.microsoft.com/office/drawing/2014/main" id="{7FB8C124-4946-425C-91AB-CE12179DBA40}"/>
                </a:ext>
              </a:extLst>
            </p:cNvPr>
            <p:cNvSpPr/>
            <p:nvPr/>
          </p:nvSpPr>
          <p:spPr>
            <a:xfrm>
              <a:off x="8499662" y="2999329"/>
              <a:ext cx="890286" cy="890286"/>
            </a:xfrm>
            <a:prstGeom prst="ellipse">
              <a:avLst/>
            </a:prstGeom>
            <a:solidFill>
              <a:srgbClr val="FAAF40"/>
            </a:solidFill>
            <a:ln w="12700">
              <a:miter lim="400000"/>
            </a:ln>
            <a:effectLst>
              <a:outerShdw blurRad="190500" dist="50800" dir="5400000" algn="ctr" rotWithShape="0">
                <a:schemeClr val="bg1">
                  <a:lumMod val="50000"/>
                  <a:alpha val="19000"/>
                </a:schemeClr>
              </a:outerShdw>
            </a:effectLst>
          </p:spPr>
          <p:txBody>
            <a:bodyPr lIns="38100" tIns="38100" rIns="38100" bIns="3810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C26FF8F7-B356-4556-9A23-D7D2DEA6BF3F}"/>
                </a:ext>
              </a:extLst>
            </p:cNvPr>
            <p:cNvSpPr/>
            <p:nvPr/>
          </p:nvSpPr>
          <p:spPr>
            <a:xfrm>
              <a:off x="0" y="2293345"/>
              <a:ext cx="4521431" cy="2360023"/>
            </a:xfrm>
            <a:custGeom>
              <a:avLst/>
              <a:gdLst>
                <a:gd name="connsiteX0" fmla="*/ 3309639 w 4521431"/>
                <a:gd name="connsiteY0" fmla="*/ 0 h 2360023"/>
                <a:gd name="connsiteX1" fmla="*/ 4167599 w 4521431"/>
                <a:gd name="connsiteY1" fmla="*/ 334874 h 2360023"/>
                <a:gd name="connsiteX2" fmla="*/ 4201645 w 4521431"/>
                <a:gd name="connsiteY2" fmla="*/ 366570 h 2360023"/>
                <a:gd name="connsiteX3" fmla="*/ 4423745 w 4521431"/>
                <a:gd name="connsiteY3" fmla="*/ 1642673 h 2360023"/>
                <a:gd name="connsiteX4" fmla="*/ 4399312 w 4521431"/>
                <a:gd name="connsiteY4" fmla="*/ 1698857 h 2360023"/>
                <a:gd name="connsiteX5" fmla="*/ 4394505 w 4521431"/>
                <a:gd name="connsiteY5" fmla="*/ 1706066 h 2360023"/>
                <a:gd name="connsiteX6" fmla="*/ 3667073 w 4521431"/>
                <a:gd name="connsiteY6" fmla="*/ 2352679 h 2360023"/>
                <a:gd name="connsiteX7" fmla="*/ 3592132 w 4521431"/>
                <a:gd name="connsiteY7" fmla="*/ 2358480 h 2360023"/>
                <a:gd name="connsiteX8" fmla="*/ 3592132 w 4521431"/>
                <a:gd name="connsiteY8" fmla="*/ 2360023 h 2360023"/>
                <a:gd name="connsiteX9" fmla="*/ 3572194 w 4521431"/>
                <a:gd name="connsiteY9" fmla="*/ 2360023 h 2360023"/>
                <a:gd name="connsiteX10" fmla="*/ 3501498 w 4521431"/>
                <a:gd name="connsiteY10" fmla="*/ 2360023 h 2360023"/>
                <a:gd name="connsiteX11" fmla="*/ 285750 w 4521431"/>
                <a:gd name="connsiteY11" fmla="*/ 2360023 h 2360023"/>
                <a:gd name="connsiteX12" fmla="*/ 0 w 4521431"/>
                <a:gd name="connsiteY12" fmla="*/ 2360023 h 2360023"/>
                <a:gd name="connsiteX13" fmla="*/ 0 w 4521431"/>
                <a:gd name="connsiteY13" fmla="*/ 1759848 h 2360023"/>
                <a:gd name="connsiteX14" fmla="*/ 285750 w 4521431"/>
                <a:gd name="connsiteY14" fmla="*/ 1759848 h 2360023"/>
                <a:gd name="connsiteX15" fmla="*/ 285750 w 4521431"/>
                <a:gd name="connsiteY15" fmla="*/ 1759848 h 2360023"/>
                <a:gd name="connsiteX16" fmla="*/ 2247402 w 4521431"/>
                <a:gd name="connsiteY16" fmla="*/ 1759848 h 2360023"/>
                <a:gd name="connsiteX17" fmla="*/ 3186672 w 4521431"/>
                <a:gd name="connsiteY17" fmla="*/ 1759848 h 2360023"/>
                <a:gd name="connsiteX18" fmla="*/ 3206299 w 4521431"/>
                <a:gd name="connsiteY18" fmla="*/ 1759848 h 2360023"/>
                <a:gd name="connsiteX19" fmla="*/ 3411176 w 4521431"/>
                <a:gd name="connsiteY19" fmla="*/ 1759848 h 2360023"/>
                <a:gd name="connsiteX20" fmla="*/ 3869796 w 4521431"/>
                <a:gd name="connsiteY20" fmla="*/ 1413359 h 2360023"/>
                <a:gd name="connsiteX21" fmla="*/ 3921065 w 4521431"/>
                <a:gd name="connsiteY21" fmla="*/ 1122941 h 2360023"/>
                <a:gd name="connsiteX22" fmla="*/ 3311241 w 4521431"/>
                <a:gd name="connsiteY22" fmla="*/ 537412 h 2360023"/>
                <a:gd name="connsiteX23" fmla="*/ 2715836 w 4521431"/>
                <a:gd name="connsiteY23" fmla="*/ 1010801 h 2360023"/>
                <a:gd name="connsiteX24" fmla="*/ 2750082 w 4521431"/>
                <a:gd name="connsiteY24" fmla="*/ 1413359 h 2360023"/>
                <a:gd name="connsiteX25" fmla="*/ 2925720 w 4521431"/>
                <a:gd name="connsiteY25" fmla="*/ 1657320 h 2360023"/>
                <a:gd name="connsiteX26" fmla="*/ 2200940 w 4521431"/>
                <a:gd name="connsiteY26" fmla="*/ 1657320 h 2360023"/>
                <a:gd name="connsiteX27" fmla="*/ 2193730 w 4521431"/>
                <a:gd name="connsiteY27" fmla="*/ 1642673 h 2360023"/>
                <a:gd name="connsiteX28" fmla="*/ 2415830 w 4521431"/>
                <a:gd name="connsiteY28" fmla="*/ 366570 h 2360023"/>
                <a:gd name="connsiteX29" fmla="*/ 2449876 w 4521431"/>
                <a:gd name="connsiteY29" fmla="*/ 334874 h 2360023"/>
                <a:gd name="connsiteX30" fmla="*/ 3309639 w 4521431"/>
                <a:gd name="connsiteY30" fmla="*/ 0 h 2360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4521431" h="2360023">
                  <a:moveTo>
                    <a:pt x="3309639" y="0"/>
                  </a:moveTo>
                  <a:cubicBezTo>
                    <a:pt x="3618606" y="0"/>
                    <a:pt x="3927274" y="111625"/>
                    <a:pt x="4167599" y="334874"/>
                  </a:cubicBezTo>
                  <a:cubicBezTo>
                    <a:pt x="4179815" y="344600"/>
                    <a:pt x="4189428" y="356844"/>
                    <a:pt x="4201645" y="366570"/>
                  </a:cubicBezTo>
                  <a:cubicBezTo>
                    <a:pt x="4523680" y="686283"/>
                    <a:pt x="4611599" y="1188851"/>
                    <a:pt x="4423745" y="1642673"/>
                  </a:cubicBezTo>
                  <a:cubicBezTo>
                    <a:pt x="4416335" y="1662240"/>
                    <a:pt x="4406722" y="1681693"/>
                    <a:pt x="4399312" y="1698857"/>
                  </a:cubicBezTo>
                  <a:cubicBezTo>
                    <a:pt x="4396909" y="1703663"/>
                    <a:pt x="4394505" y="1706066"/>
                    <a:pt x="4394505" y="1706066"/>
                  </a:cubicBezTo>
                  <a:cubicBezTo>
                    <a:pt x="4394505" y="1706066"/>
                    <a:pt x="4128540" y="2280833"/>
                    <a:pt x="3667073" y="2352679"/>
                  </a:cubicBezTo>
                  <a:lnTo>
                    <a:pt x="3592132" y="2358480"/>
                  </a:lnTo>
                  <a:lnTo>
                    <a:pt x="3592132" y="2360023"/>
                  </a:lnTo>
                  <a:lnTo>
                    <a:pt x="3572194" y="2360023"/>
                  </a:lnTo>
                  <a:cubicBezTo>
                    <a:pt x="3545357" y="2360023"/>
                    <a:pt x="3523528" y="2360023"/>
                    <a:pt x="3501498" y="2360023"/>
                  </a:cubicBezTo>
                  <a:lnTo>
                    <a:pt x="285750" y="2360023"/>
                  </a:lnTo>
                  <a:lnTo>
                    <a:pt x="0" y="2360023"/>
                  </a:lnTo>
                  <a:lnTo>
                    <a:pt x="0" y="1759848"/>
                  </a:lnTo>
                  <a:lnTo>
                    <a:pt x="285750" y="1759848"/>
                  </a:lnTo>
                  <a:lnTo>
                    <a:pt x="285750" y="1759848"/>
                  </a:lnTo>
                  <a:lnTo>
                    <a:pt x="2247402" y="1759848"/>
                  </a:lnTo>
                  <a:lnTo>
                    <a:pt x="3186672" y="1759848"/>
                  </a:lnTo>
                  <a:cubicBezTo>
                    <a:pt x="3194082" y="1759848"/>
                    <a:pt x="3201292" y="1759848"/>
                    <a:pt x="3206299" y="1759848"/>
                  </a:cubicBezTo>
                  <a:lnTo>
                    <a:pt x="3411176" y="1759848"/>
                  </a:lnTo>
                  <a:cubicBezTo>
                    <a:pt x="3484475" y="1759848"/>
                    <a:pt x="3738218" y="1732957"/>
                    <a:pt x="3869796" y="1413359"/>
                  </a:cubicBezTo>
                  <a:cubicBezTo>
                    <a:pt x="3904042" y="1332802"/>
                    <a:pt x="3926072" y="1227871"/>
                    <a:pt x="3921065" y="1122941"/>
                  </a:cubicBezTo>
                  <a:cubicBezTo>
                    <a:pt x="3908849" y="798422"/>
                    <a:pt x="3640486" y="537412"/>
                    <a:pt x="3311241" y="537412"/>
                  </a:cubicBezTo>
                  <a:cubicBezTo>
                    <a:pt x="3020848" y="537412"/>
                    <a:pt x="2776918" y="739950"/>
                    <a:pt x="2715836" y="1010801"/>
                  </a:cubicBezTo>
                  <a:cubicBezTo>
                    <a:pt x="2679186" y="1152234"/>
                    <a:pt x="2703619" y="1301105"/>
                    <a:pt x="2750082" y="1413359"/>
                  </a:cubicBezTo>
                  <a:cubicBezTo>
                    <a:pt x="2796345" y="1528016"/>
                    <a:pt x="2859830" y="1606056"/>
                    <a:pt x="2925720" y="1657320"/>
                  </a:cubicBezTo>
                  <a:lnTo>
                    <a:pt x="2200940" y="1657320"/>
                  </a:lnTo>
                  <a:cubicBezTo>
                    <a:pt x="2198536" y="1652400"/>
                    <a:pt x="2196133" y="1647594"/>
                    <a:pt x="2193730" y="1642673"/>
                  </a:cubicBezTo>
                  <a:cubicBezTo>
                    <a:pt x="2005876" y="1188851"/>
                    <a:pt x="2093594" y="688686"/>
                    <a:pt x="2415830" y="366570"/>
                  </a:cubicBezTo>
                  <a:cubicBezTo>
                    <a:pt x="2427846" y="356844"/>
                    <a:pt x="2437660" y="344600"/>
                    <a:pt x="2449876" y="334874"/>
                  </a:cubicBezTo>
                  <a:cubicBezTo>
                    <a:pt x="2691403" y="111625"/>
                    <a:pt x="3000671" y="0"/>
                    <a:pt x="3309639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Shape">
              <a:extLst>
                <a:ext uri="{FF2B5EF4-FFF2-40B4-BE49-F238E27FC236}">
                  <a16:creationId xmlns:a16="http://schemas.microsoft.com/office/drawing/2014/main" id="{D63D7390-D31B-4E1C-ACD2-1AD529470322}"/>
                </a:ext>
              </a:extLst>
            </p:cNvPr>
            <p:cNvSpPr/>
            <p:nvPr/>
          </p:nvSpPr>
          <p:spPr>
            <a:xfrm>
              <a:off x="3921144" y="2293404"/>
              <a:ext cx="3403724" cy="236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0625" extrusionOk="0">
                  <a:moveTo>
                    <a:pt x="20258" y="14895"/>
                  </a:moveTo>
                  <a:cubicBezTo>
                    <a:pt x="20258" y="14895"/>
                    <a:pt x="20288" y="14831"/>
                    <a:pt x="20318" y="14703"/>
                  </a:cubicBezTo>
                  <a:cubicBezTo>
                    <a:pt x="20363" y="14575"/>
                    <a:pt x="20393" y="14469"/>
                    <a:pt x="20439" y="14341"/>
                  </a:cubicBezTo>
                  <a:cubicBezTo>
                    <a:pt x="21600" y="10379"/>
                    <a:pt x="21057" y="5991"/>
                    <a:pt x="19066" y="3200"/>
                  </a:cubicBezTo>
                  <a:cubicBezTo>
                    <a:pt x="19006" y="3115"/>
                    <a:pt x="18930" y="3008"/>
                    <a:pt x="18855" y="2923"/>
                  </a:cubicBezTo>
                  <a:cubicBezTo>
                    <a:pt x="15883" y="-975"/>
                    <a:pt x="11222" y="-975"/>
                    <a:pt x="8236" y="2923"/>
                  </a:cubicBezTo>
                  <a:cubicBezTo>
                    <a:pt x="8160" y="3008"/>
                    <a:pt x="8100" y="3115"/>
                    <a:pt x="8025" y="3200"/>
                  </a:cubicBezTo>
                  <a:cubicBezTo>
                    <a:pt x="6034" y="6012"/>
                    <a:pt x="5490" y="10379"/>
                    <a:pt x="6652" y="14341"/>
                  </a:cubicBezTo>
                  <a:cubicBezTo>
                    <a:pt x="6667" y="14384"/>
                    <a:pt x="6682" y="14426"/>
                    <a:pt x="6697" y="14469"/>
                  </a:cubicBezTo>
                  <a:lnTo>
                    <a:pt x="11177" y="14469"/>
                  </a:lnTo>
                  <a:cubicBezTo>
                    <a:pt x="10770" y="14021"/>
                    <a:pt x="10378" y="13340"/>
                    <a:pt x="10091" y="12339"/>
                  </a:cubicBezTo>
                  <a:cubicBezTo>
                    <a:pt x="10031" y="12147"/>
                    <a:pt x="9985" y="11934"/>
                    <a:pt x="9940" y="11700"/>
                  </a:cubicBezTo>
                  <a:cubicBezTo>
                    <a:pt x="9820" y="11167"/>
                    <a:pt x="9744" y="10592"/>
                    <a:pt x="9744" y="10017"/>
                  </a:cubicBezTo>
                  <a:cubicBezTo>
                    <a:pt x="9744" y="7077"/>
                    <a:pt x="11433" y="4691"/>
                    <a:pt x="13515" y="4691"/>
                  </a:cubicBezTo>
                  <a:cubicBezTo>
                    <a:pt x="15084" y="4691"/>
                    <a:pt x="16441" y="6055"/>
                    <a:pt x="16999" y="7993"/>
                  </a:cubicBezTo>
                  <a:cubicBezTo>
                    <a:pt x="17512" y="9442"/>
                    <a:pt x="17361" y="11146"/>
                    <a:pt x="17015" y="12360"/>
                  </a:cubicBezTo>
                  <a:cubicBezTo>
                    <a:pt x="16200" y="15150"/>
                    <a:pt x="14631" y="15385"/>
                    <a:pt x="14179" y="15385"/>
                  </a:cubicBezTo>
                  <a:lnTo>
                    <a:pt x="12912" y="15385"/>
                  </a:lnTo>
                  <a:cubicBezTo>
                    <a:pt x="12882" y="15385"/>
                    <a:pt x="12836" y="15385"/>
                    <a:pt x="12791" y="15385"/>
                  </a:cubicBezTo>
                  <a:lnTo>
                    <a:pt x="6984" y="15385"/>
                  </a:lnTo>
                  <a:cubicBezTo>
                    <a:pt x="6984" y="15385"/>
                    <a:pt x="6984" y="15385"/>
                    <a:pt x="6984" y="15385"/>
                  </a:cubicBezTo>
                  <a:lnTo>
                    <a:pt x="3303" y="15385"/>
                  </a:lnTo>
                  <a:cubicBezTo>
                    <a:pt x="2413" y="18282"/>
                    <a:pt x="1041" y="19816"/>
                    <a:pt x="0" y="20625"/>
                  </a:cubicBezTo>
                  <a:lnTo>
                    <a:pt x="14737" y="20625"/>
                  </a:lnTo>
                  <a:cubicBezTo>
                    <a:pt x="14873" y="20625"/>
                    <a:pt x="15008" y="20625"/>
                    <a:pt x="15174" y="20625"/>
                  </a:cubicBezTo>
                  <a:cubicBezTo>
                    <a:pt x="18372" y="20604"/>
                    <a:pt x="20258" y="14895"/>
                    <a:pt x="20258" y="1489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85A1619-74C3-47B3-B0E7-A5AEF8A20334}"/>
                </a:ext>
              </a:extLst>
            </p:cNvPr>
            <p:cNvSpPr/>
            <p:nvPr/>
          </p:nvSpPr>
          <p:spPr>
            <a:xfrm>
              <a:off x="9581627" y="4050103"/>
              <a:ext cx="2610372" cy="600212"/>
            </a:xfrm>
            <a:custGeom>
              <a:avLst/>
              <a:gdLst>
                <a:gd name="connsiteX0" fmla="*/ 534308 w 2610372"/>
                <a:gd name="connsiteY0" fmla="*/ 0 h 600212"/>
                <a:gd name="connsiteX1" fmla="*/ 2610372 w 2610372"/>
                <a:gd name="connsiteY1" fmla="*/ 0 h 600212"/>
                <a:gd name="connsiteX2" fmla="*/ 2610372 w 2610372"/>
                <a:gd name="connsiteY2" fmla="*/ 600212 h 600212"/>
                <a:gd name="connsiteX3" fmla="*/ 0 w 2610372"/>
                <a:gd name="connsiteY3" fmla="*/ 600212 h 600212"/>
                <a:gd name="connsiteX4" fmla="*/ 534308 w 2610372"/>
                <a:gd name="connsiteY4" fmla="*/ 0 h 600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10372" h="600212">
                  <a:moveTo>
                    <a:pt x="534308" y="0"/>
                  </a:moveTo>
                  <a:lnTo>
                    <a:pt x="2610372" y="0"/>
                  </a:lnTo>
                  <a:lnTo>
                    <a:pt x="2610372" y="600212"/>
                  </a:lnTo>
                  <a:lnTo>
                    <a:pt x="0" y="600212"/>
                  </a:lnTo>
                  <a:cubicBezTo>
                    <a:pt x="168404" y="507485"/>
                    <a:pt x="390440" y="331840"/>
                    <a:pt x="534308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Shape">
              <a:extLst>
                <a:ext uri="{FF2B5EF4-FFF2-40B4-BE49-F238E27FC236}">
                  <a16:creationId xmlns:a16="http://schemas.microsoft.com/office/drawing/2014/main" id="{7624D50C-82BD-412B-8C2E-DD169489418A}"/>
                </a:ext>
              </a:extLst>
            </p:cNvPr>
            <p:cNvSpPr/>
            <p:nvPr/>
          </p:nvSpPr>
          <p:spPr>
            <a:xfrm>
              <a:off x="6751386" y="2293404"/>
              <a:ext cx="3406168" cy="2362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0625" extrusionOk="0">
                  <a:moveTo>
                    <a:pt x="20258" y="14895"/>
                  </a:moveTo>
                  <a:cubicBezTo>
                    <a:pt x="20258" y="14895"/>
                    <a:pt x="20289" y="14831"/>
                    <a:pt x="20319" y="14703"/>
                  </a:cubicBezTo>
                  <a:cubicBezTo>
                    <a:pt x="20364" y="14575"/>
                    <a:pt x="20394" y="14469"/>
                    <a:pt x="20439" y="14341"/>
                  </a:cubicBezTo>
                  <a:cubicBezTo>
                    <a:pt x="21600" y="10379"/>
                    <a:pt x="21057" y="5991"/>
                    <a:pt x="19068" y="3200"/>
                  </a:cubicBezTo>
                  <a:cubicBezTo>
                    <a:pt x="19007" y="3115"/>
                    <a:pt x="18932" y="3008"/>
                    <a:pt x="18857" y="2923"/>
                  </a:cubicBezTo>
                  <a:cubicBezTo>
                    <a:pt x="15887" y="-975"/>
                    <a:pt x="11230" y="-975"/>
                    <a:pt x="8245" y="2923"/>
                  </a:cubicBezTo>
                  <a:cubicBezTo>
                    <a:pt x="8170" y="3008"/>
                    <a:pt x="8109" y="3115"/>
                    <a:pt x="8034" y="3200"/>
                  </a:cubicBezTo>
                  <a:cubicBezTo>
                    <a:pt x="6044" y="6012"/>
                    <a:pt x="5502" y="10379"/>
                    <a:pt x="6662" y="14341"/>
                  </a:cubicBezTo>
                  <a:cubicBezTo>
                    <a:pt x="6677" y="14384"/>
                    <a:pt x="6692" y="14426"/>
                    <a:pt x="6708" y="14469"/>
                  </a:cubicBezTo>
                  <a:lnTo>
                    <a:pt x="11184" y="14469"/>
                  </a:lnTo>
                  <a:cubicBezTo>
                    <a:pt x="10777" y="14021"/>
                    <a:pt x="10385" y="13340"/>
                    <a:pt x="10099" y="12339"/>
                  </a:cubicBezTo>
                  <a:cubicBezTo>
                    <a:pt x="10039" y="12147"/>
                    <a:pt x="9993" y="11934"/>
                    <a:pt x="9948" y="11700"/>
                  </a:cubicBezTo>
                  <a:cubicBezTo>
                    <a:pt x="9828" y="11167"/>
                    <a:pt x="9752" y="10592"/>
                    <a:pt x="9752" y="10017"/>
                  </a:cubicBezTo>
                  <a:cubicBezTo>
                    <a:pt x="9752" y="7077"/>
                    <a:pt x="11441" y="4691"/>
                    <a:pt x="13521" y="4691"/>
                  </a:cubicBezTo>
                  <a:cubicBezTo>
                    <a:pt x="15088" y="4691"/>
                    <a:pt x="16445" y="6055"/>
                    <a:pt x="17003" y="7993"/>
                  </a:cubicBezTo>
                  <a:cubicBezTo>
                    <a:pt x="17515" y="9442"/>
                    <a:pt x="17364" y="11146"/>
                    <a:pt x="17018" y="12360"/>
                  </a:cubicBezTo>
                  <a:cubicBezTo>
                    <a:pt x="16204" y="15150"/>
                    <a:pt x="14636" y="15385"/>
                    <a:pt x="14184" y="15385"/>
                  </a:cubicBezTo>
                  <a:lnTo>
                    <a:pt x="12918" y="15385"/>
                  </a:lnTo>
                  <a:cubicBezTo>
                    <a:pt x="12888" y="15385"/>
                    <a:pt x="12842" y="15385"/>
                    <a:pt x="12797" y="15385"/>
                  </a:cubicBezTo>
                  <a:lnTo>
                    <a:pt x="6994" y="15385"/>
                  </a:lnTo>
                  <a:cubicBezTo>
                    <a:pt x="6994" y="15385"/>
                    <a:pt x="6994" y="15385"/>
                    <a:pt x="6994" y="15385"/>
                  </a:cubicBezTo>
                  <a:lnTo>
                    <a:pt x="3301" y="15385"/>
                  </a:lnTo>
                  <a:cubicBezTo>
                    <a:pt x="2412" y="18282"/>
                    <a:pt x="1040" y="19816"/>
                    <a:pt x="0" y="20625"/>
                  </a:cubicBezTo>
                  <a:lnTo>
                    <a:pt x="14727" y="20625"/>
                  </a:lnTo>
                  <a:cubicBezTo>
                    <a:pt x="14862" y="20625"/>
                    <a:pt x="14998" y="20625"/>
                    <a:pt x="15164" y="20625"/>
                  </a:cubicBezTo>
                  <a:cubicBezTo>
                    <a:pt x="18374" y="20604"/>
                    <a:pt x="20258" y="14895"/>
                    <a:pt x="20258" y="14895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47">
              <a:extLst>
                <a:ext uri="{FF2B5EF4-FFF2-40B4-BE49-F238E27FC236}">
                  <a16:creationId xmlns:a16="http://schemas.microsoft.com/office/drawing/2014/main" id="{6A2A526D-4AC1-44E4-9D4F-875CC19A8728}"/>
                </a:ext>
              </a:extLst>
            </p:cNvPr>
            <p:cNvSpPr txBox="1"/>
            <p:nvPr/>
          </p:nvSpPr>
          <p:spPr>
            <a:xfrm>
              <a:off x="2115298" y="4166928"/>
              <a:ext cx="1473976" cy="369332"/>
            </a:xfrm>
            <a:prstGeom prst="rect">
              <a:avLst/>
            </a:prstGeom>
            <a:noFill/>
            <a:effectLst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Cargo</a:t>
              </a:r>
            </a:p>
          </p:txBody>
        </p:sp>
        <p:sp>
          <p:nvSpPr>
            <p:cNvPr id="38" name="TextBox 48">
              <a:extLst>
                <a:ext uri="{FF2B5EF4-FFF2-40B4-BE49-F238E27FC236}">
                  <a16:creationId xmlns:a16="http://schemas.microsoft.com/office/drawing/2014/main" id="{63280C04-907C-4526-8638-D7535CCE4E04}"/>
                </a:ext>
              </a:extLst>
            </p:cNvPr>
            <p:cNvSpPr txBox="1"/>
            <p:nvPr/>
          </p:nvSpPr>
          <p:spPr>
            <a:xfrm>
              <a:off x="4940141" y="4166928"/>
              <a:ext cx="1473976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effectLst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Support</a:t>
              </a:r>
            </a:p>
          </p:txBody>
        </p:sp>
        <p:sp>
          <p:nvSpPr>
            <p:cNvPr id="39" name="TextBox 49">
              <a:extLst>
                <a:ext uri="{FF2B5EF4-FFF2-40B4-BE49-F238E27FC236}">
                  <a16:creationId xmlns:a16="http://schemas.microsoft.com/office/drawing/2014/main" id="{E4804104-F427-4BD0-A7F9-1B8EED63120A}"/>
                </a:ext>
              </a:extLst>
            </p:cNvPr>
            <p:cNvSpPr txBox="1"/>
            <p:nvPr/>
          </p:nvSpPr>
          <p:spPr>
            <a:xfrm>
              <a:off x="7740491" y="4166928"/>
              <a:ext cx="1473976" cy="369332"/>
            </a:xfrm>
            <a:prstGeom prst="rect">
              <a:avLst/>
            </a:prstGeom>
            <a:noFill/>
            <a:effectLst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Distribution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EFF48AB-DDAE-4123-A043-02789C392FD1}"/>
                </a:ext>
              </a:extLst>
            </p:cNvPr>
            <p:cNvSpPr/>
            <p:nvPr/>
          </p:nvSpPr>
          <p:spPr>
            <a:xfrm>
              <a:off x="5954837" y="3204112"/>
              <a:ext cx="314537" cy="480721"/>
            </a:xfrm>
            <a:custGeom>
              <a:avLst/>
              <a:gdLst>
                <a:gd name="connsiteX0" fmla="*/ 345700 w 345701"/>
                <a:gd name="connsiteY0" fmla="*/ 172856 h 528352"/>
                <a:gd name="connsiteX1" fmla="*/ 345701 w 345701"/>
                <a:gd name="connsiteY1" fmla="*/ 172835 h 528352"/>
                <a:gd name="connsiteX2" fmla="*/ 172865 w 345701"/>
                <a:gd name="connsiteY2" fmla="*/ 0 h 528352"/>
                <a:gd name="connsiteX3" fmla="*/ 37 w 345701"/>
                <a:gd name="connsiteY3" fmla="*/ 172123 h 528352"/>
                <a:gd name="connsiteX4" fmla="*/ 1 w 345701"/>
                <a:gd name="connsiteY4" fmla="*/ 172841 h 528352"/>
                <a:gd name="connsiteX5" fmla="*/ 1 w 345701"/>
                <a:gd name="connsiteY5" fmla="*/ 420469 h 528352"/>
                <a:gd name="connsiteX6" fmla="*/ 0 w 345701"/>
                <a:gd name="connsiteY6" fmla="*/ 420508 h 528352"/>
                <a:gd name="connsiteX7" fmla="*/ 1 w 345701"/>
                <a:gd name="connsiteY7" fmla="*/ 420529 h 528352"/>
                <a:gd name="connsiteX8" fmla="*/ 1 w 345701"/>
                <a:gd name="connsiteY8" fmla="*/ 461783 h 528352"/>
                <a:gd name="connsiteX9" fmla="*/ 7741 w 345701"/>
                <a:gd name="connsiteY9" fmla="*/ 469522 h 528352"/>
                <a:gd name="connsiteX10" fmla="*/ 15480 w 345701"/>
                <a:gd name="connsiteY10" fmla="*/ 461783 h 528352"/>
                <a:gd name="connsiteX11" fmla="*/ 15480 w 345701"/>
                <a:gd name="connsiteY11" fmla="*/ 420509 h 528352"/>
                <a:gd name="connsiteX12" fmla="*/ 15480 w 345701"/>
                <a:gd name="connsiteY12" fmla="*/ 420505 h 528352"/>
                <a:gd name="connsiteX13" fmla="*/ 15480 w 345701"/>
                <a:gd name="connsiteY13" fmla="*/ 420470 h 528352"/>
                <a:gd name="connsiteX14" fmla="*/ 59336 w 345701"/>
                <a:gd name="connsiteY14" fmla="*/ 376652 h 528352"/>
                <a:gd name="connsiteX15" fmla="*/ 93271 w 345701"/>
                <a:gd name="connsiteY15" fmla="*/ 376652 h 528352"/>
                <a:gd name="connsiteX16" fmla="*/ 172865 w 345701"/>
                <a:gd name="connsiteY16" fmla="*/ 448888 h 528352"/>
                <a:gd name="connsiteX17" fmla="*/ 252459 w 345701"/>
                <a:gd name="connsiteY17" fmla="*/ 376651 h 528352"/>
                <a:gd name="connsiteX18" fmla="*/ 286366 w 345701"/>
                <a:gd name="connsiteY18" fmla="*/ 376652 h 528352"/>
                <a:gd name="connsiteX19" fmla="*/ 330222 w 345701"/>
                <a:gd name="connsiteY19" fmla="*/ 420470 h 528352"/>
                <a:gd name="connsiteX20" fmla="*/ 330222 w 345701"/>
                <a:gd name="connsiteY20" fmla="*/ 420509 h 528352"/>
                <a:gd name="connsiteX21" fmla="*/ 330223 w 345701"/>
                <a:gd name="connsiteY21" fmla="*/ 420530 h 528352"/>
                <a:gd name="connsiteX22" fmla="*/ 330223 w 345701"/>
                <a:gd name="connsiteY22" fmla="*/ 512873 h 528352"/>
                <a:gd name="connsiteX23" fmla="*/ 273463 w 345701"/>
                <a:gd name="connsiteY23" fmla="*/ 512873 h 528352"/>
                <a:gd name="connsiteX24" fmla="*/ 273463 w 345701"/>
                <a:gd name="connsiteY24" fmla="*/ 475719 h 528352"/>
                <a:gd name="connsiteX25" fmla="*/ 265724 w 345701"/>
                <a:gd name="connsiteY25" fmla="*/ 467980 h 528352"/>
                <a:gd name="connsiteX26" fmla="*/ 257984 w 345701"/>
                <a:gd name="connsiteY26" fmla="*/ 475719 h 528352"/>
                <a:gd name="connsiteX27" fmla="*/ 257984 w 345701"/>
                <a:gd name="connsiteY27" fmla="*/ 512873 h 528352"/>
                <a:gd name="connsiteX28" fmla="*/ 87717 w 345701"/>
                <a:gd name="connsiteY28" fmla="*/ 512873 h 528352"/>
                <a:gd name="connsiteX29" fmla="*/ 87717 w 345701"/>
                <a:gd name="connsiteY29" fmla="*/ 475719 h 528352"/>
                <a:gd name="connsiteX30" fmla="*/ 79977 w 345701"/>
                <a:gd name="connsiteY30" fmla="*/ 467980 h 528352"/>
                <a:gd name="connsiteX31" fmla="*/ 72238 w 345701"/>
                <a:gd name="connsiteY31" fmla="*/ 475719 h 528352"/>
                <a:gd name="connsiteX32" fmla="*/ 72238 w 345701"/>
                <a:gd name="connsiteY32" fmla="*/ 512873 h 528352"/>
                <a:gd name="connsiteX33" fmla="*/ 15480 w 345701"/>
                <a:gd name="connsiteY33" fmla="*/ 512873 h 528352"/>
                <a:gd name="connsiteX34" fmla="*/ 15480 w 345701"/>
                <a:gd name="connsiteY34" fmla="*/ 492740 h 528352"/>
                <a:gd name="connsiteX35" fmla="*/ 7741 w 345701"/>
                <a:gd name="connsiteY35" fmla="*/ 485000 h 528352"/>
                <a:gd name="connsiteX36" fmla="*/ 1 w 345701"/>
                <a:gd name="connsiteY36" fmla="*/ 492740 h 528352"/>
                <a:gd name="connsiteX37" fmla="*/ 1 w 345701"/>
                <a:gd name="connsiteY37" fmla="*/ 520592 h 528352"/>
                <a:gd name="connsiteX38" fmla="*/ 0 w 345701"/>
                <a:gd name="connsiteY38" fmla="*/ 520612 h 528352"/>
                <a:gd name="connsiteX39" fmla="*/ 7740 w 345701"/>
                <a:gd name="connsiteY39" fmla="*/ 528352 h 528352"/>
                <a:gd name="connsiteX40" fmla="*/ 337962 w 345701"/>
                <a:gd name="connsiteY40" fmla="*/ 528352 h 528352"/>
                <a:gd name="connsiteX41" fmla="*/ 345701 w 345701"/>
                <a:gd name="connsiteY41" fmla="*/ 520612 h 528352"/>
                <a:gd name="connsiteX42" fmla="*/ 345701 w 345701"/>
                <a:gd name="connsiteY42" fmla="*/ 420508 h 528352"/>
                <a:gd name="connsiteX43" fmla="*/ 345700 w 345701"/>
                <a:gd name="connsiteY43" fmla="*/ 420469 h 528352"/>
                <a:gd name="connsiteX44" fmla="*/ 345700 w 345701"/>
                <a:gd name="connsiteY44" fmla="*/ 172856 h 528352"/>
                <a:gd name="connsiteX45" fmla="*/ 172865 w 345701"/>
                <a:gd name="connsiteY45" fmla="*/ 433408 h 528352"/>
                <a:gd name="connsiteX46" fmla="*/ 108850 w 345701"/>
                <a:gd name="connsiteY46" fmla="*/ 376651 h 528352"/>
                <a:gd name="connsiteX47" fmla="*/ 141892 w 345701"/>
                <a:gd name="connsiteY47" fmla="*/ 376651 h 528352"/>
                <a:gd name="connsiteX48" fmla="*/ 149632 w 345701"/>
                <a:gd name="connsiteY48" fmla="*/ 368911 h 528352"/>
                <a:gd name="connsiteX49" fmla="*/ 149632 w 345701"/>
                <a:gd name="connsiteY49" fmla="*/ 368910 h 528352"/>
                <a:gd name="connsiteX50" fmla="*/ 149632 w 345701"/>
                <a:gd name="connsiteY50" fmla="*/ 368909 h 528352"/>
                <a:gd name="connsiteX51" fmla="*/ 149632 w 345701"/>
                <a:gd name="connsiteY51" fmla="*/ 353443 h 528352"/>
                <a:gd name="connsiteX52" fmla="*/ 172851 w 345701"/>
                <a:gd name="connsiteY52" fmla="*/ 355494 h 528352"/>
                <a:gd name="connsiteX53" fmla="*/ 196069 w 345701"/>
                <a:gd name="connsiteY53" fmla="*/ 353443 h 528352"/>
                <a:gd name="connsiteX54" fmla="*/ 196069 w 345701"/>
                <a:gd name="connsiteY54" fmla="*/ 368909 h 528352"/>
                <a:gd name="connsiteX55" fmla="*/ 203809 w 345701"/>
                <a:gd name="connsiteY55" fmla="*/ 376649 h 528352"/>
                <a:gd name="connsiteX56" fmla="*/ 236880 w 345701"/>
                <a:gd name="connsiteY56" fmla="*/ 376650 h 528352"/>
                <a:gd name="connsiteX57" fmla="*/ 172865 w 345701"/>
                <a:gd name="connsiteY57" fmla="*/ 433408 h 528352"/>
                <a:gd name="connsiteX58" fmla="*/ 183170 w 345701"/>
                <a:gd name="connsiteY58" fmla="*/ 278617 h 528352"/>
                <a:gd name="connsiteX59" fmla="*/ 154792 w 345701"/>
                <a:gd name="connsiteY59" fmla="*/ 301836 h 528352"/>
                <a:gd name="connsiteX60" fmla="*/ 183170 w 345701"/>
                <a:gd name="connsiteY60" fmla="*/ 325054 h 528352"/>
                <a:gd name="connsiteX61" fmla="*/ 211286 w 345701"/>
                <a:gd name="connsiteY61" fmla="*/ 305027 h 528352"/>
                <a:gd name="connsiteX62" fmla="*/ 223666 w 345701"/>
                <a:gd name="connsiteY62" fmla="*/ 305427 h 528352"/>
                <a:gd name="connsiteX63" fmla="*/ 258696 w 345701"/>
                <a:gd name="connsiteY63" fmla="*/ 301995 h 528352"/>
                <a:gd name="connsiteX64" fmla="*/ 172850 w 345701"/>
                <a:gd name="connsiteY64" fmla="*/ 340016 h 528352"/>
                <a:gd name="connsiteX65" fmla="*/ 56757 w 345701"/>
                <a:gd name="connsiteY65" fmla="*/ 223923 h 528352"/>
                <a:gd name="connsiteX66" fmla="*/ 56757 w 345701"/>
                <a:gd name="connsiteY66" fmla="*/ 180581 h 528352"/>
                <a:gd name="connsiteX67" fmla="*/ 56758 w 345701"/>
                <a:gd name="connsiteY67" fmla="*/ 180581 h 528352"/>
                <a:gd name="connsiteX68" fmla="*/ 288944 w 345701"/>
                <a:gd name="connsiteY68" fmla="*/ 180581 h 528352"/>
                <a:gd name="connsiteX69" fmla="*/ 288944 w 345701"/>
                <a:gd name="connsiteY69" fmla="*/ 223922 h 528352"/>
                <a:gd name="connsiteX70" fmla="*/ 273509 w 345701"/>
                <a:gd name="connsiteY70" fmla="*/ 281717 h 528352"/>
                <a:gd name="connsiteX71" fmla="*/ 207099 w 345701"/>
                <a:gd name="connsiteY71" fmla="*/ 289196 h 528352"/>
                <a:gd name="connsiteX72" fmla="*/ 183170 w 345701"/>
                <a:gd name="connsiteY72" fmla="*/ 278617 h 528352"/>
                <a:gd name="connsiteX73" fmla="*/ 196069 w 345701"/>
                <a:gd name="connsiteY73" fmla="*/ 301836 h 528352"/>
                <a:gd name="connsiteX74" fmla="*/ 183170 w 345701"/>
                <a:gd name="connsiteY74" fmla="*/ 309575 h 528352"/>
                <a:gd name="connsiteX75" fmla="*/ 170271 w 345701"/>
                <a:gd name="connsiteY75" fmla="*/ 301836 h 528352"/>
                <a:gd name="connsiteX76" fmla="*/ 183170 w 345701"/>
                <a:gd name="connsiteY76" fmla="*/ 294096 h 528352"/>
                <a:gd name="connsiteX77" fmla="*/ 196069 w 345701"/>
                <a:gd name="connsiteY77" fmla="*/ 301836 h 528352"/>
                <a:gd name="connsiteX78" fmla="*/ 330221 w 345701"/>
                <a:gd name="connsiteY78" fmla="*/ 172842 h 528352"/>
                <a:gd name="connsiteX79" fmla="*/ 330221 w 345701"/>
                <a:gd name="connsiteY79" fmla="*/ 380584 h 528352"/>
                <a:gd name="connsiteX80" fmla="*/ 286365 w 345701"/>
                <a:gd name="connsiteY80" fmla="*/ 361172 h 528352"/>
                <a:gd name="connsiteX81" fmla="*/ 211548 w 345701"/>
                <a:gd name="connsiteY81" fmla="*/ 361170 h 528352"/>
                <a:gd name="connsiteX82" fmla="*/ 211548 w 345701"/>
                <a:gd name="connsiteY82" fmla="*/ 349683 h 528352"/>
                <a:gd name="connsiteX83" fmla="*/ 283973 w 345701"/>
                <a:gd name="connsiteY83" fmla="*/ 294296 h 528352"/>
                <a:gd name="connsiteX84" fmla="*/ 320516 w 345701"/>
                <a:gd name="connsiteY84" fmla="*/ 266849 h 528352"/>
                <a:gd name="connsiteX85" fmla="*/ 324105 w 345701"/>
                <a:gd name="connsiteY85" fmla="*/ 239799 h 528352"/>
                <a:gd name="connsiteX86" fmla="*/ 304367 w 345701"/>
                <a:gd name="connsiteY86" fmla="*/ 227651 h 528352"/>
                <a:gd name="connsiteX87" fmla="*/ 304424 w 345701"/>
                <a:gd name="connsiteY87" fmla="*/ 223922 h 528352"/>
                <a:gd name="connsiteX88" fmla="*/ 304424 w 345701"/>
                <a:gd name="connsiteY88" fmla="*/ 172841 h 528352"/>
                <a:gd name="connsiteX89" fmla="*/ 304424 w 345701"/>
                <a:gd name="connsiteY89" fmla="*/ 152203 h 528352"/>
                <a:gd name="connsiteX90" fmla="*/ 296684 w 345701"/>
                <a:gd name="connsiteY90" fmla="*/ 144463 h 528352"/>
                <a:gd name="connsiteX91" fmla="*/ 288945 w 345701"/>
                <a:gd name="connsiteY91" fmla="*/ 152203 h 528352"/>
                <a:gd name="connsiteX92" fmla="*/ 288945 w 345701"/>
                <a:gd name="connsiteY92" fmla="*/ 165102 h 528352"/>
                <a:gd name="connsiteX93" fmla="*/ 273466 w 345701"/>
                <a:gd name="connsiteY93" fmla="*/ 165102 h 528352"/>
                <a:gd name="connsiteX94" fmla="*/ 273466 w 345701"/>
                <a:gd name="connsiteY94" fmla="*/ 152203 h 528352"/>
                <a:gd name="connsiteX95" fmla="*/ 265726 w 345701"/>
                <a:gd name="connsiteY95" fmla="*/ 144463 h 528352"/>
                <a:gd name="connsiteX96" fmla="*/ 257986 w 345701"/>
                <a:gd name="connsiteY96" fmla="*/ 152203 h 528352"/>
                <a:gd name="connsiteX97" fmla="*/ 257986 w 345701"/>
                <a:gd name="connsiteY97" fmla="*/ 165102 h 528352"/>
                <a:gd name="connsiteX98" fmla="*/ 242507 w 345701"/>
                <a:gd name="connsiteY98" fmla="*/ 165102 h 528352"/>
                <a:gd name="connsiteX99" fmla="*/ 242507 w 345701"/>
                <a:gd name="connsiteY99" fmla="*/ 152203 h 528352"/>
                <a:gd name="connsiteX100" fmla="*/ 234768 w 345701"/>
                <a:gd name="connsiteY100" fmla="*/ 144463 h 528352"/>
                <a:gd name="connsiteX101" fmla="*/ 227028 w 345701"/>
                <a:gd name="connsiteY101" fmla="*/ 152203 h 528352"/>
                <a:gd name="connsiteX102" fmla="*/ 227028 w 345701"/>
                <a:gd name="connsiteY102" fmla="*/ 165102 h 528352"/>
                <a:gd name="connsiteX103" fmla="*/ 211549 w 345701"/>
                <a:gd name="connsiteY103" fmla="*/ 165102 h 528352"/>
                <a:gd name="connsiteX104" fmla="*/ 211549 w 345701"/>
                <a:gd name="connsiteY104" fmla="*/ 152203 h 528352"/>
                <a:gd name="connsiteX105" fmla="*/ 203810 w 345701"/>
                <a:gd name="connsiteY105" fmla="*/ 144463 h 528352"/>
                <a:gd name="connsiteX106" fmla="*/ 196070 w 345701"/>
                <a:gd name="connsiteY106" fmla="*/ 152203 h 528352"/>
                <a:gd name="connsiteX107" fmla="*/ 196070 w 345701"/>
                <a:gd name="connsiteY107" fmla="*/ 165102 h 528352"/>
                <a:gd name="connsiteX108" fmla="*/ 180591 w 345701"/>
                <a:gd name="connsiteY108" fmla="*/ 165102 h 528352"/>
                <a:gd name="connsiteX109" fmla="*/ 180591 w 345701"/>
                <a:gd name="connsiteY109" fmla="*/ 152203 h 528352"/>
                <a:gd name="connsiteX110" fmla="*/ 172852 w 345701"/>
                <a:gd name="connsiteY110" fmla="*/ 144463 h 528352"/>
                <a:gd name="connsiteX111" fmla="*/ 165112 w 345701"/>
                <a:gd name="connsiteY111" fmla="*/ 152203 h 528352"/>
                <a:gd name="connsiteX112" fmla="*/ 165112 w 345701"/>
                <a:gd name="connsiteY112" fmla="*/ 165102 h 528352"/>
                <a:gd name="connsiteX113" fmla="*/ 149633 w 345701"/>
                <a:gd name="connsiteY113" fmla="*/ 165102 h 528352"/>
                <a:gd name="connsiteX114" fmla="*/ 149633 w 345701"/>
                <a:gd name="connsiteY114" fmla="*/ 152203 h 528352"/>
                <a:gd name="connsiteX115" fmla="*/ 141893 w 345701"/>
                <a:gd name="connsiteY115" fmla="*/ 144463 h 528352"/>
                <a:gd name="connsiteX116" fmla="*/ 134154 w 345701"/>
                <a:gd name="connsiteY116" fmla="*/ 152203 h 528352"/>
                <a:gd name="connsiteX117" fmla="*/ 134154 w 345701"/>
                <a:gd name="connsiteY117" fmla="*/ 165102 h 528352"/>
                <a:gd name="connsiteX118" fmla="*/ 118675 w 345701"/>
                <a:gd name="connsiteY118" fmla="*/ 165102 h 528352"/>
                <a:gd name="connsiteX119" fmla="*/ 118675 w 345701"/>
                <a:gd name="connsiteY119" fmla="*/ 152203 h 528352"/>
                <a:gd name="connsiteX120" fmla="*/ 110935 w 345701"/>
                <a:gd name="connsiteY120" fmla="*/ 144463 h 528352"/>
                <a:gd name="connsiteX121" fmla="*/ 103196 w 345701"/>
                <a:gd name="connsiteY121" fmla="*/ 152203 h 528352"/>
                <a:gd name="connsiteX122" fmla="*/ 103196 w 345701"/>
                <a:gd name="connsiteY122" fmla="*/ 165102 h 528352"/>
                <a:gd name="connsiteX123" fmla="*/ 87717 w 345701"/>
                <a:gd name="connsiteY123" fmla="*/ 165102 h 528352"/>
                <a:gd name="connsiteX124" fmla="*/ 87717 w 345701"/>
                <a:gd name="connsiteY124" fmla="*/ 152203 h 528352"/>
                <a:gd name="connsiteX125" fmla="*/ 79977 w 345701"/>
                <a:gd name="connsiteY125" fmla="*/ 144463 h 528352"/>
                <a:gd name="connsiteX126" fmla="*/ 72238 w 345701"/>
                <a:gd name="connsiteY126" fmla="*/ 152203 h 528352"/>
                <a:gd name="connsiteX127" fmla="*/ 72238 w 345701"/>
                <a:gd name="connsiteY127" fmla="*/ 165102 h 528352"/>
                <a:gd name="connsiteX128" fmla="*/ 56759 w 345701"/>
                <a:gd name="connsiteY128" fmla="*/ 165102 h 528352"/>
                <a:gd name="connsiteX129" fmla="*/ 56759 w 345701"/>
                <a:gd name="connsiteY129" fmla="*/ 152203 h 528352"/>
                <a:gd name="connsiteX130" fmla="*/ 49019 w 345701"/>
                <a:gd name="connsiteY130" fmla="*/ 144463 h 528352"/>
                <a:gd name="connsiteX131" fmla="*/ 41280 w 345701"/>
                <a:gd name="connsiteY131" fmla="*/ 152203 h 528352"/>
                <a:gd name="connsiteX132" fmla="*/ 41280 w 345701"/>
                <a:gd name="connsiteY132" fmla="*/ 172841 h 528352"/>
                <a:gd name="connsiteX133" fmla="*/ 41280 w 345701"/>
                <a:gd name="connsiteY133" fmla="*/ 223922 h 528352"/>
                <a:gd name="connsiteX134" fmla="*/ 134154 w 345701"/>
                <a:gd name="connsiteY134" fmla="*/ 349683 h 528352"/>
                <a:gd name="connsiteX135" fmla="*/ 134154 w 345701"/>
                <a:gd name="connsiteY135" fmla="*/ 361172 h 528352"/>
                <a:gd name="connsiteX136" fmla="*/ 59337 w 345701"/>
                <a:gd name="connsiteY136" fmla="*/ 361172 h 528352"/>
                <a:gd name="connsiteX137" fmla="*/ 15481 w 345701"/>
                <a:gd name="connsiteY137" fmla="*/ 380584 h 528352"/>
                <a:gd name="connsiteX138" fmla="*/ 15481 w 345701"/>
                <a:gd name="connsiteY138" fmla="*/ 173375 h 528352"/>
                <a:gd name="connsiteX139" fmla="*/ 15508 w 345701"/>
                <a:gd name="connsiteY139" fmla="*/ 172835 h 528352"/>
                <a:gd name="connsiteX140" fmla="*/ 172865 w 345701"/>
                <a:gd name="connsiteY140" fmla="*/ 15479 h 528352"/>
                <a:gd name="connsiteX141" fmla="*/ 330222 w 345701"/>
                <a:gd name="connsiteY141" fmla="*/ 172825 h 528352"/>
                <a:gd name="connsiteX142" fmla="*/ 330221 w 345701"/>
                <a:gd name="connsiteY142" fmla="*/ 172842 h 528352"/>
                <a:gd name="connsiteX143" fmla="*/ 296168 w 345701"/>
                <a:gd name="connsiteY143" fmla="*/ 269791 h 528352"/>
                <a:gd name="connsiteX144" fmla="*/ 303022 w 345701"/>
                <a:gd name="connsiteY144" fmla="*/ 243088 h 528352"/>
                <a:gd name="connsiteX145" fmla="*/ 310450 w 345701"/>
                <a:gd name="connsiteY145" fmla="*/ 247089 h 528352"/>
                <a:gd name="connsiteX146" fmla="*/ 307654 w 345701"/>
                <a:gd name="connsiteY146" fmla="*/ 258237 h 528352"/>
                <a:gd name="connsiteX147" fmla="*/ 296168 w 345701"/>
                <a:gd name="connsiteY147" fmla="*/ 269791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</a:cxnLst>
              <a:rect l="l" t="t" r="r" b="b"/>
              <a:pathLst>
                <a:path w="345701" h="528352">
                  <a:moveTo>
                    <a:pt x="345700" y="172856"/>
                  </a:moveTo>
                  <a:cubicBezTo>
                    <a:pt x="345700" y="172848"/>
                    <a:pt x="345701" y="172842"/>
                    <a:pt x="345701" y="172835"/>
                  </a:cubicBezTo>
                  <a:cubicBezTo>
                    <a:pt x="345701" y="77534"/>
                    <a:pt x="268167" y="0"/>
                    <a:pt x="172865" y="0"/>
                  </a:cubicBezTo>
                  <a:cubicBezTo>
                    <a:pt x="77801" y="0"/>
                    <a:pt x="423" y="77149"/>
                    <a:pt x="37" y="172123"/>
                  </a:cubicBezTo>
                  <a:cubicBezTo>
                    <a:pt x="15" y="172360"/>
                    <a:pt x="1" y="172599"/>
                    <a:pt x="1" y="172841"/>
                  </a:cubicBezTo>
                  <a:lnTo>
                    <a:pt x="1" y="420469"/>
                  </a:lnTo>
                  <a:cubicBezTo>
                    <a:pt x="1" y="420483"/>
                    <a:pt x="0" y="420495"/>
                    <a:pt x="0" y="420508"/>
                  </a:cubicBezTo>
                  <a:cubicBezTo>
                    <a:pt x="0" y="420516"/>
                    <a:pt x="1" y="420522"/>
                    <a:pt x="1" y="420529"/>
                  </a:cubicBezTo>
                  <a:lnTo>
                    <a:pt x="1" y="461783"/>
                  </a:lnTo>
                  <a:cubicBezTo>
                    <a:pt x="1" y="466055"/>
                    <a:pt x="3467" y="469522"/>
                    <a:pt x="7741" y="469522"/>
                  </a:cubicBezTo>
                  <a:cubicBezTo>
                    <a:pt x="12002" y="469522"/>
                    <a:pt x="15480" y="466055"/>
                    <a:pt x="15480" y="461783"/>
                  </a:cubicBezTo>
                  <a:lnTo>
                    <a:pt x="15480" y="420509"/>
                  </a:lnTo>
                  <a:lnTo>
                    <a:pt x="15480" y="420505"/>
                  </a:lnTo>
                  <a:lnTo>
                    <a:pt x="15480" y="420470"/>
                  </a:lnTo>
                  <a:cubicBezTo>
                    <a:pt x="15502" y="396305"/>
                    <a:pt x="35166" y="376652"/>
                    <a:pt x="59336" y="376652"/>
                  </a:cubicBezTo>
                  <a:lnTo>
                    <a:pt x="93271" y="376652"/>
                  </a:lnTo>
                  <a:cubicBezTo>
                    <a:pt x="97177" y="417132"/>
                    <a:pt x="131378" y="448888"/>
                    <a:pt x="172865" y="448888"/>
                  </a:cubicBezTo>
                  <a:cubicBezTo>
                    <a:pt x="214352" y="448888"/>
                    <a:pt x="248553" y="417132"/>
                    <a:pt x="252459" y="376651"/>
                  </a:cubicBezTo>
                  <a:lnTo>
                    <a:pt x="286366" y="376652"/>
                  </a:lnTo>
                  <a:cubicBezTo>
                    <a:pt x="310536" y="376652"/>
                    <a:pt x="330199" y="396305"/>
                    <a:pt x="330222" y="420470"/>
                  </a:cubicBezTo>
                  <a:lnTo>
                    <a:pt x="330222" y="420509"/>
                  </a:lnTo>
                  <a:cubicBezTo>
                    <a:pt x="330222" y="420517"/>
                    <a:pt x="330223" y="420523"/>
                    <a:pt x="330223" y="420530"/>
                  </a:cubicBezTo>
                  <a:lnTo>
                    <a:pt x="330223" y="512873"/>
                  </a:lnTo>
                  <a:lnTo>
                    <a:pt x="273463" y="512873"/>
                  </a:lnTo>
                  <a:lnTo>
                    <a:pt x="273463" y="475719"/>
                  </a:lnTo>
                  <a:cubicBezTo>
                    <a:pt x="273463" y="471444"/>
                    <a:pt x="269999" y="467980"/>
                    <a:pt x="265724" y="467980"/>
                  </a:cubicBezTo>
                  <a:cubicBezTo>
                    <a:pt x="261450" y="467980"/>
                    <a:pt x="257984" y="471444"/>
                    <a:pt x="257984" y="475719"/>
                  </a:cubicBezTo>
                  <a:lnTo>
                    <a:pt x="257984" y="512873"/>
                  </a:lnTo>
                  <a:lnTo>
                    <a:pt x="87717" y="512873"/>
                  </a:lnTo>
                  <a:lnTo>
                    <a:pt x="87717" y="475719"/>
                  </a:lnTo>
                  <a:cubicBezTo>
                    <a:pt x="87717" y="471444"/>
                    <a:pt x="84253" y="467980"/>
                    <a:pt x="79977" y="467980"/>
                  </a:cubicBezTo>
                  <a:cubicBezTo>
                    <a:pt x="75702" y="467980"/>
                    <a:pt x="72238" y="471444"/>
                    <a:pt x="72238" y="475719"/>
                  </a:cubicBezTo>
                  <a:lnTo>
                    <a:pt x="72238" y="512873"/>
                  </a:lnTo>
                  <a:lnTo>
                    <a:pt x="15480" y="512873"/>
                  </a:lnTo>
                  <a:lnTo>
                    <a:pt x="15480" y="492740"/>
                  </a:lnTo>
                  <a:cubicBezTo>
                    <a:pt x="15480" y="488477"/>
                    <a:pt x="12002" y="485000"/>
                    <a:pt x="7741" y="485000"/>
                  </a:cubicBezTo>
                  <a:cubicBezTo>
                    <a:pt x="3467" y="485000"/>
                    <a:pt x="1" y="488477"/>
                    <a:pt x="1" y="492740"/>
                  </a:cubicBezTo>
                  <a:lnTo>
                    <a:pt x="1" y="520592"/>
                  </a:lnTo>
                  <a:cubicBezTo>
                    <a:pt x="1" y="520599"/>
                    <a:pt x="0" y="520605"/>
                    <a:pt x="0" y="520612"/>
                  </a:cubicBezTo>
                  <a:cubicBezTo>
                    <a:pt x="0" y="524888"/>
                    <a:pt x="3464" y="528352"/>
                    <a:pt x="7740" y="528352"/>
                  </a:cubicBezTo>
                  <a:lnTo>
                    <a:pt x="337962" y="528352"/>
                  </a:lnTo>
                  <a:cubicBezTo>
                    <a:pt x="342237" y="528352"/>
                    <a:pt x="345701" y="524888"/>
                    <a:pt x="345701" y="520612"/>
                  </a:cubicBezTo>
                  <a:lnTo>
                    <a:pt x="345701" y="420508"/>
                  </a:lnTo>
                  <a:cubicBezTo>
                    <a:pt x="345701" y="420495"/>
                    <a:pt x="345700" y="420483"/>
                    <a:pt x="345700" y="420469"/>
                  </a:cubicBezTo>
                  <a:lnTo>
                    <a:pt x="345700" y="172856"/>
                  </a:lnTo>
                  <a:close/>
                  <a:moveTo>
                    <a:pt x="172865" y="433408"/>
                  </a:moveTo>
                  <a:cubicBezTo>
                    <a:pt x="139921" y="433408"/>
                    <a:pt x="112687" y="408576"/>
                    <a:pt x="108850" y="376651"/>
                  </a:cubicBezTo>
                  <a:lnTo>
                    <a:pt x="141892" y="376651"/>
                  </a:lnTo>
                  <a:cubicBezTo>
                    <a:pt x="146168" y="376651"/>
                    <a:pt x="149632" y="373187"/>
                    <a:pt x="149632" y="368911"/>
                  </a:cubicBezTo>
                  <a:lnTo>
                    <a:pt x="149632" y="368910"/>
                  </a:lnTo>
                  <a:lnTo>
                    <a:pt x="149632" y="368909"/>
                  </a:lnTo>
                  <a:lnTo>
                    <a:pt x="149632" y="353443"/>
                  </a:lnTo>
                  <a:cubicBezTo>
                    <a:pt x="157171" y="354790"/>
                    <a:pt x="164929" y="355494"/>
                    <a:pt x="172851" y="355494"/>
                  </a:cubicBezTo>
                  <a:cubicBezTo>
                    <a:pt x="180772" y="355494"/>
                    <a:pt x="188530" y="354789"/>
                    <a:pt x="196069" y="353443"/>
                  </a:cubicBezTo>
                  <a:lnTo>
                    <a:pt x="196069" y="368909"/>
                  </a:lnTo>
                  <a:cubicBezTo>
                    <a:pt x="196069" y="373185"/>
                    <a:pt x="199533" y="376649"/>
                    <a:pt x="203809" y="376649"/>
                  </a:cubicBezTo>
                  <a:lnTo>
                    <a:pt x="236880" y="376650"/>
                  </a:lnTo>
                  <a:cubicBezTo>
                    <a:pt x="233043" y="408576"/>
                    <a:pt x="205809" y="433408"/>
                    <a:pt x="172865" y="433408"/>
                  </a:cubicBezTo>
                  <a:close/>
                  <a:moveTo>
                    <a:pt x="183170" y="278617"/>
                  </a:moveTo>
                  <a:cubicBezTo>
                    <a:pt x="167256" y="278617"/>
                    <a:pt x="154792" y="288816"/>
                    <a:pt x="154792" y="301836"/>
                  </a:cubicBezTo>
                  <a:cubicBezTo>
                    <a:pt x="154792" y="314855"/>
                    <a:pt x="167256" y="325054"/>
                    <a:pt x="183170" y="325054"/>
                  </a:cubicBezTo>
                  <a:cubicBezTo>
                    <a:pt x="197756" y="325054"/>
                    <a:pt x="209438" y="316483"/>
                    <a:pt x="211286" y="305027"/>
                  </a:cubicBezTo>
                  <a:cubicBezTo>
                    <a:pt x="215505" y="305285"/>
                    <a:pt x="219641" y="305427"/>
                    <a:pt x="223666" y="305427"/>
                  </a:cubicBezTo>
                  <a:cubicBezTo>
                    <a:pt x="236358" y="305427"/>
                    <a:pt x="248066" y="304181"/>
                    <a:pt x="258696" y="301995"/>
                  </a:cubicBezTo>
                  <a:cubicBezTo>
                    <a:pt x="237447" y="325340"/>
                    <a:pt x="206830" y="340016"/>
                    <a:pt x="172850" y="340016"/>
                  </a:cubicBezTo>
                  <a:cubicBezTo>
                    <a:pt x="108836" y="340016"/>
                    <a:pt x="56757" y="287936"/>
                    <a:pt x="56757" y="223923"/>
                  </a:cubicBezTo>
                  <a:lnTo>
                    <a:pt x="56757" y="180581"/>
                  </a:lnTo>
                  <a:lnTo>
                    <a:pt x="56758" y="180581"/>
                  </a:lnTo>
                  <a:lnTo>
                    <a:pt x="288944" y="180581"/>
                  </a:lnTo>
                  <a:lnTo>
                    <a:pt x="288944" y="223922"/>
                  </a:lnTo>
                  <a:cubicBezTo>
                    <a:pt x="288944" y="244949"/>
                    <a:pt x="283325" y="264688"/>
                    <a:pt x="273509" y="281717"/>
                  </a:cubicBezTo>
                  <a:cubicBezTo>
                    <a:pt x="254444" y="288760"/>
                    <a:pt x="231531" y="291326"/>
                    <a:pt x="207099" y="289196"/>
                  </a:cubicBezTo>
                  <a:cubicBezTo>
                    <a:pt x="202100" y="282788"/>
                    <a:pt x="193343" y="278617"/>
                    <a:pt x="183170" y="278617"/>
                  </a:cubicBezTo>
                  <a:close/>
                  <a:moveTo>
                    <a:pt x="196069" y="301836"/>
                  </a:moveTo>
                  <a:cubicBezTo>
                    <a:pt x="196069" y="305489"/>
                    <a:pt x="190552" y="309575"/>
                    <a:pt x="183170" y="309575"/>
                  </a:cubicBezTo>
                  <a:cubicBezTo>
                    <a:pt x="175787" y="309575"/>
                    <a:pt x="170271" y="305489"/>
                    <a:pt x="170271" y="301836"/>
                  </a:cubicBezTo>
                  <a:cubicBezTo>
                    <a:pt x="170271" y="298182"/>
                    <a:pt x="175787" y="294096"/>
                    <a:pt x="183170" y="294096"/>
                  </a:cubicBezTo>
                  <a:cubicBezTo>
                    <a:pt x="190552" y="294096"/>
                    <a:pt x="196069" y="298182"/>
                    <a:pt x="196069" y="301836"/>
                  </a:cubicBezTo>
                  <a:close/>
                  <a:moveTo>
                    <a:pt x="330221" y="172842"/>
                  </a:moveTo>
                  <a:lnTo>
                    <a:pt x="330221" y="380584"/>
                  </a:lnTo>
                  <a:cubicBezTo>
                    <a:pt x="319361" y="368664"/>
                    <a:pt x="303722" y="361172"/>
                    <a:pt x="286365" y="361172"/>
                  </a:cubicBezTo>
                  <a:lnTo>
                    <a:pt x="211548" y="361170"/>
                  </a:lnTo>
                  <a:lnTo>
                    <a:pt x="211548" y="349683"/>
                  </a:lnTo>
                  <a:cubicBezTo>
                    <a:pt x="241753" y="340371"/>
                    <a:pt x="267348" y="320453"/>
                    <a:pt x="283973" y="294296"/>
                  </a:cubicBezTo>
                  <a:cubicBezTo>
                    <a:pt x="301073" y="287132"/>
                    <a:pt x="313553" y="277247"/>
                    <a:pt x="320516" y="266849"/>
                  </a:cubicBezTo>
                  <a:cubicBezTo>
                    <a:pt x="326891" y="257328"/>
                    <a:pt x="328198" y="247468"/>
                    <a:pt x="324105" y="239799"/>
                  </a:cubicBezTo>
                  <a:cubicBezTo>
                    <a:pt x="319907" y="231934"/>
                    <a:pt x="311637" y="228810"/>
                    <a:pt x="304367" y="227651"/>
                  </a:cubicBezTo>
                  <a:cubicBezTo>
                    <a:pt x="304402" y="226411"/>
                    <a:pt x="304424" y="225170"/>
                    <a:pt x="304424" y="223922"/>
                  </a:cubicBezTo>
                  <a:lnTo>
                    <a:pt x="304424" y="172841"/>
                  </a:lnTo>
                  <a:lnTo>
                    <a:pt x="304424" y="152203"/>
                  </a:lnTo>
                  <a:cubicBezTo>
                    <a:pt x="304424" y="147927"/>
                    <a:pt x="300959" y="144463"/>
                    <a:pt x="296684" y="144463"/>
                  </a:cubicBezTo>
                  <a:cubicBezTo>
                    <a:pt x="292409" y="144463"/>
                    <a:pt x="288945" y="147927"/>
                    <a:pt x="288945" y="152203"/>
                  </a:cubicBezTo>
                  <a:lnTo>
                    <a:pt x="288945" y="165102"/>
                  </a:lnTo>
                  <a:lnTo>
                    <a:pt x="273466" y="165102"/>
                  </a:lnTo>
                  <a:lnTo>
                    <a:pt x="273466" y="152203"/>
                  </a:lnTo>
                  <a:cubicBezTo>
                    <a:pt x="273466" y="147927"/>
                    <a:pt x="270001" y="144463"/>
                    <a:pt x="265726" y="144463"/>
                  </a:cubicBezTo>
                  <a:cubicBezTo>
                    <a:pt x="261451" y="144463"/>
                    <a:pt x="257986" y="147927"/>
                    <a:pt x="257986" y="152203"/>
                  </a:cubicBezTo>
                  <a:lnTo>
                    <a:pt x="257986" y="165102"/>
                  </a:lnTo>
                  <a:lnTo>
                    <a:pt x="242507" y="165102"/>
                  </a:lnTo>
                  <a:lnTo>
                    <a:pt x="242507" y="152203"/>
                  </a:lnTo>
                  <a:cubicBezTo>
                    <a:pt x="242507" y="147927"/>
                    <a:pt x="239043" y="144463"/>
                    <a:pt x="234768" y="144463"/>
                  </a:cubicBezTo>
                  <a:cubicBezTo>
                    <a:pt x="230493" y="144463"/>
                    <a:pt x="227028" y="147927"/>
                    <a:pt x="227028" y="152203"/>
                  </a:cubicBezTo>
                  <a:lnTo>
                    <a:pt x="227028" y="165102"/>
                  </a:lnTo>
                  <a:lnTo>
                    <a:pt x="211549" y="165102"/>
                  </a:lnTo>
                  <a:lnTo>
                    <a:pt x="211549" y="152203"/>
                  </a:lnTo>
                  <a:cubicBezTo>
                    <a:pt x="211549" y="147927"/>
                    <a:pt x="208085" y="144463"/>
                    <a:pt x="203810" y="144463"/>
                  </a:cubicBezTo>
                  <a:cubicBezTo>
                    <a:pt x="199534" y="144463"/>
                    <a:pt x="196070" y="147927"/>
                    <a:pt x="196070" y="152203"/>
                  </a:cubicBezTo>
                  <a:lnTo>
                    <a:pt x="196070" y="165102"/>
                  </a:lnTo>
                  <a:lnTo>
                    <a:pt x="180591" y="165102"/>
                  </a:lnTo>
                  <a:lnTo>
                    <a:pt x="180591" y="152203"/>
                  </a:lnTo>
                  <a:cubicBezTo>
                    <a:pt x="180591" y="147927"/>
                    <a:pt x="177127" y="144463"/>
                    <a:pt x="172852" y="144463"/>
                  </a:cubicBezTo>
                  <a:cubicBezTo>
                    <a:pt x="168576" y="144463"/>
                    <a:pt x="165112" y="147927"/>
                    <a:pt x="165112" y="152203"/>
                  </a:cubicBezTo>
                  <a:lnTo>
                    <a:pt x="165112" y="165102"/>
                  </a:lnTo>
                  <a:lnTo>
                    <a:pt x="149633" y="165102"/>
                  </a:lnTo>
                  <a:lnTo>
                    <a:pt x="149633" y="152203"/>
                  </a:lnTo>
                  <a:cubicBezTo>
                    <a:pt x="149633" y="147927"/>
                    <a:pt x="146169" y="144463"/>
                    <a:pt x="141893" y="144463"/>
                  </a:cubicBezTo>
                  <a:cubicBezTo>
                    <a:pt x="137618" y="144463"/>
                    <a:pt x="134154" y="147927"/>
                    <a:pt x="134154" y="152203"/>
                  </a:cubicBezTo>
                  <a:lnTo>
                    <a:pt x="134154" y="165102"/>
                  </a:lnTo>
                  <a:lnTo>
                    <a:pt x="118675" y="165102"/>
                  </a:lnTo>
                  <a:lnTo>
                    <a:pt x="118675" y="152203"/>
                  </a:lnTo>
                  <a:cubicBezTo>
                    <a:pt x="118675" y="147927"/>
                    <a:pt x="115211" y="144463"/>
                    <a:pt x="110935" y="144463"/>
                  </a:cubicBezTo>
                  <a:cubicBezTo>
                    <a:pt x="106660" y="144463"/>
                    <a:pt x="103196" y="147927"/>
                    <a:pt x="103196" y="152203"/>
                  </a:cubicBezTo>
                  <a:lnTo>
                    <a:pt x="103196" y="165102"/>
                  </a:lnTo>
                  <a:lnTo>
                    <a:pt x="87717" y="165102"/>
                  </a:lnTo>
                  <a:lnTo>
                    <a:pt x="87717" y="152203"/>
                  </a:lnTo>
                  <a:cubicBezTo>
                    <a:pt x="87717" y="147927"/>
                    <a:pt x="84253" y="144463"/>
                    <a:pt x="79977" y="144463"/>
                  </a:cubicBezTo>
                  <a:cubicBezTo>
                    <a:pt x="75702" y="144463"/>
                    <a:pt x="72238" y="147927"/>
                    <a:pt x="72238" y="152203"/>
                  </a:cubicBezTo>
                  <a:lnTo>
                    <a:pt x="72238" y="165102"/>
                  </a:lnTo>
                  <a:lnTo>
                    <a:pt x="56759" y="165102"/>
                  </a:lnTo>
                  <a:lnTo>
                    <a:pt x="56759" y="152203"/>
                  </a:lnTo>
                  <a:cubicBezTo>
                    <a:pt x="56759" y="147927"/>
                    <a:pt x="53294" y="144463"/>
                    <a:pt x="49019" y="144463"/>
                  </a:cubicBezTo>
                  <a:cubicBezTo>
                    <a:pt x="44744" y="144463"/>
                    <a:pt x="41280" y="147927"/>
                    <a:pt x="41280" y="152203"/>
                  </a:cubicBezTo>
                  <a:lnTo>
                    <a:pt x="41280" y="172841"/>
                  </a:lnTo>
                  <a:lnTo>
                    <a:pt x="41280" y="223922"/>
                  </a:lnTo>
                  <a:cubicBezTo>
                    <a:pt x="41280" y="283009"/>
                    <a:pt x="80431" y="333119"/>
                    <a:pt x="134154" y="349683"/>
                  </a:cubicBezTo>
                  <a:lnTo>
                    <a:pt x="134154" y="361172"/>
                  </a:lnTo>
                  <a:lnTo>
                    <a:pt x="59337" y="361172"/>
                  </a:lnTo>
                  <a:cubicBezTo>
                    <a:pt x="41980" y="361172"/>
                    <a:pt x="26341" y="368664"/>
                    <a:pt x="15481" y="380584"/>
                  </a:cubicBezTo>
                  <a:lnTo>
                    <a:pt x="15481" y="173375"/>
                  </a:lnTo>
                  <a:cubicBezTo>
                    <a:pt x="15494" y="173196"/>
                    <a:pt x="15508" y="173018"/>
                    <a:pt x="15508" y="172835"/>
                  </a:cubicBezTo>
                  <a:cubicBezTo>
                    <a:pt x="15507" y="86069"/>
                    <a:pt x="86098" y="15479"/>
                    <a:pt x="172865" y="15479"/>
                  </a:cubicBezTo>
                  <a:cubicBezTo>
                    <a:pt x="259628" y="15479"/>
                    <a:pt x="330216" y="86063"/>
                    <a:pt x="330222" y="172825"/>
                  </a:cubicBezTo>
                  <a:cubicBezTo>
                    <a:pt x="330222" y="172831"/>
                    <a:pt x="330221" y="172836"/>
                    <a:pt x="330221" y="172842"/>
                  </a:cubicBezTo>
                  <a:close/>
                  <a:moveTo>
                    <a:pt x="296168" y="269791"/>
                  </a:moveTo>
                  <a:cubicBezTo>
                    <a:pt x="299348" y="261271"/>
                    <a:pt x="301667" y="252335"/>
                    <a:pt x="303022" y="243088"/>
                  </a:cubicBezTo>
                  <a:cubicBezTo>
                    <a:pt x="306799" y="243821"/>
                    <a:pt x="309444" y="245204"/>
                    <a:pt x="310450" y="247089"/>
                  </a:cubicBezTo>
                  <a:cubicBezTo>
                    <a:pt x="311746" y="249518"/>
                    <a:pt x="310701" y="253685"/>
                    <a:pt x="307654" y="258237"/>
                  </a:cubicBezTo>
                  <a:cubicBezTo>
                    <a:pt x="304953" y="262270"/>
                    <a:pt x="301033" y="266183"/>
                    <a:pt x="296168" y="269791"/>
                  </a:cubicBezTo>
                  <a:close/>
                </a:path>
              </a:pathLst>
            </a:custGeom>
            <a:solidFill>
              <a:schemeClr val="bg1"/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77D26A7A-F25B-4476-BC2B-6074B74E428B}"/>
                </a:ext>
              </a:extLst>
            </p:cNvPr>
            <p:cNvGrpSpPr/>
            <p:nvPr/>
          </p:nvGrpSpPr>
          <p:grpSpPr>
            <a:xfrm>
              <a:off x="3046131" y="3215093"/>
              <a:ext cx="525164" cy="458759"/>
              <a:chOff x="8900476" y="4510765"/>
              <a:chExt cx="528355" cy="461546"/>
            </a:xfrm>
            <a:solidFill>
              <a:schemeClr val="bg1"/>
            </a:solidFill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8AEBA8F8-11DB-4839-A382-BA1F576DDA74}"/>
                  </a:ext>
                </a:extLst>
              </p:cNvPr>
              <p:cNvSpPr/>
              <p:nvPr/>
            </p:nvSpPr>
            <p:spPr>
              <a:xfrm>
                <a:off x="9141804" y="4884578"/>
                <a:ext cx="46436" cy="46443"/>
              </a:xfrm>
              <a:custGeom>
                <a:avLst/>
                <a:gdLst>
                  <a:gd name="connsiteX0" fmla="*/ 45035 w 46436"/>
                  <a:gd name="connsiteY0" fmla="*/ 15281 h 46443"/>
                  <a:gd name="connsiteX1" fmla="*/ 23217 w 46436"/>
                  <a:gd name="connsiteY1" fmla="*/ 0 h 46443"/>
                  <a:gd name="connsiteX2" fmla="*/ 15277 w 46436"/>
                  <a:gd name="connsiteY2" fmla="*/ 1403 h 46443"/>
                  <a:gd name="connsiteX3" fmla="*/ 1401 w 46436"/>
                  <a:gd name="connsiteY3" fmla="*/ 31163 h 46443"/>
                  <a:gd name="connsiteX4" fmla="*/ 23220 w 46436"/>
                  <a:gd name="connsiteY4" fmla="*/ 46443 h 46443"/>
                  <a:gd name="connsiteX5" fmla="*/ 31159 w 46436"/>
                  <a:gd name="connsiteY5" fmla="*/ 45040 h 46443"/>
                  <a:gd name="connsiteX6" fmla="*/ 45035 w 46436"/>
                  <a:gd name="connsiteY6" fmla="*/ 15281 h 46443"/>
                  <a:gd name="connsiteX7" fmla="*/ 25866 w 46436"/>
                  <a:gd name="connsiteY7" fmla="*/ 30495 h 46443"/>
                  <a:gd name="connsiteX8" fmla="*/ 23221 w 46436"/>
                  <a:gd name="connsiteY8" fmla="*/ 30965 h 46443"/>
                  <a:gd name="connsiteX9" fmla="*/ 15946 w 46436"/>
                  <a:gd name="connsiteY9" fmla="*/ 25870 h 46443"/>
                  <a:gd name="connsiteX10" fmla="*/ 20571 w 46436"/>
                  <a:gd name="connsiteY10" fmla="*/ 15950 h 46443"/>
                  <a:gd name="connsiteX11" fmla="*/ 23216 w 46436"/>
                  <a:gd name="connsiteY11" fmla="*/ 15479 h 46443"/>
                  <a:gd name="connsiteX12" fmla="*/ 30490 w 46436"/>
                  <a:gd name="connsiteY12" fmla="*/ 20576 h 46443"/>
                  <a:gd name="connsiteX13" fmla="*/ 25866 w 46436"/>
                  <a:gd name="connsiteY13" fmla="*/ 30495 h 464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436" h="46443">
                    <a:moveTo>
                      <a:pt x="45035" y="15281"/>
                    </a:moveTo>
                    <a:cubicBezTo>
                      <a:pt x="41709" y="6140"/>
                      <a:pt x="32940" y="0"/>
                      <a:pt x="23217" y="0"/>
                    </a:cubicBezTo>
                    <a:cubicBezTo>
                      <a:pt x="20509" y="0"/>
                      <a:pt x="17838" y="473"/>
                      <a:pt x="15277" y="1403"/>
                    </a:cubicBezTo>
                    <a:cubicBezTo>
                      <a:pt x="3248" y="5783"/>
                      <a:pt x="-2976" y="19133"/>
                      <a:pt x="1401" y="31163"/>
                    </a:cubicBezTo>
                    <a:cubicBezTo>
                      <a:pt x="4728" y="40303"/>
                      <a:pt x="13497" y="46443"/>
                      <a:pt x="23220" y="46443"/>
                    </a:cubicBezTo>
                    <a:cubicBezTo>
                      <a:pt x="25928" y="46443"/>
                      <a:pt x="28598" y="45971"/>
                      <a:pt x="31159" y="45040"/>
                    </a:cubicBezTo>
                    <a:cubicBezTo>
                      <a:pt x="43189" y="40661"/>
                      <a:pt x="49414" y="27311"/>
                      <a:pt x="45035" y="15281"/>
                    </a:cubicBezTo>
                    <a:close/>
                    <a:moveTo>
                      <a:pt x="25866" y="30495"/>
                    </a:moveTo>
                    <a:cubicBezTo>
                      <a:pt x="25008" y="30807"/>
                      <a:pt x="24118" y="30965"/>
                      <a:pt x="23221" y="30965"/>
                    </a:cubicBezTo>
                    <a:cubicBezTo>
                      <a:pt x="19979" y="30965"/>
                      <a:pt x="17055" y="28918"/>
                      <a:pt x="15946" y="25870"/>
                    </a:cubicBezTo>
                    <a:cubicBezTo>
                      <a:pt x="14487" y="21860"/>
                      <a:pt x="16562" y="17409"/>
                      <a:pt x="20571" y="15950"/>
                    </a:cubicBezTo>
                    <a:cubicBezTo>
                      <a:pt x="21428" y="15637"/>
                      <a:pt x="22319" y="15479"/>
                      <a:pt x="23216" y="15479"/>
                    </a:cubicBezTo>
                    <a:cubicBezTo>
                      <a:pt x="26457" y="15479"/>
                      <a:pt x="29381" y="17526"/>
                      <a:pt x="30490" y="20576"/>
                    </a:cubicBezTo>
                    <a:cubicBezTo>
                      <a:pt x="31950" y="24585"/>
                      <a:pt x="29876" y="29035"/>
                      <a:pt x="25866" y="30495"/>
                    </a:cubicBez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270F9170-8A7D-4F6C-80FB-0FAB1E076FA4}"/>
                  </a:ext>
                </a:extLst>
              </p:cNvPr>
              <p:cNvSpPr/>
              <p:nvPr/>
            </p:nvSpPr>
            <p:spPr>
              <a:xfrm>
                <a:off x="8900476" y="4510765"/>
                <a:ext cx="528355" cy="461546"/>
              </a:xfrm>
              <a:custGeom>
                <a:avLst/>
                <a:gdLst>
                  <a:gd name="connsiteX0" fmla="*/ 527886 w 528355"/>
                  <a:gd name="connsiteY0" fmla="*/ 317725 h 461546"/>
                  <a:gd name="connsiteX1" fmla="*/ 517296 w 528355"/>
                  <a:gd name="connsiteY1" fmla="*/ 288635 h 461546"/>
                  <a:gd name="connsiteX2" fmla="*/ 513341 w 528355"/>
                  <a:gd name="connsiteY2" fmla="*/ 284292 h 461546"/>
                  <a:gd name="connsiteX3" fmla="*/ 513295 w 528355"/>
                  <a:gd name="connsiteY3" fmla="*/ 284269 h 461546"/>
                  <a:gd name="connsiteX4" fmla="*/ 512940 w 528355"/>
                  <a:gd name="connsiteY4" fmla="*/ 284123 h 461546"/>
                  <a:gd name="connsiteX5" fmla="*/ 512606 w 528355"/>
                  <a:gd name="connsiteY5" fmla="*/ 283986 h 461546"/>
                  <a:gd name="connsiteX6" fmla="*/ 512522 w 528355"/>
                  <a:gd name="connsiteY6" fmla="*/ 283961 h 461546"/>
                  <a:gd name="connsiteX7" fmla="*/ 507378 w 528355"/>
                  <a:gd name="connsiteY7" fmla="*/ 284009 h 461546"/>
                  <a:gd name="connsiteX8" fmla="*/ 482070 w 528355"/>
                  <a:gd name="connsiteY8" fmla="*/ 293212 h 461546"/>
                  <a:gd name="connsiteX9" fmla="*/ 428232 w 528355"/>
                  <a:gd name="connsiteY9" fmla="*/ 145286 h 461546"/>
                  <a:gd name="connsiteX10" fmla="*/ 428227 w 528355"/>
                  <a:gd name="connsiteY10" fmla="*/ 145276 h 461546"/>
                  <a:gd name="connsiteX11" fmla="*/ 407058 w 528355"/>
                  <a:gd name="connsiteY11" fmla="*/ 87108 h 461546"/>
                  <a:gd name="connsiteX12" fmla="*/ 399783 w 528355"/>
                  <a:gd name="connsiteY12" fmla="*/ 82019 h 461546"/>
                  <a:gd name="connsiteX13" fmla="*/ 397141 w 528355"/>
                  <a:gd name="connsiteY13" fmla="*/ 82484 h 461546"/>
                  <a:gd name="connsiteX14" fmla="*/ 392508 w 528355"/>
                  <a:gd name="connsiteY14" fmla="*/ 92401 h 461546"/>
                  <a:gd name="connsiteX15" fmla="*/ 411042 w 528355"/>
                  <a:gd name="connsiteY15" fmla="*/ 143308 h 461546"/>
                  <a:gd name="connsiteX16" fmla="*/ 311651 w 528355"/>
                  <a:gd name="connsiteY16" fmla="*/ 179482 h 461546"/>
                  <a:gd name="connsiteX17" fmla="*/ 311646 w 528355"/>
                  <a:gd name="connsiteY17" fmla="*/ 179483 h 461546"/>
                  <a:gd name="connsiteX18" fmla="*/ 311638 w 528355"/>
                  <a:gd name="connsiteY18" fmla="*/ 179486 h 461546"/>
                  <a:gd name="connsiteX19" fmla="*/ 251045 w 528355"/>
                  <a:gd name="connsiteY19" fmla="*/ 201538 h 461546"/>
                  <a:gd name="connsiteX20" fmla="*/ 210452 w 528355"/>
                  <a:gd name="connsiteY20" fmla="*/ 90032 h 461546"/>
                  <a:gd name="connsiteX21" fmla="*/ 263790 w 528355"/>
                  <a:gd name="connsiteY21" fmla="*/ 70621 h 461546"/>
                  <a:gd name="connsiteX22" fmla="*/ 275261 w 528355"/>
                  <a:gd name="connsiteY22" fmla="*/ 102131 h 461546"/>
                  <a:gd name="connsiteX23" fmla="*/ 282526 w 528355"/>
                  <a:gd name="connsiteY23" fmla="*/ 107229 h 461546"/>
                  <a:gd name="connsiteX24" fmla="*/ 285178 w 528355"/>
                  <a:gd name="connsiteY24" fmla="*/ 106754 h 461546"/>
                  <a:gd name="connsiteX25" fmla="*/ 323968 w 528355"/>
                  <a:gd name="connsiteY25" fmla="*/ 92637 h 461546"/>
                  <a:gd name="connsiteX26" fmla="*/ 328333 w 528355"/>
                  <a:gd name="connsiteY26" fmla="*/ 88643 h 461546"/>
                  <a:gd name="connsiteX27" fmla="*/ 328977 w 528355"/>
                  <a:gd name="connsiteY27" fmla="*/ 84262 h 461546"/>
                  <a:gd name="connsiteX28" fmla="*/ 328974 w 528355"/>
                  <a:gd name="connsiteY28" fmla="*/ 84238 h 461546"/>
                  <a:gd name="connsiteX29" fmla="*/ 328855 w 528355"/>
                  <a:gd name="connsiteY29" fmla="*/ 83635 h 461546"/>
                  <a:gd name="connsiteX30" fmla="*/ 328821 w 528355"/>
                  <a:gd name="connsiteY30" fmla="*/ 83468 h 461546"/>
                  <a:gd name="connsiteX31" fmla="*/ 328592 w 528355"/>
                  <a:gd name="connsiteY31" fmla="*/ 82721 h 461546"/>
                  <a:gd name="connsiteX32" fmla="*/ 317125 w 528355"/>
                  <a:gd name="connsiteY32" fmla="*/ 51211 h 461546"/>
                  <a:gd name="connsiteX33" fmla="*/ 370451 w 528355"/>
                  <a:gd name="connsiteY33" fmla="*/ 31803 h 461546"/>
                  <a:gd name="connsiteX34" fmla="*/ 381920 w 528355"/>
                  <a:gd name="connsiteY34" fmla="*/ 63309 h 461546"/>
                  <a:gd name="connsiteX35" fmla="*/ 389195 w 528355"/>
                  <a:gd name="connsiteY35" fmla="*/ 68407 h 461546"/>
                  <a:gd name="connsiteX36" fmla="*/ 391847 w 528355"/>
                  <a:gd name="connsiteY36" fmla="*/ 67932 h 461546"/>
                  <a:gd name="connsiteX37" fmla="*/ 396470 w 528355"/>
                  <a:gd name="connsiteY37" fmla="*/ 58015 h 461546"/>
                  <a:gd name="connsiteX38" fmla="*/ 382353 w 528355"/>
                  <a:gd name="connsiteY38" fmla="*/ 19226 h 461546"/>
                  <a:gd name="connsiteX39" fmla="*/ 376275 w 528355"/>
                  <a:gd name="connsiteY39" fmla="*/ 14231 h 461546"/>
                  <a:gd name="connsiteX40" fmla="*/ 375078 w 528355"/>
                  <a:gd name="connsiteY40" fmla="*/ 14137 h 461546"/>
                  <a:gd name="connsiteX41" fmla="*/ 372437 w 528355"/>
                  <a:gd name="connsiteY41" fmla="*/ 14602 h 461546"/>
                  <a:gd name="connsiteX42" fmla="*/ 304593 w 528355"/>
                  <a:gd name="connsiteY42" fmla="*/ 39297 h 461546"/>
                  <a:gd name="connsiteX43" fmla="*/ 304558 w 528355"/>
                  <a:gd name="connsiteY43" fmla="*/ 39306 h 461546"/>
                  <a:gd name="connsiteX44" fmla="*/ 304498 w 528355"/>
                  <a:gd name="connsiteY44" fmla="*/ 39331 h 461546"/>
                  <a:gd name="connsiteX45" fmla="*/ 265836 w 528355"/>
                  <a:gd name="connsiteY45" fmla="*/ 53405 h 461546"/>
                  <a:gd name="connsiteX46" fmla="*/ 265768 w 528355"/>
                  <a:gd name="connsiteY46" fmla="*/ 53423 h 461546"/>
                  <a:gd name="connsiteX47" fmla="*/ 265656 w 528355"/>
                  <a:gd name="connsiteY47" fmla="*/ 53471 h 461546"/>
                  <a:gd name="connsiteX48" fmla="*/ 197889 w 528355"/>
                  <a:gd name="connsiteY48" fmla="*/ 78137 h 461546"/>
                  <a:gd name="connsiteX49" fmla="*/ 193524 w 528355"/>
                  <a:gd name="connsiteY49" fmla="*/ 82131 h 461546"/>
                  <a:gd name="connsiteX50" fmla="*/ 193266 w 528355"/>
                  <a:gd name="connsiteY50" fmla="*/ 88054 h 461546"/>
                  <a:gd name="connsiteX51" fmla="*/ 239144 w 528355"/>
                  <a:gd name="connsiteY51" fmla="*/ 214110 h 461546"/>
                  <a:gd name="connsiteX52" fmla="*/ 283263 w 528355"/>
                  <a:gd name="connsiteY52" fmla="*/ 335334 h 461546"/>
                  <a:gd name="connsiteX53" fmla="*/ 265783 w 528355"/>
                  <a:gd name="connsiteY53" fmla="*/ 332549 h 461546"/>
                  <a:gd name="connsiteX54" fmla="*/ 154015 w 528355"/>
                  <a:gd name="connsiteY54" fmla="*/ 25463 h 461546"/>
                  <a:gd name="connsiteX55" fmla="*/ 104417 w 528355"/>
                  <a:gd name="connsiteY55" fmla="*/ 2335 h 461546"/>
                  <a:gd name="connsiteX56" fmla="*/ 104407 w 528355"/>
                  <a:gd name="connsiteY56" fmla="*/ 2339 h 461546"/>
                  <a:gd name="connsiteX57" fmla="*/ 5111 w 528355"/>
                  <a:gd name="connsiteY57" fmla="*/ 38152 h 461546"/>
                  <a:gd name="connsiteX58" fmla="*/ 5106 w 528355"/>
                  <a:gd name="connsiteY58" fmla="*/ 38154 h 461546"/>
                  <a:gd name="connsiteX59" fmla="*/ 5090 w 528355"/>
                  <a:gd name="connsiteY59" fmla="*/ 38159 h 461546"/>
                  <a:gd name="connsiteX60" fmla="*/ 4571 w 528355"/>
                  <a:gd name="connsiteY60" fmla="*/ 38378 h 461546"/>
                  <a:gd name="connsiteX61" fmla="*/ 4374 w 528355"/>
                  <a:gd name="connsiteY61" fmla="*/ 38461 h 461546"/>
                  <a:gd name="connsiteX62" fmla="*/ 3889 w 528355"/>
                  <a:gd name="connsiteY62" fmla="*/ 38724 h 461546"/>
                  <a:gd name="connsiteX63" fmla="*/ 3691 w 528355"/>
                  <a:gd name="connsiteY63" fmla="*/ 38834 h 461546"/>
                  <a:gd name="connsiteX64" fmla="*/ 3252 w 528355"/>
                  <a:gd name="connsiteY64" fmla="*/ 39132 h 461546"/>
                  <a:gd name="connsiteX65" fmla="*/ 3058 w 528355"/>
                  <a:gd name="connsiteY65" fmla="*/ 39265 h 461546"/>
                  <a:gd name="connsiteX66" fmla="*/ 2672 w 528355"/>
                  <a:gd name="connsiteY66" fmla="*/ 39588 h 461546"/>
                  <a:gd name="connsiteX67" fmla="*/ 2477 w 528355"/>
                  <a:gd name="connsiteY67" fmla="*/ 39753 h 461546"/>
                  <a:gd name="connsiteX68" fmla="*/ 2136 w 528355"/>
                  <a:gd name="connsiteY68" fmla="*/ 40100 h 461546"/>
                  <a:gd name="connsiteX69" fmla="*/ 1951 w 528355"/>
                  <a:gd name="connsiteY69" fmla="*/ 40290 h 461546"/>
                  <a:gd name="connsiteX70" fmla="*/ 1652 w 528355"/>
                  <a:gd name="connsiteY70" fmla="*/ 40660 h 461546"/>
                  <a:gd name="connsiteX71" fmla="*/ 1483 w 528355"/>
                  <a:gd name="connsiteY71" fmla="*/ 40872 h 461546"/>
                  <a:gd name="connsiteX72" fmla="*/ 1234 w 528355"/>
                  <a:gd name="connsiteY72" fmla="*/ 41248 h 461546"/>
                  <a:gd name="connsiteX73" fmla="*/ 1074 w 528355"/>
                  <a:gd name="connsiteY73" fmla="*/ 41493 h 461546"/>
                  <a:gd name="connsiteX74" fmla="*/ 869 w 528355"/>
                  <a:gd name="connsiteY74" fmla="*/ 41881 h 461546"/>
                  <a:gd name="connsiteX75" fmla="*/ 728 w 528355"/>
                  <a:gd name="connsiteY75" fmla="*/ 42150 h 461546"/>
                  <a:gd name="connsiteX76" fmla="*/ 565 w 528355"/>
                  <a:gd name="connsiteY76" fmla="*/ 42541 h 461546"/>
                  <a:gd name="connsiteX77" fmla="*/ 445 w 528355"/>
                  <a:gd name="connsiteY77" fmla="*/ 42838 h 461546"/>
                  <a:gd name="connsiteX78" fmla="*/ 326 w 528355"/>
                  <a:gd name="connsiteY78" fmla="*/ 43228 h 461546"/>
                  <a:gd name="connsiteX79" fmla="*/ 229 w 528355"/>
                  <a:gd name="connsiteY79" fmla="*/ 43551 h 461546"/>
                  <a:gd name="connsiteX80" fmla="*/ 150 w 528355"/>
                  <a:gd name="connsiteY80" fmla="*/ 43941 h 461546"/>
                  <a:gd name="connsiteX81" fmla="*/ 82 w 528355"/>
                  <a:gd name="connsiteY81" fmla="*/ 44282 h 461546"/>
                  <a:gd name="connsiteX82" fmla="*/ 40 w 528355"/>
                  <a:gd name="connsiteY82" fmla="*/ 44682 h 461546"/>
                  <a:gd name="connsiteX83" fmla="*/ 5 w 528355"/>
                  <a:gd name="connsiteY83" fmla="*/ 45029 h 461546"/>
                  <a:gd name="connsiteX84" fmla="*/ 3 w 528355"/>
                  <a:gd name="connsiteY84" fmla="*/ 45438 h 461546"/>
                  <a:gd name="connsiteX85" fmla="*/ 2 w 528355"/>
                  <a:gd name="connsiteY85" fmla="*/ 45788 h 461546"/>
                  <a:gd name="connsiteX86" fmla="*/ 41 w 528355"/>
                  <a:gd name="connsiteY86" fmla="*/ 46204 h 461546"/>
                  <a:gd name="connsiteX87" fmla="*/ 75 w 528355"/>
                  <a:gd name="connsiteY87" fmla="*/ 46549 h 461546"/>
                  <a:gd name="connsiteX88" fmla="*/ 157 w 528355"/>
                  <a:gd name="connsiteY88" fmla="*/ 46961 h 461546"/>
                  <a:gd name="connsiteX89" fmla="*/ 227 w 528355"/>
                  <a:gd name="connsiteY89" fmla="*/ 47312 h 461546"/>
                  <a:gd name="connsiteX90" fmla="*/ 352 w 528355"/>
                  <a:gd name="connsiteY90" fmla="*/ 47721 h 461546"/>
                  <a:gd name="connsiteX91" fmla="*/ 455 w 528355"/>
                  <a:gd name="connsiteY91" fmla="*/ 48060 h 461546"/>
                  <a:gd name="connsiteX92" fmla="*/ 458 w 528355"/>
                  <a:gd name="connsiteY92" fmla="*/ 48067 h 461546"/>
                  <a:gd name="connsiteX93" fmla="*/ 462 w 528355"/>
                  <a:gd name="connsiteY93" fmla="*/ 48082 h 461546"/>
                  <a:gd name="connsiteX94" fmla="*/ 11051 w 528355"/>
                  <a:gd name="connsiteY94" fmla="*/ 77172 h 461546"/>
                  <a:gd name="connsiteX95" fmla="*/ 11336 w 528355"/>
                  <a:gd name="connsiteY95" fmla="*/ 77798 h 461546"/>
                  <a:gd name="connsiteX96" fmla="*/ 11558 w 528355"/>
                  <a:gd name="connsiteY96" fmla="*/ 78284 h 461546"/>
                  <a:gd name="connsiteX97" fmla="*/ 11963 w 528355"/>
                  <a:gd name="connsiteY97" fmla="*/ 78899 h 461546"/>
                  <a:gd name="connsiteX98" fmla="*/ 12220 w 528355"/>
                  <a:gd name="connsiteY98" fmla="*/ 79286 h 461546"/>
                  <a:gd name="connsiteX99" fmla="*/ 12762 w 528355"/>
                  <a:gd name="connsiteY99" fmla="*/ 79881 h 461546"/>
                  <a:gd name="connsiteX100" fmla="*/ 13016 w 528355"/>
                  <a:gd name="connsiteY100" fmla="*/ 80159 h 461546"/>
                  <a:gd name="connsiteX101" fmla="*/ 13683 w 528355"/>
                  <a:gd name="connsiteY101" fmla="*/ 80698 h 461546"/>
                  <a:gd name="connsiteX102" fmla="*/ 13925 w 528355"/>
                  <a:gd name="connsiteY102" fmla="*/ 80892 h 461546"/>
                  <a:gd name="connsiteX103" fmla="*/ 14700 w 528355"/>
                  <a:gd name="connsiteY103" fmla="*/ 81345 h 461546"/>
                  <a:gd name="connsiteX104" fmla="*/ 14930 w 528355"/>
                  <a:gd name="connsiteY104" fmla="*/ 81480 h 461546"/>
                  <a:gd name="connsiteX105" fmla="*/ 15768 w 528355"/>
                  <a:gd name="connsiteY105" fmla="*/ 81813 h 461546"/>
                  <a:gd name="connsiteX106" fmla="*/ 16012 w 528355"/>
                  <a:gd name="connsiteY106" fmla="*/ 81910 h 461546"/>
                  <a:gd name="connsiteX107" fmla="*/ 16903 w 528355"/>
                  <a:gd name="connsiteY107" fmla="*/ 82118 h 461546"/>
                  <a:gd name="connsiteX108" fmla="*/ 17150 w 528355"/>
                  <a:gd name="connsiteY108" fmla="*/ 82175 h 461546"/>
                  <a:gd name="connsiteX109" fmla="*/ 18325 w 528355"/>
                  <a:gd name="connsiteY109" fmla="*/ 82266 h 461546"/>
                  <a:gd name="connsiteX110" fmla="*/ 18985 w 528355"/>
                  <a:gd name="connsiteY110" fmla="*/ 82238 h 461546"/>
                  <a:gd name="connsiteX111" fmla="*/ 19120 w 528355"/>
                  <a:gd name="connsiteY111" fmla="*/ 82220 h 461546"/>
                  <a:gd name="connsiteX112" fmla="*/ 19645 w 528355"/>
                  <a:gd name="connsiteY112" fmla="*/ 82152 h 461546"/>
                  <a:gd name="connsiteX113" fmla="*/ 19886 w 528355"/>
                  <a:gd name="connsiteY113" fmla="*/ 82100 h 461546"/>
                  <a:gd name="connsiteX114" fmla="*/ 20303 w 528355"/>
                  <a:gd name="connsiteY114" fmla="*/ 82007 h 461546"/>
                  <a:gd name="connsiteX115" fmla="*/ 20743 w 528355"/>
                  <a:gd name="connsiteY115" fmla="*/ 81870 h 461546"/>
                  <a:gd name="connsiteX116" fmla="*/ 20949 w 528355"/>
                  <a:gd name="connsiteY116" fmla="*/ 81805 h 461546"/>
                  <a:gd name="connsiteX117" fmla="*/ 20958 w 528355"/>
                  <a:gd name="connsiteY117" fmla="*/ 81802 h 461546"/>
                  <a:gd name="connsiteX118" fmla="*/ 20970 w 528355"/>
                  <a:gd name="connsiteY118" fmla="*/ 81797 h 461546"/>
                  <a:gd name="connsiteX119" fmla="*/ 20979 w 528355"/>
                  <a:gd name="connsiteY119" fmla="*/ 81793 h 461546"/>
                  <a:gd name="connsiteX120" fmla="*/ 113015 w 528355"/>
                  <a:gd name="connsiteY120" fmla="*/ 48598 h 461546"/>
                  <a:gd name="connsiteX121" fmla="*/ 222156 w 528355"/>
                  <a:gd name="connsiteY121" fmla="*/ 348451 h 461546"/>
                  <a:gd name="connsiteX122" fmla="*/ 203944 w 528355"/>
                  <a:gd name="connsiteY122" fmla="*/ 419094 h 461546"/>
                  <a:gd name="connsiteX123" fmla="*/ 264554 w 528355"/>
                  <a:gd name="connsiteY123" fmla="*/ 461546 h 461546"/>
                  <a:gd name="connsiteX124" fmla="*/ 286607 w 528355"/>
                  <a:gd name="connsiteY124" fmla="*/ 457641 h 461546"/>
                  <a:gd name="connsiteX125" fmla="*/ 323001 w 528355"/>
                  <a:gd name="connsiteY125" fmla="*/ 424294 h 461546"/>
                  <a:gd name="connsiteX126" fmla="*/ 329047 w 528355"/>
                  <a:gd name="connsiteY126" fmla="*/ 398271 h 461546"/>
                  <a:gd name="connsiteX127" fmla="*/ 523258 w 528355"/>
                  <a:gd name="connsiteY127" fmla="*/ 327646 h 461546"/>
                  <a:gd name="connsiteX128" fmla="*/ 523260 w 528355"/>
                  <a:gd name="connsiteY128" fmla="*/ 327645 h 461546"/>
                  <a:gd name="connsiteX129" fmla="*/ 523261 w 528355"/>
                  <a:gd name="connsiteY129" fmla="*/ 327645 h 461546"/>
                  <a:gd name="connsiteX130" fmla="*/ 523411 w 528355"/>
                  <a:gd name="connsiteY130" fmla="*/ 327582 h 461546"/>
                  <a:gd name="connsiteX131" fmla="*/ 523990 w 528355"/>
                  <a:gd name="connsiteY131" fmla="*/ 327338 h 461546"/>
                  <a:gd name="connsiteX132" fmla="*/ 524221 w 528355"/>
                  <a:gd name="connsiteY132" fmla="*/ 327212 h 461546"/>
                  <a:gd name="connsiteX133" fmla="*/ 524672 w 528355"/>
                  <a:gd name="connsiteY133" fmla="*/ 326966 h 461546"/>
                  <a:gd name="connsiteX134" fmla="*/ 524912 w 528355"/>
                  <a:gd name="connsiteY134" fmla="*/ 326802 h 461546"/>
                  <a:gd name="connsiteX135" fmla="*/ 525305 w 528355"/>
                  <a:gd name="connsiteY135" fmla="*/ 326533 h 461546"/>
                  <a:gd name="connsiteX136" fmla="*/ 525419 w 528355"/>
                  <a:gd name="connsiteY136" fmla="*/ 326436 h 461546"/>
                  <a:gd name="connsiteX137" fmla="*/ 525884 w 528355"/>
                  <a:gd name="connsiteY137" fmla="*/ 326045 h 461546"/>
                  <a:gd name="connsiteX138" fmla="*/ 525956 w 528355"/>
                  <a:gd name="connsiteY138" fmla="*/ 325968 h 461546"/>
                  <a:gd name="connsiteX139" fmla="*/ 526408 w 528355"/>
                  <a:gd name="connsiteY139" fmla="*/ 325505 h 461546"/>
                  <a:gd name="connsiteX140" fmla="*/ 526489 w 528355"/>
                  <a:gd name="connsiteY140" fmla="*/ 325404 h 461546"/>
                  <a:gd name="connsiteX141" fmla="*/ 526875 w 528355"/>
                  <a:gd name="connsiteY141" fmla="*/ 324922 h 461546"/>
                  <a:gd name="connsiteX142" fmla="*/ 526911 w 528355"/>
                  <a:gd name="connsiteY142" fmla="*/ 324866 h 461546"/>
                  <a:gd name="connsiteX143" fmla="*/ 527283 w 528355"/>
                  <a:gd name="connsiteY143" fmla="*/ 324299 h 461546"/>
                  <a:gd name="connsiteX144" fmla="*/ 527341 w 528355"/>
                  <a:gd name="connsiteY144" fmla="*/ 324189 h 461546"/>
                  <a:gd name="connsiteX145" fmla="*/ 527629 w 528355"/>
                  <a:gd name="connsiteY145" fmla="*/ 323642 h 461546"/>
                  <a:gd name="connsiteX146" fmla="*/ 527720 w 528355"/>
                  <a:gd name="connsiteY146" fmla="*/ 323417 h 461546"/>
                  <a:gd name="connsiteX147" fmla="*/ 527910 w 528355"/>
                  <a:gd name="connsiteY147" fmla="*/ 322955 h 461546"/>
                  <a:gd name="connsiteX148" fmla="*/ 528009 w 528355"/>
                  <a:gd name="connsiteY148" fmla="*/ 322626 h 461546"/>
                  <a:gd name="connsiteX149" fmla="*/ 528125 w 528355"/>
                  <a:gd name="connsiteY149" fmla="*/ 322244 h 461546"/>
                  <a:gd name="connsiteX150" fmla="*/ 528241 w 528355"/>
                  <a:gd name="connsiteY150" fmla="*/ 321665 h 461546"/>
                  <a:gd name="connsiteX151" fmla="*/ 528270 w 528355"/>
                  <a:gd name="connsiteY151" fmla="*/ 321513 h 461546"/>
                  <a:gd name="connsiteX152" fmla="*/ 527886 w 528355"/>
                  <a:gd name="connsiteY152" fmla="*/ 317725 h 461546"/>
                  <a:gd name="connsiteX153" fmla="*/ 302582 w 528355"/>
                  <a:gd name="connsiteY153" fmla="*/ 56505 h 461546"/>
                  <a:gd name="connsiteX154" fmla="*/ 311400 w 528355"/>
                  <a:gd name="connsiteY154" fmla="*/ 80745 h 461546"/>
                  <a:gd name="connsiteX155" fmla="*/ 287157 w 528355"/>
                  <a:gd name="connsiteY155" fmla="*/ 89568 h 461546"/>
                  <a:gd name="connsiteX156" fmla="*/ 278334 w 528355"/>
                  <a:gd name="connsiteY156" fmla="*/ 65329 h 461546"/>
                  <a:gd name="connsiteX157" fmla="*/ 302582 w 528355"/>
                  <a:gd name="connsiteY157" fmla="*/ 56505 h 461546"/>
                  <a:gd name="connsiteX158" fmla="*/ 348462 w 528355"/>
                  <a:gd name="connsiteY158" fmla="*/ 182560 h 461546"/>
                  <a:gd name="connsiteX159" fmla="*/ 357286 w 528355"/>
                  <a:gd name="connsiteY159" fmla="*/ 206798 h 461546"/>
                  <a:gd name="connsiteX160" fmla="*/ 333036 w 528355"/>
                  <a:gd name="connsiteY160" fmla="*/ 215623 h 461546"/>
                  <a:gd name="connsiteX161" fmla="*/ 324215 w 528355"/>
                  <a:gd name="connsiteY161" fmla="*/ 191384 h 461546"/>
                  <a:gd name="connsiteX162" fmla="*/ 348462 w 528355"/>
                  <a:gd name="connsiteY162" fmla="*/ 182560 h 461546"/>
                  <a:gd name="connsiteX163" fmla="*/ 256343 w 528355"/>
                  <a:gd name="connsiteY163" fmla="*/ 216084 h 461546"/>
                  <a:gd name="connsiteX164" fmla="*/ 309672 w 528355"/>
                  <a:gd name="connsiteY164" fmla="*/ 196677 h 461546"/>
                  <a:gd name="connsiteX165" fmla="*/ 321143 w 528355"/>
                  <a:gd name="connsiteY165" fmla="*/ 228186 h 461546"/>
                  <a:gd name="connsiteX166" fmla="*/ 328418 w 528355"/>
                  <a:gd name="connsiteY166" fmla="*/ 233283 h 461546"/>
                  <a:gd name="connsiteX167" fmla="*/ 331060 w 528355"/>
                  <a:gd name="connsiteY167" fmla="*/ 232808 h 461546"/>
                  <a:gd name="connsiteX168" fmla="*/ 369850 w 528355"/>
                  <a:gd name="connsiteY168" fmla="*/ 218691 h 461546"/>
                  <a:gd name="connsiteX169" fmla="*/ 374473 w 528355"/>
                  <a:gd name="connsiteY169" fmla="*/ 208774 h 461546"/>
                  <a:gd name="connsiteX170" fmla="*/ 363003 w 528355"/>
                  <a:gd name="connsiteY170" fmla="*/ 177267 h 461546"/>
                  <a:gd name="connsiteX171" fmla="*/ 416340 w 528355"/>
                  <a:gd name="connsiteY171" fmla="*/ 157855 h 461546"/>
                  <a:gd name="connsiteX172" fmla="*/ 467530 w 528355"/>
                  <a:gd name="connsiteY172" fmla="*/ 298495 h 461546"/>
                  <a:gd name="connsiteX173" fmla="*/ 313112 w 528355"/>
                  <a:gd name="connsiteY173" fmla="*/ 354650 h 461546"/>
                  <a:gd name="connsiteX174" fmla="*/ 303509 w 528355"/>
                  <a:gd name="connsiteY174" fmla="*/ 345687 h 461546"/>
                  <a:gd name="connsiteX175" fmla="*/ 256343 w 528355"/>
                  <a:gd name="connsiteY175" fmla="*/ 216084 h 461546"/>
                  <a:gd name="connsiteX176" fmla="*/ 124923 w 528355"/>
                  <a:gd name="connsiteY176" fmla="*/ 36050 h 461546"/>
                  <a:gd name="connsiteX177" fmla="*/ 124771 w 528355"/>
                  <a:gd name="connsiteY177" fmla="*/ 35687 h 461546"/>
                  <a:gd name="connsiteX178" fmla="*/ 124619 w 528355"/>
                  <a:gd name="connsiteY178" fmla="*/ 35329 h 461546"/>
                  <a:gd name="connsiteX179" fmla="*/ 124454 w 528355"/>
                  <a:gd name="connsiteY179" fmla="*/ 35024 h 461546"/>
                  <a:gd name="connsiteX180" fmla="*/ 124246 w 528355"/>
                  <a:gd name="connsiteY180" fmla="*/ 34645 h 461546"/>
                  <a:gd name="connsiteX181" fmla="*/ 124081 w 528355"/>
                  <a:gd name="connsiteY181" fmla="*/ 34404 h 461546"/>
                  <a:gd name="connsiteX182" fmla="*/ 123813 w 528355"/>
                  <a:gd name="connsiteY182" fmla="*/ 34012 h 461546"/>
                  <a:gd name="connsiteX183" fmla="*/ 123655 w 528355"/>
                  <a:gd name="connsiteY183" fmla="*/ 33823 h 461546"/>
                  <a:gd name="connsiteX184" fmla="*/ 123325 w 528355"/>
                  <a:gd name="connsiteY184" fmla="*/ 33431 h 461546"/>
                  <a:gd name="connsiteX185" fmla="*/ 123177 w 528355"/>
                  <a:gd name="connsiteY185" fmla="*/ 33286 h 461546"/>
                  <a:gd name="connsiteX186" fmla="*/ 122786 w 528355"/>
                  <a:gd name="connsiteY186" fmla="*/ 32905 h 461546"/>
                  <a:gd name="connsiteX187" fmla="*/ 122665 w 528355"/>
                  <a:gd name="connsiteY187" fmla="*/ 32808 h 461546"/>
                  <a:gd name="connsiteX188" fmla="*/ 122202 w 528355"/>
                  <a:gd name="connsiteY188" fmla="*/ 32437 h 461546"/>
                  <a:gd name="connsiteX189" fmla="*/ 122132 w 528355"/>
                  <a:gd name="connsiteY189" fmla="*/ 32390 h 461546"/>
                  <a:gd name="connsiteX190" fmla="*/ 121579 w 528355"/>
                  <a:gd name="connsiteY190" fmla="*/ 32028 h 461546"/>
                  <a:gd name="connsiteX191" fmla="*/ 121534 w 528355"/>
                  <a:gd name="connsiteY191" fmla="*/ 32005 h 461546"/>
                  <a:gd name="connsiteX192" fmla="*/ 118042 w 528355"/>
                  <a:gd name="connsiteY192" fmla="*/ 30964 h 461546"/>
                  <a:gd name="connsiteX193" fmla="*/ 118009 w 528355"/>
                  <a:gd name="connsiteY193" fmla="*/ 30964 h 461546"/>
                  <a:gd name="connsiteX194" fmla="*/ 117287 w 528355"/>
                  <a:gd name="connsiteY194" fmla="*/ 30963 h 461546"/>
                  <a:gd name="connsiteX195" fmla="*/ 117154 w 528355"/>
                  <a:gd name="connsiteY195" fmla="*/ 30977 h 461546"/>
                  <a:gd name="connsiteX196" fmla="*/ 116528 w 528355"/>
                  <a:gd name="connsiteY196" fmla="*/ 31037 h 461546"/>
                  <a:gd name="connsiteX197" fmla="*/ 116229 w 528355"/>
                  <a:gd name="connsiteY197" fmla="*/ 31097 h 461546"/>
                  <a:gd name="connsiteX198" fmla="*/ 115770 w 528355"/>
                  <a:gd name="connsiteY198" fmla="*/ 31189 h 461546"/>
                  <a:gd name="connsiteX199" fmla="*/ 115252 w 528355"/>
                  <a:gd name="connsiteY199" fmla="*/ 31346 h 461546"/>
                  <a:gd name="connsiteX200" fmla="*/ 115022 w 528355"/>
                  <a:gd name="connsiteY200" fmla="*/ 31416 h 461546"/>
                  <a:gd name="connsiteX201" fmla="*/ 115011 w 528355"/>
                  <a:gd name="connsiteY201" fmla="*/ 31420 h 461546"/>
                  <a:gd name="connsiteX202" fmla="*/ 115000 w 528355"/>
                  <a:gd name="connsiteY202" fmla="*/ 31423 h 461546"/>
                  <a:gd name="connsiteX203" fmla="*/ 114991 w 528355"/>
                  <a:gd name="connsiteY203" fmla="*/ 31427 h 461546"/>
                  <a:gd name="connsiteX204" fmla="*/ 22955 w 528355"/>
                  <a:gd name="connsiteY204" fmla="*/ 64623 h 461546"/>
                  <a:gd name="connsiteX205" fmla="*/ 17661 w 528355"/>
                  <a:gd name="connsiteY205" fmla="*/ 50077 h 461546"/>
                  <a:gd name="connsiteX206" fmla="*/ 109685 w 528355"/>
                  <a:gd name="connsiteY206" fmla="*/ 16885 h 461546"/>
                  <a:gd name="connsiteX207" fmla="*/ 109690 w 528355"/>
                  <a:gd name="connsiteY207" fmla="*/ 16883 h 461546"/>
                  <a:gd name="connsiteX208" fmla="*/ 109706 w 528355"/>
                  <a:gd name="connsiteY208" fmla="*/ 16878 h 461546"/>
                  <a:gd name="connsiteX209" fmla="*/ 139465 w 528355"/>
                  <a:gd name="connsiteY209" fmla="*/ 30756 h 461546"/>
                  <a:gd name="connsiteX210" fmla="*/ 249918 w 528355"/>
                  <a:gd name="connsiteY210" fmla="*/ 334225 h 461546"/>
                  <a:gd name="connsiteX211" fmla="*/ 242484 w 528355"/>
                  <a:gd name="connsiteY211" fmla="*/ 336429 h 461546"/>
                  <a:gd name="connsiteX212" fmla="*/ 235375 w 528355"/>
                  <a:gd name="connsiteY212" fmla="*/ 339529 h 461546"/>
                  <a:gd name="connsiteX213" fmla="*/ 124923 w 528355"/>
                  <a:gd name="connsiteY213" fmla="*/ 36050 h 461546"/>
                  <a:gd name="connsiteX214" fmla="*/ 308969 w 528355"/>
                  <a:gd name="connsiteY214" fmla="*/ 417750 h 461546"/>
                  <a:gd name="connsiteX215" fmla="*/ 281311 w 528355"/>
                  <a:gd name="connsiteY215" fmla="*/ 443094 h 461546"/>
                  <a:gd name="connsiteX216" fmla="*/ 264552 w 528355"/>
                  <a:gd name="connsiteY216" fmla="*/ 446066 h 461546"/>
                  <a:gd name="connsiteX217" fmla="*/ 218488 w 528355"/>
                  <a:gd name="connsiteY217" fmla="*/ 413799 h 461546"/>
                  <a:gd name="connsiteX218" fmla="*/ 247783 w 528355"/>
                  <a:gd name="connsiteY218" fmla="*/ 350974 h 461546"/>
                  <a:gd name="connsiteX219" fmla="*/ 264542 w 528355"/>
                  <a:gd name="connsiteY219" fmla="*/ 348002 h 461546"/>
                  <a:gd name="connsiteX220" fmla="*/ 310606 w 528355"/>
                  <a:gd name="connsiteY220" fmla="*/ 380271 h 461546"/>
                  <a:gd name="connsiteX221" fmla="*/ 308969 w 528355"/>
                  <a:gd name="connsiteY221" fmla="*/ 417750 h 461546"/>
                  <a:gd name="connsiteX222" fmla="*/ 327352 w 528355"/>
                  <a:gd name="connsiteY222" fmla="*/ 382414 h 461546"/>
                  <a:gd name="connsiteX223" fmla="*/ 325151 w 528355"/>
                  <a:gd name="connsiteY223" fmla="*/ 374978 h 461546"/>
                  <a:gd name="connsiteX224" fmla="*/ 322060 w 528355"/>
                  <a:gd name="connsiteY224" fmla="*/ 367867 h 461546"/>
                  <a:gd name="connsiteX225" fmla="*/ 505397 w 528355"/>
                  <a:gd name="connsiteY225" fmla="*/ 301198 h 461546"/>
                  <a:gd name="connsiteX226" fmla="*/ 510691 w 528355"/>
                  <a:gd name="connsiteY226" fmla="*/ 315744 h 461546"/>
                  <a:gd name="connsiteX227" fmla="*/ 327352 w 528355"/>
                  <a:gd name="connsiteY227" fmla="*/ 382414 h 461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</a:cxnLst>
                <a:rect l="l" t="t" r="r" b="b"/>
                <a:pathLst>
                  <a:path w="528355" h="461546">
                    <a:moveTo>
                      <a:pt x="527886" y="317725"/>
                    </a:moveTo>
                    <a:lnTo>
                      <a:pt x="517296" y="288635"/>
                    </a:lnTo>
                    <a:cubicBezTo>
                      <a:pt x="516571" y="286644"/>
                      <a:pt x="515114" y="285134"/>
                      <a:pt x="513341" y="284292"/>
                    </a:cubicBezTo>
                    <a:cubicBezTo>
                      <a:pt x="513326" y="284285"/>
                      <a:pt x="513310" y="284276"/>
                      <a:pt x="513295" y="284269"/>
                    </a:cubicBezTo>
                    <a:cubicBezTo>
                      <a:pt x="513179" y="284214"/>
                      <a:pt x="513059" y="284172"/>
                      <a:pt x="512940" y="284123"/>
                    </a:cubicBezTo>
                    <a:cubicBezTo>
                      <a:pt x="512829" y="284078"/>
                      <a:pt x="512719" y="284026"/>
                      <a:pt x="512606" y="283986"/>
                    </a:cubicBezTo>
                    <a:cubicBezTo>
                      <a:pt x="512579" y="283976"/>
                      <a:pt x="512550" y="283969"/>
                      <a:pt x="512522" y="283961"/>
                    </a:cubicBezTo>
                    <a:cubicBezTo>
                      <a:pt x="510909" y="283409"/>
                      <a:pt x="509104" y="283379"/>
                      <a:pt x="507378" y="284009"/>
                    </a:cubicBezTo>
                    <a:lnTo>
                      <a:pt x="482070" y="293212"/>
                    </a:lnTo>
                    <a:lnTo>
                      <a:pt x="428232" y="145286"/>
                    </a:lnTo>
                    <a:cubicBezTo>
                      <a:pt x="428231" y="145282"/>
                      <a:pt x="428228" y="145279"/>
                      <a:pt x="428227" y="145276"/>
                    </a:cubicBezTo>
                    <a:lnTo>
                      <a:pt x="407058" y="87108"/>
                    </a:lnTo>
                    <a:cubicBezTo>
                      <a:pt x="405944" y="84064"/>
                      <a:pt x="403023" y="82019"/>
                      <a:pt x="399783" y="82019"/>
                    </a:cubicBezTo>
                    <a:cubicBezTo>
                      <a:pt x="398885" y="82019"/>
                      <a:pt x="397987" y="82174"/>
                      <a:pt x="397141" y="82484"/>
                    </a:cubicBezTo>
                    <a:cubicBezTo>
                      <a:pt x="393127" y="83939"/>
                      <a:pt x="391053" y="88397"/>
                      <a:pt x="392508" y="92401"/>
                    </a:cubicBezTo>
                    <a:lnTo>
                      <a:pt x="411042" y="143308"/>
                    </a:lnTo>
                    <a:lnTo>
                      <a:pt x="311651" y="179482"/>
                    </a:lnTo>
                    <a:cubicBezTo>
                      <a:pt x="311650" y="179482"/>
                      <a:pt x="311648" y="179482"/>
                      <a:pt x="311646" y="179483"/>
                    </a:cubicBezTo>
                    <a:cubicBezTo>
                      <a:pt x="311643" y="179484"/>
                      <a:pt x="311641" y="179486"/>
                      <a:pt x="311638" y="179486"/>
                    </a:cubicBezTo>
                    <a:lnTo>
                      <a:pt x="251045" y="201538"/>
                    </a:lnTo>
                    <a:lnTo>
                      <a:pt x="210452" y="90032"/>
                    </a:lnTo>
                    <a:lnTo>
                      <a:pt x="263790" y="70621"/>
                    </a:lnTo>
                    <a:lnTo>
                      <a:pt x="275261" y="102131"/>
                    </a:lnTo>
                    <a:cubicBezTo>
                      <a:pt x="276365" y="105175"/>
                      <a:pt x="279286" y="107229"/>
                      <a:pt x="282526" y="107229"/>
                    </a:cubicBezTo>
                    <a:cubicBezTo>
                      <a:pt x="283434" y="107229"/>
                      <a:pt x="284321" y="107075"/>
                      <a:pt x="285178" y="106754"/>
                    </a:cubicBezTo>
                    <a:lnTo>
                      <a:pt x="323968" y="92637"/>
                    </a:lnTo>
                    <a:cubicBezTo>
                      <a:pt x="325908" y="91935"/>
                      <a:pt x="327455" y="90511"/>
                      <a:pt x="328333" y="88643"/>
                    </a:cubicBezTo>
                    <a:cubicBezTo>
                      <a:pt x="328981" y="87254"/>
                      <a:pt x="329192" y="85740"/>
                      <a:pt x="328977" y="84262"/>
                    </a:cubicBezTo>
                    <a:cubicBezTo>
                      <a:pt x="328975" y="84253"/>
                      <a:pt x="328975" y="84245"/>
                      <a:pt x="328974" y="84238"/>
                    </a:cubicBezTo>
                    <a:cubicBezTo>
                      <a:pt x="328945" y="84037"/>
                      <a:pt x="328901" y="83834"/>
                      <a:pt x="328855" y="83635"/>
                    </a:cubicBezTo>
                    <a:cubicBezTo>
                      <a:pt x="328841" y="83578"/>
                      <a:pt x="328834" y="83525"/>
                      <a:pt x="328821" y="83468"/>
                    </a:cubicBezTo>
                    <a:cubicBezTo>
                      <a:pt x="328758" y="83217"/>
                      <a:pt x="328681" y="82969"/>
                      <a:pt x="328592" y="82721"/>
                    </a:cubicBezTo>
                    <a:lnTo>
                      <a:pt x="317125" y="51211"/>
                    </a:lnTo>
                    <a:lnTo>
                      <a:pt x="370451" y="31803"/>
                    </a:lnTo>
                    <a:lnTo>
                      <a:pt x="381920" y="63309"/>
                    </a:lnTo>
                    <a:cubicBezTo>
                      <a:pt x="383035" y="66353"/>
                      <a:pt x="385955" y="68407"/>
                      <a:pt x="389195" y="68407"/>
                    </a:cubicBezTo>
                    <a:cubicBezTo>
                      <a:pt x="390093" y="68407"/>
                      <a:pt x="390991" y="68252"/>
                      <a:pt x="391847" y="67932"/>
                    </a:cubicBezTo>
                    <a:cubicBezTo>
                      <a:pt x="395851" y="66477"/>
                      <a:pt x="397925" y="62029"/>
                      <a:pt x="396470" y="58015"/>
                    </a:cubicBezTo>
                    <a:lnTo>
                      <a:pt x="382353" y="19226"/>
                    </a:lnTo>
                    <a:cubicBezTo>
                      <a:pt x="381378" y="16562"/>
                      <a:pt x="379021" y="14665"/>
                      <a:pt x="376275" y="14231"/>
                    </a:cubicBezTo>
                    <a:cubicBezTo>
                      <a:pt x="375883" y="14169"/>
                      <a:pt x="375483" y="14137"/>
                      <a:pt x="375078" y="14137"/>
                    </a:cubicBezTo>
                    <a:cubicBezTo>
                      <a:pt x="374181" y="14137"/>
                      <a:pt x="373283" y="14292"/>
                      <a:pt x="372437" y="14602"/>
                    </a:cubicBezTo>
                    <a:lnTo>
                      <a:pt x="304593" y="39297"/>
                    </a:lnTo>
                    <a:cubicBezTo>
                      <a:pt x="304582" y="39301"/>
                      <a:pt x="304569" y="39302"/>
                      <a:pt x="304558" y="39306"/>
                    </a:cubicBezTo>
                    <a:cubicBezTo>
                      <a:pt x="304537" y="39314"/>
                      <a:pt x="304519" y="39324"/>
                      <a:pt x="304498" y="39331"/>
                    </a:cubicBezTo>
                    <a:lnTo>
                      <a:pt x="265836" y="53405"/>
                    </a:lnTo>
                    <a:cubicBezTo>
                      <a:pt x="265814" y="53413"/>
                      <a:pt x="265791" y="53415"/>
                      <a:pt x="265768" y="53423"/>
                    </a:cubicBezTo>
                    <a:cubicBezTo>
                      <a:pt x="265730" y="53438"/>
                      <a:pt x="265694" y="53456"/>
                      <a:pt x="265656" y="53471"/>
                    </a:cubicBezTo>
                    <a:lnTo>
                      <a:pt x="197889" y="78137"/>
                    </a:lnTo>
                    <a:cubicBezTo>
                      <a:pt x="195949" y="78839"/>
                      <a:pt x="194402" y="80263"/>
                      <a:pt x="193524" y="82131"/>
                    </a:cubicBezTo>
                    <a:cubicBezTo>
                      <a:pt x="192647" y="84009"/>
                      <a:pt x="192554" y="86113"/>
                      <a:pt x="193266" y="88054"/>
                    </a:cubicBezTo>
                    <a:lnTo>
                      <a:pt x="239144" y="214110"/>
                    </a:lnTo>
                    <a:lnTo>
                      <a:pt x="283263" y="335334"/>
                    </a:lnTo>
                    <a:cubicBezTo>
                      <a:pt x="277670" y="333625"/>
                      <a:pt x="271797" y="332666"/>
                      <a:pt x="265783" y="332549"/>
                    </a:cubicBezTo>
                    <a:lnTo>
                      <a:pt x="154015" y="25463"/>
                    </a:lnTo>
                    <a:cubicBezTo>
                      <a:pt x="146717" y="5413"/>
                      <a:pt x="124468" y="-4961"/>
                      <a:pt x="104417" y="2335"/>
                    </a:cubicBezTo>
                    <a:cubicBezTo>
                      <a:pt x="104413" y="2336"/>
                      <a:pt x="104410" y="2338"/>
                      <a:pt x="104407" y="2339"/>
                    </a:cubicBezTo>
                    <a:lnTo>
                      <a:pt x="5111" y="38152"/>
                    </a:lnTo>
                    <a:cubicBezTo>
                      <a:pt x="5110" y="38153"/>
                      <a:pt x="5108" y="38153"/>
                      <a:pt x="5106" y="38154"/>
                    </a:cubicBezTo>
                    <a:cubicBezTo>
                      <a:pt x="5101" y="38156"/>
                      <a:pt x="5096" y="38157"/>
                      <a:pt x="5090" y="38159"/>
                    </a:cubicBezTo>
                    <a:cubicBezTo>
                      <a:pt x="4911" y="38224"/>
                      <a:pt x="4742" y="38301"/>
                      <a:pt x="4571" y="38378"/>
                    </a:cubicBezTo>
                    <a:cubicBezTo>
                      <a:pt x="4506" y="38406"/>
                      <a:pt x="4438" y="38430"/>
                      <a:pt x="4374" y="38461"/>
                    </a:cubicBezTo>
                    <a:cubicBezTo>
                      <a:pt x="4207" y="38541"/>
                      <a:pt x="4048" y="38633"/>
                      <a:pt x="3889" y="38724"/>
                    </a:cubicBezTo>
                    <a:cubicBezTo>
                      <a:pt x="3824" y="38761"/>
                      <a:pt x="3755" y="38793"/>
                      <a:pt x="3691" y="38834"/>
                    </a:cubicBezTo>
                    <a:cubicBezTo>
                      <a:pt x="3539" y="38927"/>
                      <a:pt x="3396" y="39030"/>
                      <a:pt x="3252" y="39132"/>
                    </a:cubicBezTo>
                    <a:cubicBezTo>
                      <a:pt x="3188" y="39177"/>
                      <a:pt x="3120" y="39219"/>
                      <a:pt x="3058" y="39265"/>
                    </a:cubicBezTo>
                    <a:cubicBezTo>
                      <a:pt x="2923" y="39367"/>
                      <a:pt x="2799" y="39478"/>
                      <a:pt x="2672" y="39588"/>
                    </a:cubicBezTo>
                    <a:cubicBezTo>
                      <a:pt x="2608" y="39645"/>
                      <a:pt x="2539" y="39695"/>
                      <a:pt x="2477" y="39753"/>
                    </a:cubicBezTo>
                    <a:cubicBezTo>
                      <a:pt x="2357" y="39863"/>
                      <a:pt x="2248" y="39983"/>
                      <a:pt x="2136" y="40100"/>
                    </a:cubicBezTo>
                    <a:cubicBezTo>
                      <a:pt x="2075" y="40165"/>
                      <a:pt x="2010" y="40224"/>
                      <a:pt x="1951" y="40290"/>
                    </a:cubicBezTo>
                    <a:cubicBezTo>
                      <a:pt x="1846" y="40408"/>
                      <a:pt x="1750" y="40535"/>
                      <a:pt x="1652" y="40660"/>
                    </a:cubicBezTo>
                    <a:cubicBezTo>
                      <a:pt x="1596" y="40730"/>
                      <a:pt x="1536" y="40798"/>
                      <a:pt x="1483" y="40872"/>
                    </a:cubicBezTo>
                    <a:cubicBezTo>
                      <a:pt x="1394" y="40994"/>
                      <a:pt x="1316" y="41121"/>
                      <a:pt x="1234" y="41248"/>
                    </a:cubicBezTo>
                    <a:cubicBezTo>
                      <a:pt x="1182" y="41331"/>
                      <a:pt x="1124" y="41409"/>
                      <a:pt x="1074" y="41493"/>
                    </a:cubicBezTo>
                    <a:cubicBezTo>
                      <a:pt x="1000" y="41619"/>
                      <a:pt x="936" y="41751"/>
                      <a:pt x="869" y="41881"/>
                    </a:cubicBezTo>
                    <a:cubicBezTo>
                      <a:pt x="822" y="41971"/>
                      <a:pt x="771" y="42058"/>
                      <a:pt x="728" y="42150"/>
                    </a:cubicBezTo>
                    <a:cubicBezTo>
                      <a:pt x="668" y="42278"/>
                      <a:pt x="619" y="42410"/>
                      <a:pt x="565" y="42541"/>
                    </a:cubicBezTo>
                    <a:cubicBezTo>
                      <a:pt x="525" y="42642"/>
                      <a:pt x="480" y="42736"/>
                      <a:pt x="445" y="42838"/>
                    </a:cubicBezTo>
                    <a:cubicBezTo>
                      <a:pt x="399" y="42966"/>
                      <a:pt x="364" y="43098"/>
                      <a:pt x="326" y="43228"/>
                    </a:cubicBezTo>
                    <a:cubicBezTo>
                      <a:pt x="294" y="43335"/>
                      <a:pt x="257" y="43441"/>
                      <a:pt x="229" y="43551"/>
                    </a:cubicBezTo>
                    <a:cubicBezTo>
                      <a:pt x="197" y="43679"/>
                      <a:pt x="175" y="43811"/>
                      <a:pt x="150" y="43941"/>
                    </a:cubicBezTo>
                    <a:cubicBezTo>
                      <a:pt x="127" y="44054"/>
                      <a:pt x="99" y="44168"/>
                      <a:pt x="82" y="44282"/>
                    </a:cubicBezTo>
                    <a:cubicBezTo>
                      <a:pt x="61" y="44414"/>
                      <a:pt x="54" y="44549"/>
                      <a:pt x="40" y="44682"/>
                    </a:cubicBezTo>
                    <a:cubicBezTo>
                      <a:pt x="29" y="44797"/>
                      <a:pt x="11" y="44913"/>
                      <a:pt x="5" y="45029"/>
                    </a:cubicBezTo>
                    <a:cubicBezTo>
                      <a:pt x="-2" y="45166"/>
                      <a:pt x="3" y="45302"/>
                      <a:pt x="3" y="45438"/>
                    </a:cubicBezTo>
                    <a:cubicBezTo>
                      <a:pt x="3" y="45555"/>
                      <a:pt x="-3" y="45671"/>
                      <a:pt x="2" y="45788"/>
                    </a:cubicBezTo>
                    <a:cubicBezTo>
                      <a:pt x="8" y="45926"/>
                      <a:pt x="28" y="46066"/>
                      <a:pt x="41" y="46204"/>
                    </a:cubicBezTo>
                    <a:cubicBezTo>
                      <a:pt x="53" y="46318"/>
                      <a:pt x="59" y="46434"/>
                      <a:pt x="75" y="46549"/>
                    </a:cubicBezTo>
                    <a:cubicBezTo>
                      <a:pt x="96" y="46687"/>
                      <a:pt x="129" y="46824"/>
                      <a:pt x="157" y="46961"/>
                    </a:cubicBezTo>
                    <a:cubicBezTo>
                      <a:pt x="181" y="47078"/>
                      <a:pt x="198" y="47195"/>
                      <a:pt x="227" y="47312"/>
                    </a:cubicBezTo>
                    <a:cubicBezTo>
                      <a:pt x="261" y="47449"/>
                      <a:pt x="310" y="47585"/>
                      <a:pt x="352" y="47721"/>
                    </a:cubicBezTo>
                    <a:cubicBezTo>
                      <a:pt x="387" y="47833"/>
                      <a:pt x="415" y="47948"/>
                      <a:pt x="455" y="48060"/>
                    </a:cubicBezTo>
                    <a:cubicBezTo>
                      <a:pt x="456" y="48062"/>
                      <a:pt x="457" y="48065"/>
                      <a:pt x="458" y="48067"/>
                    </a:cubicBezTo>
                    <a:cubicBezTo>
                      <a:pt x="459" y="48073"/>
                      <a:pt x="460" y="48077"/>
                      <a:pt x="462" y="48082"/>
                    </a:cubicBezTo>
                    <a:lnTo>
                      <a:pt x="11051" y="77172"/>
                    </a:lnTo>
                    <a:cubicBezTo>
                      <a:pt x="11130" y="77391"/>
                      <a:pt x="11240" y="77590"/>
                      <a:pt x="11336" y="77798"/>
                    </a:cubicBezTo>
                    <a:cubicBezTo>
                      <a:pt x="11411" y="77959"/>
                      <a:pt x="11472" y="78130"/>
                      <a:pt x="11558" y="78284"/>
                    </a:cubicBezTo>
                    <a:cubicBezTo>
                      <a:pt x="11678" y="78501"/>
                      <a:pt x="11824" y="78695"/>
                      <a:pt x="11963" y="78899"/>
                    </a:cubicBezTo>
                    <a:cubicBezTo>
                      <a:pt x="12051" y="79026"/>
                      <a:pt x="12125" y="79165"/>
                      <a:pt x="12220" y="79286"/>
                    </a:cubicBezTo>
                    <a:cubicBezTo>
                      <a:pt x="12386" y="79499"/>
                      <a:pt x="12576" y="79689"/>
                      <a:pt x="12762" y="79881"/>
                    </a:cubicBezTo>
                    <a:cubicBezTo>
                      <a:pt x="12849" y="79971"/>
                      <a:pt x="12925" y="80073"/>
                      <a:pt x="13016" y="80159"/>
                    </a:cubicBezTo>
                    <a:cubicBezTo>
                      <a:pt x="13225" y="80356"/>
                      <a:pt x="13455" y="80527"/>
                      <a:pt x="13683" y="80698"/>
                    </a:cubicBezTo>
                    <a:cubicBezTo>
                      <a:pt x="13766" y="80761"/>
                      <a:pt x="13840" y="80835"/>
                      <a:pt x="13925" y="80892"/>
                    </a:cubicBezTo>
                    <a:cubicBezTo>
                      <a:pt x="14172" y="81063"/>
                      <a:pt x="14436" y="81206"/>
                      <a:pt x="14700" y="81345"/>
                    </a:cubicBezTo>
                    <a:cubicBezTo>
                      <a:pt x="14778" y="81387"/>
                      <a:pt x="14851" y="81440"/>
                      <a:pt x="14930" y="81480"/>
                    </a:cubicBezTo>
                    <a:cubicBezTo>
                      <a:pt x="15200" y="81612"/>
                      <a:pt x="15484" y="81714"/>
                      <a:pt x="15768" y="81813"/>
                    </a:cubicBezTo>
                    <a:cubicBezTo>
                      <a:pt x="15851" y="81842"/>
                      <a:pt x="15928" y="81883"/>
                      <a:pt x="16012" y="81910"/>
                    </a:cubicBezTo>
                    <a:cubicBezTo>
                      <a:pt x="16303" y="82002"/>
                      <a:pt x="16602" y="82061"/>
                      <a:pt x="16903" y="82118"/>
                    </a:cubicBezTo>
                    <a:cubicBezTo>
                      <a:pt x="16986" y="82134"/>
                      <a:pt x="17066" y="82163"/>
                      <a:pt x="17150" y="82175"/>
                    </a:cubicBezTo>
                    <a:cubicBezTo>
                      <a:pt x="17536" y="82236"/>
                      <a:pt x="17929" y="82266"/>
                      <a:pt x="18325" y="82266"/>
                    </a:cubicBezTo>
                    <a:cubicBezTo>
                      <a:pt x="18544" y="82266"/>
                      <a:pt x="18764" y="82256"/>
                      <a:pt x="18985" y="82238"/>
                    </a:cubicBezTo>
                    <a:cubicBezTo>
                      <a:pt x="19030" y="82234"/>
                      <a:pt x="19074" y="82225"/>
                      <a:pt x="19120" y="82220"/>
                    </a:cubicBezTo>
                    <a:cubicBezTo>
                      <a:pt x="19295" y="82202"/>
                      <a:pt x="19470" y="82182"/>
                      <a:pt x="19645" y="82152"/>
                    </a:cubicBezTo>
                    <a:cubicBezTo>
                      <a:pt x="19725" y="82138"/>
                      <a:pt x="19806" y="82116"/>
                      <a:pt x="19886" y="82100"/>
                    </a:cubicBezTo>
                    <a:cubicBezTo>
                      <a:pt x="20026" y="82071"/>
                      <a:pt x="20165" y="82044"/>
                      <a:pt x="20303" y="82007"/>
                    </a:cubicBezTo>
                    <a:cubicBezTo>
                      <a:pt x="20451" y="81969"/>
                      <a:pt x="20596" y="81918"/>
                      <a:pt x="20743" y="81870"/>
                    </a:cubicBezTo>
                    <a:cubicBezTo>
                      <a:pt x="20812" y="81848"/>
                      <a:pt x="20881" y="81829"/>
                      <a:pt x="20949" y="81805"/>
                    </a:cubicBezTo>
                    <a:lnTo>
                      <a:pt x="20958" y="81802"/>
                    </a:lnTo>
                    <a:cubicBezTo>
                      <a:pt x="20962" y="81800"/>
                      <a:pt x="20966" y="81798"/>
                      <a:pt x="20970" y="81797"/>
                    </a:cubicBezTo>
                    <a:cubicBezTo>
                      <a:pt x="20973" y="81796"/>
                      <a:pt x="20976" y="81794"/>
                      <a:pt x="20979" y="81793"/>
                    </a:cubicBezTo>
                    <a:lnTo>
                      <a:pt x="113015" y="48598"/>
                    </a:lnTo>
                    <a:lnTo>
                      <a:pt x="222156" y="348451"/>
                    </a:lnTo>
                    <a:cubicBezTo>
                      <a:pt x="202687" y="365480"/>
                      <a:pt x="194579" y="393367"/>
                      <a:pt x="203944" y="419094"/>
                    </a:cubicBezTo>
                    <a:cubicBezTo>
                      <a:pt x="213186" y="444485"/>
                      <a:pt x="237543" y="461546"/>
                      <a:pt x="264554" y="461546"/>
                    </a:cubicBezTo>
                    <a:cubicBezTo>
                      <a:pt x="272068" y="461546"/>
                      <a:pt x="279488" y="460233"/>
                      <a:pt x="286607" y="457641"/>
                    </a:cubicBezTo>
                    <a:cubicBezTo>
                      <a:pt x="302795" y="451749"/>
                      <a:pt x="315719" y="439908"/>
                      <a:pt x="323001" y="424294"/>
                    </a:cubicBezTo>
                    <a:cubicBezTo>
                      <a:pt x="326870" y="415994"/>
                      <a:pt x="328880" y="407160"/>
                      <a:pt x="329047" y="398271"/>
                    </a:cubicBezTo>
                    <a:lnTo>
                      <a:pt x="523258" y="327646"/>
                    </a:lnTo>
                    <a:cubicBezTo>
                      <a:pt x="523258" y="327646"/>
                      <a:pt x="523259" y="327646"/>
                      <a:pt x="523260" y="327645"/>
                    </a:cubicBezTo>
                    <a:lnTo>
                      <a:pt x="523261" y="327645"/>
                    </a:lnTo>
                    <a:cubicBezTo>
                      <a:pt x="523313" y="327627"/>
                      <a:pt x="523361" y="327602"/>
                      <a:pt x="523411" y="327582"/>
                    </a:cubicBezTo>
                    <a:cubicBezTo>
                      <a:pt x="523608" y="327506"/>
                      <a:pt x="523803" y="327428"/>
                      <a:pt x="523990" y="327338"/>
                    </a:cubicBezTo>
                    <a:cubicBezTo>
                      <a:pt x="524069" y="327299"/>
                      <a:pt x="524143" y="327253"/>
                      <a:pt x="524221" y="327212"/>
                    </a:cubicBezTo>
                    <a:cubicBezTo>
                      <a:pt x="524374" y="327132"/>
                      <a:pt x="524527" y="327055"/>
                      <a:pt x="524672" y="326966"/>
                    </a:cubicBezTo>
                    <a:cubicBezTo>
                      <a:pt x="524755" y="326915"/>
                      <a:pt x="524831" y="326855"/>
                      <a:pt x="524912" y="326802"/>
                    </a:cubicBezTo>
                    <a:cubicBezTo>
                      <a:pt x="525044" y="326713"/>
                      <a:pt x="525179" y="326628"/>
                      <a:pt x="525305" y="326533"/>
                    </a:cubicBezTo>
                    <a:cubicBezTo>
                      <a:pt x="525345" y="326502"/>
                      <a:pt x="525380" y="326467"/>
                      <a:pt x="525419" y="326436"/>
                    </a:cubicBezTo>
                    <a:cubicBezTo>
                      <a:pt x="525578" y="326309"/>
                      <a:pt x="525736" y="326182"/>
                      <a:pt x="525884" y="326045"/>
                    </a:cubicBezTo>
                    <a:cubicBezTo>
                      <a:pt x="525908" y="326018"/>
                      <a:pt x="525931" y="325992"/>
                      <a:pt x="525956" y="325968"/>
                    </a:cubicBezTo>
                    <a:cubicBezTo>
                      <a:pt x="526112" y="325818"/>
                      <a:pt x="526264" y="325666"/>
                      <a:pt x="526408" y="325505"/>
                    </a:cubicBezTo>
                    <a:cubicBezTo>
                      <a:pt x="526437" y="325473"/>
                      <a:pt x="526460" y="325437"/>
                      <a:pt x="526489" y="325404"/>
                    </a:cubicBezTo>
                    <a:cubicBezTo>
                      <a:pt x="526624" y="325247"/>
                      <a:pt x="526755" y="325088"/>
                      <a:pt x="526875" y="324922"/>
                    </a:cubicBezTo>
                    <a:cubicBezTo>
                      <a:pt x="526889" y="324904"/>
                      <a:pt x="526899" y="324885"/>
                      <a:pt x="526911" y="324866"/>
                    </a:cubicBezTo>
                    <a:cubicBezTo>
                      <a:pt x="527042" y="324681"/>
                      <a:pt x="527168" y="324494"/>
                      <a:pt x="527283" y="324299"/>
                    </a:cubicBezTo>
                    <a:cubicBezTo>
                      <a:pt x="527304" y="324263"/>
                      <a:pt x="527320" y="324225"/>
                      <a:pt x="527341" y="324189"/>
                    </a:cubicBezTo>
                    <a:cubicBezTo>
                      <a:pt x="527443" y="324010"/>
                      <a:pt x="527541" y="323829"/>
                      <a:pt x="527629" y="323642"/>
                    </a:cubicBezTo>
                    <a:cubicBezTo>
                      <a:pt x="527663" y="323569"/>
                      <a:pt x="527690" y="323492"/>
                      <a:pt x="527720" y="323417"/>
                    </a:cubicBezTo>
                    <a:cubicBezTo>
                      <a:pt x="527787" y="323265"/>
                      <a:pt x="527854" y="323112"/>
                      <a:pt x="527910" y="322955"/>
                    </a:cubicBezTo>
                    <a:cubicBezTo>
                      <a:pt x="527949" y="322847"/>
                      <a:pt x="527976" y="322735"/>
                      <a:pt x="528009" y="322626"/>
                    </a:cubicBezTo>
                    <a:cubicBezTo>
                      <a:pt x="528049" y="322499"/>
                      <a:pt x="528093" y="322373"/>
                      <a:pt x="528125" y="322244"/>
                    </a:cubicBezTo>
                    <a:cubicBezTo>
                      <a:pt x="528172" y="322053"/>
                      <a:pt x="528208" y="321859"/>
                      <a:pt x="528241" y="321665"/>
                    </a:cubicBezTo>
                    <a:cubicBezTo>
                      <a:pt x="528249" y="321613"/>
                      <a:pt x="528263" y="321564"/>
                      <a:pt x="528270" y="321513"/>
                    </a:cubicBezTo>
                    <a:cubicBezTo>
                      <a:pt x="528455" y="320279"/>
                      <a:pt x="528343" y="318981"/>
                      <a:pt x="527886" y="317725"/>
                    </a:cubicBezTo>
                    <a:close/>
                    <a:moveTo>
                      <a:pt x="302582" y="56505"/>
                    </a:moveTo>
                    <a:lnTo>
                      <a:pt x="311400" y="80745"/>
                    </a:lnTo>
                    <a:lnTo>
                      <a:pt x="287157" y="89568"/>
                    </a:lnTo>
                    <a:lnTo>
                      <a:pt x="278334" y="65329"/>
                    </a:lnTo>
                    <a:lnTo>
                      <a:pt x="302582" y="56505"/>
                    </a:lnTo>
                    <a:close/>
                    <a:moveTo>
                      <a:pt x="348462" y="182560"/>
                    </a:moveTo>
                    <a:lnTo>
                      <a:pt x="357286" y="206798"/>
                    </a:lnTo>
                    <a:lnTo>
                      <a:pt x="333036" y="215623"/>
                    </a:lnTo>
                    <a:lnTo>
                      <a:pt x="324215" y="191384"/>
                    </a:lnTo>
                    <a:lnTo>
                      <a:pt x="348462" y="182560"/>
                    </a:lnTo>
                    <a:close/>
                    <a:moveTo>
                      <a:pt x="256343" y="216084"/>
                    </a:moveTo>
                    <a:lnTo>
                      <a:pt x="309672" y="196677"/>
                    </a:lnTo>
                    <a:lnTo>
                      <a:pt x="321143" y="228186"/>
                    </a:lnTo>
                    <a:cubicBezTo>
                      <a:pt x="322247" y="231230"/>
                      <a:pt x="325168" y="233283"/>
                      <a:pt x="328418" y="233283"/>
                    </a:cubicBezTo>
                    <a:cubicBezTo>
                      <a:pt x="329316" y="233283"/>
                      <a:pt x="330204" y="233119"/>
                      <a:pt x="331060" y="232808"/>
                    </a:cubicBezTo>
                    <a:lnTo>
                      <a:pt x="369850" y="218691"/>
                    </a:lnTo>
                    <a:cubicBezTo>
                      <a:pt x="373864" y="217236"/>
                      <a:pt x="375938" y="212788"/>
                      <a:pt x="374473" y="208774"/>
                    </a:cubicBezTo>
                    <a:lnTo>
                      <a:pt x="363003" y="177267"/>
                    </a:lnTo>
                    <a:lnTo>
                      <a:pt x="416340" y="157855"/>
                    </a:lnTo>
                    <a:lnTo>
                      <a:pt x="467530" y="298495"/>
                    </a:lnTo>
                    <a:lnTo>
                      <a:pt x="313112" y="354650"/>
                    </a:lnTo>
                    <a:cubicBezTo>
                      <a:pt x="310212" y="351338"/>
                      <a:pt x="306997" y="348331"/>
                      <a:pt x="303509" y="345687"/>
                    </a:cubicBezTo>
                    <a:lnTo>
                      <a:pt x="256343" y="216084"/>
                    </a:lnTo>
                    <a:close/>
                    <a:moveTo>
                      <a:pt x="124923" y="36050"/>
                    </a:moveTo>
                    <a:cubicBezTo>
                      <a:pt x="124878" y="35926"/>
                      <a:pt x="124821" y="35809"/>
                      <a:pt x="124771" y="35687"/>
                    </a:cubicBezTo>
                    <a:cubicBezTo>
                      <a:pt x="124720" y="35569"/>
                      <a:pt x="124675" y="35446"/>
                      <a:pt x="124619" y="35329"/>
                    </a:cubicBezTo>
                    <a:cubicBezTo>
                      <a:pt x="124568" y="35223"/>
                      <a:pt x="124508" y="35126"/>
                      <a:pt x="124454" y="35024"/>
                    </a:cubicBezTo>
                    <a:cubicBezTo>
                      <a:pt x="124386" y="34897"/>
                      <a:pt x="124321" y="34767"/>
                      <a:pt x="124246" y="34645"/>
                    </a:cubicBezTo>
                    <a:cubicBezTo>
                      <a:pt x="124195" y="34561"/>
                      <a:pt x="124136" y="34485"/>
                      <a:pt x="124081" y="34404"/>
                    </a:cubicBezTo>
                    <a:cubicBezTo>
                      <a:pt x="123993" y="34271"/>
                      <a:pt x="123909" y="34137"/>
                      <a:pt x="123813" y="34012"/>
                    </a:cubicBezTo>
                    <a:cubicBezTo>
                      <a:pt x="123763" y="33946"/>
                      <a:pt x="123707" y="33888"/>
                      <a:pt x="123655" y="33823"/>
                    </a:cubicBezTo>
                    <a:cubicBezTo>
                      <a:pt x="123548" y="33689"/>
                      <a:pt x="123441" y="33556"/>
                      <a:pt x="123325" y="33431"/>
                    </a:cubicBezTo>
                    <a:cubicBezTo>
                      <a:pt x="123278" y="33381"/>
                      <a:pt x="123226" y="33336"/>
                      <a:pt x="123177" y="33286"/>
                    </a:cubicBezTo>
                    <a:cubicBezTo>
                      <a:pt x="123049" y="33156"/>
                      <a:pt x="122922" y="33026"/>
                      <a:pt x="122786" y="32905"/>
                    </a:cubicBezTo>
                    <a:cubicBezTo>
                      <a:pt x="122747" y="32871"/>
                      <a:pt x="122705" y="32841"/>
                      <a:pt x="122665" y="32808"/>
                    </a:cubicBezTo>
                    <a:cubicBezTo>
                      <a:pt x="122515" y="32679"/>
                      <a:pt x="122362" y="32552"/>
                      <a:pt x="122202" y="32437"/>
                    </a:cubicBezTo>
                    <a:cubicBezTo>
                      <a:pt x="122179" y="32420"/>
                      <a:pt x="122155" y="32408"/>
                      <a:pt x="122132" y="32390"/>
                    </a:cubicBezTo>
                    <a:cubicBezTo>
                      <a:pt x="121952" y="32262"/>
                      <a:pt x="121769" y="32141"/>
                      <a:pt x="121579" y="32028"/>
                    </a:cubicBezTo>
                    <a:cubicBezTo>
                      <a:pt x="121564" y="32020"/>
                      <a:pt x="121549" y="32013"/>
                      <a:pt x="121534" y="32005"/>
                    </a:cubicBezTo>
                    <a:cubicBezTo>
                      <a:pt x="120478" y="31391"/>
                      <a:pt x="119281" y="31029"/>
                      <a:pt x="118042" y="30964"/>
                    </a:cubicBezTo>
                    <a:cubicBezTo>
                      <a:pt x="118031" y="30964"/>
                      <a:pt x="118021" y="30965"/>
                      <a:pt x="118009" y="30964"/>
                    </a:cubicBezTo>
                    <a:cubicBezTo>
                      <a:pt x="117770" y="30953"/>
                      <a:pt x="117529" y="30952"/>
                      <a:pt x="117287" y="30963"/>
                    </a:cubicBezTo>
                    <a:cubicBezTo>
                      <a:pt x="117243" y="30965"/>
                      <a:pt x="117198" y="30973"/>
                      <a:pt x="117154" y="30977"/>
                    </a:cubicBezTo>
                    <a:cubicBezTo>
                      <a:pt x="116945" y="30990"/>
                      <a:pt x="116737" y="31006"/>
                      <a:pt x="116528" y="31037"/>
                    </a:cubicBezTo>
                    <a:cubicBezTo>
                      <a:pt x="116428" y="31053"/>
                      <a:pt x="116329" y="31078"/>
                      <a:pt x="116229" y="31097"/>
                    </a:cubicBezTo>
                    <a:cubicBezTo>
                      <a:pt x="116076" y="31125"/>
                      <a:pt x="115923" y="31151"/>
                      <a:pt x="115770" y="31189"/>
                    </a:cubicBezTo>
                    <a:cubicBezTo>
                      <a:pt x="115597" y="31232"/>
                      <a:pt x="115424" y="31291"/>
                      <a:pt x="115252" y="31346"/>
                    </a:cubicBezTo>
                    <a:cubicBezTo>
                      <a:pt x="115176" y="31371"/>
                      <a:pt x="115098" y="31389"/>
                      <a:pt x="115022" y="31416"/>
                    </a:cubicBezTo>
                    <a:lnTo>
                      <a:pt x="115011" y="31420"/>
                    </a:lnTo>
                    <a:cubicBezTo>
                      <a:pt x="115008" y="31421"/>
                      <a:pt x="115004" y="31422"/>
                      <a:pt x="115000" y="31423"/>
                    </a:cubicBezTo>
                    <a:cubicBezTo>
                      <a:pt x="114997" y="31424"/>
                      <a:pt x="114994" y="31426"/>
                      <a:pt x="114991" y="31427"/>
                    </a:cubicBezTo>
                    <a:lnTo>
                      <a:pt x="22955" y="64623"/>
                    </a:lnTo>
                    <a:lnTo>
                      <a:pt x="17661" y="50077"/>
                    </a:lnTo>
                    <a:lnTo>
                      <a:pt x="109685" y="16885"/>
                    </a:lnTo>
                    <a:cubicBezTo>
                      <a:pt x="109687" y="16884"/>
                      <a:pt x="109688" y="16883"/>
                      <a:pt x="109690" y="16883"/>
                    </a:cubicBezTo>
                    <a:cubicBezTo>
                      <a:pt x="109695" y="16881"/>
                      <a:pt x="109700" y="16880"/>
                      <a:pt x="109706" y="16878"/>
                    </a:cubicBezTo>
                    <a:cubicBezTo>
                      <a:pt x="121739" y="12500"/>
                      <a:pt x="135087" y="18724"/>
                      <a:pt x="139465" y="30756"/>
                    </a:cubicBezTo>
                    <a:lnTo>
                      <a:pt x="249918" y="334225"/>
                    </a:lnTo>
                    <a:cubicBezTo>
                      <a:pt x="247410" y="334811"/>
                      <a:pt x="244928" y="335538"/>
                      <a:pt x="242484" y="336429"/>
                    </a:cubicBezTo>
                    <a:cubicBezTo>
                      <a:pt x="240020" y="337326"/>
                      <a:pt x="237657" y="338373"/>
                      <a:pt x="235375" y="339529"/>
                    </a:cubicBezTo>
                    <a:lnTo>
                      <a:pt x="124923" y="36050"/>
                    </a:lnTo>
                    <a:close/>
                    <a:moveTo>
                      <a:pt x="308969" y="417750"/>
                    </a:moveTo>
                    <a:cubicBezTo>
                      <a:pt x="303436" y="429616"/>
                      <a:pt x="293614" y="438617"/>
                      <a:pt x="281311" y="443094"/>
                    </a:cubicBezTo>
                    <a:cubicBezTo>
                      <a:pt x="275894" y="445066"/>
                      <a:pt x="270254" y="446066"/>
                      <a:pt x="264552" y="446066"/>
                    </a:cubicBezTo>
                    <a:cubicBezTo>
                      <a:pt x="244023" y="446066"/>
                      <a:pt x="225511" y="433099"/>
                      <a:pt x="218488" y="413799"/>
                    </a:cubicBezTo>
                    <a:cubicBezTo>
                      <a:pt x="209244" y="388403"/>
                      <a:pt x="222386" y="360219"/>
                      <a:pt x="247783" y="350974"/>
                    </a:cubicBezTo>
                    <a:cubicBezTo>
                      <a:pt x="253200" y="349002"/>
                      <a:pt x="258839" y="348002"/>
                      <a:pt x="264542" y="348002"/>
                    </a:cubicBezTo>
                    <a:cubicBezTo>
                      <a:pt x="285070" y="348002"/>
                      <a:pt x="303583" y="360970"/>
                      <a:pt x="310606" y="380271"/>
                    </a:cubicBezTo>
                    <a:cubicBezTo>
                      <a:pt x="315085" y="392574"/>
                      <a:pt x="314504" y="405885"/>
                      <a:pt x="308969" y="417750"/>
                    </a:cubicBezTo>
                    <a:close/>
                    <a:moveTo>
                      <a:pt x="327352" y="382414"/>
                    </a:moveTo>
                    <a:cubicBezTo>
                      <a:pt x="326764" y="379913"/>
                      <a:pt x="326044" y="377430"/>
                      <a:pt x="325151" y="374978"/>
                    </a:cubicBezTo>
                    <a:cubicBezTo>
                      <a:pt x="324260" y="372527"/>
                      <a:pt x="323222" y="370156"/>
                      <a:pt x="322060" y="367867"/>
                    </a:cubicBezTo>
                    <a:lnTo>
                      <a:pt x="505397" y="301198"/>
                    </a:lnTo>
                    <a:lnTo>
                      <a:pt x="510691" y="315744"/>
                    </a:lnTo>
                    <a:lnTo>
                      <a:pt x="327352" y="382414"/>
                    </a:lnTo>
                    <a:close/>
                  </a:path>
                </a:pathLst>
              </a:custGeom>
              <a:grpFill/>
              <a:ln w="10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E27E1DD2-C82C-4AB1-A657-960674540B5D}"/>
                </a:ext>
              </a:extLst>
            </p:cNvPr>
            <p:cNvSpPr/>
            <p:nvPr/>
          </p:nvSpPr>
          <p:spPr>
            <a:xfrm>
              <a:off x="8710011" y="3207768"/>
              <a:ext cx="469588" cy="473408"/>
            </a:xfrm>
            <a:custGeom>
              <a:avLst/>
              <a:gdLst>
                <a:gd name="connsiteX0" fmla="*/ 463856 w 524088"/>
                <a:gd name="connsiteY0" fmla="*/ 174850 h 528352"/>
                <a:gd name="connsiteX1" fmla="*/ 521844 w 524088"/>
                <a:gd name="connsiteY1" fmla="*/ 116392 h 528352"/>
                <a:gd name="connsiteX2" fmla="*/ 524006 w 524088"/>
                <a:gd name="connsiteY2" fmla="*/ 109813 h 528352"/>
                <a:gd name="connsiteX3" fmla="*/ 520037 w 524088"/>
                <a:gd name="connsiteY3" fmla="*/ 104137 h 528352"/>
                <a:gd name="connsiteX4" fmla="*/ 329648 w 524088"/>
                <a:gd name="connsiteY4" fmla="*/ 945 h 528352"/>
                <a:gd name="connsiteX5" fmla="*/ 320488 w 524088"/>
                <a:gd name="connsiteY5" fmla="*/ 2276 h 528352"/>
                <a:gd name="connsiteX6" fmla="*/ 262040 w 524088"/>
                <a:gd name="connsiteY6" fmla="*/ 60724 h 528352"/>
                <a:gd name="connsiteX7" fmla="*/ 203596 w 524088"/>
                <a:gd name="connsiteY7" fmla="*/ 2281 h 528352"/>
                <a:gd name="connsiteX8" fmla="*/ 198137 w 524088"/>
                <a:gd name="connsiteY8" fmla="*/ 0 h 528352"/>
                <a:gd name="connsiteX9" fmla="*/ 194443 w 524088"/>
                <a:gd name="connsiteY9" fmla="*/ 949 h 528352"/>
                <a:gd name="connsiteX10" fmla="*/ 133291 w 524088"/>
                <a:gd name="connsiteY10" fmla="*/ 34083 h 528352"/>
                <a:gd name="connsiteX11" fmla="*/ 129566 w 524088"/>
                <a:gd name="connsiteY11" fmla="*/ 38685 h 528352"/>
                <a:gd name="connsiteX12" fmla="*/ 130175 w 524088"/>
                <a:gd name="connsiteY12" fmla="*/ 44578 h 528352"/>
                <a:gd name="connsiteX13" fmla="*/ 136986 w 524088"/>
                <a:gd name="connsiteY13" fmla="*/ 48634 h 528352"/>
                <a:gd name="connsiteX14" fmla="*/ 140670 w 524088"/>
                <a:gd name="connsiteY14" fmla="*/ 47695 h 528352"/>
                <a:gd name="connsiteX15" fmla="*/ 196734 w 524088"/>
                <a:gd name="connsiteY15" fmla="*/ 17306 h 528352"/>
                <a:gd name="connsiteX16" fmla="*/ 249227 w 524088"/>
                <a:gd name="connsiteY16" fmla="*/ 69799 h 528352"/>
                <a:gd name="connsiteX17" fmla="*/ 72554 w 524088"/>
                <a:gd name="connsiteY17" fmla="*/ 165293 h 528352"/>
                <a:gd name="connsiteX18" fmla="*/ 20504 w 524088"/>
                <a:gd name="connsiteY18" fmla="*/ 112819 h 528352"/>
                <a:gd name="connsiteX19" fmla="*/ 113448 w 524088"/>
                <a:gd name="connsiteY19" fmla="*/ 62442 h 528352"/>
                <a:gd name="connsiteX20" fmla="*/ 117184 w 524088"/>
                <a:gd name="connsiteY20" fmla="*/ 57849 h 528352"/>
                <a:gd name="connsiteX21" fmla="*/ 116565 w 524088"/>
                <a:gd name="connsiteY21" fmla="*/ 51957 h 528352"/>
                <a:gd name="connsiteX22" fmla="*/ 109764 w 524088"/>
                <a:gd name="connsiteY22" fmla="*/ 47902 h 528352"/>
                <a:gd name="connsiteX23" fmla="*/ 106080 w 524088"/>
                <a:gd name="connsiteY23" fmla="*/ 48840 h 528352"/>
                <a:gd name="connsiteX24" fmla="*/ 4055 w 524088"/>
                <a:gd name="connsiteY24" fmla="*/ 104141 h 528352"/>
                <a:gd name="connsiteX25" fmla="*/ 82 w 524088"/>
                <a:gd name="connsiteY25" fmla="*/ 109817 h 528352"/>
                <a:gd name="connsiteX26" fmla="*/ 2249 w 524088"/>
                <a:gd name="connsiteY26" fmla="*/ 116390 h 528352"/>
                <a:gd name="connsiteX27" fmla="*/ 60230 w 524088"/>
                <a:gd name="connsiteY27" fmla="*/ 174853 h 528352"/>
                <a:gd name="connsiteX28" fmla="*/ 2245 w 524088"/>
                <a:gd name="connsiteY28" fmla="*/ 233310 h 528352"/>
                <a:gd name="connsiteX29" fmla="*/ 83 w 524088"/>
                <a:gd name="connsiteY29" fmla="*/ 239889 h 528352"/>
                <a:gd name="connsiteX30" fmla="*/ 4051 w 524088"/>
                <a:gd name="connsiteY30" fmla="*/ 245565 h 528352"/>
                <a:gd name="connsiteX31" fmla="*/ 63401 w 524088"/>
                <a:gd name="connsiteY31" fmla="*/ 277733 h 528352"/>
                <a:gd name="connsiteX32" fmla="*/ 63401 w 524088"/>
                <a:gd name="connsiteY32" fmla="*/ 417399 h 528352"/>
                <a:gd name="connsiteX33" fmla="*/ 63441 w 524088"/>
                <a:gd name="connsiteY33" fmla="*/ 418196 h 528352"/>
                <a:gd name="connsiteX34" fmla="*/ 63489 w 524088"/>
                <a:gd name="connsiteY34" fmla="*/ 418529 h 528352"/>
                <a:gd name="connsiteX35" fmla="*/ 63551 w 524088"/>
                <a:gd name="connsiteY35" fmla="*/ 418933 h 528352"/>
                <a:gd name="connsiteX36" fmla="*/ 63673 w 524088"/>
                <a:gd name="connsiteY36" fmla="*/ 419428 h 528352"/>
                <a:gd name="connsiteX37" fmla="*/ 63732 w 524088"/>
                <a:gd name="connsiteY37" fmla="*/ 419655 h 528352"/>
                <a:gd name="connsiteX38" fmla="*/ 63904 w 524088"/>
                <a:gd name="connsiteY38" fmla="*/ 420146 h 528352"/>
                <a:gd name="connsiteX39" fmla="*/ 63983 w 524088"/>
                <a:gd name="connsiteY39" fmla="*/ 420363 h 528352"/>
                <a:gd name="connsiteX40" fmla="*/ 64180 w 524088"/>
                <a:gd name="connsiteY40" fmla="*/ 420789 h 528352"/>
                <a:gd name="connsiteX41" fmla="*/ 64306 w 524088"/>
                <a:gd name="connsiteY41" fmla="*/ 421050 h 528352"/>
                <a:gd name="connsiteX42" fmla="*/ 64503 w 524088"/>
                <a:gd name="connsiteY42" fmla="*/ 421388 h 528352"/>
                <a:gd name="connsiteX43" fmla="*/ 64696 w 524088"/>
                <a:gd name="connsiteY43" fmla="*/ 421705 h 528352"/>
                <a:gd name="connsiteX44" fmla="*/ 64878 w 524088"/>
                <a:gd name="connsiteY44" fmla="*/ 421956 h 528352"/>
                <a:gd name="connsiteX45" fmla="*/ 65147 w 524088"/>
                <a:gd name="connsiteY45" fmla="*/ 422317 h 528352"/>
                <a:gd name="connsiteX46" fmla="*/ 65314 w 524088"/>
                <a:gd name="connsiteY46" fmla="*/ 422505 h 528352"/>
                <a:gd name="connsiteX47" fmla="*/ 65650 w 524088"/>
                <a:gd name="connsiteY47" fmla="*/ 422876 h 528352"/>
                <a:gd name="connsiteX48" fmla="*/ 65841 w 524088"/>
                <a:gd name="connsiteY48" fmla="*/ 423053 h 528352"/>
                <a:gd name="connsiteX49" fmla="*/ 66199 w 524088"/>
                <a:gd name="connsiteY49" fmla="*/ 423378 h 528352"/>
                <a:gd name="connsiteX50" fmla="*/ 66574 w 524088"/>
                <a:gd name="connsiteY50" fmla="*/ 423661 h 528352"/>
                <a:gd name="connsiteX51" fmla="*/ 66793 w 524088"/>
                <a:gd name="connsiteY51" fmla="*/ 423826 h 528352"/>
                <a:gd name="connsiteX52" fmla="*/ 67483 w 524088"/>
                <a:gd name="connsiteY52" fmla="*/ 424243 h 528352"/>
                <a:gd name="connsiteX53" fmla="*/ 258324 w 524088"/>
                <a:gd name="connsiteY53" fmla="*/ 527402 h 528352"/>
                <a:gd name="connsiteX54" fmla="*/ 259179 w 524088"/>
                <a:gd name="connsiteY54" fmla="*/ 527800 h 528352"/>
                <a:gd name="connsiteX55" fmla="*/ 259373 w 524088"/>
                <a:gd name="connsiteY55" fmla="*/ 527870 h 528352"/>
                <a:gd name="connsiteX56" fmla="*/ 260030 w 524088"/>
                <a:gd name="connsiteY56" fmla="*/ 528079 h 528352"/>
                <a:gd name="connsiteX57" fmla="*/ 260270 w 524088"/>
                <a:gd name="connsiteY57" fmla="*/ 528140 h 528352"/>
                <a:gd name="connsiteX58" fmla="*/ 260930 w 524088"/>
                <a:gd name="connsiteY58" fmla="*/ 528263 h 528352"/>
                <a:gd name="connsiteX59" fmla="*/ 261157 w 524088"/>
                <a:gd name="connsiteY59" fmla="*/ 528297 h 528352"/>
                <a:gd name="connsiteX60" fmla="*/ 262043 w 524088"/>
                <a:gd name="connsiteY60" fmla="*/ 528352 h 528352"/>
                <a:gd name="connsiteX61" fmla="*/ 262930 w 524088"/>
                <a:gd name="connsiteY61" fmla="*/ 528297 h 528352"/>
                <a:gd name="connsiteX62" fmla="*/ 263158 w 524088"/>
                <a:gd name="connsiteY62" fmla="*/ 528263 h 528352"/>
                <a:gd name="connsiteX63" fmla="*/ 263816 w 524088"/>
                <a:gd name="connsiteY63" fmla="*/ 528140 h 528352"/>
                <a:gd name="connsiteX64" fmla="*/ 264056 w 524088"/>
                <a:gd name="connsiteY64" fmla="*/ 528079 h 528352"/>
                <a:gd name="connsiteX65" fmla="*/ 264712 w 524088"/>
                <a:gd name="connsiteY65" fmla="*/ 527870 h 528352"/>
                <a:gd name="connsiteX66" fmla="*/ 264906 w 524088"/>
                <a:gd name="connsiteY66" fmla="*/ 527800 h 528352"/>
                <a:gd name="connsiteX67" fmla="*/ 265760 w 524088"/>
                <a:gd name="connsiteY67" fmla="*/ 527402 h 528352"/>
                <a:gd name="connsiteX68" fmla="*/ 456602 w 524088"/>
                <a:gd name="connsiteY68" fmla="*/ 424243 h 528352"/>
                <a:gd name="connsiteX69" fmla="*/ 457291 w 524088"/>
                <a:gd name="connsiteY69" fmla="*/ 423826 h 528352"/>
                <a:gd name="connsiteX70" fmla="*/ 457511 w 524088"/>
                <a:gd name="connsiteY70" fmla="*/ 423661 h 528352"/>
                <a:gd name="connsiteX71" fmla="*/ 457885 w 524088"/>
                <a:gd name="connsiteY71" fmla="*/ 423378 h 528352"/>
                <a:gd name="connsiteX72" fmla="*/ 458243 w 524088"/>
                <a:gd name="connsiteY72" fmla="*/ 423053 h 528352"/>
                <a:gd name="connsiteX73" fmla="*/ 458434 w 524088"/>
                <a:gd name="connsiteY73" fmla="*/ 422876 h 528352"/>
                <a:gd name="connsiteX74" fmla="*/ 458771 w 524088"/>
                <a:gd name="connsiteY74" fmla="*/ 422505 h 528352"/>
                <a:gd name="connsiteX75" fmla="*/ 458937 w 524088"/>
                <a:gd name="connsiteY75" fmla="*/ 422317 h 528352"/>
                <a:gd name="connsiteX76" fmla="*/ 459206 w 524088"/>
                <a:gd name="connsiteY76" fmla="*/ 421956 h 528352"/>
                <a:gd name="connsiteX77" fmla="*/ 459388 w 524088"/>
                <a:gd name="connsiteY77" fmla="*/ 421705 h 528352"/>
                <a:gd name="connsiteX78" fmla="*/ 459581 w 524088"/>
                <a:gd name="connsiteY78" fmla="*/ 421388 h 528352"/>
                <a:gd name="connsiteX79" fmla="*/ 459778 w 524088"/>
                <a:gd name="connsiteY79" fmla="*/ 421050 h 528352"/>
                <a:gd name="connsiteX80" fmla="*/ 459904 w 524088"/>
                <a:gd name="connsiteY80" fmla="*/ 420789 h 528352"/>
                <a:gd name="connsiteX81" fmla="*/ 460101 w 524088"/>
                <a:gd name="connsiteY81" fmla="*/ 420363 h 528352"/>
                <a:gd name="connsiteX82" fmla="*/ 460180 w 524088"/>
                <a:gd name="connsiteY82" fmla="*/ 420146 h 528352"/>
                <a:gd name="connsiteX83" fmla="*/ 460353 w 524088"/>
                <a:gd name="connsiteY83" fmla="*/ 419655 h 528352"/>
                <a:gd name="connsiteX84" fmla="*/ 460411 w 524088"/>
                <a:gd name="connsiteY84" fmla="*/ 419428 h 528352"/>
                <a:gd name="connsiteX85" fmla="*/ 460533 w 524088"/>
                <a:gd name="connsiteY85" fmla="*/ 418933 h 528352"/>
                <a:gd name="connsiteX86" fmla="*/ 460595 w 524088"/>
                <a:gd name="connsiteY86" fmla="*/ 418529 h 528352"/>
                <a:gd name="connsiteX87" fmla="*/ 460644 w 524088"/>
                <a:gd name="connsiteY87" fmla="*/ 418196 h 528352"/>
                <a:gd name="connsiteX88" fmla="*/ 460683 w 524088"/>
                <a:gd name="connsiteY88" fmla="*/ 417399 h 528352"/>
                <a:gd name="connsiteX89" fmla="*/ 460683 w 524088"/>
                <a:gd name="connsiteY89" fmla="*/ 277733 h 528352"/>
                <a:gd name="connsiteX90" fmla="*/ 520030 w 524088"/>
                <a:gd name="connsiteY90" fmla="*/ 245566 h 528352"/>
                <a:gd name="connsiteX91" fmla="*/ 524003 w 524088"/>
                <a:gd name="connsiteY91" fmla="*/ 239890 h 528352"/>
                <a:gd name="connsiteX92" fmla="*/ 521846 w 524088"/>
                <a:gd name="connsiteY92" fmla="*/ 233307 h 528352"/>
                <a:gd name="connsiteX93" fmla="*/ 463856 w 524088"/>
                <a:gd name="connsiteY93" fmla="*/ 174850 h 528352"/>
                <a:gd name="connsiteX94" fmla="*/ 327349 w 524088"/>
                <a:gd name="connsiteY94" fmla="*/ 17307 h 528352"/>
                <a:gd name="connsiteX95" fmla="*/ 503580 w 524088"/>
                <a:gd name="connsiteY95" fmla="*/ 112824 h 528352"/>
                <a:gd name="connsiteX96" fmla="*/ 451532 w 524088"/>
                <a:gd name="connsiteY96" fmla="*/ 165296 h 528352"/>
                <a:gd name="connsiteX97" fmla="*/ 274860 w 524088"/>
                <a:gd name="connsiteY97" fmla="*/ 69796 h 528352"/>
                <a:gd name="connsiteX98" fmla="*/ 327349 w 524088"/>
                <a:gd name="connsiteY98" fmla="*/ 17307 h 528352"/>
                <a:gd name="connsiteX99" fmla="*/ 74795 w 524088"/>
                <a:gd name="connsiteY99" fmla="*/ 266303 h 528352"/>
                <a:gd name="connsiteX100" fmla="*/ 20507 w 524088"/>
                <a:gd name="connsiteY100" fmla="*/ 236878 h 528352"/>
                <a:gd name="connsiteX101" fmla="*/ 72556 w 524088"/>
                <a:gd name="connsiteY101" fmla="*/ 184406 h 528352"/>
                <a:gd name="connsiteX102" fmla="*/ 249228 w 524088"/>
                <a:gd name="connsiteY102" fmla="*/ 279906 h 528352"/>
                <a:gd name="connsiteX103" fmla="*/ 196738 w 524088"/>
                <a:gd name="connsiteY103" fmla="*/ 332395 h 528352"/>
                <a:gd name="connsiteX104" fmla="*/ 74861 w 524088"/>
                <a:gd name="connsiteY104" fmla="*/ 266338 h 528352"/>
                <a:gd name="connsiteX105" fmla="*/ 74795 w 524088"/>
                <a:gd name="connsiteY105" fmla="*/ 266303 h 528352"/>
                <a:gd name="connsiteX106" fmla="*/ 254305 w 524088"/>
                <a:gd name="connsiteY106" fmla="*/ 507632 h 528352"/>
                <a:gd name="connsiteX107" fmla="*/ 78879 w 524088"/>
                <a:gd name="connsiteY107" fmla="*/ 412806 h 528352"/>
                <a:gd name="connsiteX108" fmla="*/ 78879 w 524088"/>
                <a:gd name="connsiteY108" fmla="*/ 286122 h 528352"/>
                <a:gd name="connsiteX109" fmla="*/ 194440 w 524088"/>
                <a:gd name="connsiteY109" fmla="*/ 348757 h 528352"/>
                <a:gd name="connsiteX110" fmla="*/ 198125 w 524088"/>
                <a:gd name="connsiteY110" fmla="*/ 349692 h 528352"/>
                <a:gd name="connsiteX111" fmla="*/ 203600 w 524088"/>
                <a:gd name="connsiteY111" fmla="*/ 347426 h 528352"/>
                <a:gd name="connsiteX112" fmla="*/ 254305 w 524088"/>
                <a:gd name="connsiteY112" fmla="*/ 296721 h 528352"/>
                <a:gd name="connsiteX113" fmla="*/ 254305 w 524088"/>
                <a:gd name="connsiteY113" fmla="*/ 507632 h 528352"/>
                <a:gd name="connsiteX114" fmla="*/ 262044 w 524088"/>
                <a:gd name="connsiteY114" fmla="*/ 269238 h 528352"/>
                <a:gd name="connsiteX115" fmla="*/ 87433 w 524088"/>
                <a:gd name="connsiteY115" fmla="*/ 174853 h 528352"/>
                <a:gd name="connsiteX116" fmla="*/ 262048 w 524088"/>
                <a:gd name="connsiteY116" fmla="*/ 80466 h 528352"/>
                <a:gd name="connsiteX117" fmla="*/ 436659 w 524088"/>
                <a:gd name="connsiteY117" fmla="*/ 174852 h 528352"/>
                <a:gd name="connsiteX118" fmla="*/ 262044 w 524088"/>
                <a:gd name="connsiteY118" fmla="*/ 269238 h 528352"/>
                <a:gd name="connsiteX119" fmla="*/ 449323 w 524088"/>
                <a:gd name="connsiteY119" fmla="*/ 266287 h 528352"/>
                <a:gd name="connsiteX120" fmla="*/ 449198 w 524088"/>
                <a:gd name="connsiteY120" fmla="*/ 266354 h 528352"/>
                <a:gd name="connsiteX121" fmla="*/ 410640 w 524088"/>
                <a:gd name="connsiteY121" fmla="*/ 287254 h 528352"/>
                <a:gd name="connsiteX122" fmla="*/ 406904 w 524088"/>
                <a:gd name="connsiteY122" fmla="*/ 291857 h 528352"/>
                <a:gd name="connsiteX123" fmla="*/ 407513 w 524088"/>
                <a:gd name="connsiteY123" fmla="*/ 297750 h 528352"/>
                <a:gd name="connsiteX124" fmla="*/ 414324 w 524088"/>
                <a:gd name="connsiteY124" fmla="*/ 301795 h 528352"/>
                <a:gd name="connsiteX125" fmla="*/ 418008 w 524088"/>
                <a:gd name="connsiteY125" fmla="*/ 300867 h 528352"/>
                <a:gd name="connsiteX126" fmla="*/ 445208 w 524088"/>
                <a:gd name="connsiteY126" fmla="*/ 286123 h 528352"/>
                <a:gd name="connsiteX127" fmla="*/ 445208 w 524088"/>
                <a:gd name="connsiteY127" fmla="*/ 412808 h 528352"/>
                <a:gd name="connsiteX128" fmla="*/ 269784 w 524088"/>
                <a:gd name="connsiteY128" fmla="*/ 507633 h 528352"/>
                <a:gd name="connsiteX129" fmla="*/ 269784 w 524088"/>
                <a:gd name="connsiteY129" fmla="*/ 296717 h 528352"/>
                <a:gd name="connsiteX130" fmla="*/ 320492 w 524088"/>
                <a:gd name="connsiteY130" fmla="*/ 347426 h 528352"/>
                <a:gd name="connsiteX131" fmla="*/ 325961 w 524088"/>
                <a:gd name="connsiteY131" fmla="*/ 349696 h 528352"/>
                <a:gd name="connsiteX132" fmla="*/ 329645 w 524088"/>
                <a:gd name="connsiteY132" fmla="*/ 348757 h 528352"/>
                <a:gd name="connsiteX133" fmla="*/ 390797 w 524088"/>
                <a:gd name="connsiteY133" fmla="*/ 315612 h 528352"/>
                <a:gd name="connsiteX134" fmla="*/ 394522 w 524088"/>
                <a:gd name="connsiteY134" fmla="*/ 311009 h 528352"/>
                <a:gd name="connsiteX135" fmla="*/ 393913 w 524088"/>
                <a:gd name="connsiteY135" fmla="*/ 305127 h 528352"/>
                <a:gd name="connsiteX136" fmla="*/ 387092 w 524088"/>
                <a:gd name="connsiteY136" fmla="*/ 301072 h 528352"/>
                <a:gd name="connsiteX137" fmla="*/ 383419 w 524088"/>
                <a:gd name="connsiteY137" fmla="*/ 302011 h 528352"/>
                <a:gd name="connsiteX138" fmla="*/ 327354 w 524088"/>
                <a:gd name="connsiteY138" fmla="*/ 332389 h 528352"/>
                <a:gd name="connsiteX139" fmla="*/ 274861 w 524088"/>
                <a:gd name="connsiteY139" fmla="*/ 279907 h 528352"/>
                <a:gd name="connsiteX140" fmla="*/ 451536 w 524088"/>
                <a:gd name="connsiteY140" fmla="*/ 184402 h 528352"/>
                <a:gd name="connsiteX141" fmla="*/ 503586 w 524088"/>
                <a:gd name="connsiteY141" fmla="*/ 236876 h 528352"/>
                <a:gd name="connsiteX142" fmla="*/ 449323 w 524088"/>
                <a:gd name="connsiteY142" fmla="*/ 266287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524088" h="528352">
                  <a:moveTo>
                    <a:pt x="463856" y="174850"/>
                  </a:moveTo>
                  <a:lnTo>
                    <a:pt x="521844" y="116392"/>
                  </a:lnTo>
                  <a:cubicBezTo>
                    <a:pt x="523560" y="114661"/>
                    <a:pt x="524361" y="112223"/>
                    <a:pt x="524006" y="109813"/>
                  </a:cubicBezTo>
                  <a:cubicBezTo>
                    <a:pt x="523650" y="107401"/>
                    <a:pt x="522179" y="105298"/>
                    <a:pt x="520037" y="104137"/>
                  </a:cubicBezTo>
                  <a:lnTo>
                    <a:pt x="329648" y="945"/>
                  </a:lnTo>
                  <a:cubicBezTo>
                    <a:pt x="326636" y="-686"/>
                    <a:pt x="322910" y="-147"/>
                    <a:pt x="320488" y="2276"/>
                  </a:cubicBezTo>
                  <a:lnTo>
                    <a:pt x="262040" y="60724"/>
                  </a:lnTo>
                  <a:lnTo>
                    <a:pt x="203596" y="2281"/>
                  </a:lnTo>
                  <a:cubicBezTo>
                    <a:pt x="202141" y="815"/>
                    <a:pt x="200191" y="0"/>
                    <a:pt x="198137" y="0"/>
                  </a:cubicBezTo>
                  <a:cubicBezTo>
                    <a:pt x="196847" y="0"/>
                    <a:pt x="195578" y="329"/>
                    <a:pt x="194443" y="949"/>
                  </a:cubicBezTo>
                  <a:lnTo>
                    <a:pt x="133291" y="34083"/>
                  </a:lnTo>
                  <a:cubicBezTo>
                    <a:pt x="131475" y="35073"/>
                    <a:pt x="130154" y="36704"/>
                    <a:pt x="129566" y="38685"/>
                  </a:cubicBezTo>
                  <a:cubicBezTo>
                    <a:pt x="128978" y="40667"/>
                    <a:pt x="129195" y="42761"/>
                    <a:pt x="130175" y="44578"/>
                  </a:cubicBezTo>
                  <a:cubicBezTo>
                    <a:pt x="131537" y="47075"/>
                    <a:pt x="134148" y="48634"/>
                    <a:pt x="136986" y="48634"/>
                  </a:cubicBezTo>
                  <a:cubicBezTo>
                    <a:pt x="138265" y="48634"/>
                    <a:pt x="139545" y="48304"/>
                    <a:pt x="140670" y="47695"/>
                  </a:cubicBezTo>
                  <a:lnTo>
                    <a:pt x="196734" y="17306"/>
                  </a:lnTo>
                  <a:lnTo>
                    <a:pt x="249227" y="69799"/>
                  </a:lnTo>
                  <a:lnTo>
                    <a:pt x="72554" y="165293"/>
                  </a:lnTo>
                  <a:lnTo>
                    <a:pt x="20504" y="112819"/>
                  </a:lnTo>
                  <a:lnTo>
                    <a:pt x="113448" y="62442"/>
                  </a:lnTo>
                  <a:cubicBezTo>
                    <a:pt x="115275" y="61461"/>
                    <a:pt x="116596" y="59831"/>
                    <a:pt x="117184" y="57849"/>
                  </a:cubicBezTo>
                  <a:cubicBezTo>
                    <a:pt x="117772" y="55868"/>
                    <a:pt x="117555" y="53773"/>
                    <a:pt x="116565" y="51957"/>
                  </a:cubicBezTo>
                  <a:cubicBezTo>
                    <a:pt x="115213" y="49460"/>
                    <a:pt x="112602" y="47902"/>
                    <a:pt x="109764" y="47902"/>
                  </a:cubicBezTo>
                  <a:cubicBezTo>
                    <a:pt x="108485" y="47902"/>
                    <a:pt x="107215" y="48231"/>
                    <a:pt x="106080" y="48840"/>
                  </a:cubicBezTo>
                  <a:lnTo>
                    <a:pt x="4055" y="104141"/>
                  </a:lnTo>
                  <a:cubicBezTo>
                    <a:pt x="1918" y="105285"/>
                    <a:pt x="432" y="107412"/>
                    <a:pt x="82" y="109817"/>
                  </a:cubicBezTo>
                  <a:cubicBezTo>
                    <a:pt x="-269" y="112210"/>
                    <a:pt x="537" y="114666"/>
                    <a:pt x="2249" y="116390"/>
                  </a:cubicBezTo>
                  <a:lnTo>
                    <a:pt x="60230" y="174853"/>
                  </a:lnTo>
                  <a:lnTo>
                    <a:pt x="2245" y="233310"/>
                  </a:lnTo>
                  <a:cubicBezTo>
                    <a:pt x="528" y="235041"/>
                    <a:pt x="-272" y="237479"/>
                    <a:pt x="83" y="239889"/>
                  </a:cubicBezTo>
                  <a:cubicBezTo>
                    <a:pt x="439" y="242301"/>
                    <a:pt x="1909" y="244404"/>
                    <a:pt x="4051" y="245565"/>
                  </a:cubicBezTo>
                  <a:lnTo>
                    <a:pt x="63401" y="277733"/>
                  </a:lnTo>
                  <a:lnTo>
                    <a:pt x="63401" y="417399"/>
                  </a:lnTo>
                  <a:cubicBezTo>
                    <a:pt x="63400" y="417666"/>
                    <a:pt x="63414" y="417933"/>
                    <a:pt x="63441" y="418196"/>
                  </a:cubicBezTo>
                  <a:cubicBezTo>
                    <a:pt x="63452" y="418308"/>
                    <a:pt x="63474" y="418418"/>
                    <a:pt x="63489" y="418529"/>
                  </a:cubicBezTo>
                  <a:cubicBezTo>
                    <a:pt x="63509" y="418664"/>
                    <a:pt x="63524" y="418799"/>
                    <a:pt x="63551" y="418933"/>
                  </a:cubicBezTo>
                  <a:cubicBezTo>
                    <a:pt x="63584" y="419101"/>
                    <a:pt x="63629" y="419264"/>
                    <a:pt x="63673" y="419428"/>
                  </a:cubicBezTo>
                  <a:cubicBezTo>
                    <a:pt x="63693" y="419503"/>
                    <a:pt x="63709" y="419580"/>
                    <a:pt x="63732" y="419655"/>
                  </a:cubicBezTo>
                  <a:cubicBezTo>
                    <a:pt x="63782" y="419821"/>
                    <a:pt x="63843" y="419983"/>
                    <a:pt x="63904" y="420146"/>
                  </a:cubicBezTo>
                  <a:cubicBezTo>
                    <a:pt x="63931" y="420218"/>
                    <a:pt x="63953" y="420292"/>
                    <a:pt x="63983" y="420363"/>
                  </a:cubicBezTo>
                  <a:cubicBezTo>
                    <a:pt x="64043" y="420509"/>
                    <a:pt x="64112" y="420649"/>
                    <a:pt x="64180" y="420789"/>
                  </a:cubicBezTo>
                  <a:cubicBezTo>
                    <a:pt x="64223" y="420877"/>
                    <a:pt x="64261" y="420964"/>
                    <a:pt x="64306" y="421050"/>
                  </a:cubicBezTo>
                  <a:cubicBezTo>
                    <a:pt x="64368" y="421166"/>
                    <a:pt x="64437" y="421276"/>
                    <a:pt x="64503" y="421388"/>
                  </a:cubicBezTo>
                  <a:cubicBezTo>
                    <a:pt x="64567" y="421494"/>
                    <a:pt x="64628" y="421601"/>
                    <a:pt x="64696" y="421705"/>
                  </a:cubicBezTo>
                  <a:cubicBezTo>
                    <a:pt x="64753" y="421791"/>
                    <a:pt x="64817" y="421873"/>
                    <a:pt x="64878" y="421956"/>
                  </a:cubicBezTo>
                  <a:cubicBezTo>
                    <a:pt x="64966" y="422077"/>
                    <a:pt x="65052" y="422200"/>
                    <a:pt x="65147" y="422317"/>
                  </a:cubicBezTo>
                  <a:cubicBezTo>
                    <a:pt x="65200" y="422382"/>
                    <a:pt x="65259" y="422442"/>
                    <a:pt x="65314" y="422505"/>
                  </a:cubicBezTo>
                  <a:cubicBezTo>
                    <a:pt x="65423" y="422631"/>
                    <a:pt x="65532" y="422757"/>
                    <a:pt x="65650" y="422876"/>
                  </a:cubicBezTo>
                  <a:cubicBezTo>
                    <a:pt x="65711" y="422936"/>
                    <a:pt x="65778" y="422992"/>
                    <a:pt x="65841" y="423053"/>
                  </a:cubicBezTo>
                  <a:cubicBezTo>
                    <a:pt x="65958" y="423164"/>
                    <a:pt x="66074" y="423275"/>
                    <a:pt x="66199" y="423378"/>
                  </a:cubicBezTo>
                  <a:cubicBezTo>
                    <a:pt x="66320" y="423478"/>
                    <a:pt x="66448" y="423569"/>
                    <a:pt x="66574" y="423661"/>
                  </a:cubicBezTo>
                  <a:cubicBezTo>
                    <a:pt x="66648" y="423716"/>
                    <a:pt x="66717" y="423773"/>
                    <a:pt x="66793" y="423826"/>
                  </a:cubicBezTo>
                  <a:cubicBezTo>
                    <a:pt x="67015" y="423976"/>
                    <a:pt x="67245" y="424115"/>
                    <a:pt x="67483" y="424243"/>
                  </a:cubicBezTo>
                  <a:lnTo>
                    <a:pt x="258324" y="527402"/>
                  </a:lnTo>
                  <a:cubicBezTo>
                    <a:pt x="258598" y="527552"/>
                    <a:pt x="258885" y="527682"/>
                    <a:pt x="259179" y="527800"/>
                  </a:cubicBezTo>
                  <a:cubicBezTo>
                    <a:pt x="259243" y="527825"/>
                    <a:pt x="259308" y="527847"/>
                    <a:pt x="259373" y="527870"/>
                  </a:cubicBezTo>
                  <a:cubicBezTo>
                    <a:pt x="259588" y="527950"/>
                    <a:pt x="259806" y="528020"/>
                    <a:pt x="260030" y="528079"/>
                  </a:cubicBezTo>
                  <a:cubicBezTo>
                    <a:pt x="260110" y="528100"/>
                    <a:pt x="260190" y="528122"/>
                    <a:pt x="260270" y="528140"/>
                  </a:cubicBezTo>
                  <a:cubicBezTo>
                    <a:pt x="260487" y="528191"/>
                    <a:pt x="260707" y="528231"/>
                    <a:pt x="260930" y="528263"/>
                  </a:cubicBezTo>
                  <a:cubicBezTo>
                    <a:pt x="261006" y="528274"/>
                    <a:pt x="261080" y="528288"/>
                    <a:pt x="261157" y="528297"/>
                  </a:cubicBezTo>
                  <a:cubicBezTo>
                    <a:pt x="261448" y="528330"/>
                    <a:pt x="261743" y="528352"/>
                    <a:pt x="262043" y="528352"/>
                  </a:cubicBezTo>
                  <a:cubicBezTo>
                    <a:pt x="262343" y="528352"/>
                    <a:pt x="262639" y="528330"/>
                    <a:pt x="262930" y="528297"/>
                  </a:cubicBezTo>
                  <a:cubicBezTo>
                    <a:pt x="263006" y="528288"/>
                    <a:pt x="263081" y="528274"/>
                    <a:pt x="263158" y="528263"/>
                  </a:cubicBezTo>
                  <a:cubicBezTo>
                    <a:pt x="263381" y="528231"/>
                    <a:pt x="263600" y="528191"/>
                    <a:pt x="263816" y="528140"/>
                  </a:cubicBezTo>
                  <a:cubicBezTo>
                    <a:pt x="263896" y="528122"/>
                    <a:pt x="263977" y="528100"/>
                    <a:pt x="264056" y="528079"/>
                  </a:cubicBezTo>
                  <a:cubicBezTo>
                    <a:pt x="264279" y="528019"/>
                    <a:pt x="264498" y="527950"/>
                    <a:pt x="264712" y="527870"/>
                  </a:cubicBezTo>
                  <a:cubicBezTo>
                    <a:pt x="264777" y="527847"/>
                    <a:pt x="264842" y="527825"/>
                    <a:pt x="264906" y="527800"/>
                  </a:cubicBezTo>
                  <a:cubicBezTo>
                    <a:pt x="265199" y="527682"/>
                    <a:pt x="265486" y="527552"/>
                    <a:pt x="265760" y="527402"/>
                  </a:cubicBezTo>
                  <a:lnTo>
                    <a:pt x="456602" y="424243"/>
                  </a:lnTo>
                  <a:cubicBezTo>
                    <a:pt x="456839" y="424115"/>
                    <a:pt x="457069" y="423976"/>
                    <a:pt x="457291" y="423826"/>
                  </a:cubicBezTo>
                  <a:cubicBezTo>
                    <a:pt x="457367" y="423773"/>
                    <a:pt x="457437" y="423715"/>
                    <a:pt x="457511" y="423661"/>
                  </a:cubicBezTo>
                  <a:cubicBezTo>
                    <a:pt x="457638" y="423568"/>
                    <a:pt x="457766" y="423477"/>
                    <a:pt x="457885" y="423378"/>
                  </a:cubicBezTo>
                  <a:cubicBezTo>
                    <a:pt x="458010" y="423275"/>
                    <a:pt x="458126" y="423164"/>
                    <a:pt x="458243" y="423053"/>
                  </a:cubicBezTo>
                  <a:cubicBezTo>
                    <a:pt x="458306" y="422992"/>
                    <a:pt x="458373" y="422938"/>
                    <a:pt x="458434" y="422876"/>
                  </a:cubicBezTo>
                  <a:cubicBezTo>
                    <a:pt x="458552" y="422757"/>
                    <a:pt x="458661" y="422631"/>
                    <a:pt x="458771" y="422505"/>
                  </a:cubicBezTo>
                  <a:cubicBezTo>
                    <a:pt x="458825" y="422442"/>
                    <a:pt x="458884" y="422382"/>
                    <a:pt x="458937" y="422317"/>
                  </a:cubicBezTo>
                  <a:cubicBezTo>
                    <a:pt x="459032" y="422201"/>
                    <a:pt x="459118" y="422078"/>
                    <a:pt x="459206" y="421956"/>
                  </a:cubicBezTo>
                  <a:cubicBezTo>
                    <a:pt x="459267" y="421873"/>
                    <a:pt x="459331" y="421791"/>
                    <a:pt x="459388" y="421705"/>
                  </a:cubicBezTo>
                  <a:cubicBezTo>
                    <a:pt x="459456" y="421601"/>
                    <a:pt x="459517" y="421495"/>
                    <a:pt x="459581" y="421388"/>
                  </a:cubicBezTo>
                  <a:cubicBezTo>
                    <a:pt x="459648" y="421276"/>
                    <a:pt x="459717" y="421166"/>
                    <a:pt x="459778" y="421050"/>
                  </a:cubicBezTo>
                  <a:cubicBezTo>
                    <a:pt x="459823" y="420964"/>
                    <a:pt x="459861" y="420877"/>
                    <a:pt x="459904" y="420789"/>
                  </a:cubicBezTo>
                  <a:cubicBezTo>
                    <a:pt x="459972" y="420649"/>
                    <a:pt x="460041" y="420509"/>
                    <a:pt x="460101" y="420363"/>
                  </a:cubicBezTo>
                  <a:cubicBezTo>
                    <a:pt x="460131" y="420292"/>
                    <a:pt x="460153" y="420218"/>
                    <a:pt x="460180" y="420146"/>
                  </a:cubicBezTo>
                  <a:cubicBezTo>
                    <a:pt x="460241" y="419984"/>
                    <a:pt x="460302" y="419822"/>
                    <a:pt x="460353" y="419655"/>
                  </a:cubicBezTo>
                  <a:cubicBezTo>
                    <a:pt x="460375" y="419581"/>
                    <a:pt x="460391" y="419504"/>
                    <a:pt x="460411" y="419428"/>
                  </a:cubicBezTo>
                  <a:cubicBezTo>
                    <a:pt x="460455" y="419264"/>
                    <a:pt x="460500" y="419101"/>
                    <a:pt x="460533" y="418933"/>
                  </a:cubicBezTo>
                  <a:cubicBezTo>
                    <a:pt x="460560" y="418799"/>
                    <a:pt x="460575" y="418664"/>
                    <a:pt x="460595" y="418529"/>
                  </a:cubicBezTo>
                  <a:cubicBezTo>
                    <a:pt x="460611" y="418418"/>
                    <a:pt x="460633" y="418308"/>
                    <a:pt x="460644" y="418196"/>
                  </a:cubicBezTo>
                  <a:cubicBezTo>
                    <a:pt x="460670" y="417932"/>
                    <a:pt x="460684" y="417665"/>
                    <a:pt x="460683" y="417399"/>
                  </a:cubicBezTo>
                  <a:lnTo>
                    <a:pt x="460683" y="277733"/>
                  </a:lnTo>
                  <a:lnTo>
                    <a:pt x="520030" y="245566"/>
                  </a:lnTo>
                  <a:cubicBezTo>
                    <a:pt x="522166" y="244410"/>
                    <a:pt x="523652" y="242284"/>
                    <a:pt x="524003" y="239890"/>
                  </a:cubicBezTo>
                  <a:cubicBezTo>
                    <a:pt x="524353" y="237486"/>
                    <a:pt x="523548" y="235030"/>
                    <a:pt x="521846" y="233307"/>
                  </a:cubicBezTo>
                  <a:lnTo>
                    <a:pt x="463856" y="174850"/>
                  </a:lnTo>
                  <a:close/>
                  <a:moveTo>
                    <a:pt x="327349" y="17307"/>
                  </a:moveTo>
                  <a:lnTo>
                    <a:pt x="503580" y="112824"/>
                  </a:lnTo>
                  <a:lnTo>
                    <a:pt x="451532" y="165296"/>
                  </a:lnTo>
                  <a:lnTo>
                    <a:pt x="274860" y="69796"/>
                  </a:lnTo>
                  <a:lnTo>
                    <a:pt x="327349" y="17307"/>
                  </a:lnTo>
                  <a:close/>
                  <a:moveTo>
                    <a:pt x="74795" y="266303"/>
                  </a:moveTo>
                  <a:lnTo>
                    <a:pt x="20507" y="236878"/>
                  </a:lnTo>
                  <a:lnTo>
                    <a:pt x="72556" y="184406"/>
                  </a:lnTo>
                  <a:lnTo>
                    <a:pt x="249228" y="279906"/>
                  </a:lnTo>
                  <a:lnTo>
                    <a:pt x="196738" y="332395"/>
                  </a:lnTo>
                  <a:lnTo>
                    <a:pt x="74861" y="266338"/>
                  </a:lnTo>
                  <a:cubicBezTo>
                    <a:pt x="74839" y="266326"/>
                    <a:pt x="74818" y="266314"/>
                    <a:pt x="74795" y="266303"/>
                  </a:cubicBezTo>
                  <a:close/>
                  <a:moveTo>
                    <a:pt x="254305" y="507632"/>
                  </a:moveTo>
                  <a:lnTo>
                    <a:pt x="78879" y="412806"/>
                  </a:lnTo>
                  <a:lnTo>
                    <a:pt x="78879" y="286122"/>
                  </a:lnTo>
                  <a:lnTo>
                    <a:pt x="194440" y="348757"/>
                  </a:lnTo>
                  <a:cubicBezTo>
                    <a:pt x="195601" y="349385"/>
                    <a:pt x="196868" y="349692"/>
                    <a:pt x="198125" y="349692"/>
                  </a:cubicBezTo>
                  <a:cubicBezTo>
                    <a:pt x="200130" y="349692"/>
                    <a:pt x="202111" y="348914"/>
                    <a:pt x="203600" y="347426"/>
                  </a:cubicBezTo>
                  <a:lnTo>
                    <a:pt x="254305" y="296721"/>
                  </a:lnTo>
                  <a:lnTo>
                    <a:pt x="254305" y="507632"/>
                  </a:lnTo>
                  <a:close/>
                  <a:moveTo>
                    <a:pt x="262044" y="269238"/>
                  </a:moveTo>
                  <a:lnTo>
                    <a:pt x="87433" y="174853"/>
                  </a:lnTo>
                  <a:lnTo>
                    <a:pt x="262048" y="80466"/>
                  </a:lnTo>
                  <a:lnTo>
                    <a:pt x="436659" y="174852"/>
                  </a:lnTo>
                  <a:lnTo>
                    <a:pt x="262044" y="269238"/>
                  </a:lnTo>
                  <a:close/>
                  <a:moveTo>
                    <a:pt x="449323" y="266287"/>
                  </a:moveTo>
                  <a:cubicBezTo>
                    <a:pt x="449281" y="266309"/>
                    <a:pt x="449240" y="266332"/>
                    <a:pt x="449198" y="266354"/>
                  </a:cubicBezTo>
                  <a:lnTo>
                    <a:pt x="410640" y="287254"/>
                  </a:lnTo>
                  <a:cubicBezTo>
                    <a:pt x="408814" y="288235"/>
                    <a:pt x="407493" y="289875"/>
                    <a:pt x="406904" y="291857"/>
                  </a:cubicBezTo>
                  <a:cubicBezTo>
                    <a:pt x="406316" y="293839"/>
                    <a:pt x="406533" y="295933"/>
                    <a:pt x="407513" y="297750"/>
                  </a:cubicBezTo>
                  <a:cubicBezTo>
                    <a:pt x="408875" y="300247"/>
                    <a:pt x="411486" y="301795"/>
                    <a:pt x="414324" y="301795"/>
                  </a:cubicBezTo>
                  <a:cubicBezTo>
                    <a:pt x="415604" y="301795"/>
                    <a:pt x="416883" y="301474"/>
                    <a:pt x="418008" y="300867"/>
                  </a:cubicBezTo>
                  <a:lnTo>
                    <a:pt x="445208" y="286123"/>
                  </a:lnTo>
                  <a:lnTo>
                    <a:pt x="445208" y="412808"/>
                  </a:lnTo>
                  <a:lnTo>
                    <a:pt x="269784" y="507633"/>
                  </a:lnTo>
                  <a:lnTo>
                    <a:pt x="269784" y="296717"/>
                  </a:lnTo>
                  <a:lnTo>
                    <a:pt x="320492" y="347426"/>
                  </a:lnTo>
                  <a:cubicBezTo>
                    <a:pt x="321958" y="348891"/>
                    <a:pt x="323897" y="349696"/>
                    <a:pt x="325961" y="349696"/>
                  </a:cubicBezTo>
                  <a:cubicBezTo>
                    <a:pt x="327241" y="349696"/>
                    <a:pt x="328510" y="349366"/>
                    <a:pt x="329645" y="348757"/>
                  </a:cubicBezTo>
                  <a:lnTo>
                    <a:pt x="390797" y="315612"/>
                  </a:lnTo>
                  <a:cubicBezTo>
                    <a:pt x="392613" y="314632"/>
                    <a:pt x="393934" y="312991"/>
                    <a:pt x="394522" y="311009"/>
                  </a:cubicBezTo>
                  <a:cubicBezTo>
                    <a:pt x="395110" y="309028"/>
                    <a:pt x="394894" y="306944"/>
                    <a:pt x="393913" y="305127"/>
                  </a:cubicBezTo>
                  <a:cubicBezTo>
                    <a:pt x="392551" y="302620"/>
                    <a:pt x="389940" y="301072"/>
                    <a:pt x="387092" y="301072"/>
                  </a:cubicBezTo>
                  <a:cubicBezTo>
                    <a:pt x="385823" y="301072"/>
                    <a:pt x="384543" y="301392"/>
                    <a:pt x="383419" y="302011"/>
                  </a:cubicBezTo>
                  <a:lnTo>
                    <a:pt x="327354" y="332389"/>
                  </a:lnTo>
                  <a:lnTo>
                    <a:pt x="274861" y="279907"/>
                  </a:lnTo>
                  <a:lnTo>
                    <a:pt x="451536" y="184402"/>
                  </a:lnTo>
                  <a:lnTo>
                    <a:pt x="503586" y="236876"/>
                  </a:lnTo>
                  <a:lnTo>
                    <a:pt x="449323" y="266287"/>
                  </a:lnTo>
                  <a:close/>
                </a:path>
              </a:pathLst>
            </a:custGeom>
            <a:solidFill>
              <a:schemeClr val="bg1"/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8767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FE106C-0D17-42BF-8934-06F8372248AD}"/>
              </a:ext>
            </a:extLst>
          </p:cNvPr>
          <p:cNvSpPr txBox="1"/>
          <p:nvPr/>
        </p:nvSpPr>
        <p:spPr>
          <a:xfrm>
            <a:off x="6506889" y="1048665"/>
            <a:ext cx="4580986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E1786E5-F6D6-4CC3-BC5D-6AAF592FE1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7281581"/>
              </p:ext>
            </p:extLst>
          </p:nvPr>
        </p:nvGraphicFramePr>
        <p:xfrm>
          <a:off x="875607" y="2386452"/>
          <a:ext cx="6643590" cy="347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2278892-8154-4D50-A4DE-AE4EC6CA2D49}"/>
              </a:ext>
            </a:extLst>
          </p:cNvPr>
          <p:cNvSpPr txBox="1"/>
          <p:nvPr/>
        </p:nvSpPr>
        <p:spPr>
          <a:xfrm>
            <a:off x="8198874" y="2981774"/>
            <a:ext cx="176683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spc="1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Cargo Storage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CD7F3F-DE88-4B8E-835E-C649BDD53A4E}"/>
              </a:ext>
            </a:extLst>
          </p:cNvPr>
          <p:cNvSpPr txBox="1"/>
          <p:nvPr/>
        </p:nvSpPr>
        <p:spPr>
          <a:xfrm>
            <a:off x="8201089" y="3311256"/>
            <a:ext cx="3115304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 industry.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1AD6D4-8003-4D01-A6FE-DD32131BD82D}"/>
              </a:ext>
            </a:extLst>
          </p:cNvPr>
          <p:cNvSpPr txBox="1"/>
          <p:nvPr/>
        </p:nvSpPr>
        <p:spPr>
          <a:xfrm>
            <a:off x="8195146" y="4790779"/>
            <a:ext cx="203773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spc="1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24 Hours Support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BFC67D-204D-4908-B989-12B74E8816AD}"/>
              </a:ext>
            </a:extLst>
          </p:cNvPr>
          <p:cNvSpPr txBox="1"/>
          <p:nvPr/>
        </p:nvSpPr>
        <p:spPr>
          <a:xfrm>
            <a:off x="8197361" y="5120261"/>
            <a:ext cx="2974322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industry.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784C5D-BD25-4480-B018-622038A74005}"/>
              </a:ext>
            </a:extLst>
          </p:cNvPr>
          <p:cNvSpPr txBox="1"/>
          <p:nvPr/>
        </p:nvSpPr>
        <p:spPr>
          <a:xfrm>
            <a:off x="1042318" y="1121801"/>
            <a:ext cx="4723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Our Infographic Office Chart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3E03E27-13B9-46B9-B762-2F86B207FFEE}"/>
              </a:ext>
            </a:extLst>
          </p:cNvPr>
          <p:cNvGrpSpPr/>
          <p:nvPr/>
        </p:nvGrpSpPr>
        <p:grpSpPr>
          <a:xfrm flipH="1">
            <a:off x="1181438" y="1881426"/>
            <a:ext cx="1628079" cy="0"/>
            <a:chOff x="1156311" y="1345783"/>
            <a:chExt cx="1628079" cy="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9AED358-AFDC-42B2-B3F9-45E766E9B7B2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B276C5-DCA3-4BEB-AA92-852CCBAED829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59A849A-43A0-47EC-8A1D-2B7BC5492B11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D48C0FA-1587-4AFB-A73A-CBFB7AE15CCD}"/>
              </a:ext>
            </a:extLst>
          </p:cNvPr>
          <p:cNvGrpSpPr/>
          <p:nvPr/>
        </p:nvGrpSpPr>
        <p:grpSpPr>
          <a:xfrm>
            <a:off x="8292424" y="2419171"/>
            <a:ext cx="453871" cy="464278"/>
            <a:chOff x="1154632" y="3272957"/>
            <a:chExt cx="593408" cy="607014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E849D9F-A9B9-4637-B253-755F1EDB3C76}"/>
                </a:ext>
              </a:extLst>
            </p:cNvPr>
            <p:cNvSpPr/>
            <p:nvPr/>
          </p:nvSpPr>
          <p:spPr>
            <a:xfrm>
              <a:off x="1154632" y="3272957"/>
              <a:ext cx="593408" cy="607014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D53FD47-FB05-4518-9A50-035FF70FB48C}"/>
                </a:ext>
              </a:extLst>
            </p:cNvPr>
            <p:cNvSpPr/>
            <p:nvPr/>
          </p:nvSpPr>
          <p:spPr>
            <a:xfrm>
              <a:off x="1276439" y="3400144"/>
              <a:ext cx="349793" cy="352639"/>
            </a:xfrm>
            <a:custGeom>
              <a:avLst/>
              <a:gdLst>
                <a:gd name="connsiteX0" fmla="*/ 463856 w 524088"/>
                <a:gd name="connsiteY0" fmla="*/ 174850 h 528352"/>
                <a:gd name="connsiteX1" fmla="*/ 521844 w 524088"/>
                <a:gd name="connsiteY1" fmla="*/ 116392 h 528352"/>
                <a:gd name="connsiteX2" fmla="*/ 524006 w 524088"/>
                <a:gd name="connsiteY2" fmla="*/ 109813 h 528352"/>
                <a:gd name="connsiteX3" fmla="*/ 520037 w 524088"/>
                <a:gd name="connsiteY3" fmla="*/ 104137 h 528352"/>
                <a:gd name="connsiteX4" fmla="*/ 329648 w 524088"/>
                <a:gd name="connsiteY4" fmla="*/ 945 h 528352"/>
                <a:gd name="connsiteX5" fmla="*/ 320488 w 524088"/>
                <a:gd name="connsiteY5" fmla="*/ 2276 h 528352"/>
                <a:gd name="connsiteX6" fmla="*/ 262040 w 524088"/>
                <a:gd name="connsiteY6" fmla="*/ 60724 h 528352"/>
                <a:gd name="connsiteX7" fmla="*/ 203596 w 524088"/>
                <a:gd name="connsiteY7" fmla="*/ 2281 h 528352"/>
                <a:gd name="connsiteX8" fmla="*/ 198137 w 524088"/>
                <a:gd name="connsiteY8" fmla="*/ 0 h 528352"/>
                <a:gd name="connsiteX9" fmla="*/ 194443 w 524088"/>
                <a:gd name="connsiteY9" fmla="*/ 949 h 528352"/>
                <a:gd name="connsiteX10" fmla="*/ 133291 w 524088"/>
                <a:gd name="connsiteY10" fmla="*/ 34083 h 528352"/>
                <a:gd name="connsiteX11" fmla="*/ 129566 w 524088"/>
                <a:gd name="connsiteY11" fmla="*/ 38685 h 528352"/>
                <a:gd name="connsiteX12" fmla="*/ 130175 w 524088"/>
                <a:gd name="connsiteY12" fmla="*/ 44578 h 528352"/>
                <a:gd name="connsiteX13" fmla="*/ 136986 w 524088"/>
                <a:gd name="connsiteY13" fmla="*/ 48634 h 528352"/>
                <a:gd name="connsiteX14" fmla="*/ 140670 w 524088"/>
                <a:gd name="connsiteY14" fmla="*/ 47695 h 528352"/>
                <a:gd name="connsiteX15" fmla="*/ 196734 w 524088"/>
                <a:gd name="connsiteY15" fmla="*/ 17306 h 528352"/>
                <a:gd name="connsiteX16" fmla="*/ 249227 w 524088"/>
                <a:gd name="connsiteY16" fmla="*/ 69799 h 528352"/>
                <a:gd name="connsiteX17" fmla="*/ 72554 w 524088"/>
                <a:gd name="connsiteY17" fmla="*/ 165293 h 528352"/>
                <a:gd name="connsiteX18" fmla="*/ 20504 w 524088"/>
                <a:gd name="connsiteY18" fmla="*/ 112819 h 528352"/>
                <a:gd name="connsiteX19" fmla="*/ 113448 w 524088"/>
                <a:gd name="connsiteY19" fmla="*/ 62442 h 528352"/>
                <a:gd name="connsiteX20" fmla="*/ 117184 w 524088"/>
                <a:gd name="connsiteY20" fmla="*/ 57849 h 528352"/>
                <a:gd name="connsiteX21" fmla="*/ 116565 w 524088"/>
                <a:gd name="connsiteY21" fmla="*/ 51957 h 528352"/>
                <a:gd name="connsiteX22" fmla="*/ 109764 w 524088"/>
                <a:gd name="connsiteY22" fmla="*/ 47902 h 528352"/>
                <a:gd name="connsiteX23" fmla="*/ 106080 w 524088"/>
                <a:gd name="connsiteY23" fmla="*/ 48840 h 528352"/>
                <a:gd name="connsiteX24" fmla="*/ 4055 w 524088"/>
                <a:gd name="connsiteY24" fmla="*/ 104141 h 528352"/>
                <a:gd name="connsiteX25" fmla="*/ 82 w 524088"/>
                <a:gd name="connsiteY25" fmla="*/ 109817 h 528352"/>
                <a:gd name="connsiteX26" fmla="*/ 2249 w 524088"/>
                <a:gd name="connsiteY26" fmla="*/ 116390 h 528352"/>
                <a:gd name="connsiteX27" fmla="*/ 60230 w 524088"/>
                <a:gd name="connsiteY27" fmla="*/ 174853 h 528352"/>
                <a:gd name="connsiteX28" fmla="*/ 2245 w 524088"/>
                <a:gd name="connsiteY28" fmla="*/ 233310 h 528352"/>
                <a:gd name="connsiteX29" fmla="*/ 83 w 524088"/>
                <a:gd name="connsiteY29" fmla="*/ 239889 h 528352"/>
                <a:gd name="connsiteX30" fmla="*/ 4051 w 524088"/>
                <a:gd name="connsiteY30" fmla="*/ 245565 h 528352"/>
                <a:gd name="connsiteX31" fmla="*/ 63401 w 524088"/>
                <a:gd name="connsiteY31" fmla="*/ 277733 h 528352"/>
                <a:gd name="connsiteX32" fmla="*/ 63401 w 524088"/>
                <a:gd name="connsiteY32" fmla="*/ 417399 h 528352"/>
                <a:gd name="connsiteX33" fmla="*/ 63441 w 524088"/>
                <a:gd name="connsiteY33" fmla="*/ 418196 h 528352"/>
                <a:gd name="connsiteX34" fmla="*/ 63489 w 524088"/>
                <a:gd name="connsiteY34" fmla="*/ 418529 h 528352"/>
                <a:gd name="connsiteX35" fmla="*/ 63551 w 524088"/>
                <a:gd name="connsiteY35" fmla="*/ 418933 h 528352"/>
                <a:gd name="connsiteX36" fmla="*/ 63673 w 524088"/>
                <a:gd name="connsiteY36" fmla="*/ 419428 h 528352"/>
                <a:gd name="connsiteX37" fmla="*/ 63732 w 524088"/>
                <a:gd name="connsiteY37" fmla="*/ 419655 h 528352"/>
                <a:gd name="connsiteX38" fmla="*/ 63904 w 524088"/>
                <a:gd name="connsiteY38" fmla="*/ 420146 h 528352"/>
                <a:gd name="connsiteX39" fmla="*/ 63983 w 524088"/>
                <a:gd name="connsiteY39" fmla="*/ 420363 h 528352"/>
                <a:gd name="connsiteX40" fmla="*/ 64180 w 524088"/>
                <a:gd name="connsiteY40" fmla="*/ 420789 h 528352"/>
                <a:gd name="connsiteX41" fmla="*/ 64306 w 524088"/>
                <a:gd name="connsiteY41" fmla="*/ 421050 h 528352"/>
                <a:gd name="connsiteX42" fmla="*/ 64503 w 524088"/>
                <a:gd name="connsiteY42" fmla="*/ 421388 h 528352"/>
                <a:gd name="connsiteX43" fmla="*/ 64696 w 524088"/>
                <a:gd name="connsiteY43" fmla="*/ 421705 h 528352"/>
                <a:gd name="connsiteX44" fmla="*/ 64878 w 524088"/>
                <a:gd name="connsiteY44" fmla="*/ 421956 h 528352"/>
                <a:gd name="connsiteX45" fmla="*/ 65147 w 524088"/>
                <a:gd name="connsiteY45" fmla="*/ 422317 h 528352"/>
                <a:gd name="connsiteX46" fmla="*/ 65314 w 524088"/>
                <a:gd name="connsiteY46" fmla="*/ 422505 h 528352"/>
                <a:gd name="connsiteX47" fmla="*/ 65650 w 524088"/>
                <a:gd name="connsiteY47" fmla="*/ 422876 h 528352"/>
                <a:gd name="connsiteX48" fmla="*/ 65841 w 524088"/>
                <a:gd name="connsiteY48" fmla="*/ 423053 h 528352"/>
                <a:gd name="connsiteX49" fmla="*/ 66199 w 524088"/>
                <a:gd name="connsiteY49" fmla="*/ 423378 h 528352"/>
                <a:gd name="connsiteX50" fmla="*/ 66574 w 524088"/>
                <a:gd name="connsiteY50" fmla="*/ 423661 h 528352"/>
                <a:gd name="connsiteX51" fmla="*/ 66793 w 524088"/>
                <a:gd name="connsiteY51" fmla="*/ 423826 h 528352"/>
                <a:gd name="connsiteX52" fmla="*/ 67483 w 524088"/>
                <a:gd name="connsiteY52" fmla="*/ 424243 h 528352"/>
                <a:gd name="connsiteX53" fmla="*/ 258324 w 524088"/>
                <a:gd name="connsiteY53" fmla="*/ 527402 h 528352"/>
                <a:gd name="connsiteX54" fmla="*/ 259179 w 524088"/>
                <a:gd name="connsiteY54" fmla="*/ 527800 h 528352"/>
                <a:gd name="connsiteX55" fmla="*/ 259373 w 524088"/>
                <a:gd name="connsiteY55" fmla="*/ 527870 h 528352"/>
                <a:gd name="connsiteX56" fmla="*/ 260030 w 524088"/>
                <a:gd name="connsiteY56" fmla="*/ 528079 h 528352"/>
                <a:gd name="connsiteX57" fmla="*/ 260270 w 524088"/>
                <a:gd name="connsiteY57" fmla="*/ 528140 h 528352"/>
                <a:gd name="connsiteX58" fmla="*/ 260930 w 524088"/>
                <a:gd name="connsiteY58" fmla="*/ 528263 h 528352"/>
                <a:gd name="connsiteX59" fmla="*/ 261157 w 524088"/>
                <a:gd name="connsiteY59" fmla="*/ 528297 h 528352"/>
                <a:gd name="connsiteX60" fmla="*/ 262043 w 524088"/>
                <a:gd name="connsiteY60" fmla="*/ 528352 h 528352"/>
                <a:gd name="connsiteX61" fmla="*/ 262930 w 524088"/>
                <a:gd name="connsiteY61" fmla="*/ 528297 h 528352"/>
                <a:gd name="connsiteX62" fmla="*/ 263158 w 524088"/>
                <a:gd name="connsiteY62" fmla="*/ 528263 h 528352"/>
                <a:gd name="connsiteX63" fmla="*/ 263816 w 524088"/>
                <a:gd name="connsiteY63" fmla="*/ 528140 h 528352"/>
                <a:gd name="connsiteX64" fmla="*/ 264056 w 524088"/>
                <a:gd name="connsiteY64" fmla="*/ 528079 h 528352"/>
                <a:gd name="connsiteX65" fmla="*/ 264712 w 524088"/>
                <a:gd name="connsiteY65" fmla="*/ 527870 h 528352"/>
                <a:gd name="connsiteX66" fmla="*/ 264906 w 524088"/>
                <a:gd name="connsiteY66" fmla="*/ 527800 h 528352"/>
                <a:gd name="connsiteX67" fmla="*/ 265760 w 524088"/>
                <a:gd name="connsiteY67" fmla="*/ 527402 h 528352"/>
                <a:gd name="connsiteX68" fmla="*/ 456602 w 524088"/>
                <a:gd name="connsiteY68" fmla="*/ 424243 h 528352"/>
                <a:gd name="connsiteX69" fmla="*/ 457291 w 524088"/>
                <a:gd name="connsiteY69" fmla="*/ 423826 h 528352"/>
                <a:gd name="connsiteX70" fmla="*/ 457511 w 524088"/>
                <a:gd name="connsiteY70" fmla="*/ 423661 h 528352"/>
                <a:gd name="connsiteX71" fmla="*/ 457885 w 524088"/>
                <a:gd name="connsiteY71" fmla="*/ 423378 h 528352"/>
                <a:gd name="connsiteX72" fmla="*/ 458243 w 524088"/>
                <a:gd name="connsiteY72" fmla="*/ 423053 h 528352"/>
                <a:gd name="connsiteX73" fmla="*/ 458434 w 524088"/>
                <a:gd name="connsiteY73" fmla="*/ 422876 h 528352"/>
                <a:gd name="connsiteX74" fmla="*/ 458771 w 524088"/>
                <a:gd name="connsiteY74" fmla="*/ 422505 h 528352"/>
                <a:gd name="connsiteX75" fmla="*/ 458937 w 524088"/>
                <a:gd name="connsiteY75" fmla="*/ 422317 h 528352"/>
                <a:gd name="connsiteX76" fmla="*/ 459206 w 524088"/>
                <a:gd name="connsiteY76" fmla="*/ 421956 h 528352"/>
                <a:gd name="connsiteX77" fmla="*/ 459388 w 524088"/>
                <a:gd name="connsiteY77" fmla="*/ 421705 h 528352"/>
                <a:gd name="connsiteX78" fmla="*/ 459581 w 524088"/>
                <a:gd name="connsiteY78" fmla="*/ 421388 h 528352"/>
                <a:gd name="connsiteX79" fmla="*/ 459778 w 524088"/>
                <a:gd name="connsiteY79" fmla="*/ 421050 h 528352"/>
                <a:gd name="connsiteX80" fmla="*/ 459904 w 524088"/>
                <a:gd name="connsiteY80" fmla="*/ 420789 h 528352"/>
                <a:gd name="connsiteX81" fmla="*/ 460101 w 524088"/>
                <a:gd name="connsiteY81" fmla="*/ 420363 h 528352"/>
                <a:gd name="connsiteX82" fmla="*/ 460180 w 524088"/>
                <a:gd name="connsiteY82" fmla="*/ 420146 h 528352"/>
                <a:gd name="connsiteX83" fmla="*/ 460353 w 524088"/>
                <a:gd name="connsiteY83" fmla="*/ 419655 h 528352"/>
                <a:gd name="connsiteX84" fmla="*/ 460411 w 524088"/>
                <a:gd name="connsiteY84" fmla="*/ 419428 h 528352"/>
                <a:gd name="connsiteX85" fmla="*/ 460533 w 524088"/>
                <a:gd name="connsiteY85" fmla="*/ 418933 h 528352"/>
                <a:gd name="connsiteX86" fmla="*/ 460595 w 524088"/>
                <a:gd name="connsiteY86" fmla="*/ 418529 h 528352"/>
                <a:gd name="connsiteX87" fmla="*/ 460644 w 524088"/>
                <a:gd name="connsiteY87" fmla="*/ 418196 h 528352"/>
                <a:gd name="connsiteX88" fmla="*/ 460683 w 524088"/>
                <a:gd name="connsiteY88" fmla="*/ 417399 h 528352"/>
                <a:gd name="connsiteX89" fmla="*/ 460683 w 524088"/>
                <a:gd name="connsiteY89" fmla="*/ 277733 h 528352"/>
                <a:gd name="connsiteX90" fmla="*/ 520030 w 524088"/>
                <a:gd name="connsiteY90" fmla="*/ 245566 h 528352"/>
                <a:gd name="connsiteX91" fmla="*/ 524003 w 524088"/>
                <a:gd name="connsiteY91" fmla="*/ 239890 h 528352"/>
                <a:gd name="connsiteX92" fmla="*/ 521846 w 524088"/>
                <a:gd name="connsiteY92" fmla="*/ 233307 h 528352"/>
                <a:gd name="connsiteX93" fmla="*/ 463856 w 524088"/>
                <a:gd name="connsiteY93" fmla="*/ 174850 h 528352"/>
                <a:gd name="connsiteX94" fmla="*/ 327349 w 524088"/>
                <a:gd name="connsiteY94" fmla="*/ 17307 h 528352"/>
                <a:gd name="connsiteX95" fmla="*/ 503580 w 524088"/>
                <a:gd name="connsiteY95" fmla="*/ 112824 h 528352"/>
                <a:gd name="connsiteX96" fmla="*/ 451532 w 524088"/>
                <a:gd name="connsiteY96" fmla="*/ 165296 h 528352"/>
                <a:gd name="connsiteX97" fmla="*/ 274860 w 524088"/>
                <a:gd name="connsiteY97" fmla="*/ 69796 h 528352"/>
                <a:gd name="connsiteX98" fmla="*/ 327349 w 524088"/>
                <a:gd name="connsiteY98" fmla="*/ 17307 h 528352"/>
                <a:gd name="connsiteX99" fmla="*/ 74795 w 524088"/>
                <a:gd name="connsiteY99" fmla="*/ 266303 h 528352"/>
                <a:gd name="connsiteX100" fmla="*/ 20507 w 524088"/>
                <a:gd name="connsiteY100" fmla="*/ 236878 h 528352"/>
                <a:gd name="connsiteX101" fmla="*/ 72556 w 524088"/>
                <a:gd name="connsiteY101" fmla="*/ 184406 h 528352"/>
                <a:gd name="connsiteX102" fmla="*/ 249228 w 524088"/>
                <a:gd name="connsiteY102" fmla="*/ 279906 h 528352"/>
                <a:gd name="connsiteX103" fmla="*/ 196738 w 524088"/>
                <a:gd name="connsiteY103" fmla="*/ 332395 h 528352"/>
                <a:gd name="connsiteX104" fmla="*/ 74861 w 524088"/>
                <a:gd name="connsiteY104" fmla="*/ 266338 h 528352"/>
                <a:gd name="connsiteX105" fmla="*/ 74795 w 524088"/>
                <a:gd name="connsiteY105" fmla="*/ 266303 h 528352"/>
                <a:gd name="connsiteX106" fmla="*/ 254305 w 524088"/>
                <a:gd name="connsiteY106" fmla="*/ 507632 h 528352"/>
                <a:gd name="connsiteX107" fmla="*/ 78879 w 524088"/>
                <a:gd name="connsiteY107" fmla="*/ 412806 h 528352"/>
                <a:gd name="connsiteX108" fmla="*/ 78879 w 524088"/>
                <a:gd name="connsiteY108" fmla="*/ 286122 h 528352"/>
                <a:gd name="connsiteX109" fmla="*/ 194440 w 524088"/>
                <a:gd name="connsiteY109" fmla="*/ 348757 h 528352"/>
                <a:gd name="connsiteX110" fmla="*/ 198125 w 524088"/>
                <a:gd name="connsiteY110" fmla="*/ 349692 h 528352"/>
                <a:gd name="connsiteX111" fmla="*/ 203600 w 524088"/>
                <a:gd name="connsiteY111" fmla="*/ 347426 h 528352"/>
                <a:gd name="connsiteX112" fmla="*/ 254305 w 524088"/>
                <a:gd name="connsiteY112" fmla="*/ 296721 h 528352"/>
                <a:gd name="connsiteX113" fmla="*/ 254305 w 524088"/>
                <a:gd name="connsiteY113" fmla="*/ 507632 h 528352"/>
                <a:gd name="connsiteX114" fmla="*/ 262044 w 524088"/>
                <a:gd name="connsiteY114" fmla="*/ 269238 h 528352"/>
                <a:gd name="connsiteX115" fmla="*/ 87433 w 524088"/>
                <a:gd name="connsiteY115" fmla="*/ 174853 h 528352"/>
                <a:gd name="connsiteX116" fmla="*/ 262048 w 524088"/>
                <a:gd name="connsiteY116" fmla="*/ 80466 h 528352"/>
                <a:gd name="connsiteX117" fmla="*/ 436659 w 524088"/>
                <a:gd name="connsiteY117" fmla="*/ 174852 h 528352"/>
                <a:gd name="connsiteX118" fmla="*/ 262044 w 524088"/>
                <a:gd name="connsiteY118" fmla="*/ 269238 h 528352"/>
                <a:gd name="connsiteX119" fmla="*/ 449323 w 524088"/>
                <a:gd name="connsiteY119" fmla="*/ 266287 h 528352"/>
                <a:gd name="connsiteX120" fmla="*/ 449198 w 524088"/>
                <a:gd name="connsiteY120" fmla="*/ 266354 h 528352"/>
                <a:gd name="connsiteX121" fmla="*/ 410640 w 524088"/>
                <a:gd name="connsiteY121" fmla="*/ 287254 h 528352"/>
                <a:gd name="connsiteX122" fmla="*/ 406904 w 524088"/>
                <a:gd name="connsiteY122" fmla="*/ 291857 h 528352"/>
                <a:gd name="connsiteX123" fmla="*/ 407513 w 524088"/>
                <a:gd name="connsiteY123" fmla="*/ 297750 h 528352"/>
                <a:gd name="connsiteX124" fmla="*/ 414324 w 524088"/>
                <a:gd name="connsiteY124" fmla="*/ 301795 h 528352"/>
                <a:gd name="connsiteX125" fmla="*/ 418008 w 524088"/>
                <a:gd name="connsiteY125" fmla="*/ 300867 h 528352"/>
                <a:gd name="connsiteX126" fmla="*/ 445208 w 524088"/>
                <a:gd name="connsiteY126" fmla="*/ 286123 h 528352"/>
                <a:gd name="connsiteX127" fmla="*/ 445208 w 524088"/>
                <a:gd name="connsiteY127" fmla="*/ 412808 h 528352"/>
                <a:gd name="connsiteX128" fmla="*/ 269784 w 524088"/>
                <a:gd name="connsiteY128" fmla="*/ 507633 h 528352"/>
                <a:gd name="connsiteX129" fmla="*/ 269784 w 524088"/>
                <a:gd name="connsiteY129" fmla="*/ 296717 h 528352"/>
                <a:gd name="connsiteX130" fmla="*/ 320492 w 524088"/>
                <a:gd name="connsiteY130" fmla="*/ 347426 h 528352"/>
                <a:gd name="connsiteX131" fmla="*/ 325961 w 524088"/>
                <a:gd name="connsiteY131" fmla="*/ 349696 h 528352"/>
                <a:gd name="connsiteX132" fmla="*/ 329645 w 524088"/>
                <a:gd name="connsiteY132" fmla="*/ 348757 h 528352"/>
                <a:gd name="connsiteX133" fmla="*/ 390797 w 524088"/>
                <a:gd name="connsiteY133" fmla="*/ 315612 h 528352"/>
                <a:gd name="connsiteX134" fmla="*/ 394522 w 524088"/>
                <a:gd name="connsiteY134" fmla="*/ 311009 h 528352"/>
                <a:gd name="connsiteX135" fmla="*/ 393913 w 524088"/>
                <a:gd name="connsiteY135" fmla="*/ 305127 h 528352"/>
                <a:gd name="connsiteX136" fmla="*/ 387092 w 524088"/>
                <a:gd name="connsiteY136" fmla="*/ 301072 h 528352"/>
                <a:gd name="connsiteX137" fmla="*/ 383419 w 524088"/>
                <a:gd name="connsiteY137" fmla="*/ 302011 h 528352"/>
                <a:gd name="connsiteX138" fmla="*/ 327354 w 524088"/>
                <a:gd name="connsiteY138" fmla="*/ 332389 h 528352"/>
                <a:gd name="connsiteX139" fmla="*/ 274861 w 524088"/>
                <a:gd name="connsiteY139" fmla="*/ 279907 h 528352"/>
                <a:gd name="connsiteX140" fmla="*/ 451536 w 524088"/>
                <a:gd name="connsiteY140" fmla="*/ 184402 h 528352"/>
                <a:gd name="connsiteX141" fmla="*/ 503586 w 524088"/>
                <a:gd name="connsiteY141" fmla="*/ 236876 h 528352"/>
                <a:gd name="connsiteX142" fmla="*/ 449323 w 524088"/>
                <a:gd name="connsiteY142" fmla="*/ 266287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524088" h="528352">
                  <a:moveTo>
                    <a:pt x="463856" y="174850"/>
                  </a:moveTo>
                  <a:lnTo>
                    <a:pt x="521844" y="116392"/>
                  </a:lnTo>
                  <a:cubicBezTo>
                    <a:pt x="523560" y="114661"/>
                    <a:pt x="524361" y="112223"/>
                    <a:pt x="524006" y="109813"/>
                  </a:cubicBezTo>
                  <a:cubicBezTo>
                    <a:pt x="523650" y="107401"/>
                    <a:pt x="522179" y="105298"/>
                    <a:pt x="520037" y="104137"/>
                  </a:cubicBezTo>
                  <a:lnTo>
                    <a:pt x="329648" y="945"/>
                  </a:lnTo>
                  <a:cubicBezTo>
                    <a:pt x="326636" y="-686"/>
                    <a:pt x="322910" y="-147"/>
                    <a:pt x="320488" y="2276"/>
                  </a:cubicBezTo>
                  <a:lnTo>
                    <a:pt x="262040" y="60724"/>
                  </a:lnTo>
                  <a:lnTo>
                    <a:pt x="203596" y="2281"/>
                  </a:lnTo>
                  <a:cubicBezTo>
                    <a:pt x="202141" y="815"/>
                    <a:pt x="200191" y="0"/>
                    <a:pt x="198137" y="0"/>
                  </a:cubicBezTo>
                  <a:cubicBezTo>
                    <a:pt x="196847" y="0"/>
                    <a:pt x="195578" y="329"/>
                    <a:pt x="194443" y="949"/>
                  </a:cubicBezTo>
                  <a:lnTo>
                    <a:pt x="133291" y="34083"/>
                  </a:lnTo>
                  <a:cubicBezTo>
                    <a:pt x="131475" y="35073"/>
                    <a:pt x="130154" y="36704"/>
                    <a:pt x="129566" y="38685"/>
                  </a:cubicBezTo>
                  <a:cubicBezTo>
                    <a:pt x="128978" y="40667"/>
                    <a:pt x="129195" y="42761"/>
                    <a:pt x="130175" y="44578"/>
                  </a:cubicBezTo>
                  <a:cubicBezTo>
                    <a:pt x="131537" y="47075"/>
                    <a:pt x="134148" y="48634"/>
                    <a:pt x="136986" y="48634"/>
                  </a:cubicBezTo>
                  <a:cubicBezTo>
                    <a:pt x="138265" y="48634"/>
                    <a:pt x="139545" y="48304"/>
                    <a:pt x="140670" y="47695"/>
                  </a:cubicBezTo>
                  <a:lnTo>
                    <a:pt x="196734" y="17306"/>
                  </a:lnTo>
                  <a:lnTo>
                    <a:pt x="249227" y="69799"/>
                  </a:lnTo>
                  <a:lnTo>
                    <a:pt x="72554" y="165293"/>
                  </a:lnTo>
                  <a:lnTo>
                    <a:pt x="20504" y="112819"/>
                  </a:lnTo>
                  <a:lnTo>
                    <a:pt x="113448" y="62442"/>
                  </a:lnTo>
                  <a:cubicBezTo>
                    <a:pt x="115275" y="61461"/>
                    <a:pt x="116596" y="59831"/>
                    <a:pt x="117184" y="57849"/>
                  </a:cubicBezTo>
                  <a:cubicBezTo>
                    <a:pt x="117772" y="55868"/>
                    <a:pt x="117555" y="53773"/>
                    <a:pt x="116565" y="51957"/>
                  </a:cubicBezTo>
                  <a:cubicBezTo>
                    <a:pt x="115213" y="49460"/>
                    <a:pt x="112602" y="47902"/>
                    <a:pt x="109764" y="47902"/>
                  </a:cubicBezTo>
                  <a:cubicBezTo>
                    <a:pt x="108485" y="47902"/>
                    <a:pt x="107215" y="48231"/>
                    <a:pt x="106080" y="48840"/>
                  </a:cubicBezTo>
                  <a:lnTo>
                    <a:pt x="4055" y="104141"/>
                  </a:lnTo>
                  <a:cubicBezTo>
                    <a:pt x="1918" y="105285"/>
                    <a:pt x="432" y="107412"/>
                    <a:pt x="82" y="109817"/>
                  </a:cubicBezTo>
                  <a:cubicBezTo>
                    <a:pt x="-269" y="112210"/>
                    <a:pt x="537" y="114666"/>
                    <a:pt x="2249" y="116390"/>
                  </a:cubicBezTo>
                  <a:lnTo>
                    <a:pt x="60230" y="174853"/>
                  </a:lnTo>
                  <a:lnTo>
                    <a:pt x="2245" y="233310"/>
                  </a:lnTo>
                  <a:cubicBezTo>
                    <a:pt x="528" y="235041"/>
                    <a:pt x="-272" y="237479"/>
                    <a:pt x="83" y="239889"/>
                  </a:cubicBezTo>
                  <a:cubicBezTo>
                    <a:pt x="439" y="242301"/>
                    <a:pt x="1909" y="244404"/>
                    <a:pt x="4051" y="245565"/>
                  </a:cubicBezTo>
                  <a:lnTo>
                    <a:pt x="63401" y="277733"/>
                  </a:lnTo>
                  <a:lnTo>
                    <a:pt x="63401" y="417399"/>
                  </a:lnTo>
                  <a:cubicBezTo>
                    <a:pt x="63400" y="417666"/>
                    <a:pt x="63414" y="417933"/>
                    <a:pt x="63441" y="418196"/>
                  </a:cubicBezTo>
                  <a:cubicBezTo>
                    <a:pt x="63452" y="418308"/>
                    <a:pt x="63474" y="418418"/>
                    <a:pt x="63489" y="418529"/>
                  </a:cubicBezTo>
                  <a:cubicBezTo>
                    <a:pt x="63509" y="418664"/>
                    <a:pt x="63524" y="418799"/>
                    <a:pt x="63551" y="418933"/>
                  </a:cubicBezTo>
                  <a:cubicBezTo>
                    <a:pt x="63584" y="419101"/>
                    <a:pt x="63629" y="419264"/>
                    <a:pt x="63673" y="419428"/>
                  </a:cubicBezTo>
                  <a:cubicBezTo>
                    <a:pt x="63693" y="419503"/>
                    <a:pt x="63709" y="419580"/>
                    <a:pt x="63732" y="419655"/>
                  </a:cubicBezTo>
                  <a:cubicBezTo>
                    <a:pt x="63782" y="419821"/>
                    <a:pt x="63843" y="419983"/>
                    <a:pt x="63904" y="420146"/>
                  </a:cubicBezTo>
                  <a:cubicBezTo>
                    <a:pt x="63931" y="420218"/>
                    <a:pt x="63953" y="420292"/>
                    <a:pt x="63983" y="420363"/>
                  </a:cubicBezTo>
                  <a:cubicBezTo>
                    <a:pt x="64043" y="420509"/>
                    <a:pt x="64112" y="420649"/>
                    <a:pt x="64180" y="420789"/>
                  </a:cubicBezTo>
                  <a:cubicBezTo>
                    <a:pt x="64223" y="420877"/>
                    <a:pt x="64261" y="420964"/>
                    <a:pt x="64306" y="421050"/>
                  </a:cubicBezTo>
                  <a:cubicBezTo>
                    <a:pt x="64368" y="421166"/>
                    <a:pt x="64437" y="421276"/>
                    <a:pt x="64503" y="421388"/>
                  </a:cubicBezTo>
                  <a:cubicBezTo>
                    <a:pt x="64567" y="421494"/>
                    <a:pt x="64628" y="421601"/>
                    <a:pt x="64696" y="421705"/>
                  </a:cubicBezTo>
                  <a:cubicBezTo>
                    <a:pt x="64753" y="421791"/>
                    <a:pt x="64817" y="421873"/>
                    <a:pt x="64878" y="421956"/>
                  </a:cubicBezTo>
                  <a:cubicBezTo>
                    <a:pt x="64966" y="422077"/>
                    <a:pt x="65052" y="422200"/>
                    <a:pt x="65147" y="422317"/>
                  </a:cubicBezTo>
                  <a:cubicBezTo>
                    <a:pt x="65200" y="422382"/>
                    <a:pt x="65259" y="422442"/>
                    <a:pt x="65314" y="422505"/>
                  </a:cubicBezTo>
                  <a:cubicBezTo>
                    <a:pt x="65423" y="422631"/>
                    <a:pt x="65532" y="422757"/>
                    <a:pt x="65650" y="422876"/>
                  </a:cubicBezTo>
                  <a:cubicBezTo>
                    <a:pt x="65711" y="422936"/>
                    <a:pt x="65778" y="422992"/>
                    <a:pt x="65841" y="423053"/>
                  </a:cubicBezTo>
                  <a:cubicBezTo>
                    <a:pt x="65958" y="423164"/>
                    <a:pt x="66074" y="423275"/>
                    <a:pt x="66199" y="423378"/>
                  </a:cubicBezTo>
                  <a:cubicBezTo>
                    <a:pt x="66320" y="423478"/>
                    <a:pt x="66448" y="423569"/>
                    <a:pt x="66574" y="423661"/>
                  </a:cubicBezTo>
                  <a:cubicBezTo>
                    <a:pt x="66648" y="423716"/>
                    <a:pt x="66717" y="423773"/>
                    <a:pt x="66793" y="423826"/>
                  </a:cubicBezTo>
                  <a:cubicBezTo>
                    <a:pt x="67015" y="423976"/>
                    <a:pt x="67245" y="424115"/>
                    <a:pt x="67483" y="424243"/>
                  </a:cubicBezTo>
                  <a:lnTo>
                    <a:pt x="258324" y="527402"/>
                  </a:lnTo>
                  <a:cubicBezTo>
                    <a:pt x="258598" y="527552"/>
                    <a:pt x="258885" y="527682"/>
                    <a:pt x="259179" y="527800"/>
                  </a:cubicBezTo>
                  <a:cubicBezTo>
                    <a:pt x="259243" y="527825"/>
                    <a:pt x="259308" y="527847"/>
                    <a:pt x="259373" y="527870"/>
                  </a:cubicBezTo>
                  <a:cubicBezTo>
                    <a:pt x="259588" y="527950"/>
                    <a:pt x="259806" y="528020"/>
                    <a:pt x="260030" y="528079"/>
                  </a:cubicBezTo>
                  <a:cubicBezTo>
                    <a:pt x="260110" y="528100"/>
                    <a:pt x="260190" y="528122"/>
                    <a:pt x="260270" y="528140"/>
                  </a:cubicBezTo>
                  <a:cubicBezTo>
                    <a:pt x="260487" y="528191"/>
                    <a:pt x="260707" y="528231"/>
                    <a:pt x="260930" y="528263"/>
                  </a:cubicBezTo>
                  <a:cubicBezTo>
                    <a:pt x="261006" y="528274"/>
                    <a:pt x="261080" y="528288"/>
                    <a:pt x="261157" y="528297"/>
                  </a:cubicBezTo>
                  <a:cubicBezTo>
                    <a:pt x="261448" y="528330"/>
                    <a:pt x="261743" y="528352"/>
                    <a:pt x="262043" y="528352"/>
                  </a:cubicBezTo>
                  <a:cubicBezTo>
                    <a:pt x="262343" y="528352"/>
                    <a:pt x="262639" y="528330"/>
                    <a:pt x="262930" y="528297"/>
                  </a:cubicBezTo>
                  <a:cubicBezTo>
                    <a:pt x="263006" y="528288"/>
                    <a:pt x="263081" y="528274"/>
                    <a:pt x="263158" y="528263"/>
                  </a:cubicBezTo>
                  <a:cubicBezTo>
                    <a:pt x="263381" y="528231"/>
                    <a:pt x="263600" y="528191"/>
                    <a:pt x="263816" y="528140"/>
                  </a:cubicBezTo>
                  <a:cubicBezTo>
                    <a:pt x="263896" y="528122"/>
                    <a:pt x="263977" y="528100"/>
                    <a:pt x="264056" y="528079"/>
                  </a:cubicBezTo>
                  <a:cubicBezTo>
                    <a:pt x="264279" y="528019"/>
                    <a:pt x="264498" y="527950"/>
                    <a:pt x="264712" y="527870"/>
                  </a:cubicBezTo>
                  <a:cubicBezTo>
                    <a:pt x="264777" y="527847"/>
                    <a:pt x="264842" y="527825"/>
                    <a:pt x="264906" y="527800"/>
                  </a:cubicBezTo>
                  <a:cubicBezTo>
                    <a:pt x="265199" y="527682"/>
                    <a:pt x="265486" y="527552"/>
                    <a:pt x="265760" y="527402"/>
                  </a:cubicBezTo>
                  <a:lnTo>
                    <a:pt x="456602" y="424243"/>
                  </a:lnTo>
                  <a:cubicBezTo>
                    <a:pt x="456839" y="424115"/>
                    <a:pt x="457069" y="423976"/>
                    <a:pt x="457291" y="423826"/>
                  </a:cubicBezTo>
                  <a:cubicBezTo>
                    <a:pt x="457367" y="423773"/>
                    <a:pt x="457437" y="423715"/>
                    <a:pt x="457511" y="423661"/>
                  </a:cubicBezTo>
                  <a:cubicBezTo>
                    <a:pt x="457638" y="423568"/>
                    <a:pt x="457766" y="423477"/>
                    <a:pt x="457885" y="423378"/>
                  </a:cubicBezTo>
                  <a:cubicBezTo>
                    <a:pt x="458010" y="423275"/>
                    <a:pt x="458126" y="423164"/>
                    <a:pt x="458243" y="423053"/>
                  </a:cubicBezTo>
                  <a:cubicBezTo>
                    <a:pt x="458306" y="422992"/>
                    <a:pt x="458373" y="422938"/>
                    <a:pt x="458434" y="422876"/>
                  </a:cubicBezTo>
                  <a:cubicBezTo>
                    <a:pt x="458552" y="422757"/>
                    <a:pt x="458661" y="422631"/>
                    <a:pt x="458771" y="422505"/>
                  </a:cubicBezTo>
                  <a:cubicBezTo>
                    <a:pt x="458825" y="422442"/>
                    <a:pt x="458884" y="422382"/>
                    <a:pt x="458937" y="422317"/>
                  </a:cubicBezTo>
                  <a:cubicBezTo>
                    <a:pt x="459032" y="422201"/>
                    <a:pt x="459118" y="422078"/>
                    <a:pt x="459206" y="421956"/>
                  </a:cubicBezTo>
                  <a:cubicBezTo>
                    <a:pt x="459267" y="421873"/>
                    <a:pt x="459331" y="421791"/>
                    <a:pt x="459388" y="421705"/>
                  </a:cubicBezTo>
                  <a:cubicBezTo>
                    <a:pt x="459456" y="421601"/>
                    <a:pt x="459517" y="421495"/>
                    <a:pt x="459581" y="421388"/>
                  </a:cubicBezTo>
                  <a:cubicBezTo>
                    <a:pt x="459648" y="421276"/>
                    <a:pt x="459717" y="421166"/>
                    <a:pt x="459778" y="421050"/>
                  </a:cubicBezTo>
                  <a:cubicBezTo>
                    <a:pt x="459823" y="420964"/>
                    <a:pt x="459861" y="420877"/>
                    <a:pt x="459904" y="420789"/>
                  </a:cubicBezTo>
                  <a:cubicBezTo>
                    <a:pt x="459972" y="420649"/>
                    <a:pt x="460041" y="420509"/>
                    <a:pt x="460101" y="420363"/>
                  </a:cubicBezTo>
                  <a:cubicBezTo>
                    <a:pt x="460131" y="420292"/>
                    <a:pt x="460153" y="420218"/>
                    <a:pt x="460180" y="420146"/>
                  </a:cubicBezTo>
                  <a:cubicBezTo>
                    <a:pt x="460241" y="419984"/>
                    <a:pt x="460302" y="419822"/>
                    <a:pt x="460353" y="419655"/>
                  </a:cubicBezTo>
                  <a:cubicBezTo>
                    <a:pt x="460375" y="419581"/>
                    <a:pt x="460391" y="419504"/>
                    <a:pt x="460411" y="419428"/>
                  </a:cubicBezTo>
                  <a:cubicBezTo>
                    <a:pt x="460455" y="419264"/>
                    <a:pt x="460500" y="419101"/>
                    <a:pt x="460533" y="418933"/>
                  </a:cubicBezTo>
                  <a:cubicBezTo>
                    <a:pt x="460560" y="418799"/>
                    <a:pt x="460575" y="418664"/>
                    <a:pt x="460595" y="418529"/>
                  </a:cubicBezTo>
                  <a:cubicBezTo>
                    <a:pt x="460611" y="418418"/>
                    <a:pt x="460633" y="418308"/>
                    <a:pt x="460644" y="418196"/>
                  </a:cubicBezTo>
                  <a:cubicBezTo>
                    <a:pt x="460670" y="417932"/>
                    <a:pt x="460684" y="417665"/>
                    <a:pt x="460683" y="417399"/>
                  </a:cubicBezTo>
                  <a:lnTo>
                    <a:pt x="460683" y="277733"/>
                  </a:lnTo>
                  <a:lnTo>
                    <a:pt x="520030" y="245566"/>
                  </a:lnTo>
                  <a:cubicBezTo>
                    <a:pt x="522166" y="244410"/>
                    <a:pt x="523652" y="242284"/>
                    <a:pt x="524003" y="239890"/>
                  </a:cubicBezTo>
                  <a:cubicBezTo>
                    <a:pt x="524353" y="237486"/>
                    <a:pt x="523548" y="235030"/>
                    <a:pt x="521846" y="233307"/>
                  </a:cubicBezTo>
                  <a:lnTo>
                    <a:pt x="463856" y="174850"/>
                  </a:lnTo>
                  <a:close/>
                  <a:moveTo>
                    <a:pt x="327349" y="17307"/>
                  </a:moveTo>
                  <a:lnTo>
                    <a:pt x="503580" y="112824"/>
                  </a:lnTo>
                  <a:lnTo>
                    <a:pt x="451532" y="165296"/>
                  </a:lnTo>
                  <a:lnTo>
                    <a:pt x="274860" y="69796"/>
                  </a:lnTo>
                  <a:lnTo>
                    <a:pt x="327349" y="17307"/>
                  </a:lnTo>
                  <a:close/>
                  <a:moveTo>
                    <a:pt x="74795" y="266303"/>
                  </a:moveTo>
                  <a:lnTo>
                    <a:pt x="20507" y="236878"/>
                  </a:lnTo>
                  <a:lnTo>
                    <a:pt x="72556" y="184406"/>
                  </a:lnTo>
                  <a:lnTo>
                    <a:pt x="249228" y="279906"/>
                  </a:lnTo>
                  <a:lnTo>
                    <a:pt x="196738" y="332395"/>
                  </a:lnTo>
                  <a:lnTo>
                    <a:pt x="74861" y="266338"/>
                  </a:lnTo>
                  <a:cubicBezTo>
                    <a:pt x="74839" y="266326"/>
                    <a:pt x="74818" y="266314"/>
                    <a:pt x="74795" y="266303"/>
                  </a:cubicBezTo>
                  <a:close/>
                  <a:moveTo>
                    <a:pt x="254305" y="507632"/>
                  </a:moveTo>
                  <a:lnTo>
                    <a:pt x="78879" y="412806"/>
                  </a:lnTo>
                  <a:lnTo>
                    <a:pt x="78879" y="286122"/>
                  </a:lnTo>
                  <a:lnTo>
                    <a:pt x="194440" y="348757"/>
                  </a:lnTo>
                  <a:cubicBezTo>
                    <a:pt x="195601" y="349385"/>
                    <a:pt x="196868" y="349692"/>
                    <a:pt x="198125" y="349692"/>
                  </a:cubicBezTo>
                  <a:cubicBezTo>
                    <a:pt x="200130" y="349692"/>
                    <a:pt x="202111" y="348914"/>
                    <a:pt x="203600" y="347426"/>
                  </a:cubicBezTo>
                  <a:lnTo>
                    <a:pt x="254305" y="296721"/>
                  </a:lnTo>
                  <a:lnTo>
                    <a:pt x="254305" y="507632"/>
                  </a:lnTo>
                  <a:close/>
                  <a:moveTo>
                    <a:pt x="262044" y="269238"/>
                  </a:moveTo>
                  <a:lnTo>
                    <a:pt x="87433" y="174853"/>
                  </a:lnTo>
                  <a:lnTo>
                    <a:pt x="262048" y="80466"/>
                  </a:lnTo>
                  <a:lnTo>
                    <a:pt x="436659" y="174852"/>
                  </a:lnTo>
                  <a:lnTo>
                    <a:pt x="262044" y="269238"/>
                  </a:lnTo>
                  <a:close/>
                  <a:moveTo>
                    <a:pt x="449323" y="266287"/>
                  </a:moveTo>
                  <a:cubicBezTo>
                    <a:pt x="449281" y="266309"/>
                    <a:pt x="449240" y="266332"/>
                    <a:pt x="449198" y="266354"/>
                  </a:cubicBezTo>
                  <a:lnTo>
                    <a:pt x="410640" y="287254"/>
                  </a:lnTo>
                  <a:cubicBezTo>
                    <a:pt x="408814" y="288235"/>
                    <a:pt x="407493" y="289875"/>
                    <a:pt x="406904" y="291857"/>
                  </a:cubicBezTo>
                  <a:cubicBezTo>
                    <a:pt x="406316" y="293839"/>
                    <a:pt x="406533" y="295933"/>
                    <a:pt x="407513" y="297750"/>
                  </a:cubicBezTo>
                  <a:cubicBezTo>
                    <a:pt x="408875" y="300247"/>
                    <a:pt x="411486" y="301795"/>
                    <a:pt x="414324" y="301795"/>
                  </a:cubicBezTo>
                  <a:cubicBezTo>
                    <a:pt x="415604" y="301795"/>
                    <a:pt x="416883" y="301474"/>
                    <a:pt x="418008" y="300867"/>
                  </a:cubicBezTo>
                  <a:lnTo>
                    <a:pt x="445208" y="286123"/>
                  </a:lnTo>
                  <a:lnTo>
                    <a:pt x="445208" y="412808"/>
                  </a:lnTo>
                  <a:lnTo>
                    <a:pt x="269784" y="507633"/>
                  </a:lnTo>
                  <a:lnTo>
                    <a:pt x="269784" y="296717"/>
                  </a:lnTo>
                  <a:lnTo>
                    <a:pt x="320492" y="347426"/>
                  </a:lnTo>
                  <a:cubicBezTo>
                    <a:pt x="321958" y="348891"/>
                    <a:pt x="323897" y="349696"/>
                    <a:pt x="325961" y="349696"/>
                  </a:cubicBezTo>
                  <a:cubicBezTo>
                    <a:pt x="327241" y="349696"/>
                    <a:pt x="328510" y="349366"/>
                    <a:pt x="329645" y="348757"/>
                  </a:cubicBezTo>
                  <a:lnTo>
                    <a:pt x="390797" y="315612"/>
                  </a:lnTo>
                  <a:cubicBezTo>
                    <a:pt x="392613" y="314632"/>
                    <a:pt x="393934" y="312991"/>
                    <a:pt x="394522" y="311009"/>
                  </a:cubicBezTo>
                  <a:cubicBezTo>
                    <a:pt x="395110" y="309028"/>
                    <a:pt x="394894" y="306944"/>
                    <a:pt x="393913" y="305127"/>
                  </a:cubicBezTo>
                  <a:cubicBezTo>
                    <a:pt x="392551" y="302620"/>
                    <a:pt x="389940" y="301072"/>
                    <a:pt x="387092" y="301072"/>
                  </a:cubicBezTo>
                  <a:cubicBezTo>
                    <a:pt x="385823" y="301072"/>
                    <a:pt x="384543" y="301392"/>
                    <a:pt x="383419" y="302011"/>
                  </a:cubicBezTo>
                  <a:lnTo>
                    <a:pt x="327354" y="332389"/>
                  </a:lnTo>
                  <a:lnTo>
                    <a:pt x="274861" y="279907"/>
                  </a:lnTo>
                  <a:lnTo>
                    <a:pt x="451536" y="184402"/>
                  </a:lnTo>
                  <a:lnTo>
                    <a:pt x="503586" y="236876"/>
                  </a:lnTo>
                  <a:lnTo>
                    <a:pt x="449323" y="266287"/>
                  </a:lnTo>
                  <a:close/>
                </a:path>
              </a:pathLst>
            </a:custGeom>
            <a:solidFill>
              <a:srgbClr val="3A2F5E"/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B3FAC82-DE42-4D02-9DB4-E6A8C2776962}"/>
              </a:ext>
            </a:extLst>
          </p:cNvPr>
          <p:cNvGrpSpPr/>
          <p:nvPr/>
        </p:nvGrpSpPr>
        <p:grpSpPr>
          <a:xfrm>
            <a:off x="8289433" y="4233858"/>
            <a:ext cx="453871" cy="464278"/>
            <a:chOff x="1560740" y="5205016"/>
            <a:chExt cx="518042" cy="52992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778D127-063C-4FAE-B70E-BE9BC6F8B907}"/>
                </a:ext>
              </a:extLst>
            </p:cNvPr>
            <p:cNvSpPr/>
            <p:nvPr/>
          </p:nvSpPr>
          <p:spPr>
            <a:xfrm>
              <a:off x="1560740" y="5205016"/>
              <a:ext cx="518042" cy="529920"/>
            </a:xfrm>
            <a:prstGeom prst="rect">
              <a:avLst/>
            </a:prstGeom>
            <a:solidFill>
              <a:srgbClr val="FAAF40"/>
            </a:solidFill>
            <a:ln w="1016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DEF84E70-D619-481F-83C2-0B38478BF66A}"/>
                </a:ext>
              </a:extLst>
            </p:cNvPr>
            <p:cNvSpPr/>
            <p:nvPr/>
          </p:nvSpPr>
          <p:spPr>
            <a:xfrm>
              <a:off x="1716513" y="5312178"/>
              <a:ext cx="206496" cy="315597"/>
            </a:xfrm>
            <a:custGeom>
              <a:avLst/>
              <a:gdLst>
                <a:gd name="connsiteX0" fmla="*/ 345700 w 345701"/>
                <a:gd name="connsiteY0" fmla="*/ 172856 h 528352"/>
                <a:gd name="connsiteX1" fmla="*/ 345701 w 345701"/>
                <a:gd name="connsiteY1" fmla="*/ 172835 h 528352"/>
                <a:gd name="connsiteX2" fmla="*/ 172865 w 345701"/>
                <a:gd name="connsiteY2" fmla="*/ 0 h 528352"/>
                <a:gd name="connsiteX3" fmla="*/ 37 w 345701"/>
                <a:gd name="connsiteY3" fmla="*/ 172123 h 528352"/>
                <a:gd name="connsiteX4" fmla="*/ 1 w 345701"/>
                <a:gd name="connsiteY4" fmla="*/ 172841 h 528352"/>
                <a:gd name="connsiteX5" fmla="*/ 1 w 345701"/>
                <a:gd name="connsiteY5" fmla="*/ 420469 h 528352"/>
                <a:gd name="connsiteX6" fmla="*/ 0 w 345701"/>
                <a:gd name="connsiteY6" fmla="*/ 420508 h 528352"/>
                <a:gd name="connsiteX7" fmla="*/ 1 w 345701"/>
                <a:gd name="connsiteY7" fmla="*/ 420529 h 528352"/>
                <a:gd name="connsiteX8" fmla="*/ 1 w 345701"/>
                <a:gd name="connsiteY8" fmla="*/ 461783 h 528352"/>
                <a:gd name="connsiteX9" fmla="*/ 7741 w 345701"/>
                <a:gd name="connsiteY9" fmla="*/ 469522 h 528352"/>
                <a:gd name="connsiteX10" fmla="*/ 15480 w 345701"/>
                <a:gd name="connsiteY10" fmla="*/ 461783 h 528352"/>
                <a:gd name="connsiteX11" fmla="*/ 15480 w 345701"/>
                <a:gd name="connsiteY11" fmla="*/ 420509 h 528352"/>
                <a:gd name="connsiteX12" fmla="*/ 15480 w 345701"/>
                <a:gd name="connsiteY12" fmla="*/ 420505 h 528352"/>
                <a:gd name="connsiteX13" fmla="*/ 15480 w 345701"/>
                <a:gd name="connsiteY13" fmla="*/ 420470 h 528352"/>
                <a:gd name="connsiteX14" fmla="*/ 59336 w 345701"/>
                <a:gd name="connsiteY14" fmla="*/ 376652 h 528352"/>
                <a:gd name="connsiteX15" fmla="*/ 93271 w 345701"/>
                <a:gd name="connsiteY15" fmla="*/ 376652 h 528352"/>
                <a:gd name="connsiteX16" fmla="*/ 172865 w 345701"/>
                <a:gd name="connsiteY16" fmla="*/ 448888 h 528352"/>
                <a:gd name="connsiteX17" fmla="*/ 252459 w 345701"/>
                <a:gd name="connsiteY17" fmla="*/ 376651 h 528352"/>
                <a:gd name="connsiteX18" fmla="*/ 286366 w 345701"/>
                <a:gd name="connsiteY18" fmla="*/ 376652 h 528352"/>
                <a:gd name="connsiteX19" fmla="*/ 330222 w 345701"/>
                <a:gd name="connsiteY19" fmla="*/ 420470 h 528352"/>
                <a:gd name="connsiteX20" fmla="*/ 330222 w 345701"/>
                <a:gd name="connsiteY20" fmla="*/ 420509 h 528352"/>
                <a:gd name="connsiteX21" fmla="*/ 330223 w 345701"/>
                <a:gd name="connsiteY21" fmla="*/ 420530 h 528352"/>
                <a:gd name="connsiteX22" fmla="*/ 330223 w 345701"/>
                <a:gd name="connsiteY22" fmla="*/ 512873 h 528352"/>
                <a:gd name="connsiteX23" fmla="*/ 273463 w 345701"/>
                <a:gd name="connsiteY23" fmla="*/ 512873 h 528352"/>
                <a:gd name="connsiteX24" fmla="*/ 273463 w 345701"/>
                <a:gd name="connsiteY24" fmla="*/ 475719 h 528352"/>
                <a:gd name="connsiteX25" fmla="*/ 265724 w 345701"/>
                <a:gd name="connsiteY25" fmla="*/ 467980 h 528352"/>
                <a:gd name="connsiteX26" fmla="*/ 257984 w 345701"/>
                <a:gd name="connsiteY26" fmla="*/ 475719 h 528352"/>
                <a:gd name="connsiteX27" fmla="*/ 257984 w 345701"/>
                <a:gd name="connsiteY27" fmla="*/ 512873 h 528352"/>
                <a:gd name="connsiteX28" fmla="*/ 87717 w 345701"/>
                <a:gd name="connsiteY28" fmla="*/ 512873 h 528352"/>
                <a:gd name="connsiteX29" fmla="*/ 87717 w 345701"/>
                <a:gd name="connsiteY29" fmla="*/ 475719 h 528352"/>
                <a:gd name="connsiteX30" fmla="*/ 79977 w 345701"/>
                <a:gd name="connsiteY30" fmla="*/ 467980 h 528352"/>
                <a:gd name="connsiteX31" fmla="*/ 72238 w 345701"/>
                <a:gd name="connsiteY31" fmla="*/ 475719 h 528352"/>
                <a:gd name="connsiteX32" fmla="*/ 72238 w 345701"/>
                <a:gd name="connsiteY32" fmla="*/ 512873 h 528352"/>
                <a:gd name="connsiteX33" fmla="*/ 15480 w 345701"/>
                <a:gd name="connsiteY33" fmla="*/ 512873 h 528352"/>
                <a:gd name="connsiteX34" fmla="*/ 15480 w 345701"/>
                <a:gd name="connsiteY34" fmla="*/ 492740 h 528352"/>
                <a:gd name="connsiteX35" fmla="*/ 7741 w 345701"/>
                <a:gd name="connsiteY35" fmla="*/ 485000 h 528352"/>
                <a:gd name="connsiteX36" fmla="*/ 1 w 345701"/>
                <a:gd name="connsiteY36" fmla="*/ 492740 h 528352"/>
                <a:gd name="connsiteX37" fmla="*/ 1 w 345701"/>
                <a:gd name="connsiteY37" fmla="*/ 520592 h 528352"/>
                <a:gd name="connsiteX38" fmla="*/ 0 w 345701"/>
                <a:gd name="connsiteY38" fmla="*/ 520612 h 528352"/>
                <a:gd name="connsiteX39" fmla="*/ 7740 w 345701"/>
                <a:gd name="connsiteY39" fmla="*/ 528352 h 528352"/>
                <a:gd name="connsiteX40" fmla="*/ 337962 w 345701"/>
                <a:gd name="connsiteY40" fmla="*/ 528352 h 528352"/>
                <a:gd name="connsiteX41" fmla="*/ 345701 w 345701"/>
                <a:gd name="connsiteY41" fmla="*/ 520612 h 528352"/>
                <a:gd name="connsiteX42" fmla="*/ 345701 w 345701"/>
                <a:gd name="connsiteY42" fmla="*/ 420508 h 528352"/>
                <a:gd name="connsiteX43" fmla="*/ 345700 w 345701"/>
                <a:gd name="connsiteY43" fmla="*/ 420469 h 528352"/>
                <a:gd name="connsiteX44" fmla="*/ 345700 w 345701"/>
                <a:gd name="connsiteY44" fmla="*/ 172856 h 528352"/>
                <a:gd name="connsiteX45" fmla="*/ 172865 w 345701"/>
                <a:gd name="connsiteY45" fmla="*/ 433408 h 528352"/>
                <a:gd name="connsiteX46" fmla="*/ 108850 w 345701"/>
                <a:gd name="connsiteY46" fmla="*/ 376651 h 528352"/>
                <a:gd name="connsiteX47" fmla="*/ 141892 w 345701"/>
                <a:gd name="connsiteY47" fmla="*/ 376651 h 528352"/>
                <a:gd name="connsiteX48" fmla="*/ 149632 w 345701"/>
                <a:gd name="connsiteY48" fmla="*/ 368911 h 528352"/>
                <a:gd name="connsiteX49" fmla="*/ 149632 w 345701"/>
                <a:gd name="connsiteY49" fmla="*/ 368910 h 528352"/>
                <a:gd name="connsiteX50" fmla="*/ 149632 w 345701"/>
                <a:gd name="connsiteY50" fmla="*/ 368909 h 528352"/>
                <a:gd name="connsiteX51" fmla="*/ 149632 w 345701"/>
                <a:gd name="connsiteY51" fmla="*/ 353443 h 528352"/>
                <a:gd name="connsiteX52" fmla="*/ 172851 w 345701"/>
                <a:gd name="connsiteY52" fmla="*/ 355494 h 528352"/>
                <a:gd name="connsiteX53" fmla="*/ 196069 w 345701"/>
                <a:gd name="connsiteY53" fmla="*/ 353443 h 528352"/>
                <a:gd name="connsiteX54" fmla="*/ 196069 w 345701"/>
                <a:gd name="connsiteY54" fmla="*/ 368909 h 528352"/>
                <a:gd name="connsiteX55" fmla="*/ 203809 w 345701"/>
                <a:gd name="connsiteY55" fmla="*/ 376649 h 528352"/>
                <a:gd name="connsiteX56" fmla="*/ 236880 w 345701"/>
                <a:gd name="connsiteY56" fmla="*/ 376650 h 528352"/>
                <a:gd name="connsiteX57" fmla="*/ 172865 w 345701"/>
                <a:gd name="connsiteY57" fmla="*/ 433408 h 528352"/>
                <a:gd name="connsiteX58" fmla="*/ 183170 w 345701"/>
                <a:gd name="connsiteY58" fmla="*/ 278617 h 528352"/>
                <a:gd name="connsiteX59" fmla="*/ 154792 w 345701"/>
                <a:gd name="connsiteY59" fmla="*/ 301836 h 528352"/>
                <a:gd name="connsiteX60" fmla="*/ 183170 w 345701"/>
                <a:gd name="connsiteY60" fmla="*/ 325054 h 528352"/>
                <a:gd name="connsiteX61" fmla="*/ 211286 w 345701"/>
                <a:gd name="connsiteY61" fmla="*/ 305027 h 528352"/>
                <a:gd name="connsiteX62" fmla="*/ 223666 w 345701"/>
                <a:gd name="connsiteY62" fmla="*/ 305427 h 528352"/>
                <a:gd name="connsiteX63" fmla="*/ 258696 w 345701"/>
                <a:gd name="connsiteY63" fmla="*/ 301995 h 528352"/>
                <a:gd name="connsiteX64" fmla="*/ 172850 w 345701"/>
                <a:gd name="connsiteY64" fmla="*/ 340016 h 528352"/>
                <a:gd name="connsiteX65" fmla="*/ 56757 w 345701"/>
                <a:gd name="connsiteY65" fmla="*/ 223923 h 528352"/>
                <a:gd name="connsiteX66" fmla="*/ 56757 w 345701"/>
                <a:gd name="connsiteY66" fmla="*/ 180581 h 528352"/>
                <a:gd name="connsiteX67" fmla="*/ 56758 w 345701"/>
                <a:gd name="connsiteY67" fmla="*/ 180581 h 528352"/>
                <a:gd name="connsiteX68" fmla="*/ 288944 w 345701"/>
                <a:gd name="connsiteY68" fmla="*/ 180581 h 528352"/>
                <a:gd name="connsiteX69" fmla="*/ 288944 w 345701"/>
                <a:gd name="connsiteY69" fmla="*/ 223922 h 528352"/>
                <a:gd name="connsiteX70" fmla="*/ 273509 w 345701"/>
                <a:gd name="connsiteY70" fmla="*/ 281717 h 528352"/>
                <a:gd name="connsiteX71" fmla="*/ 207099 w 345701"/>
                <a:gd name="connsiteY71" fmla="*/ 289196 h 528352"/>
                <a:gd name="connsiteX72" fmla="*/ 183170 w 345701"/>
                <a:gd name="connsiteY72" fmla="*/ 278617 h 528352"/>
                <a:gd name="connsiteX73" fmla="*/ 196069 w 345701"/>
                <a:gd name="connsiteY73" fmla="*/ 301836 h 528352"/>
                <a:gd name="connsiteX74" fmla="*/ 183170 w 345701"/>
                <a:gd name="connsiteY74" fmla="*/ 309575 h 528352"/>
                <a:gd name="connsiteX75" fmla="*/ 170271 w 345701"/>
                <a:gd name="connsiteY75" fmla="*/ 301836 h 528352"/>
                <a:gd name="connsiteX76" fmla="*/ 183170 w 345701"/>
                <a:gd name="connsiteY76" fmla="*/ 294096 h 528352"/>
                <a:gd name="connsiteX77" fmla="*/ 196069 w 345701"/>
                <a:gd name="connsiteY77" fmla="*/ 301836 h 528352"/>
                <a:gd name="connsiteX78" fmla="*/ 330221 w 345701"/>
                <a:gd name="connsiteY78" fmla="*/ 172842 h 528352"/>
                <a:gd name="connsiteX79" fmla="*/ 330221 w 345701"/>
                <a:gd name="connsiteY79" fmla="*/ 380584 h 528352"/>
                <a:gd name="connsiteX80" fmla="*/ 286365 w 345701"/>
                <a:gd name="connsiteY80" fmla="*/ 361172 h 528352"/>
                <a:gd name="connsiteX81" fmla="*/ 211548 w 345701"/>
                <a:gd name="connsiteY81" fmla="*/ 361170 h 528352"/>
                <a:gd name="connsiteX82" fmla="*/ 211548 w 345701"/>
                <a:gd name="connsiteY82" fmla="*/ 349683 h 528352"/>
                <a:gd name="connsiteX83" fmla="*/ 283973 w 345701"/>
                <a:gd name="connsiteY83" fmla="*/ 294296 h 528352"/>
                <a:gd name="connsiteX84" fmla="*/ 320516 w 345701"/>
                <a:gd name="connsiteY84" fmla="*/ 266849 h 528352"/>
                <a:gd name="connsiteX85" fmla="*/ 324105 w 345701"/>
                <a:gd name="connsiteY85" fmla="*/ 239799 h 528352"/>
                <a:gd name="connsiteX86" fmla="*/ 304367 w 345701"/>
                <a:gd name="connsiteY86" fmla="*/ 227651 h 528352"/>
                <a:gd name="connsiteX87" fmla="*/ 304424 w 345701"/>
                <a:gd name="connsiteY87" fmla="*/ 223922 h 528352"/>
                <a:gd name="connsiteX88" fmla="*/ 304424 w 345701"/>
                <a:gd name="connsiteY88" fmla="*/ 172841 h 528352"/>
                <a:gd name="connsiteX89" fmla="*/ 304424 w 345701"/>
                <a:gd name="connsiteY89" fmla="*/ 152203 h 528352"/>
                <a:gd name="connsiteX90" fmla="*/ 296684 w 345701"/>
                <a:gd name="connsiteY90" fmla="*/ 144463 h 528352"/>
                <a:gd name="connsiteX91" fmla="*/ 288945 w 345701"/>
                <a:gd name="connsiteY91" fmla="*/ 152203 h 528352"/>
                <a:gd name="connsiteX92" fmla="*/ 288945 w 345701"/>
                <a:gd name="connsiteY92" fmla="*/ 165102 h 528352"/>
                <a:gd name="connsiteX93" fmla="*/ 273466 w 345701"/>
                <a:gd name="connsiteY93" fmla="*/ 165102 h 528352"/>
                <a:gd name="connsiteX94" fmla="*/ 273466 w 345701"/>
                <a:gd name="connsiteY94" fmla="*/ 152203 h 528352"/>
                <a:gd name="connsiteX95" fmla="*/ 265726 w 345701"/>
                <a:gd name="connsiteY95" fmla="*/ 144463 h 528352"/>
                <a:gd name="connsiteX96" fmla="*/ 257986 w 345701"/>
                <a:gd name="connsiteY96" fmla="*/ 152203 h 528352"/>
                <a:gd name="connsiteX97" fmla="*/ 257986 w 345701"/>
                <a:gd name="connsiteY97" fmla="*/ 165102 h 528352"/>
                <a:gd name="connsiteX98" fmla="*/ 242507 w 345701"/>
                <a:gd name="connsiteY98" fmla="*/ 165102 h 528352"/>
                <a:gd name="connsiteX99" fmla="*/ 242507 w 345701"/>
                <a:gd name="connsiteY99" fmla="*/ 152203 h 528352"/>
                <a:gd name="connsiteX100" fmla="*/ 234768 w 345701"/>
                <a:gd name="connsiteY100" fmla="*/ 144463 h 528352"/>
                <a:gd name="connsiteX101" fmla="*/ 227028 w 345701"/>
                <a:gd name="connsiteY101" fmla="*/ 152203 h 528352"/>
                <a:gd name="connsiteX102" fmla="*/ 227028 w 345701"/>
                <a:gd name="connsiteY102" fmla="*/ 165102 h 528352"/>
                <a:gd name="connsiteX103" fmla="*/ 211549 w 345701"/>
                <a:gd name="connsiteY103" fmla="*/ 165102 h 528352"/>
                <a:gd name="connsiteX104" fmla="*/ 211549 w 345701"/>
                <a:gd name="connsiteY104" fmla="*/ 152203 h 528352"/>
                <a:gd name="connsiteX105" fmla="*/ 203810 w 345701"/>
                <a:gd name="connsiteY105" fmla="*/ 144463 h 528352"/>
                <a:gd name="connsiteX106" fmla="*/ 196070 w 345701"/>
                <a:gd name="connsiteY106" fmla="*/ 152203 h 528352"/>
                <a:gd name="connsiteX107" fmla="*/ 196070 w 345701"/>
                <a:gd name="connsiteY107" fmla="*/ 165102 h 528352"/>
                <a:gd name="connsiteX108" fmla="*/ 180591 w 345701"/>
                <a:gd name="connsiteY108" fmla="*/ 165102 h 528352"/>
                <a:gd name="connsiteX109" fmla="*/ 180591 w 345701"/>
                <a:gd name="connsiteY109" fmla="*/ 152203 h 528352"/>
                <a:gd name="connsiteX110" fmla="*/ 172852 w 345701"/>
                <a:gd name="connsiteY110" fmla="*/ 144463 h 528352"/>
                <a:gd name="connsiteX111" fmla="*/ 165112 w 345701"/>
                <a:gd name="connsiteY111" fmla="*/ 152203 h 528352"/>
                <a:gd name="connsiteX112" fmla="*/ 165112 w 345701"/>
                <a:gd name="connsiteY112" fmla="*/ 165102 h 528352"/>
                <a:gd name="connsiteX113" fmla="*/ 149633 w 345701"/>
                <a:gd name="connsiteY113" fmla="*/ 165102 h 528352"/>
                <a:gd name="connsiteX114" fmla="*/ 149633 w 345701"/>
                <a:gd name="connsiteY114" fmla="*/ 152203 h 528352"/>
                <a:gd name="connsiteX115" fmla="*/ 141893 w 345701"/>
                <a:gd name="connsiteY115" fmla="*/ 144463 h 528352"/>
                <a:gd name="connsiteX116" fmla="*/ 134154 w 345701"/>
                <a:gd name="connsiteY116" fmla="*/ 152203 h 528352"/>
                <a:gd name="connsiteX117" fmla="*/ 134154 w 345701"/>
                <a:gd name="connsiteY117" fmla="*/ 165102 h 528352"/>
                <a:gd name="connsiteX118" fmla="*/ 118675 w 345701"/>
                <a:gd name="connsiteY118" fmla="*/ 165102 h 528352"/>
                <a:gd name="connsiteX119" fmla="*/ 118675 w 345701"/>
                <a:gd name="connsiteY119" fmla="*/ 152203 h 528352"/>
                <a:gd name="connsiteX120" fmla="*/ 110935 w 345701"/>
                <a:gd name="connsiteY120" fmla="*/ 144463 h 528352"/>
                <a:gd name="connsiteX121" fmla="*/ 103196 w 345701"/>
                <a:gd name="connsiteY121" fmla="*/ 152203 h 528352"/>
                <a:gd name="connsiteX122" fmla="*/ 103196 w 345701"/>
                <a:gd name="connsiteY122" fmla="*/ 165102 h 528352"/>
                <a:gd name="connsiteX123" fmla="*/ 87717 w 345701"/>
                <a:gd name="connsiteY123" fmla="*/ 165102 h 528352"/>
                <a:gd name="connsiteX124" fmla="*/ 87717 w 345701"/>
                <a:gd name="connsiteY124" fmla="*/ 152203 h 528352"/>
                <a:gd name="connsiteX125" fmla="*/ 79977 w 345701"/>
                <a:gd name="connsiteY125" fmla="*/ 144463 h 528352"/>
                <a:gd name="connsiteX126" fmla="*/ 72238 w 345701"/>
                <a:gd name="connsiteY126" fmla="*/ 152203 h 528352"/>
                <a:gd name="connsiteX127" fmla="*/ 72238 w 345701"/>
                <a:gd name="connsiteY127" fmla="*/ 165102 h 528352"/>
                <a:gd name="connsiteX128" fmla="*/ 56759 w 345701"/>
                <a:gd name="connsiteY128" fmla="*/ 165102 h 528352"/>
                <a:gd name="connsiteX129" fmla="*/ 56759 w 345701"/>
                <a:gd name="connsiteY129" fmla="*/ 152203 h 528352"/>
                <a:gd name="connsiteX130" fmla="*/ 49019 w 345701"/>
                <a:gd name="connsiteY130" fmla="*/ 144463 h 528352"/>
                <a:gd name="connsiteX131" fmla="*/ 41280 w 345701"/>
                <a:gd name="connsiteY131" fmla="*/ 152203 h 528352"/>
                <a:gd name="connsiteX132" fmla="*/ 41280 w 345701"/>
                <a:gd name="connsiteY132" fmla="*/ 172841 h 528352"/>
                <a:gd name="connsiteX133" fmla="*/ 41280 w 345701"/>
                <a:gd name="connsiteY133" fmla="*/ 223922 h 528352"/>
                <a:gd name="connsiteX134" fmla="*/ 134154 w 345701"/>
                <a:gd name="connsiteY134" fmla="*/ 349683 h 528352"/>
                <a:gd name="connsiteX135" fmla="*/ 134154 w 345701"/>
                <a:gd name="connsiteY135" fmla="*/ 361172 h 528352"/>
                <a:gd name="connsiteX136" fmla="*/ 59337 w 345701"/>
                <a:gd name="connsiteY136" fmla="*/ 361172 h 528352"/>
                <a:gd name="connsiteX137" fmla="*/ 15481 w 345701"/>
                <a:gd name="connsiteY137" fmla="*/ 380584 h 528352"/>
                <a:gd name="connsiteX138" fmla="*/ 15481 w 345701"/>
                <a:gd name="connsiteY138" fmla="*/ 173375 h 528352"/>
                <a:gd name="connsiteX139" fmla="*/ 15508 w 345701"/>
                <a:gd name="connsiteY139" fmla="*/ 172835 h 528352"/>
                <a:gd name="connsiteX140" fmla="*/ 172865 w 345701"/>
                <a:gd name="connsiteY140" fmla="*/ 15479 h 528352"/>
                <a:gd name="connsiteX141" fmla="*/ 330222 w 345701"/>
                <a:gd name="connsiteY141" fmla="*/ 172825 h 528352"/>
                <a:gd name="connsiteX142" fmla="*/ 330221 w 345701"/>
                <a:gd name="connsiteY142" fmla="*/ 172842 h 528352"/>
                <a:gd name="connsiteX143" fmla="*/ 296168 w 345701"/>
                <a:gd name="connsiteY143" fmla="*/ 269791 h 528352"/>
                <a:gd name="connsiteX144" fmla="*/ 303022 w 345701"/>
                <a:gd name="connsiteY144" fmla="*/ 243088 h 528352"/>
                <a:gd name="connsiteX145" fmla="*/ 310450 w 345701"/>
                <a:gd name="connsiteY145" fmla="*/ 247089 h 528352"/>
                <a:gd name="connsiteX146" fmla="*/ 307654 w 345701"/>
                <a:gd name="connsiteY146" fmla="*/ 258237 h 528352"/>
                <a:gd name="connsiteX147" fmla="*/ 296168 w 345701"/>
                <a:gd name="connsiteY147" fmla="*/ 269791 h 528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</a:cxnLst>
              <a:rect l="l" t="t" r="r" b="b"/>
              <a:pathLst>
                <a:path w="345701" h="528352">
                  <a:moveTo>
                    <a:pt x="345700" y="172856"/>
                  </a:moveTo>
                  <a:cubicBezTo>
                    <a:pt x="345700" y="172848"/>
                    <a:pt x="345701" y="172842"/>
                    <a:pt x="345701" y="172835"/>
                  </a:cubicBezTo>
                  <a:cubicBezTo>
                    <a:pt x="345701" y="77534"/>
                    <a:pt x="268167" y="0"/>
                    <a:pt x="172865" y="0"/>
                  </a:cubicBezTo>
                  <a:cubicBezTo>
                    <a:pt x="77801" y="0"/>
                    <a:pt x="423" y="77149"/>
                    <a:pt x="37" y="172123"/>
                  </a:cubicBezTo>
                  <a:cubicBezTo>
                    <a:pt x="15" y="172360"/>
                    <a:pt x="1" y="172599"/>
                    <a:pt x="1" y="172841"/>
                  </a:cubicBezTo>
                  <a:lnTo>
                    <a:pt x="1" y="420469"/>
                  </a:lnTo>
                  <a:cubicBezTo>
                    <a:pt x="1" y="420483"/>
                    <a:pt x="0" y="420495"/>
                    <a:pt x="0" y="420508"/>
                  </a:cubicBezTo>
                  <a:cubicBezTo>
                    <a:pt x="0" y="420516"/>
                    <a:pt x="1" y="420522"/>
                    <a:pt x="1" y="420529"/>
                  </a:cubicBezTo>
                  <a:lnTo>
                    <a:pt x="1" y="461783"/>
                  </a:lnTo>
                  <a:cubicBezTo>
                    <a:pt x="1" y="466055"/>
                    <a:pt x="3467" y="469522"/>
                    <a:pt x="7741" y="469522"/>
                  </a:cubicBezTo>
                  <a:cubicBezTo>
                    <a:pt x="12002" y="469522"/>
                    <a:pt x="15480" y="466055"/>
                    <a:pt x="15480" y="461783"/>
                  </a:cubicBezTo>
                  <a:lnTo>
                    <a:pt x="15480" y="420509"/>
                  </a:lnTo>
                  <a:lnTo>
                    <a:pt x="15480" y="420505"/>
                  </a:lnTo>
                  <a:lnTo>
                    <a:pt x="15480" y="420470"/>
                  </a:lnTo>
                  <a:cubicBezTo>
                    <a:pt x="15502" y="396305"/>
                    <a:pt x="35166" y="376652"/>
                    <a:pt x="59336" y="376652"/>
                  </a:cubicBezTo>
                  <a:lnTo>
                    <a:pt x="93271" y="376652"/>
                  </a:lnTo>
                  <a:cubicBezTo>
                    <a:pt x="97177" y="417132"/>
                    <a:pt x="131378" y="448888"/>
                    <a:pt x="172865" y="448888"/>
                  </a:cubicBezTo>
                  <a:cubicBezTo>
                    <a:pt x="214352" y="448888"/>
                    <a:pt x="248553" y="417132"/>
                    <a:pt x="252459" y="376651"/>
                  </a:cubicBezTo>
                  <a:lnTo>
                    <a:pt x="286366" y="376652"/>
                  </a:lnTo>
                  <a:cubicBezTo>
                    <a:pt x="310536" y="376652"/>
                    <a:pt x="330199" y="396305"/>
                    <a:pt x="330222" y="420470"/>
                  </a:cubicBezTo>
                  <a:lnTo>
                    <a:pt x="330222" y="420509"/>
                  </a:lnTo>
                  <a:cubicBezTo>
                    <a:pt x="330222" y="420517"/>
                    <a:pt x="330223" y="420523"/>
                    <a:pt x="330223" y="420530"/>
                  </a:cubicBezTo>
                  <a:lnTo>
                    <a:pt x="330223" y="512873"/>
                  </a:lnTo>
                  <a:lnTo>
                    <a:pt x="273463" y="512873"/>
                  </a:lnTo>
                  <a:lnTo>
                    <a:pt x="273463" y="475719"/>
                  </a:lnTo>
                  <a:cubicBezTo>
                    <a:pt x="273463" y="471444"/>
                    <a:pt x="269999" y="467980"/>
                    <a:pt x="265724" y="467980"/>
                  </a:cubicBezTo>
                  <a:cubicBezTo>
                    <a:pt x="261450" y="467980"/>
                    <a:pt x="257984" y="471444"/>
                    <a:pt x="257984" y="475719"/>
                  </a:cubicBezTo>
                  <a:lnTo>
                    <a:pt x="257984" y="512873"/>
                  </a:lnTo>
                  <a:lnTo>
                    <a:pt x="87717" y="512873"/>
                  </a:lnTo>
                  <a:lnTo>
                    <a:pt x="87717" y="475719"/>
                  </a:lnTo>
                  <a:cubicBezTo>
                    <a:pt x="87717" y="471444"/>
                    <a:pt x="84253" y="467980"/>
                    <a:pt x="79977" y="467980"/>
                  </a:cubicBezTo>
                  <a:cubicBezTo>
                    <a:pt x="75702" y="467980"/>
                    <a:pt x="72238" y="471444"/>
                    <a:pt x="72238" y="475719"/>
                  </a:cubicBezTo>
                  <a:lnTo>
                    <a:pt x="72238" y="512873"/>
                  </a:lnTo>
                  <a:lnTo>
                    <a:pt x="15480" y="512873"/>
                  </a:lnTo>
                  <a:lnTo>
                    <a:pt x="15480" y="492740"/>
                  </a:lnTo>
                  <a:cubicBezTo>
                    <a:pt x="15480" y="488477"/>
                    <a:pt x="12002" y="485000"/>
                    <a:pt x="7741" y="485000"/>
                  </a:cubicBezTo>
                  <a:cubicBezTo>
                    <a:pt x="3467" y="485000"/>
                    <a:pt x="1" y="488477"/>
                    <a:pt x="1" y="492740"/>
                  </a:cubicBezTo>
                  <a:lnTo>
                    <a:pt x="1" y="520592"/>
                  </a:lnTo>
                  <a:cubicBezTo>
                    <a:pt x="1" y="520599"/>
                    <a:pt x="0" y="520605"/>
                    <a:pt x="0" y="520612"/>
                  </a:cubicBezTo>
                  <a:cubicBezTo>
                    <a:pt x="0" y="524888"/>
                    <a:pt x="3464" y="528352"/>
                    <a:pt x="7740" y="528352"/>
                  </a:cubicBezTo>
                  <a:lnTo>
                    <a:pt x="337962" y="528352"/>
                  </a:lnTo>
                  <a:cubicBezTo>
                    <a:pt x="342237" y="528352"/>
                    <a:pt x="345701" y="524888"/>
                    <a:pt x="345701" y="520612"/>
                  </a:cubicBezTo>
                  <a:lnTo>
                    <a:pt x="345701" y="420508"/>
                  </a:lnTo>
                  <a:cubicBezTo>
                    <a:pt x="345701" y="420495"/>
                    <a:pt x="345700" y="420483"/>
                    <a:pt x="345700" y="420469"/>
                  </a:cubicBezTo>
                  <a:lnTo>
                    <a:pt x="345700" y="172856"/>
                  </a:lnTo>
                  <a:close/>
                  <a:moveTo>
                    <a:pt x="172865" y="433408"/>
                  </a:moveTo>
                  <a:cubicBezTo>
                    <a:pt x="139921" y="433408"/>
                    <a:pt x="112687" y="408576"/>
                    <a:pt x="108850" y="376651"/>
                  </a:cubicBezTo>
                  <a:lnTo>
                    <a:pt x="141892" y="376651"/>
                  </a:lnTo>
                  <a:cubicBezTo>
                    <a:pt x="146168" y="376651"/>
                    <a:pt x="149632" y="373187"/>
                    <a:pt x="149632" y="368911"/>
                  </a:cubicBezTo>
                  <a:lnTo>
                    <a:pt x="149632" y="368910"/>
                  </a:lnTo>
                  <a:lnTo>
                    <a:pt x="149632" y="368909"/>
                  </a:lnTo>
                  <a:lnTo>
                    <a:pt x="149632" y="353443"/>
                  </a:lnTo>
                  <a:cubicBezTo>
                    <a:pt x="157171" y="354790"/>
                    <a:pt x="164929" y="355494"/>
                    <a:pt x="172851" y="355494"/>
                  </a:cubicBezTo>
                  <a:cubicBezTo>
                    <a:pt x="180772" y="355494"/>
                    <a:pt x="188530" y="354789"/>
                    <a:pt x="196069" y="353443"/>
                  </a:cubicBezTo>
                  <a:lnTo>
                    <a:pt x="196069" y="368909"/>
                  </a:lnTo>
                  <a:cubicBezTo>
                    <a:pt x="196069" y="373185"/>
                    <a:pt x="199533" y="376649"/>
                    <a:pt x="203809" y="376649"/>
                  </a:cubicBezTo>
                  <a:lnTo>
                    <a:pt x="236880" y="376650"/>
                  </a:lnTo>
                  <a:cubicBezTo>
                    <a:pt x="233043" y="408576"/>
                    <a:pt x="205809" y="433408"/>
                    <a:pt x="172865" y="433408"/>
                  </a:cubicBezTo>
                  <a:close/>
                  <a:moveTo>
                    <a:pt x="183170" y="278617"/>
                  </a:moveTo>
                  <a:cubicBezTo>
                    <a:pt x="167256" y="278617"/>
                    <a:pt x="154792" y="288816"/>
                    <a:pt x="154792" y="301836"/>
                  </a:cubicBezTo>
                  <a:cubicBezTo>
                    <a:pt x="154792" y="314855"/>
                    <a:pt x="167256" y="325054"/>
                    <a:pt x="183170" y="325054"/>
                  </a:cubicBezTo>
                  <a:cubicBezTo>
                    <a:pt x="197756" y="325054"/>
                    <a:pt x="209438" y="316483"/>
                    <a:pt x="211286" y="305027"/>
                  </a:cubicBezTo>
                  <a:cubicBezTo>
                    <a:pt x="215505" y="305285"/>
                    <a:pt x="219641" y="305427"/>
                    <a:pt x="223666" y="305427"/>
                  </a:cubicBezTo>
                  <a:cubicBezTo>
                    <a:pt x="236358" y="305427"/>
                    <a:pt x="248066" y="304181"/>
                    <a:pt x="258696" y="301995"/>
                  </a:cubicBezTo>
                  <a:cubicBezTo>
                    <a:pt x="237447" y="325340"/>
                    <a:pt x="206830" y="340016"/>
                    <a:pt x="172850" y="340016"/>
                  </a:cubicBezTo>
                  <a:cubicBezTo>
                    <a:pt x="108836" y="340016"/>
                    <a:pt x="56757" y="287936"/>
                    <a:pt x="56757" y="223923"/>
                  </a:cubicBezTo>
                  <a:lnTo>
                    <a:pt x="56757" y="180581"/>
                  </a:lnTo>
                  <a:lnTo>
                    <a:pt x="56758" y="180581"/>
                  </a:lnTo>
                  <a:lnTo>
                    <a:pt x="288944" y="180581"/>
                  </a:lnTo>
                  <a:lnTo>
                    <a:pt x="288944" y="223922"/>
                  </a:lnTo>
                  <a:cubicBezTo>
                    <a:pt x="288944" y="244949"/>
                    <a:pt x="283325" y="264688"/>
                    <a:pt x="273509" y="281717"/>
                  </a:cubicBezTo>
                  <a:cubicBezTo>
                    <a:pt x="254444" y="288760"/>
                    <a:pt x="231531" y="291326"/>
                    <a:pt x="207099" y="289196"/>
                  </a:cubicBezTo>
                  <a:cubicBezTo>
                    <a:pt x="202100" y="282788"/>
                    <a:pt x="193343" y="278617"/>
                    <a:pt x="183170" y="278617"/>
                  </a:cubicBezTo>
                  <a:close/>
                  <a:moveTo>
                    <a:pt x="196069" y="301836"/>
                  </a:moveTo>
                  <a:cubicBezTo>
                    <a:pt x="196069" y="305489"/>
                    <a:pt x="190552" y="309575"/>
                    <a:pt x="183170" y="309575"/>
                  </a:cubicBezTo>
                  <a:cubicBezTo>
                    <a:pt x="175787" y="309575"/>
                    <a:pt x="170271" y="305489"/>
                    <a:pt x="170271" y="301836"/>
                  </a:cubicBezTo>
                  <a:cubicBezTo>
                    <a:pt x="170271" y="298182"/>
                    <a:pt x="175787" y="294096"/>
                    <a:pt x="183170" y="294096"/>
                  </a:cubicBezTo>
                  <a:cubicBezTo>
                    <a:pt x="190552" y="294096"/>
                    <a:pt x="196069" y="298182"/>
                    <a:pt x="196069" y="301836"/>
                  </a:cubicBezTo>
                  <a:close/>
                  <a:moveTo>
                    <a:pt x="330221" y="172842"/>
                  </a:moveTo>
                  <a:lnTo>
                    <a:pt x="330221" y="380584"/>
                  </a:lnTo>
                  <a:cubicBezTo>
                    <a:pt x="319361" y="368664"/>
                    <a:pt x="303722" y="361172"/>
                    <a:pt x="286365" y="361172"/>
                  </a:cubicBezTo>
                  <a:lnTo>
                    <a:pt x="211548" y="361170"/>
                  </a:lnTo>
                  <a:lnTo>
                    <a:pt x="211548" y="349683"/>
                  </a:lnTo>
                  <a:cubicBezTo>
                    <a:pt x="241753" y="340371"/>
                    <a:pt x="267348" y="320453"/>
                    <a:pt x="283973" y="294296"/>
                  </a:cubicBezTo>
                  <a:cubicBezTo>
                    <a:pt x="301073" y="287132"/>
                    <a:pt x="313553" y="277247"/>
                    <a:pt x="320516" y="266849"/>
                  </a:cubicBezTo>
                  <a:cubicBezTo>
                    <a:pt x="326891" y="257328"/>
                    <a:pt x="328198" y="247468"/>
                    <a:pt x="324105" y="239799"/>
                  </a:cubicBezTo>
                  <a:cubicBezTo>
                    <a:pt x="319907" y="231934"/>
                    <a:pt x="311637" y="228810"/>
                    <a:pt x="304367" y="227651"/>
                  </a:cubicBezTo>
                  <a:cubicBezTo>
                    <a:pt x="304402" y="226411"/>
                    <a:pt x="304424" y="225170"/>
                    <a:pt x="304424" y="223922"/>
                  </a:cubicBezTo>
                  <a:lnTo>
                    <a:pt x="304424" y="172841"/>
                  </a:lnTo>
                  <a:lnTo>
                    <a:pt x="304424" y="152203"/>
                  </a:lnTo>
                  <a:cubicBezTo>
                    <a:pt x="304424" y="147927"/>
                    <a:pt x="300959" y="144463"/>
                    <a:pt x="296684" y="144463"/>
                  </a:cubicBezTo>
                  <a:cubicBezTo>
                    <a:pt x="292409" y="144463"/>
                    <a:pt x="288945" y="147927"/>
                    <a:pt x="288945" y="152203"/>
                  </a:cubicBezTo>
                  <a:lnTo>
                    <a:pt x="288945" y="165102"/>
                  </a:lnTo>
                  <a:lnTo>
                    <a:pt x="273466" y="165102"/>
                  </a:lnTo>
                  <a:lnTo>
                    <a:pt x="273466" y="152203"/>
                  </a:lnTo>
                  <a:cubicBezTo>
                    <a:pt x="273466" y="147927"/>
                    <a:pt x="270001" y="144463"/>
                    <a:pt x="265726" y="144463"/>
                  </a:cubicBezTo>
                  <a:cubicBezTo>
                    <a:pt x="261451" y="144463"/>
                    <a:pt x="257986" y="147927"/>
                    <a:pt x="257986" y="152203"/>
                  </a:cubicBezTo>
                  <a:lnTo>
                    <a:pt x="257986" y="165102"/>
                  </a:lnTo>
                  <a:lnTo>
                    <a:pt x="242507" y="165102"/>
                  </a:lnTo>
                  <a:lnTo>
                    <a:pt x="242507" y="152203"/>
                  </a:lnTo>
                  <a:cubicBezTo>
                    <a:pt x="242507" y="147927"/>
                    <a:pt x="239043" y="144463"/>
                    <a:pt x="234768" y="144463"/>
                  </a:cubicBezTo>
                  <a:cubicBezTo>
                    <a:pt x="230493" y="144463"/>
                    <a:pt x="227028" y="147927"/>
                    <a:pt x="227028" y="152203"/>
                  </a:cubicBezTo>
                  <a:lnTo>
                    <a:pt x="227028" y="165102"/>
                  </a:lnTo>
                  <a:lnTo>
                    <a:pt x="211549" y="165102"/>
                  </a:lnTo>
                  <a:lnTo>
                    <a:pt x="211549" y="152203"/>
                  </a:lnTo>
                  <a:cubicBezTo>
                    <a:pt x="211549" y="147927"/>
                    <a:pt x="208085" y="144463"/>
                    <a:pt x="203810" y="144463"/>
                  </a:cubicBezTo>
                  <a:cubicBezTo>
                    <a:pt x="199534" y="144463"/>
                    <a:pt x="196070" y="147927"/>
                    <a:pt x="196070" y="152203"/>
                  </a:cubicBezTo>
                  <a:lnTo>
                    <a:pt x="196070" y="165102"/>
                  </a:lnTo>
                  <a:lnTo>
                    <a:pt x="180591" y="165102"/>
                  </a:lnTo>
                  <a:lnTo>
                    <a:pt x="180591" y="152203"/>
                  </a:lnTo>
                  <a:cubicBezTo>
                    <a:pt x="180591" y="147927"/>
                    <a:pt x="177127" y="144463"/>
                    <a:pt x="172852" y="144463"/>
                  </a:cubicBezTo>
                  <a:cubicBezTo>
                    <a:pt x="168576" y="144463"/>
                    <a:pt x="165112" y="147927"/>
                    <a:pt x="165112" y="152203"/>
                  </a:cubicBezTo>
                  <a:lnTo>
                    <a:pt x="165112" y="165102"/>
                  </a:lnTo>
                  <a:lnTo>
                    <a:pt x="149633" y="165102"/>
                  </a:lnTo>
                  <a:lnTo>
                    <a:pt x="149633" y="152203"/>
                  </a:lnTo>
                  <a:cubicBezTo>
                    <a:pt x="149633" y="147927"/>
                    <a:pt x="146169" y="144463"/>
                    <a:pt x="141893" y="144463"/>
                  </a:cubicBezTo>
                  <a:cubicBezTo>
                    <a:pt x="137618" y="144463"/>
                    <a:pt x="134154" y="147927"/>
                    <a:pt x="134154" y="152203"/>
                  </a:cubicBezTo>
                  <a:lnTo>
                    <a:pt x="134154" y="165102"/>
                  </a:lnTo>
                  <a:lnTo>
                    <a:pt x="118675" y="165102"/>
                  </a:lnTo>
                  <a:lnTo>
                    <a:pt x="118675" y="152203"/>
                  </a:lnTo>
                  <a:cubicBezTo>
                    <a:pt x="118675" y="147927"/>
                    <a:pt x="115211" y="144463"/>
                    <a:pt x="110935" y="144463"/>
                  </a:cubicBezTo>
                  <a:cubicBezTo>
                    <a:pt x="106660" y="144463"/>
                    <a:pt x="103196" y="147927"/>
                    <a:pt x="103196" y="152203"/>
                  </a:cubicBezTo>
                  <a:lnTo>
                    <a:pt x="103196" y="165102"/>
                  </a:lnTo>
                  <a:lnTo>
                    <a:pt x="87717" y="165102"/>
                  </a:lnTo>
                  <a:lnTo>
                    <a:pt x="87717" y="152203"/>
                  </a:lnTo>
                  <a:cubicBezTo>
                    <a:pt x="87717" y="147927"/>
                    <a:pt x="84253" y="144463"/>
                    <a:pt x="79977" y="144463"/>
                  </a:cubicBezTo>
                  <a:cubicBezTo>
                    <a:pt x="75702" y="144463"/>
                    <a:pt x="72238" y="147927"/>
                    <a:pt x="72238" y="152203"/>
                  </a:cubicBezTo>
                  <a:lnTo>
                    <a:pt x="72238" y="165102"/>
                  </a:lnTo>
                  <a:lnTo>
                    <a:pt x="56759" y="165102"/>
                  </a:lnTo>
                  <a:lnTo>
                    <a:pt x="56759" y="152203"/>
                  </a:lnTo>
                  <a:cubicBezTo>
                    <a:pt x="56759" y="147927"/>
                    <a:pt x="53294" y="144463"/>
                    <a:pt x="49019" y="144463"/>
                  </a:cubicBezTo>
                  <a:cubicBezTo>
                    <a:pt x="44744" y="144463"/>
                    <a:pt x="41280" y="147927"/>
                    <a:pt x="41280" y="152203"/>
                  </a:cubicBezTo>
                  <a:lnTo>
                    <a:pt x="41280" y="172841"/>
                  </a:lnTo>
                  <a:lnTo>
                    <a:pt x="41280" y="223922"/>
                  </a:lnTo>
                  <a:cubicBezTo>
                    <a:pt x="41280" y="283009"/>
                    <a:pt x="80431" y="333119"/>
                    <a:pt x="134154" y="349683"/>
                  </a:cubicBezTo>
                  <a:lnTo>
                    <a:pt x="134154" y="361172"/>
                  </a:lnTo>
                  <a:lnTo>
                    <a:pt x="59337" y="361172"/>
                  </a:lnTo>
                  <a:cubicBezTo>
                    <a:pt x="41980" y="361172"/>
                    <a:pt x="26341" y="368664"/>
                    <a:pt x="15481" y="380584"/>
                  </a:cubicBezTo>
                  <a:lnTo>
                    <a:pt x="15481" y="173375"/>
                  </a:lnTo>
                  <a:cubicBezTo>
                    <a:pt x="15494" y="173196"/>
                    <a:pt x="15508" y="173018"/>
                    <a:pt x="15508" y="172835"/>
                  </a:cubicBezTo>
                  <a:cubicBezTo>
                    <a:pt x="15507" y="86069"/>
                    <a:pt x="86098" y="15479"/>
                    <a:pt x="172865" y="15479"/>
                  </a:cubicBezTo>
                  <a:cubicBezTo>
                    <a:pt x="259628" y="15479"/>
                    <a:pt x="330216" y="86063"/>
                    <a:pt x="330222" y="172825"/>
                  </a:cubicBezTo>
                  <a:cubicBezTo>
                    <a:pt x="330222" y="172831"/>
                    <a:pt x="330221" y="172836"/>
                    <a:pt x="330221" y="172842"/>
                  </a:cubicBezTo>
                  <a:close/>
                  <a:moveTo>
                    <a:pt x="296168" y="269791"/>
                  </a:moveTo>
                  <a:cubicBezTo>
                    <a:pt x="299348" y="261271"/>
                    <a:pt x="301667" y="252335"/>
                    <a:pt x="303022" y="243088"/>
                  </a:cubicBezTo>
                  <a:cubicBezTo>
                    <a:pt x="306799" y="243821"/>
                    <a:pt x="309444" y="245204"/>
                    <a:pt x="310450" y="247089"/>
                  </a:cubicBezTo>
                  <a:cubicBezTo>
                    <a:pt x="311746" y="249518"/>
                    <a:pt x="310701" y="253685"/>
                    <a:pt x="307654" y="258237"/>
                  </a:cubicBezTo>
                  <a:cubicBezTo>
                    <a:pt x="304953" y="262270"/>
                    <a:pt x="301033" y="266183"/>
                    <a:pt x="296168" y="26979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95333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7B6C37C-9CA7-4532-8211-27A3B65175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1656641"/>
              </p:ext>
            </p:extLst>
          </p:nvPr>
        </p:nvGraphicFramePr>
        <p:xfrm>
          <a:off x="7045667" y="1377444"/>
          <a:ext cx="4417161" cy="312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0E6F92E-3EFE-4B4F-8D52-B50690BEC6E8}"/>
              </a:ext>
            </a:extLst>
          </p:cNvPr>
          <p:cNvSpPr txBox="1"/>
          <p:nvPr/>
        </p:nvSpPr>
        <p:spPr>
          <a:xfrm>
            <a:off x="7465004" y="4685873"/>
            <a:ext cx="3649481" cy="1328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 of type and scrambled it to make a type specimen book.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C79074-754F-4C78-8251-48DF4E8EC876}"/>
              </a:ext>
            </a:extLst>
          </p:cNvPr>
          <p:cNvSpPr txBox="1"/>
          <p:nvPr/>
        </p:nvSpPr>
        <p:spPr>
          <a:xfrm>
            <a:off x="7858662" y="843623"/>
            <a:ext cx="2768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World Warehousing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D1FE4-E586-43D9-B640-9AE9526515A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3EC42C5-E5D1-4BE0-9101-A41A8631FD53}"/>
              </a:ext>
            </a:extLst>
          </p:cNvPr>
          <p:cNvSpPr/>
          <p:nvPr/>
        </p:nvSpPr>
        <p:spPr>
          <a:xfrm>
            <a:off x="-21160" y="0"/>
            <a:ext cx="6328144" cy="6860602"/>
          </a:xfrm>
          <a:prstGeom prst="rect">
            <a:avLst/>
          </a:prstGeom>
          <a:solidFill>
            <a:srgbClr val="262261">
              <a:alpha val="88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1EF0C99B-5575-4DDA-BA59-E37747D212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011751"/>
              </p:ext>
            </p:extLst>
          </p:nvPr>
        </p:nvGraphicFramePr>
        <p:xfrm>
          <a:off x="1069317" y="3041849"/>
          <a:ext cx="4416006" cy="308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0CC445DB-A018-488E-88EC-CBAC3E5CFEC9}"/>
              </a:ext>
            </a:extLst>
          </p:cNvPr>
          <p:cNvSpPr txBox="1"/>
          <p:nvPr/>
        </p:nvSpPr>
        <p:spPr>
          <a:xfrm>
            <a:off x="1041071" y="733178"/>
            <a:ext cx="4572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Our Infographic Office Chart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9A92BB4-4B25-4B65-A670-448EFBB381A2}"/>
              </a:ext>
            </a:extLst>
          </p:cNvPr>
          <p:cNvSpPr txBox="1"/>
          <p:nvPr/>
        </p:nvSpPr>
        <p:spPr>
          <a:xfrm>
            <a:off x="1069315" y="2306257"/>
            <a:ext cx="4387763" cy="56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50E5D86-00E7-44C1-A7B9-D92150E92F05}"/>
              </a:ext>
            </a:extLst>
          </p:cNvPr>
          <p:cNvGrpSpPr/>
          <p:nvPr/>
        </p:nvGrpSpPr>
        <p:grpSpPr>
          <a:xfrm flipH="1">
            <a:off x="1150710" y="2032210"/>
            <a:ext cx="1628079" cy="0"/>
            <a:chOff x="1156311" y="1345783"/>
            <a:chExt cx="1628079" cy="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734AC9E-AAF1-4220-ADA8-3B29C78939A1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7417B29-A484-46F8-83E0-30504A768934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C150D9A-9B45-49B8-BB1A-4BC5B58AD0A3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4540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ED3015AD-CAAC-4811-A56C-D8DBD98FE18D}"/>
              </a:ext>
            </a:extLst>
          </p:cNvPr>
          <p:cNvSpPr txBox="1"/>
          <p:nvPr/>
        </p:nvSpPr>
        <p:spPr>
          <a:xfrm>
            <a:off x="2707446" y="762261"/>
            <a:ext cx="6777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Choose Pricing Plan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2EBE098-8F5C-45A7-BDD2-C238095ADD09}"/>
              </a:ext>
            </a:extLst>
          </p:cNvPr>
          <p:cNvGrpSpPr/>
          <p:nvPr/>
        </p:nvGrpSpPr>
        <p:grpSpPr>
          <a:xfrm flipH="1">
            <a:off x="5281961" y="1586338"/>
            <a:ext cx="1628079" cy="0"/>
            <a:chOff x="1156311" y="1345783"/>
            <a:chExt cx="1628079" cy="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CFD61EA-F0A0-46AB-9304-5A1C7357366A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DD77AC1-846C-472A-B78C-5E813177D9DC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73259E1-FA68-44E7-A958-A5C87D4E1C8C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188FE287-1068-4FE1-91AE-6308218E9630}"/>
              </a:ext>
            </a:extLst>
          </p:cNvPr>
          <p:cNvSpPr txBox="1"/>
          <p:nvPr userDrawn="1"/>
        </p:nvSpPr>
        <p:spPr>
          <a:xfrm>
            <a:off x="1734358" y="2492586"/>
            <a:ext cx="1728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50">
                <a:solidFill>
                  <a:schemeClr val="tx1">
                    <a:lumMod val="75000"/>
                    <a:lumOff val="25000"/>
                  </a:schemeClr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DAILY PLAN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8B4C24-F510-4751-9487-971B319AFB74}"/>
              </a:ext>
            </a:extLst>
          </p:cNvPr>
          <p:cNvSpPr txBox="1"/>
          <p:nvPr userDrawn="1"/>
        </p:nvSpPr>
        <p:spPr>
          <a:xfrm>
            <a:off x="1466835" y="2901896"/>
            <a:ext cx="226391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00" spc="50">
                <a:solidFill>
                  <a:srgbClr val="26226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$180,00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B14871F-F3AE-4175-9C80-1434EC4E18E2}"/>
              </a:ext>
            </a:extLst>
          </p:cNvPr>
          <p:cNvSpPr txBox="1"/>
          <p:nvPr userDrawn="1"/>
        </p:nvSpPr>
        <p:spPr>
          <a:xfrm>
            <a:off x="1676103" y="3713691"/>
            <a:ext cx="1845377" cy="144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strike="sngStrike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strike="sngStrike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E3F985E-8627-45D5-8E7E-D4439FD43809}"/>
              </a:ext>
            </a:extLst>
          </p:cNvPr>
          <p:cNvSpPr/>
          <p:nvPr userDrawn="1"/>
        </p:nvSpPr>
        <p:spPr>
          <a:xfrm>
            <a:off x="1841041" y="5444403"/>
            <a:ext cx="1515500" cy="422373"/>
          </a:xfrm>
          <a:prstGeom prst="rect">
            <a:avLst/>
          </a:prstGeom>
          <a:solidFill>
            <a:srgbClr val="FAA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Get Started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38E08A7-1CA9-4ABB-9C9E-8FF8680091E8}"/>
              </a:ext>
            </a:extLst>
          </p:cNvPr>
          <p:cNvSpPr txBox="1"/>
          <p:nvPr userDrawn="1"/>
        </p:nvSpPr>
        <p:spPr>
          <a:xfrm>
            <a:off x="5231567" y="2492586"/>
            <a:ext cx="1728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50">
                <a:solidFill>
                  <a:schemeClr val="tx1">
                    <a:lumMod val="75000"/>
                    <a:lumOff val="25000"/>
                  </a:schemeClr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MONTLY PLAN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BA78287-8AAE-4375-AA14-1AC611EC9A4F}"/>
              </a:ext>
            </a:extLst>
          </p:cNvPr>
          <p:cNvSpPr txBox="1"/>
          <p:nvPr userDrawn="1"/>
        </p:nvSpPr>
        <p:spPr>
          <a:xfrm>
            <a:off x="4964044" y="2901896"/>
            <a:ext cx="226391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00" spc="50">
                <a:solidFill>
                  <a:srgbClr val="26226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$350,00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351949C-3E39-40BE-8CC5-4EF275C49339}"/>
              </a:ext>
            </a:extLst>
          </p:cNvPr>
          <p:cNvSpPr txBox="1"/>
          <p:nvPr userDrawn="1"/>
        </p:nvSpPr>
        <p:spPr>
          <a:xfrm>
            <a:off x="5173312" y="3713691"/>
            <a:ext cx="1845377" cy="144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strike="sngStrike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293DA1D-ED1E-46F2-B103-42C366CC509B}"/>
              </a:ext>
            </a:extLst>
          </p:cNvPr>
          <p:cNvSpPr/>
          <p:nvPr userDrawn="1"/>
        </p:nvSpPr>
        <p:spPr>
          <a:xfrm>
            <a:off x="5338250" y="5444403"/>
            <a:ext cx="1515500" cy="422373"/>
          </a:xfrm>
          <a:prstGeom prst="rect">
            <a:avLst/>
          </a:prstGeom>
          <a:solidFill>
            <a:srgbClr val="FAA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Get Started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9A79E4D-FEE9-4352-896A-8D0617CD84F4}"/>
              </a:ext>
            </a:extLst>
          </p:cNvPr>
          <p:cNvSpPr txBox="1"/>
          <p:nvPr userDrawn="1"/>
        </p:nvSpPr>
        <p:spPr>
          <a:xfrm>
            <a:off x="8703728" y="2492586"/>
            <a:ext cx="1728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pc="50">
                <a:solidFill>
                  <a:schemeClr val="tx1">
                    <a:lumMod val="75000"/>
                    <a:lumOff val="25000"/>
                  </a:schemeClr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YEARLY PLAN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F6BFEA3-8D2B-4FD7-B864-E1F6185D92B4}"/>
              </a:ext>
            </a:extLst>
          </p:cNvPr>
          <p:cNvSpPr txBox="1"/>
          <p:nvPr userDrawn="1"/>
        </p:nvSpPr>
        <p:spPr>
          <a:xfrm>
            <a:off x="8436205" y="2901896"/>
            <a:ext cx="226391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00" spc="50">
                <a:solidFill>
                  <a:srgbClr val="26226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$800,00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BA8DCCB-DC69-4761-A420-207E308EB549}"/>
              </a:ext>
            </a:extLst>
          </p:cNvPr>
          <p:cNvSpPr txBox="1"/>
          <p:nvPr userDrawn="1"/>
        </p:nvSpPr>
        <p:spPr>
          <a:xfrm>
            <a:off x="8645473" y="3713691"/>
            <a:ext cx="1845377" cy="14408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simply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5B6BBB-2294-4D4F-A111-5E5136574DEF}"/>
              </a:ext>
            </a:extLst>
          </p:cNvPr>
          <p:cNvSpPr/>
          <p:nvPr userDrawn="1"/>
        </p:nvSpPr>
        <p:spPr>
          <a:xfrm>
            <a:off x="8810411" y="5444403"/>
            <a:ext cx="1515500" cy="422373"/>
          </a:xfrm>
          <a:prstGeom prst="rect">
            <a:avLst/>
          </a:prstGeom>
          <a:solidFill>
            <a:srgbClr val="FAA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Get Started</a:t>
            </a:r>
          </a:p>
        </p:txBody>
      </p:sp>
    </p:spTree>
    <p:extLst>
      <p:ext uri="{BB962C8B-B14F-4D97-AF65-F5344CB8AC3E}">
        <p14:creationId xmlns:p14="http://schemas.microsoft.com/office/powerpoint/2010/main" val="9318371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B5A4C2-2A57-420E-9D57-AF9EAD6943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50B1817-74AB-4656-864D-25F5E406B3C3}"/>
              </a:ext>
            </a:extLst>
          </p:cNvPr>
          <p:cNvGrpSpPr/>
          <p:nvPr/>
        </p:nvGrpSpPr>
        <p:grpSpPr>
          <a:xfrm>
            <a:off x="1160623" y="2628900"/>
            <a:ext cx="9870754" cy="3409949"/>
            <a:chOff x="1160623" y="2628900"/>
            <a:chExt cx="9870754" cy="340994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64F1F79-B004-40E6-9CF8-964B75E19527}"/>
                </a:ext>
              </a:extLst>
            </p:cNvPr>
            <p:cNvSpPr/>
            <p:nvPr/>
          </p:nvSpPr>
          <p:spPr>
            <a:xfrm>
              <a:off x="1160623" y="2628900"/>
              <a:ext cx="9870754" cy="2762250"/>
            </a:xfrm>
            <a:prstGeom prst="rect">
              <a:avLst/>
            </a:prstGeom>
            <a:solidFill>
              <a:srgbClr val="262261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A2EAD3-3409-4E14-BF92-8AEB43128F49}"/>
                </a:ext>
              </a:extLst>
            </p:cNvPr>
            <p:cNvSpPr/>
            <p:nvPr/>
          </p:nvSpPr>
          <p:spPr>
            <a:xfrm>
              <a:off x="2019958" y="4798410"/>
              <a:ext cx="8152085" cy="1240439"/>
            </a:xfrm>
            <a:prstGeom prst="rect">
              <a:avLst/>
            </a:prstGeom>
            <a:solidFill>
              <a:srgbClr val="FAAF4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360C356-E156-4212-B70E-59B6A94DCB32}"/>
                </a:ext>
              </a:extLst>
            </p:cNvPr>
            <p:cNvGrpSpPr/>
            <p:nvPr/>
          </p:nvGrpSpPr>
          <p:grpSpPr>
            <a:xfrm>
              <a:off x="5593544" y="5141837"/>
              <a:ext cx="3901019" cy="539988"/>
              <a:chOff x="5593544" y="5141837"/>
              <a:chExt cx="3901019" cy="539988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D09A1879-0701-4573-8710-7877747E5290}"/>
                  </a:ext>
                </a:extLst>
              </p:cNvPr>
              <p:cNvGrpSpPr/>
              <p:nvPr/>
            </p:nvGrpSpPr>
            <p:grpSpPr>
              <a:xfrm>
                <a:off x="5593544" y="5141837"/>
                <a:ext cx="1952297" cy="539988"/>
                <a:chOff x="5593544" y="5141837"/>
                <a:chExt cx="1952297" cy="539988"/>
              </a:xfrm>
            </p:grpSpPr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FE1E9D3E-410F-4B61-BDC5-65450D4181F9}"/>
                    </a:ext>
                  </a:extLst>
                </p:cNvPr>
                <p:cNvSpPr/>
                <p:nvPr/>
              </p:nvSpPr>
              <p:spPr>
                <a:xfrm>
                  <a:off x="5593544" y="5141837"/>
                  <a:ext cx="1952297" cy="53998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sz="800">
                    <a:solidFill>
                      <a:srgbClr val="262261"/>
                    </a:solidFill>
                    <a:latin typeface="Poppins Medium" panose="00000600000000000000" pitchFamily="2" charset="0"/>
                    <a:cs typeface="Poppins Medium" panose="00000600000000000000" pitchFamily="2" charset="0"/>
                  </a:endParaRPr>
                </a:p>
              </p:txBody>
            </p: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6B6DAD37-86D3-43B2-AE52-382101872426}"/>
                    </a:ext>
                  </a:extLst>
                </p:cNvPr>
                <p:cNvSpPr txBox="1"/>
                <p:nvPr/>
              </p:nvSpPr>
              <p:spPr>
                <a:xfrm>
                  <a:off x="5593544" y="5288721"/>
                  <a:ext cx="195229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spc="50">
                      <a:solidFill>
                        <a:srgbClr val="262261"/>
                      </a:solidFill>
                      <a:latin typeface="Poppins Medium" panose="00000600000000000000" pitchFamily="2" charset="0"/>
                      <a:cs typeface="Poppins Medium" panose="00000600000000000000" pitchFamily="2" charset="0"/>
                    </a:rPr>
                    <a:t>MON-FRI: 9AM – 5PM</a:t>
                  </a:r>
                </a:p>
              </p:txBody>
            </p:sp>
          </p:grp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271A710C-7761-4AED-AC14-585FD5316E8D}"/>
                  </a:ext>
                </a:extLst>
              </p:cNvPr>
              <p:cNvGrpSpPr/>
              <p:nvPr/>
            </p:nvGrpSpPr>
            <p:grpSpPr>
              <a:xfrm>
                <a:off x="7542266" y="5141837"/>
                <a:ext cx="1952297" cy="539988"/>
                <a:chOff x="7542266" y="5141837"/>
                <a:chExt cx="1952297" cy="539988"/>
              </a:xfrm>
            </p:grpSpPr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4EFE9731-AC65-4B14-AC40-A9A832859907}"/>
                    </a:ext>
                  </a:extLst>
                </p:cNvPr>
                <p:cNvSpPr/>
                <p:nvPr/>
              </p:nvSpPr>
              <p:spPr>
                <a:xfrm>
                  <a:off x="7542266" y="5141837"/>
                  <a:ext cx="1952297" cy="539988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 sz="800">
                    <a:solidFill>
                      <a:srgbClr val="262261"/>
                    </a:solidFill>
                    <a:latin typeface="Poppins Medium" panose="00000600000000000000" pitchFamily="2" charset="0"/>
                    <a:cs typeface="Poppins Medium" panose="00000600000000000000" pitchFamily="2" charset="0"/>
                  </a:endParaRPr>
                </a:p>
              </p:txBody>
            </p: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F88B7ECD-A3D4-4989-9584-2B9E54E58360}"/>
                    </a:ext>
                  </a:extLst>
                </p:cNvPr>
                <p:cNvSpPr txBox="1"/>
                <p:nvPr/>
              </p:nvSpPr>
              <p:spPr>
                <a:xfrm>
                  <a:off x="7542266" y="5288721"/>
                  <a:ext cx="195229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000" spc="50">
                      <a:solidFill>
                        <a:srgbClr val="262261"/>
                      </a:solidFill>
                      <a:latin typeface="Poppins Medium" panose="00000600000000000000" pitchFamily="2" charset="0"/>
                      <a:cs typeface="Poppins Medium" panose="00000600000000000000" pitchFamily="2" charset="0"/>
                    </a:rPr>
                    <a:t>CLOSE ON WEEKENDS</a:t>
                  </a:r>
                </a:p>
              </p:txBody>
            </p:sp>
          </p:grpSp>
        </p:grp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42A2BEF2-F553-498E-A141-230AE2B1DB4B}"/>
              </a:ext>
            </a:extLst>
          </p:cNvPr>
          <p:cNvSpPr txBox="1"/>
          <p:nvPr/>
        </p:nvSpPr>
        <p:spPr>
          <a:xfrm>
            <a:off x="1517287" y="3107864"/>
            <a:ext cx="2730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Let’s Keep in Touch with Us? 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3C672AF-3E21-4DFF-AF02-8C9FE317A3A6}"/>
              </a:ext>
            </a:extLst>
          </p:cNvPr>
          <p:cNvGrpSpPr/>
          <p:nvPr/>
        </p:nvGrpSpPr>
        <p:grpSpPr>
          <a:xfrm flipH="1">
            <a:off x="1626925" y="4159246"/>
            <a:ext cx="1628079" cy="0"/>
            <a:chOff x="1156311" y="1345783"/>
            <a:chExt cx="1628079" cy="0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C7AE24C-DA75-4FA6-9E46-41D5AF7AE0B2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7CAA4F4-01FD-40CD-AEEE-442BF3416791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4DA5311-05B1-4ABB-A085-8A959CD84476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32015EEC-4E6E-4915-AEE5-990D7EE8F956}"/>
              </a:ext>
            </a:extLst>
          </p:cNvPr>
          <p:cNvSpPr/>
          <p:nvPr/>
        </p:nvSpPr>
        <p:spPr>
          <a:xfrm>
            <a:off x="5238925" y="3235696"/>
            <a:ext cx="158382" cy="241350"/>
          </a:xfrm>
          <a:custGeom>
            <a:avLst/>
            <a:gdLst>
              <a:gd name="connsiteX0" fmla="*/ 100068 w 200080"/>
              <a:gd name="connsiteY0" fmla="*/ 140109 h 304891"/>
              <a:gd name="connsiteX1" fmla="*/ 59111 w 200080"/>
              <a:gd name="connsiteY1" fmla="*/ 97246 h 304891"/>
              <a:gd name="connsiteX2" fmla="*/ 101021 w 200080"/>
              <a:gd name="connsiteY2" fmla="*/ 55336 h 304891"/>
              <a:gd name="connsiteX3" fmla="*/ 142931 w 200080"/>
              <a:gd name="connsiteY3" fmla="*/ 97246 h 304891"/>
              <a:gd name="connsiteX4" fmla="*/ 130548 w 200080"/>
              <a:gd name="connsiteY4" fmla="*/ 126774 h 304891"/>
              <a:gd name="connsiteX5" fmla="*/ 100068 w 200080"/>
              <a:gd name="connsiteY5" fmla="*/ 140109 h 304891"/>
              <a:gd name="connsiteX6" fmla="*/ 59111 w 200080"/>
              <a:gd name="connsiteY6" fmla="*/ 7711 h 304891"/>
              <a:gd name="connsiteX7" fmla="*/ 11486 w 200080"/>
              <a:gd name="connsiteY7" fmla="*/ 50574 h 304891"/>
              <a:gd name="connsiteX8" fmla="*/ 6723 w 200080"/>
              <a:gd name="connsiteY8" fmla="*/ 132489 h 304891"/>
              <a:gd name="connsiteX9" fmla="*/ 52443 w 200080"/>
              <a:gd name="connsiteY9" fmla="*/ 231549 h 304891"/>
              <a:gd name="connsiteX10" fmla="*/ 82923 w 200080"/>
              <a:gd name="connsiteY10" fmla="*/ 294414 h 304891"/>
              <a:gd name="connsiteX11" fmla="*/ 100068 w 200080"/>
              <a:gd name="connsiteY11" fmla="*/ 304891 h 304891"/>
              <a:gd name="connsiteX12" fmla="*/ 117213 w 200080"/>
              <a:gd name="connsiteY12" fmla="*/ 294414 h 304891"/>
              <a:gd name="connsiteX13" fmla="*/ 147693 w 200080"/>
              <a:gd name="connsiteY13" fmla="*/ 231549 h 304891"/>
              <a:gd name="connsiteX14" fmla="*/ 193413 w 200080"/>
              <a:gd name="connsiteY14" fmla="*/ 133441 h 304891"/>
              <a:gd name="connsiteX15" fmla="*/ 200081 w 200080"/>
              <a:gd name="connsiteY15" fmla="*/ 97246 h 304891"/>
              <a:gd name="connsiteX16" fmla="*/ 59111 w 200080"/>
              <a:gd name="connsiteY16" fmla="*/ 7711 h 304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00080" h="304891">
                <a:moveTo>
                  <a:pt x="100068" y="140109"/>
                </a:moveTo>
                <a:cubicBezTo>
                  <a:pt x="77208" y="140109"/>
                  <a:pt x="58158" y="121059"/>
                  <a:pt x="59111" y="97246"/>
                </a:cubicBezTo>
                <a:cubicBezTo>
                  <a:pt x="59111" y="74386"/>
                  <a:pt x="78161" y="55336"/>
                  <a:pt x="101021" y="55336"/>
                </a:cubicBezTo>
                <a:cubicBezTo>
                  <a:pt x="123881" y="55336"/>
                  <a:pt x="142931" y="74386"/>
                  <a:pt x="142931" y="97246"/>
                </a:cubicBezTo>
                <a:cubicBezTo>
                  <a:pt x="142931" y="108676"/>
                  <a:pt x="138168" y="119154"/>
                  <a:pt x="130548" y="126774"/>
                </a:cubicBezTo>
                <a:cubicBezTo>
                  <a:pt x="121976" y="135346"/>
                  <a:pt x="111498" y="140109"/>
                  <a:pt x="100068" y="140109"/>
                </a:cubicBezTo>
                <a:close/>
                <a:moveTo>
                  <a:pt x="59111" y="7711"/>
                </a:moveTo>
                <a:cubicBezTo>
                  <a:pt x="38156" y="15331"/>
                  <a:pt x="21963" y="31524"/>
                  <a:pt x="11486" y="50574"/>
                </a:cubicBezTo>
                <a:cubicBezTo>
                  <a:pt x="-1849" y="76291"/>
                  <a:pt x="-3754" y="105819"/>
                  <a:pt x="6723" y="132489"/>
                </a:cubicBezTo>
                <a:lnTo>
                  <a:pt x="52443" y="231549"/>
                </a:lnTo>
                <a:lnTo>
                  <a:pt x="82923" y="294414"/>
                </a:lnTo>
                <a:cubicBezTo>
                  <a:pt x="85781" y="301081"/>
                  <a:pt x="92448" y="304891"/>
                  <a:pt x="100068" y="304891"/>
                </a:cubicBezTo>
                <a:cubicBezTo>
                  <a:pt x="107688" y="304891"/>
                  <a:pt x="114356" y="301081"/>
                  <a:pt x="117213" y="294414"/>
                </a:cubicBezTo>
                <a:lnTo>
                  <a:pt x="147693" y="231549"/>
                </a:lnTo>
                <a:lnTo>
                  <a:pt x="193413" y="133441"/>
                </a:lnTo>
                <a:cubicBezTo>
                  <a:pt x="198176" y="122011"/>
                  <a:pt x="200081" y="109629"/>
                  <a:pt x="200081" y="97246"/>
                </a:cubicBezTo>
                <a:cubicBezTo>
                  <a:pt x="200081" y="30571"/>
                  <a:pt x="131501" y="-19911"/>
                  <a:pt x="59111" y="7711"/>
                </a:cubicBezTo>
                <a:close/>
              </a:path>
            </a:pathLst>
          </a:custGeom>
          <a:solidFill>
            <a:srgbClr val="FAAF40"/>
          </a:solidFill>
          <a:ln w="9525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BD8AAE0-88D2-4C13-91C3-D5B5EE3D12B2}"/>
              </a:ext>
            </a:extLst>
          </p:cNvPr>
          <p:cNvSpPr txBox="1"/>
          <p:nvPr/>
        </p:nvSpPr>
        <p:spPr>
          <a:xfrm>
            <a:off x="5567300" y="3162806"/>
            <a:ext cx="144302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spc="50">
                <a:solidFill>
                  <a:schemeClr val="bg1">
                    <a:lumMod val="9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Our Address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3B52964-4C9A-427F-88CB-222E1D9EC179}"/>
              </a:ext>
            </a:extLst>
          </p:cNvPr>
          <p:cNvSpPr/>
          <p:nvPr/>
        </p:nvSpPr>
        <p:spPr>
          <a:xfrm>
            <a:off x="5565998" y="3494457"/>
            <a:ext cx="2214818" cy="60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1234 Budiono Street , IN 012  Soerakarta, Indonesia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5A3BC87-4936-40E6-A9AC-AD03EA2AC87E}"/>
              </a:ext>
            </a:extLst>
          </p:cNvPr>
          <p:cNvSpPr txBox="1"/>
          <p:nvPr/>
        </p:nvSpPr>
        <p:spPr>
          <a:xfrm>
            <a:off x="8461197" y="3162806"/>
            <a:ext cx="161935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spc="50">
                <a:solidFill>
                  <a:schemeClr val="bg1">
                    <a:lumMod val="9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Phone &amp; Email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B657A8C-34E0-4020-8603-CFBA9C892581}"/>
              </a:ext>
            </a:extLst>
          </p:cNvPr>
          <p:cNvSpPr/>
          <p:nvPr/>
        </p:nvSpPr>
        <p:spPr>
          <a:xfrm>
            <a:off x="8459895" y="3494457"/>
            <a:ext cx="2214818" cy="60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(0123) 4567 - 8910</a:t>
            </a:r>
          </a:p>
          <a:p>
            <a:pPr>
              <a:lnSpc>
                <a:spcPct val="150000"/>
              </a:lnSpc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Youremail@payment.com</a:t>
            </a:r>
          </a:p>
        </p:txBody>
      </p:sp>
      <p:grpSp>
        <p:nvGrpSpPr>
          <p:cNvPr id="61" name="Graphic 32" descr="Receiver">
            <a:extLst>
              <a:ext uri="{FF2B5EF4-FFF2-40B4-BE49-F238E27FC236}">
                <a16:creationId xmlns:a16="http://schemas.microsoft.com/office/drawing/2014/main" id="{915B4801-BEA1-4A07-BC0B-F86AEC49C500}"/>
              </a:ext>
            </a:extLst>
          </p:cNvPr>
          <p:cNvGrpSpPr/>
          <p:nvPr/>
        </p:nvGrpSpPr>
        <p:grpSpPr>
          <a:xfrm>
            <a:off x="8084278" y="3228255"/>
            <a:ext cx="254819" cy="254819"/>
            <a:chOff x="5788800" y="3121800"/>
            <a:chExt cx="914400" cy="914400"/>
          </a:xfrm>
          <a:solidFill>
            <a:srgbClr val="FAAF40"/>
          </a:solidFill>
          <a:effectLst/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33B9486B-0324-4D8F-B463-C96E427DA900}"/>
                </a:ext>
              </a:extLst>
            </p:cNvPr>
            <p:cNvSpPr/>
            <p:nvPr/>
          </p:nvSpPr>
          <p:spPr>
            <a:xfrm>
              <a:off x="5958344" y="3198000"/>
              <a:ext cx="216217" cy="216217"/>
            </a:xfrm>
            <a:custGeom>
              <a:avLst/>
              <a:gdLst>
                <a:gd name="connsiteX0" fmla="*/ 203835 w 216217"/>
                <a:gd name="connsiteY0" fmla="*/ 201930 h 216217"/>
                <a:gd name="connsiteX1" fmla="*/ 216218 w 216217"/>
                <a:gd name="connsiteY1" fmla="*/ 172403 h 216217"/>
                <a:gd name="connsiteX2" fmla="*/ 203835 w 216217"/>
                <a:gd name="connsiteY2" fmla="*/ 142875 h 216217"/>
                <a:gd name="connsiteX3" fmla="*/ 72390 w 216217"/>
                <a:gd name="connsiteY3" fmla="*/ 12383 h 216217"/>
                <a:gd name="connsiteX4" fmla="*/ 43815 w 216217"/>
                <a:gd name="connsiteY4" fmla="*/ 0 h 216217"/>
                <a:gd name="connsiteX5" fmla="*/ 14288 w 216217"/>
                <a:gd name="connsiteY5" fmla="*/ 12383 h 216217"/>
                <a:gd name="connsiteX6" fmla="*/ 0 w 216217"/>
                <a:gd name="connsiteY6" fmla="*/ 26670 h 216217"/>
                <a:gd name="connsiteX7" fmla="*/ 189548 w 216217"/>
                <a:gd name="connsiteY7" fmla="*/ 216218 h 216217"/>
                <a:gd name="connsiteX8" fmla="*/ 203835 w 216217"/>
                <a:gd name="connsiteY8" fmla="*/ 201930 h 216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6217" h="216217">
                  <a:moveTo>
                    <a:pt x="203835" y="201930"/>
                  </a:moveTo>
                  <a:cubicBezTo>
                    <a:pt x="211455" y="194310"/>
                    <a:pt x="216218" y="183833"/>
                    <a:pt x="216218" y="172403"/>
                  </a:cubicBezTo>
                  <a:cubicBezTo>
                    <a:pt x="216218" y="160973"/>
                    <a:pt x="211455" y="150495"/>
                    <a:pt x="203835" y="142875"/>
                  </a:cubicBezTo>
                  <a:lnTo>
                    <a:pt x="72390" y="12383"/>
                  </a:lnTo>
                  <a:cubicBezTo>
                    <a:pt x="64770" y="4763"/>
                    <a:pt x="54293" y="0"/>
                    <a:pt x="43815" y="0"/>
                  </a:cubicBezTo>
                  <a:cubicBezTo>
                    <a:pt x="33338" y="0"/>
                    <a:pt x="21908" y="4763"/>
                    <a:pt x="14288" y="12383"/>
                  </a:cubicBezTo>
                  <a:lnTo>
                    <a:pt x="0" y="26670"/>
                  </a:lnTo>
                  <a:lnTo>
                    <a:pt x="189548" y="216218"/>
                  </a:lnTo>
                  <a:lnTo>
                    <a:pt x="203835" y="20193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4D944B0A-F0CF-4078-A7AB-D8CD49E86C61}"/>
                </a:ext>
              </a:extLst>
            </p:cNvPr>
            <p:cNvSpPr/>
            <p:nvPr/>
          </p:nvSpPr>
          <p:spPr>
            <a:xfrm>
              <a:off x="5865480" y="3254197"/>
              <a:ext cx="705321" cy="706162"/>
            </a:xfrm>
            <a:custGeom>
              <a:avLst/>
              <a:gdLst>
                <a:gd name="connsiteX0" fmla="*/ 488152 w 705321"/>
                <a:gd name="connsiteY0" fmla="*/ 481965 h 706162"/>
                <a:gd name="connsiteX1" fmla="*/ 473864 w 705321"/>
                <a:gd name="connsiteY1" fmla="*/ 487680 h 706162"/>
                <a:gd name="connsiteX2" fmla="*/ 459577 w 705321"/>
                <a:gd name="connsiteY2" fmla="*/ 481965 h 706162"/>
                <a:gd name="connsiteX3" fmla="*/ 223357 w 705321"/>
                <a:gd name="connsiteY3" fmla="*/ 246698 h 706162"/>
                <a:gd name="connsiteX4" fmla="*/ 217642 w 705321"/>
                <a:gd name="connsiteY4" fmla="*/ 232410 h 706162"/>
                <a:gd name="connsiteX5" fmla="*/ 223357 w 705321"/>
                <a:gd name="connsiteY5" fmla="*/ 218123 h 706162"/>
                <a:gd name="connsiteX6" fmla="*/ 252884 w 705321"/>
                <a:gd name="connsiteY6" fmla="*/ 189548 h 706162"/>
                <a:gd name="connsiteX7" fmla="*/ 63337 w 705321"/>
                <a:gd name="connsiteY7" fmla="*/ 0 h 706162"/>
                <a:gd name="connsiteX8" fmla="*/ 31904 w 705321"/>
                <a:gd name="connsiteY8" fmla="*/ 31433 h 706162"/>
                <a:gd name="connsiteX9" fmla="*/ 472 w 705321"/>
                <a:gd name="connsiteY9" fmla="*/ 99060 h 706162"/>
                <a:gd name="connsiteX10" fmla="*/ 22379 w 705321"/>
                <a:gd name="connsiteY10" fmla="*/ 222885 h 706162"/>
                <a:gd name="connsiteX11" fmla="*/ 79529 w 705321"/>
                <a:gd name="connsiteY11" fmla="*/ 322898 h 706162"/>
                <a:gd name="connsiteX12" fmla="*/ 370042 w 705321"/>
                <a:gd name="connsiteY12" fmla="*/ 622935 h 706162"/>
                <a:gd name="connsiteX13" fmla="*/ 430049 w 705321"/>
                <a:gd name="connsiteY13" fmla="*/ 661035 h 706162"/>
                <a:gd name="connsiteX14" fmla="*/ 582449 w 705321"/>
                <a:gd name="connsiteY14" fmla="*/ 705803 h 706162"/>
                <a:gd name="connsiteX15" fmla="*/ 679604 w 705321"/>
                <a:gd name="connsiteY15" fmla="*/ 667703 h 706162"/>
                <a:gd name="connsiteX16" fmla="*/ 705322 w 705321"/>
                <a:gd name="connsiteY16" fmla="*/ 641985 h 706162"/>
                <a:gd name="connsiteX17" fmla="*/ 516727 w 705321"/>
                <a:gd name="connsiteY17" fmla="*/ 452438 h 706162"/>
                <a:gd name="connsiteX18" fmla="*/ 488152 w 705321"/>
                <a:gd name="connsiteY18" fmla="*/ 481965 h 706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05321" h="706162">
                  <a:moveTo>
                    <a:pt x="488152" y="481965"/>
                  </a:moveTo>
                  <a:cubicBezTo>
                    <a:pt x="484342" y="485775"/>
                    <a:pt x="478627" y="487680"/>
                    <a:pt x="473864" y="487680"/>
                  </a:cubicBezTo>
                  <a:cubicBezTo>
                    <a:pt x="469102" y="487680"/>
                    <a:pt x="463387" y="485775"/>
                    <a:pt x="459577" y="481965"/>
                  </a:cubicBezTo>
                  <a:lnTo>
                    <a:pt x="223357" y="246698"/>
                  </a:lnTo>
                  <a:cubicBezTo>
                    <a:pt x="219547" y="242888"/>
                    <a:pt x="217642" y="237173"/>
                    <a:pt x="217642" y="232410"/>
                  </a:cubicBezTo>
                  <a:cubicBezTo>
                    <a:pt x="217642" y="227648"/>
                    <a:pt x="219547" y="221933"/>
                    <a:pt x="223357" y="218123"/>
                  </a:cubicBezTo>
                  <a:lnTo>
                    <a:pt x="252884" y="189548"/>
                  </a:lnTo>
                  <a:lnTo>
                    <a:pt x="63337" y="0"/>
                  </a:lnTo>
                  <a:cubicBezTo>
                    <a:pt x="50954" y="12383"/>
                    <a:pt x="39524" y="23813"/>
                    <a:pt x="31904" y="31433"/>
                  </a:cubicBezTo>
                  <a:cubicBezTo>
                    <a:pt x="12854" y="49530"/>
                    <a:pt x="1424" y="73343"/>
                    <a:pt x="472" y="99060"/>
                  </a:cubicBezTo>
                  <a:cubicBezTo>
                    <a:pt x="-2386" y="141923"/>
                    <a:pt x="8092" y="182880"/>
                    <a:pt x="22379" y="222885"/>
                  </a:cubicBezTo>
                  <a:cubicBezTo>
                    <a:pt x="37619" y="258128"/>
                    <a:pt x="57622" y="291465"/>
                    <a:pt x="79529" y="322898"/>
                  </a:cubicBezTo>
                  <a:cubicBezTo>
                    <a:pt x="157634" y="440055"/>
                    <a:pt x="255742" y="541973"/>
                    <a:pt x="370042" y="622935"/>
                  </a:cubicBezTo>
                  <a:cubicBezTo>
                    <a:pt x="389092" y="637223"/>
                    <a:pt x="409094" y="649605"/>
                    <a:pt x="430049" y="661035"/>
                  </a:cubicBezTo>
                  <a:cubicBezTo>
                    <a:pt x="477674" y="684848"/>
                    <a:pt x="528157" y="701993"/>
                    <a:pt x="582449" y="705803"/>
                  </a:cubicBezTo>
                  <a:cubicBezTo>
                    <a:pt x="618644" y="708660"/>
                    <a:pt x="654839" y="694373"/>
                    <a:pt x="679604" y="667703"/>
                  </a:cubicBezTo>
                  <a:lnTo>
                    <a:pt x="705322" y="641985"/>
                  </a:lnTo>
                  <a:lnTo>
                    <a:pt x="516727" y="452438"/>
                  </a:lnTo>
                  <a:lnTo>
                    <a:pt x="488152" y="48196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371785F-F43D-414B-ACCD-04B0D4E58E3C}"/>
                </a:ext>
              </a:extLst>
            </p:cNvPr>
            <p:cNvSpPr/>
            <p:nvPr/>
          </p:nvSpPr>
          <p:spPr>
            <a:xfrm>
              <a:off x="6409829" y="3650437"/>
              <a:ext cx="216217" cy="217170"/>
            </a:xfrm>
            <a:custGeom>
              <a:avLst/>
              <a:gdLst>
                <a:gd name="connsiteX0" fmla="*/ 204788 w 216217"/>
                <a:gd name="connsiteY0" fmla="*/ 143827 h 217170"/>
                <a:gd name="connsiteX1" fmla="*/ 73343 w 216217"/>
                <a:gd name="connsiteY1" fmla="*/ 12382 h 217170"/>
                <a:gd name="connsiteX2" fmla="*/ 43815 w 216217"/>
                <a:gd name="connsiteY2" fmla="*/ 0 h 217170"/>
                <a:gd name="connsiteX3" fmla="*/ 14288 w 216217"/>
                <a:gd name="connsiteY3" fmla="*/ 12382 h 217170"/>
                <a:gd name="connsiteX4" fmla="*/ 0 w 216217"/>
                <a:gd name="connsiteY4" fmla="*/ 27623 h 217170"/>
                <a:gd name="connsiteX5" fmla="*/ 189548 w 216217"/>
                <a:gd name="connsiteY5" fmla="*/ 217170 h 217170"/>
                <a:gd name="connsiteX6" fmla="*/ 203835 w 216217"/>
                <a:gd name="connsiteY6" fmla="*/ 202883 h 217170"/>
                <a:gd name="connsiteX7" fmla="*/ 216218 w 216217"/>
                <a:gd name="connsiteY7" fmla="*/ 173355 h 217170"/>
                <a:gd name="connsiteX8" fmla="*/ 204788 w 216217"/>
                <a:gd name="connsiteY8" fmla="*/ 143827 h 2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6217" h="217170">
                  <a:moveTo>
                    <a:pt x="204788" y="143827"/>
                  </a:moveTo>
                  <a:lnTo>
                    <a:pt x="73343" y="12382"/>
                  </a:lnTo>
                  <a:cubicBezTo>
                    <a:pt x="65723" y="4763"/>
                    <a:pt x="55245" y="0"/>
                    <a:pt x="43815" y="0"/>
                  </a:cubicBezTo>
                  <a:cubicBezTo>
                    <a:pt x="32385" y="0"/>
                    <a:pt x="21908" y="4763"/>
                    <a:pt x="14288" y="12382"/>
                  </a:cubicBezTo>
                  <a:lnTo>
                    <a:pt x="0" y="27623"/>
                  </a:lnTo>
                  <a:lnTo>
                    <a:pt x="189548" y="217170"/>
                  </a:lnTo>
                  <a:lnTo>
                    <a:pt x="203835" y="202883"/>
                  </a:lnTo>
                  <a:cubicBezTo>
                    <a:pt x="211455" y="195263"/>
                    <a:pt x="216218" y="184785"/>
                    <a:pt x="216218" y="173355"/>
                  </a:cubicBezTo>
                  <a:cubicBezTo>
                    <a:pt x="216218" y="161925"/>
                    <a:pt x="212408" y="151448"/>
                    <a:pt x="204788" y="1438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A3DDF9B8-5119-409A-90D3-4B9BAF858B02}"/>
              </a:ext>
            </a:extLst>
          </p:cNvPr>
          <p:cNvSpPr txBox="1"/>
          <p:nvPr/>
        </p:nvSpPr>
        <p:spPr>
          <a:xfrm>
            <a:off x="2296839" y="5108544"/>
            <a:ext cx="2848852" cy="620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Lorem Ipsum is simply dummy text of the printing and typesetting.</a:t>
            </a:r>
          </a:p>
        </p:txBody>
      </p:sp>
    </p:spTree>
    <p:extLst>
      <p:ext uri="{BB962C8B-B14F-4D97-AF65-F5344CB8AC3E}">
        <p14:creationId xmlns:p14="http://schemas.microsoft.com/office/powerpoint/2010/main" val="15599075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51782B7E-E8E3-44C0-94FC-3EDF41637A69}"/>
              </a:ext>
            </a:extLst>
          </p:cNvPr>
          <p:cNvGrpSpPr/>
          <p:nvPr/>
        </p:nvGrpSpPr>
        <p:grpSpPr>
          <a:xfrm>
            <a:off x="6907616" y="1610779"/>
            <a:ext cx="654603" cy="965123"/>
            <a:chOff x="7268561" y="1550584"/>
            <a:chExt cx="654603" cy="96512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B6BC189-D9A7-4BD7-95C0-6D2BED8A1126}"/>
                </a:ext>
              </a:extLst>
            </p:cNvPr>
            <p:cNvSpPr/>
            <p:nvPr/>
          </p:nvSpPr>
          <p:spPr>
            <a:xfrm>
              <a:off x="7268561" y="1550584"/>
              <a:ext cx="654603" cy="635282"/>
            </a:xfrm>
            <a:prstGeom prst="rect">
              <a:avLst/>
            </a:prstGeom>
            <a:solidFill>
              <a:srgbClr val="FAAF40"/>
            </a:solidFill>
            <a:ln>
              <a:noFill/>
            </a:ln>
            <a:effectLst>
              <a:outerShdw blurRad="152400" dist="38100" dir="5400000" algn="t" rotWithShape="0">
                <a:schemeClr val="bg1">
                  <a:lumMod val="50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2300">
                <a:solidFill>
                  <a:srgbClr val="A6832A"/>
                </a:solidFill>
                <a:latin typeface="Playfair Display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6E9A837-9329-4BB2-B150-619BA6346FFE}"/>
                </a:ext>
              </a:extLst>
            </p:cNvPr>
            <p:cNvSpPr txBox="1"/>
            <p:nvPr/>
          </p:nvSpPr>
          <p:spPr>
            <a:xfrm>
              <a:off x="7396128" y="1684710"/>
              <a:ext cx="39946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>
                  <a:solidFill>
                    <a:srgbClr val="26226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“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12D2A2E7-B28F-4B8E-AC42-6251F03C7DB3}"/>
              </a:ext>
            </a:extLst>
          </p:cNvPr>
          <p:cNvSpPr txBox="1"/>
          <p:nvPr/>
        </p:nvSpPr>
        <p:spPr>
          <a:xfrm>
            <a:off x="6845198" y="2437221"/>
            <a:ext cx="4343053" cy="281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>
                <a:solidFill>
                  <a:srgbClr val="262261"/>
                </a:solidFill>
                <a:latin typeface="Poppins SemiBold" panose="00000700000000000000" pitchFamily="2" charset="0"/>
                <a:ea typeface="Roboto Medium" panose="02000000000000000000" pitchFamily="2" charset="0"/>
                <a:cs typeface="Poppins SemiBold" panose="00000700000000000000" pitchFamily="2" charset="0"/>
              </a:rPr>
              <a:t>The Power of One, If Fearless and Focused, is Formidable, but the Power of Many Working Together is Better.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BE98F0B-53AF-4373-9858-950C6CE7D09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604906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40AF7FC5-8949-475F-8F80-E87023719CFE}"/>
              </a:ext>
            </a:extLst>
          </p:cNvPr>
          <p:cNvSpPr/>
          <p:nvPr/>
        </p:nvSpPr>
        <p:spPr>
          <a:xfrm>
            <a:off x="5861728" y="854635"/>
            <a:ext cx="2725317" cy="128294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" dist="38100" dir="4800000" algn="t" rotWithShape="0">
              <a:schemeClr val="tx1">
                <a:lumMod val="50000"/>
                <a:lumOff val="50000"/>
                <a:alpha val="1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36D33AE-BBD2-4129-984F-2A9B8ED5F4CE}"/>
              </a:ext>
            </a:extLst>
          </p:cNvPr>
          <p:cNvSpPr/>
          <p:nvPr/>
        </p:nvSpPr>
        <p:spPr>
          <a:xfrm>
            <a:off x="5688495" y="1274336"/>
            <a:ext cx="363971" cy="372316"/>
          </a:xfrm>
          <a:custGeom>
            <a:avLst/>
            <a:gdLst>
              <a:gd name="connsiteX0" fmla="*/ 937826 w 1875652"/>
              <a:gd name="connsiteY0" fmla="*/ 0 h 1918658"/>
              <a:gd name="connsiteX1" fmla="*/ 1875652 w 1875652"/>
              <a:gd name="connsiteY1" fmla="*/ 959329 h 1918658"/>
              <a:gd name="connsiteX2" fmla="*/ 937826 w 1875652"/>
              <a:gd name="connsiteY2" fmla="*/ 1918658 h 1918658"/>
              <a:gd name="connsiteX3" fmla="*/ 0 w 1875652"/>
              <a:gd name="connsiteY3" fmla="*/ 959329 h 1918658"/>
              <a:gd name="connsiteX4" fmla="*/ 937826 w 1875652"/>
              <a:gd name="connsiteY4" fmla="*/ 0 h 191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5652" h="1918658">
                <a:moveTo>
                  <a:pt x="937826" y="0"/>
                </a:moveTo>
                <a:cubicBezTo>
                  <a:pt x="1455773" y="0"/>
                  <a:pt x="1875652" y="429506"/>
                  <a:pt x="1875652" y="959329"/>
                </a:cubicBezTo>
                <a:cubicBezTo>
                  <a:pt x="1875652" y="1489152"/>
                  <a:pt x="1455773" y="1918658"/>
                  <a:pt x="937826" y="1918658"/>
                </a:cubicBezTo>
                <a:cubicBezTo>
                  <a:pt x="419879" y="1918658"/>
                  <a:pt x="0" y="1489152"/>
                  <a:pt x="0" y="959329"/>
                </a:cubicBezTo>
                <a:cubicBezTo>
                  <a:pt x="0" y="429506"/>
                  <a:pt x="419879" y="0"/>
                  <a:pt x="937826" y="0"/>
                </a:cubicBezTo>
                <a:close/>
              </a:path>
            </a:pathLst>
          </a:custGeom>
          <a:solidFill>
            <a:srgbClr val="FAAF40"/>
          </a:solidFill>
          <a:ln w="190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sz="2000">
                <a:latin typeface="Poppins" panose="00000500000000000000" pitchFamily="2" charset="0"/>
                <a:cs typeface="Poppins" panose="00000500000000000000" pitchFamily="2" charset="0"/>
              </a:rPr>
              <a:t>&gt;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9EF1770-8393-4099-ACC1-623CD474B5A1}"/>
              </a:ext>
            </a:extLst>
          </p:cNvPr>
          <p:cNvSpPr txBox="1"/>
          <p:nvPr/>
        </p:nvSpPr>
        <p:spPr>
          <a:xfrm>
            <a:off x="6343694" y="1400284"/>
            <a:ext cx="2155825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82E39A1-48C9-43AC-8A33-4AB34017C6F4}"/>
              </a:ext>
            </a:extLst>
          </p:cNvPr>
          <p:cNvSpPr txBox="1"/>
          <p:nvPr/>
        </p:nvSpPr>
        <p:spPr>
          <a:xfrm>
            <a:off x="6343693" y="1031261"/>
            <a:ext cx="95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26226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350+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0D9075E-97FB-416D-BE71-49F7276420BA}"/>
              </a:ext>
            </a:extLst>
          </p:cNvPr>
          <p:cNvSpPr txBox="1"/>
          <p:nvPr/>
        </p:nvSpPr>
        <p:spPr>
          <a:xfrm>
            <a:off x="6333790" y="3103120"/>
            <a:ext cx="473282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262261"/>
                </a:solidFill>
                <a:effectLst/>
                <a:latin typeface="Poppins SemiBold" panose="00000700000000000000" pitchFamily="2" charset="0"/>
                <a:cs typeface="Poppins SemiBold" panose="00000700000000000000" pitchFamily="2" charset="0"/>
              </a:rPr>
              <a:t>It Also Wants To Expand its Network of Mini Distribution Centers Called Delivery Points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64671CC-7D72-4C18-AB94-1F5E41E694B2}"/>
              </a:ext>
            </a:extLst>
          </p:cNvPr>
          <p:cNvGrpSpPr/>
          <p:nvPr/>
        </p:nvGrpSpPr>
        <p:grpSpPr>
          <a:xfrm flipH="1">
            <a:off x="6436528" y="4353880"/>
            <a:ext cx="1628079" cy="0"/>
            <a:chOff x="1156311" y="1345783"/>
            <a:chExt cx="1628079" cy="0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F6F0B1B-F98E-4DB0-8507-64F8B332066D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ACB86A5-BBC4-438B-BF17-7325F6BAE46E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FC86626-1C18-4685-BFEB-639FCD79E9AD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6C0351FF-C69F-41CA-A919-3AE09F551891}"/>
              </a:ext>
            </a:extLst>
          </p:cNvPr>
          <p:cNvSpPr txBox="1"/>
          <p:nvPr/>
        </p:nvSpPr>
        <p:spPr>
          <a:xfrm>
            <a:off x="6333790" y="4596975"/>
            <a:ext cx="4754361" cy="107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 of type and scrambled it to make a type specimen book.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87E219B-491A-4EED-8C9C-86E159C911A4}"/>
              </a:ext>
            </a:extLst>
          </p:cNvPr>
          <p:cNvSpPr txBox="1"/>
          <p:nvPr/>
        </p:nvSpPr>
        <p:spPr>
          <a:xfrm>
            <a:off x="9095921" y="1394058"/>
            <a:ext cx="2155825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</a:rPr>
              <a:t>Lorem Ipsum is simply dummy text of the printing.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DF4BD72-4643-433E-9D3D-C7DA20761E4D}"/>
              </a:ext>
            </a:extLst>
          </p:cNvPr>
          <p:cNvSpPr txBox="1"/>
          <p:nvPr/>
        </p:nvSpPr>
        <p:spPr>
          <a:xfrm>
            <a:off x="9095920" y="1025035"/>
            <a:ext cx="954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bg1">
                    <a:lumMod val="6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550+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71AD50-E25E-454A-A68B-9C47BB906B9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9AC87C2-5192-46AD-81DA-1CEB1E41E56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C6A091F-7B7E-46E1-B2EF-8BF73CD8593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45557A62-7156-4B08-8E2F-79FF100D50D3}"/>
              </a:ext>
            </a:extLst>
          </p:cNvPr>
          <p:cNvSpPr/>
          <p:nvPr/>
        </p:nvSpPr>
        <p:spPr>
          <a:xfrm rot="10800000" flipV="1">
            <a:off x="3004018" y="1314450"/>
            <a:ext cx="2264317" cy="3298982"/>
          </a:xfrm>
          <a:custGeom>
            <a:avLst/>
            <a:gdLst>
              <a:gd name="connsiteX0" fmla="*/ 2239533 w 2239533"/>
              <a:gd name="connsiteY0" fmla="*/ 0 h 3298347"/>
              <a:gd name="connsiteX1" fmla="*/ 0 w 2239533"/>
              <a:gd name="connsiteY1" fmla="*/ 0 h 3298347"/>
              <a:gd name="connsiteX2" fmla="*/ 0 w 2239533"/>
              <a:gd name="connsiteY2" fmla="*/ 3298347 h 3298347"/>
              <a:gd name="connsiteX3" fmla="*/ 960664 w 2239533"/>
              <a:gd name="connsiteY3" fmla="*/ 3298347 h 3298347"/>
              <a:gd name="connsiteX4" fmla="*/ 960664 w 2239533"/>
              <a:gd name="connsiteY4" fmla="*/ 2169906 h 3298347"/>
              <a:gd name="connsiteX5" fmla="*/ 2239533 w 2239533"/>
              <a:gd name="connsiteY5" fmla="*/ 2169906 h 3298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39533" h="3298347">
                <a:moveTo>
                  <a:pt x="2239533" y="0"/>
                </a:moveTo>
                <a:lnTo>
                  <a:pt x="0" y="0"/>
                </a:lnTo>
                <a:lnTo>
                  <a:pt x="0" y="3298347"/>
                </a:lnTo>
                <a:lnTo>
                  <a:pt x="960664" y="3298347"/>
                </a:lnTo>
                <a:lnTo>
                  <a:pt x="960664" y="2169906"/>
                </a:lnTo>
                <a:lnTo>
                  <a:pt x="2239533" y="2169906"/>
                </a:lnTo>
                <a:close/>
              </a:path>
            </a:pathLst>
          </a:custGeom>
          <a:solidFill>
            <a:srgbClr val="262261">
              <a:alpha val="82000"/>
            </a:srgb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5ED8FF2-296D-42EE-AC6B-7979B3AA34D2}"/>
              </a:ext>
            </a:extLst>
          </p:cNvPr>
          <p:cNvGrpSpPr/>
          <p:nvPr/>
        </p:nvGrpSpPr>
        <p:grpSpPr>
          <a:xfrm>
            <a:off x="3587955" y="2137583"/>
            <a:ext cx="1121915" cy="1068721"/>
            <a:chOff x="3522757" y="3096228"/>
            <a:chExt cx="1220056" cy="1162209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8972412-1D2B-43BD-9DC5-C86192596748}"/>
                </a:ext>
              </a:extLst>
            </p:cNvPr>
            <p:cNvSpPr/>
            <p:nvPr/>
          </p:nvSpPr>
          <p:spPr>
            <a:xfrm rot="10800000">
              <a:off x="3522757" y="3096228"/>
              <a:ext cx="1220056" cy="1162209"/>
            </a:xfrm>
            <a:prstGeom prst="rect">
              <a:avLst/>
            </a:prstGeom>
            <a:solidFill>
              <a:srgbClr val="FAAF40"/>
            </a:solidFill>
            <a:ln w="38100">
              <a:solidFill>
                <a:schemeClr val="bg1"/>
              </a:solidFill>
            </a:ln>
            <a:effectLst>
              <a:outerShdw blurRad="101600" dist="76200" dir="7200000" algn="t" rotWithShape="0">
                <a:schemeClr val="tx1">
                  <a:alpha val="19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995B7C5F-DADD-421C-916C-AAD8A9ACEA4E}"/>
                </a:ext>
              </a:extLst>
            </p:cNvPr>
            <p:cNvGrpSpPr/>
            <p:nvPr/>
          </p:nvGrpSpPr>
          <p:grpSpPr>
            <a:xfrm>
              <a:off x="3820743" y="3346239"/>
              <a:ext cx="624085" cy="585987"/>
              <a:chOff x="9617373" y="1041317"/>
              <a:chExt cx="1850359" cy="1737396"/>
            </a:xfrm>
            <a:effectLst>
              <a:outerShdw blurRad="50800" dist="38100" dir="5400000" algn="t" rotWithShape="0">
                <a:schemeClr val="tx1">
                  <a:lumMod val="50000"/>
                  <a:lumOff val="50000"/>
                  <a:alpha val="33000"/>
                </a:schemeClr>
              </a:outerShdw>
            </a:effectLst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ABE369BE-B2FE-4CC7-AE89-27055067BA76}"/>
                  </a:ext>
                </a:extLst>
              </p:cNvPr>
              <p:cNvGrpSpPr/>
              <p:nvPr/>
            </p:nvGrpSpPr>
            <p:grpSpPr>
              <a:xfrm>
                <a:off x="9617373" y="2250215"/>
                <a:ext cx="1850359" cy="528498"/>
                <a:chOff x="9617373" y="2262915"/>
                <a:chExt cx="1850359" cy="528498"/>
              </a:xfrm>
            </p:grpSpPr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69EF645A-1C44-40DA-AE74-2BEEC69729F1}"/>
                    </a:ext>
                  </a:extLst>
                </p:cNvPr>
                <p:cNvGrpSpPr/>
                <p:nvPr/>
              </p:nvGrpSpPr>
              <p:grpSpPr>
                <a:xfrm>
                  <a:off x="10262299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70" name="Rectangle 69">
                    <a:extLst>
                      <a:ext uri="{FF2B5EF4-FFF2-40B4-BE49-F238E27FC236}">
                        <a16:creationId xmlns:a16="http://schemas.microsoft.com/office/drawing/2014/main" id="{D1C50E69-055C-47CD-91FE-3CFF4B076C49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1" name="Rectangle 70">
                    <a:extLst>
                      <a:ext uri="{FF2B5EF4-FFF2-40B4-BE49-F238E27FC236}">
                        <a16:creationId xmlns:a16="http://schemas.microsoft.com/office/drawing/2014/main" id="{D0B2594E-06B2-4B7C-B3C8-45B5165D6D4D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860ADF73-2BFB-4B3F-8C54-6E19BD9648F9}"/>
                    </a:ext>
                  </a:extLst>
                </p:cNvPr>
                <p:cNvGrpSpPr/>
                <p:nvPr/>
              </p:nvGrpSpPr>
              <p:grpSpPr>
                <a:xfrm>
                  <a:off x="10894166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68" name="Rectangle 67">
                    <a:extLst>
                      <a:ext uri="{FF2B5EF4-FFF2-40B4-BE49-F238E27FC236}">
                        <a16:creationId xmlns:a16="http://schemas.microsoft.com/office/drawing/2014/main" id="{B0DAA882-851A-483B-AFFF-259C3CC895EC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9" name="Rectangle 68">
                    <a:extLst>
                      <a:ext uri="{FF2B5EF4-FFF2-40B4-BE49-F238E27FC236}">
                        <a16:creationId xmlns:a16="http://schemas.microsoft.com/office/drawing/2014/main" id="{6FD9CD66-C914-4410-800E-9942B9DF5AF3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id="{94A2A7D9-DFF4-4208-9056-A52DBF8B8979}"/>
                    </a:ext>
                  </a:extLst>
                </p:cNvPr>
                <p:cNvGrpSpPr/>
                <p:nvPr/>
              </p:nvGrpSpPr>
              <p:grpSpPr>
                <a:xfrm>
                  <a:off x="9617373" y="2262915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66" name="Rectangle 65">
                    <a:extLst>
                      <a:ext uri="{FF2B5EF4-FFF2-40B4-BE49-F238E27FC236}">
                        <a16:creationId xmlns:a16="http://schemas.microsoft.com/office/drawing/2014/main" id="{DBE990DA-CB39-40B7-A4D3-691CFE7854C5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63E66D85-FDDA-4ECD-962F-6C26DABEFD95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2C13916B-6AB7-451A-AA32-F3225F217F98}"/>
                  </a:ext>
                </a:extLst>
              </p:cNvPr>
              <p:cNvGrpSpPr/>
              <p:nvPr/>
            </p:nvGrpSpPr>
            <p:grpSpPr>
              <a:xfrm>
                <a:off x="9930556" y="1640890"/>
                <a:ext cx="1218492" cy="528498"/>
                <a:chOff x="9617373" y="1640890"/>
                <a:chExt cx="1218492" cy="528498"/>
              </a:xfrm>
            </p:grpSpPr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DAE45FF7-C546-4D38-B4FB-DE797ECDBF73}"/>
                    </a:ext>
                  </a:extLst>
                </p:cNvPr>
                <p:cNvGrpSpPr/>
                <p:nvPr/>
              </p:nvGrpSpPr>
              <p:grpSpPr>
                <a:xfrm>
                  <a:off x="10262299" y="1640890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0795FEA4-D504-478F-B915-9A40F6FD933A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7C140B73-7C4D-4B77-AA93-30AA7B7DAEE3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8" name="Group 57">
                  <a:extLst>
                    <a:ext uri="{FF2B5EF4-FFF2-40B4-BE49-F238E27FC236}">
                      <a16:creationId xmlns:a16="http://schemas.microsoft.com/office/drawing/2014/main" id="{191754BE-F08D-4575-964F-7AAE30699013}"/>
                    </a:ext>
                  </a:extLst>
                </p:cNvPr>
                <p:cNvGrpSpPr/>
                <p:nvPr/>
              </p:nvGrpSpPr>
              <p:grpSpPr>
                <a:xfrm>
                  <a:off x="9617373" y="1640890"/>
                  <a:ext cx="573566" cy="528498"/>
                  <a:chOff x="10262299" y="2262915"/>
                  <a:chExt cx="573566" cy="528498"/>
                </a:xfrm>
              </p:grpSpPr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A73462EB-40A8-49D0-9D8E-CCEC5CD52DA5}"/>
                      </a:ext>
                    </a:extLst>
                  </p:cNvPr>
                  <p:cNvSpPr/>
                  <p:nvPr/>
                </p:nvSpPr>
                <p:spPr>
                  <a:xfrm>
                    <a:off x="10262299" y="2262915"/>
                    <a:ext cx="573566" cy="528498"/>
                  </a:xfrm>
                  <a:prstGeom prst="rect">
                    <a:avLst/>
                  </a:prstGeom>
                  <a:solidFill>
                    <a:srgbClr val="262261"/>
                  </a:solidFill>
                  <a:ln w="63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DBD006D9-659F-4AE8-9D3B-C4CF4867CA5E}"/>
                      </a:ext>
                    </a:extLst>
                  </p:cNvPr>
                  <p:cNvSpPr/>
                  <p:nvPr/>
                </p:nvSpPr>
                <p:spPr>
                  <a:xfrm>
                    <a:off x="10347626" y="2359862"/>
                    <a:ext cx="123148" cy="12315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CC418B9E-0BE1-4855-ADB9-98EFC1FA7428}"/>
                  </a:ext>
                </a:extLst>
              </p:cNvPr>
              <p:cNvGrpSpPr/>
              <p:nvPr/>
            </p:nvGrpSpPr>
            <p:grpSpPr>
              <a:xfrm>
                <a:off x="10253019" y="1041317"/>
                <a:ext cx="573566" cy="528498"/>
                <a:chOff x="10262299" y="2262915"/>
                <a:chExt cx="573566" cy="528498"/>
              </a:xfrm>
            </p:grpSpPr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129D20BD-4206-4340-B7C0-EC0DB0346156}"/>
                    </a:ext>
                  </a:extLst>
                </p:cNvPr>
                <p:cNvSpPr/>
                <p:nvPr/>
              </p:nvSpPr>
              <p:spPr>
                <a:xfrm>
                  <a:off x="10262299" y="2262915"/>
                  <a:ext cx="573566" cy="528498"/>
                </a:xfrm>
                <a:prstGeom prst="rect">
                  <a:avLst/>
                </a:prstGeom>
                <a:solidFill>
                  <a:srgbClr val="262261"/>
                </a:solidFill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CC8E60F7-1567-4766-A075-DCD4BD38192D}"/>
                    </a:ext>
                  </a:extLst>
                </p:cNvPr>
                <p:cNvSpPr/>
                <p:nvPr/>
              </p:nvSpPr>
              <p:spPr>
                <a:xfrm>
                  <a:off x="10347626" y="2359862"/>
                  <a:ext cx="123148" cy="1231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80747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7884170A-C8CD-4E7F-96FA-50EDE4555E81}"/>
              </a:ext>
            </a:extLst>
          </p:cNvPr>
          <p:cNvSpPr txBox="1"/>
          <p:nvPr/>
        </p:nvSpPr>
        <p:spPr>
          <a:xfrm>
            <a:off x="492220" y="967364"/>
            <a:ext cx="43174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>
                <a:solidFill>
                  <a:srgbClr val="262261"/>
                </a:solidFill>
                <a:latin typeface="Montserrat SemiBold" panose="00000700000000000000" pitchFamily="2" charset="0"/>
              </a:rPr>
              <a:t>THANK YOU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56E50BD-AC28-496F-9B5A-A3DDB8D7D0F0}"/>
              </a:ext>
            </a:extLst>
          </p:cNvPr>
          <p:cNvSpPr txBox="1"/>
          <p:nvPr/>
        </p:nvSpPr>
        <p:spPr>
          <a:xfrm>
            <a:off x="4715069" y="4674171"/>
            <a:ext cx="4212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The Fastest And Safe Logistics Service Delivery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0E04BEA-F141-429D-A262-4C252782F98B}"/>
              </a:ext>
            </a:extLst>
          </p:cNvPr>
          <p:cNvSpPr txBox="1"/>
          <p:nvPr userDrawn="1"/>
        </p:nvSpPr>
        <p:spPr>
          <a:xfrm>
            <a:off x="676616" y="4636080"/>
            <a:ext cx="2443482" cy="60984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  <a:ea typeface="Source Sans Pro" panose="020B0503030403020204" pitchFamily="34" charset="0"/>
                <a:cs typeface="Poppins" panose="00000500000000000000" pitchFamily="2" charset="0"/>
              </a:rPr>
              <a:t>Lorem Ipsum is simply dummy text of the printing and typesetting.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7DC4AEC-FBE5-41EA-ABDF-09C699E15269}"/>
              </a:ext>
            </a:extLst>
          </p:cNvPr>
          <p:cNvGrpSpPr/>
          <p:nvPr userDrawn="1"/>
        </p:nvGrpSpPr>
        <p:grpSpPr>
          <a:xfrm flipH="1">
            <a:off x="664405" y="4420069"/>
            <a:ext cx="1628079" cy="0"/>
            <a:chOff x="1156311" y="1345783"/>
            <a:chExt cx="1628079" cy="0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E4FD7A2-CBFD-4585-86EF-EF768642565B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9DA6000-7455-4F2E-801A-13612D348273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8A3DCFF7-8C78-42E2-A77C-D73929BB2963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Picture Placeholder 74">
            <a:extLst>
              <a:ext uri="{FF2B5EF4-FFF2-40B4-BE49-F238E27FC236}">
                <a16:creationId xmlns:a16="http://schemas.microsoft.com/office/drawing/2014/main" id="{FBDF1105-5B07-4072-B5BC-B1443B8587D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827485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305009-1FD6-4C98-A347-E3F8B8576E62}"/>
              </a:ext>
            </a:extLst>
          </p:cNvPr>
          <p:cNvSpPr txBox="1"/>
          <p:nvPr/>
        </p:nvSpPr>
        <p:spPr>
          <a:xfrm>
            <a:off x="3727631" y="548439"/>
            <a:ext cx="71478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3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L</a:t>
            </a:r>
            <a:r>
              <a:rPr kumimoji="0" lang="en-US" altLang="en-US" sz="2300" b="0" i="0" u="none" strike="noStrike" cap="none" normalizeH="0" baseline="0">
                <a:ln>
                  <a:noFill/>
                </a:ln>
                <a:solidFill>
                  <a:srgbClr val="262261"/>
                </a:solidFill>
                <a:effectLst/>
                <a:latin typeface="Poppins SemiBold" panose="00000700000000000000" pitchFamily="2" charset="0"/>
                <a:cs typeface="Poppins SemiBold" panose="00000700000000000000" pitchFamily="2" charset="0"/>
              </a:rPr>
              <a:t>ogistics Here Which Makes It More Affordable And Easy For Middle Income People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4F24D76-9F44-4974-9ED6-15D2558C25F7}"/>
              </a:ext>
            </a:extLst>
          </p:cNvPr>
          <p:cNvGrpSpPr/>
          <p:nvPr/>
        </p:nvGrpSpPr>
        <p:grpSpPr>
          <a:xfrm flipH="1">
            <a:off x="3840452" y="1585639"/>
            <a:ext cx="1628079" cy="0"/>
            <a:chOff x="1156311" y="1345783"/>
            <a:chExt cx="1628079" cy="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13E616A-EDAA-4DC2-A7B9-FB33E8EBCE18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95C54C5-8622-4513-B1DF-8E85A2BD4592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A826193-9397-47D7-8489-29E4F6487E91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0E0A5612-67BF-4479-BD62-D605C342B22F}"/>
              </a:ext>
            </a:extLst>
          </p:cNvPr>
          <p:cNvSpPr txBox="1"/>
          <p:nvPr/>
        </p:nvSpPr>
        <p:spPr>
          <a:xfrm>
            <a:off x="1543609" y="5243451"/>
            <a:ext cx="2345704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95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CB2E91C-42E8-42B7-99D3-F636233C1454}"/>
              </a:ext>
            </a:extLst>
          </p:cNvPr>
          <p:cNvSpPr txBox="1"/>
          <p:nvPr/>
        </p:nvSpPr>
        <p:spPr>
          <a:xfrm>
            <a:off x="1587137" y="4841509"/>
            <a:ext cx="22586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Fast &amp; Reliable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FFA62DC-2287-4322-8732-3342F0575733}"/>
              </a:ext>
            </a:extLst>
          </p:cNvPr>
          <p:cNvSpPr txBox="1"/>
          <p:nvPr/>
        </p:nvSpPr>
        <p:spPr>
          <a:xfrm>
            <a:off x="4912547" y="5243451"/>
            <a:ext cx="2345704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56C5FD93-CE9C-4D18-BAA5-83BEF0EF786E}"/>
              </a:ext>
            </a:extLst>
          </p:cNvPr>
          <p:cNvSpPr txBox="1"/>
          <p:nvPr/>
        </p:nvSpPr>
        <p:spPr>
          <a:xfrm>
            <a:off x="4956075" y="4841509"/>
            <a:ext cx="22586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Tracking Services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8914F90-006C-4FBC-BBF3-3A2C505809D2}"/>
              </a:ext>
            </a:extLst>
          </p:cNvPr>
          <p:cNvSpPr txBox="1"/>
          <p:nvPr/>
        </p:nvSpPr>
        <p:spPr>
          <a:xfrm>
            <a:off x="8285386" y="5243451"/>
            <a:ext cx="2345704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811B0CB3-B365-40B8-A827-61CA86C46739}"/>
              </a:ext>
            </a:extLst>
          </p:cNvPr>
          <p:cNvSpPr txBox="1"/>
          <p:nvPr/>
        </p:nvSpPr>
        <p:spPr>
          <a:xfrm>
            <a:off x="8328914" y="4841509"/>
            <a:ext cx="22586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Warehouse Storage</a:t>
            </a: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F4219B64-7AD2-400F-A59B-F3E2650E22C7}"/>
              </a:ext>
            </a:extLst>
          </p:cNvPr>
          <p:cNvGrpSpPr/>
          <p:nvPr/>
        </p:nvGrpSpPr>
        <p:grpSpPr>
          <a:xfrm>
            <a:off x="1165611" y="793874"/>
            <a:ext cx="1990799" cy="570785"/>
            <a:chOff x="675303" y="4127672"/>
            <a:chExt cx="1458298" cy="418111"/>
          </a:xfrm>
          <a:solidFill>
            <a:srgbClr val="FAAF40"/>
          </a:solidFill>
        </p:grpSpPr>
        <p:sp>
          <p:nvSpPr>
            <p:cNvPr id="102" name="Arrow: Chevron 101">
              <a:extLst>
                <a:ext uri="{FF2B5EF4-FFF2-40B4-BE49-F238E27FC236}">
                  <a16:creationId xmlns:a16="http://schemas.microsoft.com/office/drawing/2014/main" id="{FBBD81A8-6B6B-4E66-9F25-30B5A3E4A033}"/>
                </a:ext>
              </a:extLst>
            </p:cNvPr>
            <p:cNvSpPr/>
            <p:nvPr/>
          </p:nvSpPr>
          <p:spPr>
            <a:xfrm>
              <a:off x="675303" y="4127672"/>
              <a:ext cx="418111" cy="418111"/>
            </a:xfrm>
            <a:prstGeom prst="chevron">
              <a:avLst/>
            </a:prstGeom>
            <a:grpFill/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Arrow: Chevron 102">
              <a:extLst>
                <a:ext uri="{FF2B5EF4-FFF2-40B4-BE49-F238E27FC236}">
                  <a16:creationId xmlns:a16="http://schemas.microsoft.com/office/drawing/2014/main" id="{DC102E48-60D5-4194-92D8-48F3ABB9335A}"/>
                </a:ext>
              </a:extLst>
            </p:cNvPr>
            <p:cNvSpPr/>
            <p:nvPr/>
          </p:nvSpPr>
          <p:spPr>
            <a:xfrm>
              <a:off x="1014306" y="4127672"/>
              <a:ext cx="418111" cy="418111"/>
            </a:xfrm>
            <a:prstGeom prst="chevron">
              <a:avLst/>
            </a:prstGeom>
            <a:grpFill/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Arrow: Chevron 103">
              <a:extLst>
                <a:ext uri="{FF2B5EF4-FFF2-40B4-BE49-F238E27FC236}">
                  <a16:creationId xmlns:a16="http://schemas.microsoft.com/office/drawing/2014/main" id="{16DB512C-79B9-4016-A1D1-8DC2DBCFB43A}"/>
                </a:ext>
              </a:extLst>
            </p:cNvPr>
            <p:cNvSpPr/>
            <p:nvPr/>
          </p:nvSpPr>
          <p:spPr>
            <a:xfrm>
              <a:off x="1359829" y="4127672"/>
              <a:ext cx="418111" cy="418111"/>
            </a:xfrm>
            <a:prstGeom prst="chevron">
              <a:avLst/>
            </a:prstGeom>
            <a:grpFill/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Arrow: Chevron 104">
              <a:extLst>
                <a:ext uri="{FF2B5EF4-FFF2-40B4-BE49-F238E27FC236}">
                  <a16:creationId xmlns:a16="http://schemas.microsoft.com/office/drawing/2014/main" id="{31B373D7-5CA4-4246-A573-D873674E0DDE}"/>
                </a:ext>
              </a:extLst>
            </p:cNvPr>
            <p:cNvSpPr/>
            <p:nvPr userDrawn="1"/>
          </p:nvSpPr>
          <p:spPr>
            <a:xfrm>
              <a:off x="1715490" y="4127672"/>
              <a:ext cx="418111" cy="418111"/>
            </a:xfrm>
            <a:prstGeom prst="chevron">
              <a:avLst/>
            </a:prstGeom>
            <a:grpFill/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1450B4-BA4B-468A-AB83-69B091FEE7A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4EBEEB7-DE6A-4BCD-A32E-33FAF8C4FA7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912EF9C-0D99-4B43-B42D-28407C5720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5776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7720F5D-F96A-4E18-ABD1-63D99D56E5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6211D4F-EBBA-4732-8E6E-6A1D85F54382}"/>
              </a:ext>
            </a:extLst>
          </p:cNvPr>
          <p:cNvSpPr/>
          <p:nvPr/>
        </p:nvSpPr>
        <p:spPr>
          <a:xfrm rot="10800000" flipV="1">
            <a:off x="6008169" y="308813"/>
            <a:ext cx="4995603" cy="1166456"/>
          </a:xfrm>
          <a:prstGeom prst="rect">
            <a:avLst/>
          </a:prstGeom>
          <a:solidFill>
            <a:srgbClr val="262261"/>
          </a:solidFill>
          <a:ln w="19050">
            <a:solidFill>
              <a:schemeClr val="bg1"/>
            </a:solidFill>
          </a:ln>
          <a:effectLst>
            <a:outerShdw blurRad="76200" dist="50800" dir="7200000" algn="ctr" rotWithShape="0">
              <a:schemeClr val="bg1">
                <a:lumMod val="50000"/>
                <a:alpha val="2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904263-99CC-480B-821D-DBB7EC38FDF7}"/>
              </a:ext>
            </a:extLst>
          </p:cNvPr>
          <p:cNvSpPr txBox="1"/>
          <p:nvPr/>
        </p:nvSpPr>
        <p:spPr>
          <a:xfrm>
            <a:off x="744853" y="1028769"/>
            <a:ext cx="22710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Logistsy Has An Attempt To Start A Remote Logistics Business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2EC235B-F3AE-4DB3-97C7-3C057A732BA8}"/>
              </a:ext>
            </a:extLst>
          </p:cNvPr>
          <p:cNvGrpSpPr/>
          <p:nvPr/>
        </p:nvGrpSpPr>
        <p:grpSpPr>
          <a:xfrm flipH="1">
            <a:off x="840471" y="3626216"/>
            <a:ext cx="1628079" cy="0"/>
            <a:chOff x="1156311" y="1345783"/>
            <a:chExt cx="1628079" cy="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F192550-308A-44F3-B65E-10290AB36212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60D9F0C-06F4-4A30-8941-97D0A5B85F31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8004D9F-A261-4947-91A4-B21AA108B85D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01C7151D-4871-4424-9071-97D6F7790739}"/>
              </a:ext>
            </a:extLst>
          </p:cNvPr>
          <p:cNvSpPr txBox="1"/>
          <p:nvPr/>
        </p:nvSpPr>
        <p:spPr>
          <a:xfrm>
            <a:off x="745753" y="4216647"/>
            <a:ext cx="2415905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printing.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65950CA-FAC1-42D2-B0CE-BD56EBA939E8}"/>
              </a:ext>
            </a:extLst>
          </p:cNvPr>
          <p:cNvSpPr txBox="1"/>
          <p:nvPr/>
        </p:nvSpPr>
        <p:spPr>
          <a:xfrm>
            <a:off x="745752" y="3991777"/>
            <a:ext cx="2626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E-Commerce Fulfilment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0114C75-43C3-44AB-94D0-7786D863D961}"/>
              </a:ext>
            </a:extLst>
          </p:cNvPr>
          <p:cNvSpPr txBox="1"/>
          <p:nvPr/>
        </p:nvSpPr>
        <p:spPr>
          <a:xfrm>
            <a:off x="745753" y="5262473"/>
            <a:ext cx="2415905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typesetting.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3E92C88-658B-448B-A5C3-830F5AF091AC}"/>
              </a:ext>
            </a:extLst>
          </p:cNvPr>
          <p:cNvSpPr txBox="1"/>
          <p:nvPr/>
        </p:nvSpPr>
        <p:spPr>
          <a:xfrm>
            <a:off x="745752" y="5037603"/>
            <a:ext cx="2626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On-Time Delivery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C998FCC-E423-4C59-B201-900B71168C14}"/>
              </a:ext>
            </a:extLst>
          </p:cNvPr>
          <p:cNvSpPr txBox="1"/>
          <p:nvPr/>
        </p:nvSpPr>
        <p:spPr>
          <a:xfrm>
            <a:off x="8076370" y="608662"/>
            <a:ext cx="2463415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Lorem Ipsum is simply dummy text of the printing and typesetting.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30C55EE9-6993-4AB7-8BA7-29A988FAC970}"/>
              </a:ext>
            </a:extLst>
          </p:cNvPr>
          <p:cNvSpPr txBox="1"/>
          <p:nvPr/>
        </p:nvSpPr>
        <p:spPr>
          <a:xfrm>
            <a:off x="6472155" y="568876"/>
            <a:ext cx="1164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85%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6650AF89-2333-42B8-9B72-5236BB37914D}"/>
              </a:ext>
            </a:extLst>
          </p:cNvPr>
          <p:cNvCxnSpPr>
            <a:cxnSpLocks/>
          </p:cNvCxnSpPr>
          <p:nvPr/>
        </p:nvCxnSpPr>
        <p:spPr>
          <a:xfrm>
            <a:off x="7834745" y="568597"/>
            <a:ext cx="0" cy="646888"/>
          </a:xfrm>
          <a:prstGeom prst="line">
            <a:avLst/>
          </a:prstGeom>
          <a:ln w="28575">
            <a:solidFill>
              <a:srgbClr val="C1BE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1CAFD7-1F3C-4AED-9849-7D6DF72DF6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91C158E-F74F-4146-8CA6-9E005B18F73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000235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E44637E1-DC30-4DE9-A104-CA9843AA7DDE}"/>
              </a:ext>
            </a:extLst>
          </p:cNvPr>
          <p:cNvSpPr txBox="1"/>
          <p:nvPr/>
        </p:nvSpPr>
        <p:spPr>
          <a:xfrm>
            <a:off x="8236979" y="1070765"/>
            <a:ext cx="28296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1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P</a:t>
            </a: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262261"/>
                </a:solidFill>
                <a:effectLst/>
                <a:latin typeface="Poppins SemiBold" panose="00000700000000000000" pitchFamily="2" charset="0"/>
                <a:cs typeface="Poppins SemiBold" panose="00000700000000000000" pitchFamily="2" charset="0"/>
              </a:rPr>
              <a:t>ackages Are Sorted And Sent Out For Final Delivery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164DEA1-6A03-4C28-B5A2-658E9AEFCE9D}"/>
              </a:ext>
            </a:extLst>
          </p:cNvPr>
          <p:cNvGrpSpPr/>
          <p:nvPr/>
        </p:nvGrpSpPr>
        <p:grpSpPr>
          <a:xfrm flipH="1">
            <a:off x="8313455" y="2595040"/>
            <a:ext cx="1628079" cy="0"/>
            <a:chOff x="1156311" y="1345783"/>
            <a:chExt cx="1628079" cy="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BC23D79-E726-4464-A7F4-C420AA63867F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DC6290C-F224-4719-BBA9-6FE394C8BB02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30FAC73-6A42-4241-A52C-F6BA1C3A5650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F8C9B982-48FA-4B04-BE25-2455967A5E1F}"/>
              </a:ext>
            </a:extLst>
          </p:cNvPr>
          <p:cNvSpPr txBox="1"/>
          <p:nvPr/>
        </p:nvSpPr>
        <p:spPr>
          <a:xfrm>
            <a:off x="8236979" y="2780985"/>
            <a:ext cx="2851171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industry’s.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2615D50-CBD8-4442-BE2E-009BB1CF1ED0}"/>
              </a:ext>
            </a:extLst>
          </p:cNvPr>
          <p:cNvSpPr txBox="1"/>
          <p:nvPr/>
        </p:nvSpPr>
        <p:spPr>
          <a:xfrm>
            <a:off x="8757956" y="5178391"/>
            <a:ext cx="1618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Cargo Storage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9157AB9-8C59-4E8B-8B65-D03219C18D2A}"/>
              </a:ext>
            </a:extLst>
          </p:cNvPr>
          <p:cNvSpPr txBox="1"/>
          <p:nvPr/>
        </p:nvSpPr>
        <p:spPr>
          <a:xfrm>
            <a:off x="8762552" y="5564291"/>
            <a:ext cx="2345704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95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0D0E8B58-20B9-476A-AE36-3836DDE20E65}"/>
              </a:ext>
            </a:extLst>
          </p:cNvPr>
          <p:cNvSpPr/>
          <p:nvPr/>
        </p:nvSpPr>
        <p:spPr>
          <a:xfrm>
            <a:off x="5947400" y="4477360"/>
            <a:ext cx="524088" cy="528352"/>
          </a:xfrm>
          <a:custGeom>
            <a:avLst/>
            <a:gdLst>
              <a:gd name="connsiteX0" fmla="*/ 463856 w 524088"/>
              <a:gd name="connsiteY0" fmla="*/ 174850 h 528352"/>
              <a:gd name="connsiteX1" fmla="*/ 521844 w 524088"/>
              <a:gd name="connsiteY1" fmla="*/ 116392 h 528352"/>
              <a:gd name="connsiteX2" fmla="*/ 524006 w 524088"/>
              <a:gd name="connsiteY2" fmla="*/ 109813 h 528352"/>
              <a:gd name="connsiteX3" fmla="*/ 520037 w 524088"/>
              <a:gd name="connsiteY3" fmla="*/ 104137 h 528352"/>
              <a:gd name="connsiteX4" fmla="*/ 329648 w 524088"/>
              <a:gd name="connsiteY4" fmla="*/ 945 h 528352"/>
              <a:gd name="connsiteX5" fmla="*/ 320488 w 524088"/>
              <a:gd name="connsiteY5" fmla="*/ 2276 h 528352"/>
              <a:gd name="connsiteX6" fmla="*/ 262040 w 524088"/>
              <a:gd name="connsiteY6" fmla="*/ 60724 h 528352"/>
              <a:gd name="connsiteX7" fmla="*/ 203596 w 524088"/>
              <a:gd name="connsiteY7" fmla="*/ 2281 h 528352"/>
              <a:gd name="connsiteX8" fmla="*/ 198137 w 524088"/>
              <a:gd name="connsiteY8" fmla="*/ 0 h 528352"/>
              <a:gd name="connsiteX9" fmla="*/ 194443 w 524088"/>
              <a:gd name="connsiteY9" fmla="*/ 949 h 528352"/>
              <a:gd name="connsiteX10" fmla="*/ 133291 w 524088"/>
              <a:gd name="connsiteY10" fmla="*/ 34083 h 528352"/>
              <a:gd name="connsiteX11" fmla="*/ 129566 w 524088"/>
              <a:gd name="connsiteY11" fmla="*/ 38685 h 528352"/>
              <a:gd name="connsiteX12" fmla="*/ 130175 w 524088"/>
              <a:gd name="connsiteY12" fmla="*/ 44578 h 528352"/>
              <a:gd name="connsiteX13" fmla="*/ 136986 w 524088"/>
              <a:gd name="connsiteY13" fmla="*/ 48634 h 528352"/>
              <a:gd name="connsiteX14" fmla="*/ 140670 w 524088"/>
              <a:gd name="connsiteY14" fmla="*/ 47695 h 528352"/>
              <a:gd name="connsiteX15" fmla="*/ 196734 w 524088"/>
              <a:gd name="connsiteY15" fmla="*/ 17306 h 528352"/>
              <a:gd name="connsiteX16" fmla="*/ 249227 w 524088"/>
              <a:gd name="connsiteY16" fmla="*/ 69799 h 528352"/>
              <a:gd name="connsiteX17" fmla="*/ 72554 w 524088"/>
              <a:gd name="connsiteY17" fmla="*/ 165293 h 528352"/>
              <a:gd name="connsiteX18" fmla="*/ 20504 w 524088"/>
              <a:gd name="connsiteY18" fmla="*/ 112819 h 528352"/>
              <a:gd name="connsiteX19" fmla="*/ 113448 w 524088"/>
              <a:gd name="connsiteY19" fmla="*/ 62442 h 528352"/>
              <a:gd name="connsiteX20" fmla="*/ 117184 w 524088"/>
              <a:gd name="connsiteY20" fmla="*/ 57849 h 528352"/>
              <a:gd name="connsiteX21" fmla="*/ 116565 w 524088"/>
              <a:gd name="connsiteY21" fmla="*/ 51957 h 528352"/>
              <a:gd name="connsiteX22" fmla="*/ 109764 w 524088"/>
              <a:gd name="connsiteY22" fmla="*/ 47902 h 528352"/>
              <a:gd name="connsiteX23" fmla="*/ 106080 w 524088"/>
              <a:gd name="connsiteY23" fmla="*/ 48840 h 528352"/>
              <a:gd name="connsiteX24" fmla="*/ 4055 w 524088"/>
              <a:gd name="connsiteY24" fmla="*/ 104141 h 528352"/>
              <a:gd name="connsiteX25" fmla="*/ 82 w 524088"/>
              <a:gd name="connsiteY25" fmla="*/ 109817 h 528352"/>
              <a:gd name="connsiteX26" fmla="*/ 2249 w 524088"/>
              <a:gd name="connsiteY26" fmla="*/ 116390 h 528352"/>
              <a:gd name="connsiteX27" fmla="*/ 60230 w 524088"/>
              <a:gd name="connsiteY27" fmla="*/ 174853 h 528352"/>
              <a:gd name="connsiteX28" fmla="*/ 2245 w 524088"/>
              <a:gd name="connsiteY28" fmla="*/ 233310 h 528352"/>
              <a:gd name="connsiteX29" fmla="*/ 83 w 524088"/>
              <a:gd name="connsiteY29" fmla="*/ 239889 h 528352"/>
              <a:gd name="connsiteX30" fmla="*/ 4051 w 524088"/>
              <a:gd name="connsiteY30" fmla="*/ 245565 h 528352"/>
              <a:gd name="connsiteX31" fmla="*/ 63401 w 524088"/>
              <a:gd name="connsiteY31" fmla="*/ 277733 h 528352"/>
              <a:gd name="connsiteX32" fmla="*/ 63401 w 524088"/>
              <a:gd name="connsiteY32" fmla="*/ 417399 h 528352"/>
              <a:gd name="connsiteX33" fmla="*/ 63441 w 524088"/>
              <a:gd name="connsiteY33" fmla="*/ 418196 h 528352"/>
              <a:gd name="connsiteX34" fmla="*/ 63489 w 524088"/>
              <a:gd name="connsiteY34" fmla="*/ 418529 h 528352"/>
              <a:gd name="connsiteX35" fmla="*/ 63551 w 524088"/>
              <a:gd name="connsiteY35" fmla="*/ 418933 h 528352"/>
              <a:gd name="connsiteX36" fmla="*/ 63673 w 524088"/>
              <a:gd name="connsiteY36" fmla="*/ 419428 h 528352"/>
              <a:gd name="connsiteX37" fmla="*/ 63732 w 524088"/>
              <a:gd name="connsiteY37" fmla="*/ 419655 h 528352"/>
              <a:gd name="connsiteX38" fmla="*/ 63904 w 524088"/>
              <a:gd name="connsiteY38" fmla="*/ 420146 h 528352"/>
              <a:gd name="connsiteX39" fmla="*/ 63983 w 524088"/>
              <a:gd name="connsiteY39" fmla="*/ 420363 h 528352"/>
              <a:gd name="connsiteX40" fmla="*/ 64180 w 524088"/>
              <a:gd name="connsiteY40" fmla="*/ 420789 h 528352"/>
              <a:gd name="connsiteX41" fmla="*/ 64306 w 524088"/>
              <a:gd name="connsiteY41" fmla="*/ 421050 h 528352"/>
              <a:gd name="connsiteX42" fmla="*/ 64503 w 524088"/>
              <a:gd name="connsiteY42" fmla="*/ 421388 h 528352"/>
              <a:gd name="connsiteX43" fmla="*/ 64696 w 524088"/>
              <a:gd name="connsiteY43" fmla="*/ 421705 h 528352"/>
              <a:gd name="connsiteX44" fmla="*/ 64878 w 524088"/>
              <a:gd name="connsiteY44" fmla="*/ 421956 h 528352"/>
              <a:gd name="connsiteX45" fmla="*/ 65147 w 524088"/>
              <a:gd name="connsiteY45" fmla="*/ 422317 h 528352"/>
              <a:gd name="connsiteX46" fmla="*/ 65314 w 524088"/>
              <a:gd name="connsiteY46" fmla="*/ 422505 h 528352"/>
              <a:gd name="connsiteX47" fmla="*/ 65650 w 524088"/>
              <a:gd name="connsiteY47" fmla="*/ 422876 h 528352"/>
              <a:gd name="connsiteX48" fmla="*/ 65841 w 524088"/>
              <a:gd name="connsiteY48" fmla="*/ 423053 h 528352"/>
              <a:gd name="connsiteX49" fmla="*/ 66199 w 524088"/>
              <a:gd name="connsiteY49" fmla="*/ 423378 h 528352"/>
              <a:gd name="connsiteX50" fmla="*/ 66574 w 524088"/>
              <a:gd name="connsiteY50" fmla="*/ 423661 h 528352"/>
              <a:gd name="connsiteX51" fmla="*/ 66793 w 524088"/>
              <a:gd name="connsiteY51" fmla="*/ 423826 h 528352"/>
              <a:gd name="connsiteX52" fmla="*/ 67483 w 524088"/>
              <a:gd name="connsiteY52" fmla="*/ 424243 h 528352"/>
              <a:gd name="connsiteX53" fmla="*/ 258324 w 524088"/>
              <a:gd name="connsiteY53" fmla="*/ 527402 h 528352"/>
              <a:gd name="connsiteX54" fmla="*/ 259179 w 524088"/>
              <a:gd name="connsiteY54" fmla="*/ 527800 h 528352"/>
              <a:gd name="connsiteX55" fmla="*/ 259373 w 524088"/>
              <a:gd name="connsiteY55" fmla="*/ 527870 h 528352"/>
              <a:gd name="connsiteX56" fmla="*/ 260030 w 524088"/>
              <a:gd name="connsiteY56" fmla="*/ 528079 h 528352"/>
              <a:gd name="connsiteX57" fmla="*/ 260270 w 524088"/>
              <a:gd name="connsiteY57" fmla="*/ 528140 h 528352"/>
              <a:gd name="connsiteX58" fmla="*/ 260930 w 524088"/>
              <a:gd name="connsiteY58" fmla="*/ 528263 h 528352"/>
              <a:gd name="connsiteX59" fmla="*/ 261157 w 524088"/>
              <a:gd name="connsiteY59" fmla="*/ 528297 h 528352"/>
              <a:gd name="connsiteX60" fmla="*/ 262043 w 524088"/>
              <a:gd name="connsiteY60" fmla="*/ 528352 h 528352"/>
              <a:gd name="connsiteX61" fmla="*/ 262930 w 524088"/>
              <a:gd name="connsiteY61" fmla="*/ 528297 h 528352"/>
              <a:gd name="connsiteX62" fmla="*/ 263158 w 524088"/>
              <a:gd name="connsiteY62" fmla="*/ 528263 h 528352"/>
              <a:gd name="connsiteX63" fmla="*/ 263816 w 524088"/>
              <a:gd name="connsiteY63" fmla="*/ 528140 h 528352"/>
              <a:gd name="connsiteX64" fmla="*/ 264056 w 524088"/>
              <a:gd name="connsiteY64" fmla="*/ 528079 h 528352"/>
              <a:gd name="connsiteX65" fmla="*/ 264712 w 524088"/>
              <a:gd name="connsiteY65" fmla="*/ 527870 h 528352"/>
              <a:gd name="connsiteX66" fmla="*/ 264906 w 524088"/>
              <a:gd name="connsiteY66" fmla="*/ 527800 h 528352"/>
              <a:gd name="connsiteX67" fmla="*/ 265760 w 524088"/>
              <a:gd name="connsiteY67" fmla="*/ 527402 h 528352"/>
              <a:gd name="connsiteX68" fmla="*/ 456602 w 524088"/>
              <a:gd name="connsiteY68" fmla="*/ 424243 h 528352"/>
              <a:gd name="connsiteX69" fmla="*/ 457291 w 524088"/>
              <a:gd name="connsiteY69" fmla="*/ 423826 h 528352"/>
              <a:gd name="connsiteX70" fmla="*/ 457511 w 524088"/>
              <a:gd name="connsiteY70" fmla="*/ 423661 h 528352"/>
              <a:gd name="connsiteX71" fmla="*/ 457885 w 524088"/>
              <a:gd name="connsiteY71" fmla="*/ 423378 h 528352"/>
              <a:gd name="connsiteX72" fmla="*/ 458243 w 524088"/>
              <a:gd name="connsiteY72" fmla="*/ 423053 h 528352"/>
              <a:gd name="connsiteX73" fmla="*/ 458434 w 524088"/>
              <a:gd name="connsiteY73" fmla="*/ 422876 h 528352"/>
              <a:gd name="connsiteX74" fmla="*/ 458771 w 524088"/>
              <a:gd name="connsiteY74" fmla="*/ 422505 h 528352"/>
              <a:gd name="connsiteX75" fmla="*/ 458937 w 524088"/>
              <a:gd name="connsiteY75" fmla="*/ 422317 h 528352"/>
              <a:gd name="connsiteX76" fmla="*/ 459206 w 524088"/>
              <a:gd name="connsiteY76" fmla="*/ 421956 h 528352"/>
              <a:gd name="connsiteX77" fmla="*/ 459388 w 524088"/>
              <a:gd name="connsiteY77" fmla="*/ 421705 h 528352"/>
              <a:gd name="connsiteX78" fmla="*/ 459581 w 524088"/>
              <a:gd name="connsiteY78" fmla="*/ 421388 h 528352"/>
              <a:gd name="connsiteX79" fmla="*/ 459778 w 524088"/>
              <a:gd name="connsiteY79" fmla="*/ 421050 h 528352"/>
              <a:gd name="connsiteX80" fmla="*/ 459904 w 524088"/>
              <a:gd name="connsiteY80" fmla="*/ 420789 h 528352"/>
              <a:gd name="connsiteX81" fmla="*/ 460101 w 524088"/>
              <a:gd name="connsiteY81" fmla="*/ 420363 h 528352"/>
              <a:gd name="connsiteX82" fmla="*/ 460180 w 524088"/>
              <a:gd name="connsiteY82" fmla="*/ 420146 h 528352"/>
              <a:gd name="connsiteX83" fmla="*/ 460353 w 524088"/>
              <a:gd name="connsiteY83" fmla="*/ 419655 h 528352"/>
              <a:gd name="connsiteX84" fmla="*/ 460411 w 524088"/>
              <a:gd name="connsiteY84" fmla="*/ 419428 h 528352"/>
              <a:gd name="connsiteX85" fmla="*/ 460533 w 524088"/>
              <a:gd name="connsiteY85" fmla="*/ 418933 h 528352"/>
              <a:gd name="connsiteX86" fmla="*/ 460595 w 524088"/>
              <a:gd name="connsiteY86" fmla="*/ 418529 h 528352"/>
              <a:gd name="connsiteX87" fmla="*/ 460644 w 524088"/>
              <a:gd name="connsiteY87" fmla="*/ 418196 h 528352"/>
              <a:gd name="connsiteX88" fmla="*/ 460683 w 524088"/>
              <a:gd name="connsiteY88" fmla="*/ 417399 h 528352"/>
              <a:gd name="connsiteX89" fmla="*/ 460683 w 524088"/>
              <a:gd name="connsiteY89" fmla="*/ 277733 h 528352"/>
              <a:gd name="connsiteX90" fmla="*/ 520030 w 524088"/>
              <a:gd name="connsiteY90" fmla="*/ 245566 h 528352"/>
              <a:gd name="connsiteX91" fmla="*/ 524003 w 524088"/>
              <a:gd name="connsiteY91" fmla="*/ 239890 h 528352"/>
              <a:gd name="connsiteX92" fmla="*/ 521846 w 524088"/>
              <a:gd name="connsiteY92" fmla="*/ 233307 h 528352"/>
              <a:gd name="connsiteX93" fmla="*/ 463856 w 524088"/>
              <a:gd name="connsiteY93" fmla="*/ 174850 h 528352"/>
              <a:gd name="connsiteX94" fmla="*/ 327349 w 524088"/>
              <a:gd name="connsiteY94" fmla="*/ 17307 h 528352"/>
              <a:gd name="connsiteX95" fmla="*/ 503580 w 524088"/>
              <a:gd name="connsiteY95" fmla="*/ 112824 h 528352"/>
              <a:gd name="connsiteX96" fmla="*/ 451532 w 524088"/>
              <a:gd name="connsiteY96" fmla="*/ 165296 h 528352"/>
              <a:gd name="connsiteX97" fmla="*/ 274860 w 524088"/>
              <a:gd name="connsiteY97" fmla="*/ 69796 h 528352"/>
              <a:gd name="connsiteX98" fmla="*/ 327349 w 524088"/>
              <a:gd name="connsiteY98" fmla="*/ 17307 h 528352"/>
              <a:gd name="connsiteX99" fmla="*/ 74795 w 524088"/>
              <a:gd name="connsiteY99" fmla="*/ 266303 h 528352"/>
              <a:gd name="connsiteX100" fmla="*/ 20507 w 524088"/>
              <a:gd name="connsiteY100" fmla="*/ 236878 h 528352"/>
              <a:gd name="connsiteX101" fmla="*/ 72556 w 524088"/>
              <a:gd name="connsiteY101" fmla="*/ 184406 h 528352"/>
              <a:gd name="connsiteX102" fmla="*/ 249228 w 524088"/>
              <a:gd name="connsiteY102" fmla="*/ 279906 h 528352"/>
              <a:gd name="connsiteX103" fmla="*/ 196738 w 524088"/>
              <a:gd name="connsiteY103" fmla="*/ 332395 h 528352"/>
              <a:gd name="connsiteX104" fmla="*/ 74861 w 524088"/>
              <a:gd name="connsiteY104" fmla="*/ 266338 h 528352"/>
              <a:gd name="connsiteX105" fmla="*/ 74795 w 524088"/>
              <a:gd name="connsiteY105" fmla="*/ 266303 h 528352"/>
              <a:gd name="connsiteX106" fmla="*/ 254305 w 524088"/>
              <a:gd name="connsiteY106" fmla="*/ 507632 h 528352"/>
              <a:gd name="connsiteX107" fmla="*/ 78879 w 524088"/>
              <a:gd name="connsiteY107" fmla="*/ 412806 h 528352"/>
              <a:gd name="connsiteX108" fmla="*/ 78879 w 524088"/>
              <a:gd name="connsiteY108" fmla="*/ 286122 h 528352"/>
              <a:gd name="connsiteX109" fmla="*/ 194440 w 524088"/>
              <a:gd name="connsiteY109" fmla="*/ 348757 h 528352"/>
              <a:gd name="connsiteX110" fmla="*/ 198125 w 524088"/>
              <a:gd name="connsiteY110" fmla="*/ 349692 h 528352"/>
              <a:gd name="connsiteX111" fmla="*/ 203600 w 524088"/>
              <a:gd name="connsiteY111" fmla="*/ 347426 h 528352"/>
              <a:gd name="connsiteX112" fmla="*/ 254305 w 524088"/>
              <a:gd name="connsiteY112" fmla="*/ 296721 h 528352"/>
              <a:gd name="connsiteX113" fmla="*/ 254305 w 524088"/>
              <a:gd name="connsiteY113" fmla="*/ 507632 h 528352"/>
              <a:gd name="connsiteX114" fmla="*/ 262044 w 524088"/>
              <a:gd name="connsiteY114" fmla="*/ 269238 h 528352"/>
              <a:gd name="connsiteX115" fmla="*/ 87433 w 524088"/>
              <a:gd name="connsiteY115" fmla="*/ 174853 h 528352"/>
              <a:gd name="connsiteX116" fmla="*/ 262048 w 524088"/>
              <a:gd name="connsiteY116" fmla="*/ 80466 h 528352"/>
              <a:gd name="connsiteX117" fmla="*/ 436659 w 524088"/>
              <a:gd name="connsiteY117" fmla="*/ 174852 h 528352"/>
              <a:gd name="connsiteX118" fmla="*/ 262044 w 524088"/>
              <a:gd name="connsiteY118" fmla="*/ 269238 h 528352"/>
              <a:gd name="connsiteX119" fmla="*/ 449323 w 524088"/>
              <a:gd name="connsiteY119" fmla="*/ 266287 h 528352"/>
              <a:gd name="connsiteX120" fmla="*/ 449198 w 524088"/>
              <a:gd name="connsiteY120" fmla="*/ 266354 h 528352"/>
              <a:gd name="connsiteX121" fmla="*/ 410640 w 524088"/>
              <a:gd name="connsiteY121" fmla="*/ 287254 h 528352"/>
              <a:gd name="connsiteX122" fmla="*/ 406904 w 524088"/>
              <a:gd name="connsiteY122" fmla="*/ 291857 h 528352"/>
              <a:gd name="connsiteX123" fmla="*/ 407513 w 524088"/>
              <a:gd name="connsiteY123" fmla="*/ 297750 h 528352"/>
              <a:gd name="connsiteX124" fmla="*/ 414324 w 524088"/>
              <a:gd name="connsiteY124" fmla="*/ 301795 h 528352"/>
              <a:gd name="connsiteX125" fmla="*/ 418008 w 524088"/>
              <a:gd name="connsiteY125" fmla="*/ 300867 h 528352"/>
              <a:gd name="connsiteX126" fmla="*/ 445208 w 524088"/>
              <a:gd name="connsiteY126" fmla="*/ 286123 h 528352"/>
              <a:gd name="connsiteX127" fmla="*/ 445208 w 524088"/>
              <a:gd name="connsiteY127" fmla="*/ 412808 h 528352"/>
              <a:gd name="connsiteX128" fmla="*/ 269784 w 524088"/>
              <a:gd name="connsiteY128" fmla="*/ 507633 h 528352"/>
              <a:gd name="connsiteX129" fmla="*/ 269784 w 524088"/>
              <a:gd name="connsiteY129" fmla="*/ 296717 h 528352"/>
              <a:gd name="connsiteX130" fmla="*/ 320492 w 524088"/>
              <a:gd name="connsiteY130" fmla="*/ 347426 h 528352"/>
              <a:gd name="connsiteX131" fmla="*/ 325961 w 524088"/>
              <a:gd name="connsiteY131" fmla="*/ 349696 h 528352"/>
              <a:gd name="connsiteX132" fmla="*/ 329645 w 524088"/>
              <a:gd name="connsiteY132" fmla="*/ 348757 h 528352"/>
              <a:gd name="connsiteX133" fmla="*/ 390797 w 524088"/>
              <a:gd name="connsiteY133" fmla="*/ 315612 h 528352"/>
              <a:gd name="connsiteX134" fmla="*/ 394522 w 524088"/>
              <a:gd name="connsiteY134" fmla="*/ 311009 h 528352"/>
              <a:gd name="connsiteX135" fmla="*/ 393913 w 524088"/>
              <a:gd name="connsiteY135" fmla="*/ 305127 h 528352"/>
              <a:gd name="connsiteX136" fmla="*/ 387092 w 524088"/>
              <a:gd name="connsiteY136" fmla="*/ 301072 h 528352"/>
              <a:gd name="connsiteX137" fmla="*/ 383419 w 524088"/>
              <a:gd name="connsiteY137" fmla="*/ 302011 h 528352"/>
              <a:gd name="connsiteX138" fmla="*/ 327354 w 524088"/>
              <a:gd name="connsiteY138" fmla="*/ 332389 h 528352"/>
              <a:gd name="connsiteX139" fmla="*/ 274861 w 524088"/>
              <a:gd name="connsiteY139" fmla="*/ 279907 h 528352"/>
              <a:gd name="connsiteX140" fmla="*/ 451536 w 524088"/>
              <a:gd name="connsiteY140" fmla="*/ 184402 h 528352"/>
              <a:gd name="connsiteX141" fmla="*/ 503586 w 524088"/>
              <a:gd name="connsiteY141" fmla="*/ 236876 h 528352"/>
              <a:gd name="connsiteX142" fmla="*/ 449323 w 524088"/>
              <a:gd name="connsiteY142" fmla="*/ 266287 h 528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524088" h="528352">
                <a:moveTo>
                  <a:pt x="463856" y="174850"/>
                </a:moveTo>
                <a:lnTo>
                  <a:pt x="521844" y="116392"/>
                </a:lnTo>
                <a:cubicBezTo>
                  <a:pt x="523560" y="114661"/>
                  <a:pt x="524361" y="112223"/>
                  <a:pt x="524006" y="109813"/>
                </a:cubicBezTo>
                <a:cubicBezTo>
                  <a:pt x="523650" y="107401"/>
                  <a:pt x="522179" y="105298"/>
                  <a:pt x="520037" y="104137"/>
                </a:cubicBezTo>
                <a:lnTo>
                  <a:pt x="329648" y="945"/>
                </a:lnTo>
                <a:cubicBezTo>
                  <a:pt x="326636" y="-686"/>
                  <a:pt x="322910" y="-147"/>
                  <a:pt x="320488" y="2276"/>
                </a:cubicBezTo>
                <a:lnTo>
                  <a:pt x="262040" y="60724"/>
                </a:lnTo>
                <a:lnTo>
                  <a:pt x="203596" y="2281"/>
                </a:lnTo>
                <a:cubicBezTo>
                  <a:pt x="202141" y="815"/>
                  <a:pt x="200191" y="0"/>
                  <a:pt x="198137" y="0"/>
                </a:cubicBezTo>
                <a:cubicBezTo>
                  <a:pt x="196847" y="0"/>
                  <a:pt x="195578" y="329"/>
                  <a:pt x="194443" y="949"/>
                </a:cubicBezTo>
                <a:lnTo>
                  <a:pt x="133291" y="34083"/>
                </a:lnTo>
                <a:cubicBezTo>
                  <a:pt x="131475" y="35073"/>
                  <a:pt x="130154" y="36704"/>
                  <a:pt x="129566" y="38685"/>
                </a:cubicBezTo>
                <a:cubicBezTo>
                  <a:pt x="128978" y="40667"/>
                  <a:pt x="129195" y="42761"/>
                  <a:pt x="130175" y="44578"/>
                </a:cubicBezTo>
                <a:cubicBezTo>
                  <a:pt x="131537" y="47075"/>
                  <a:pt x="134148" y="48634"/>
                  <a:pt x="136986" y="48634"/>
                </a:cubicBezTo>
                <a:cubicBezTo>
                  <a:pt x="138265" y="48634"/>
                  <a:pt x="139545" y="48304"/>
                  <a:pt x="140670" y="47695"/>
                </a:cubicBezTo>
                <a:lnTo>
                  <a:pt x="196734" y="17306"/>
                </a:lnTo>
                <a:lnTo>
                  <a:pt x="249227" y="69799"/>
                </a:lnTo>
                <a:lnTo>
                  <a:pt x="72554" y="165293"/>
                </a:lnTo>
                <a:lnTo>
                  <a:pt x="20504" y="112819"/>
                </a:lnTo>
                <a:lnTo>
                  <a:pt x="113448" y="62442"/>
                </a:lnTo>
                <a:cubicBezTo>
                  <a:pt x="115275" y="61461"/>
                  <a:pt x="116596" y="59831"/>
                  <a:pt x="117184" y="57849"/>
                </a:cubicBezTo>
                <a:cubicBezTo>
                  <a:pt x="117772" y="55868"/>
                  <a:pt x="117555" y="53773"/>
                  <a:pt x="116565" y="51957"/>
                </a:cubicBezTo>
                <a:cubicBezTo>
                  <a:pt x="115213" y="49460"/>
                  <a:pt x="112602" y="47902"/>
                  <a:pt x="109764" y="47902"/>
                </a:cubicBezTo>
                <a:cubicBezTo>
                  <a:pt x="108485" y="47902"/>
                  <a:pt x="107215" y="48231"/>
                  <a:pt x="106080" y="48840"/>
                </a:cubicBezTo>
                <a:lnTo>
                  <a:pt x="4055" y="104141"/>
                </a:lnTo>
                <a:cubicBezTo>
                  <a:pt x="1918" y="105285"/>
                  <a:pt x="432" y="107412"/>
                  <a:pt x="82" y="109817"/>
                </a:cubicBezTo>
                <a:cubicBezTo>
                  <a:pt x="-269" y="112210"/>
                  <a:pt x="537" y="114666"/>
                  <a:pt x="2249" y="116390"/>
                </a:cubicBezTo>
                <a:lnTo>
                  <a:pt x="60230" y="174853"/>
                </a:lnTo>
                <a:lnTo>
                  <a:pt x="2245" y="233310"/>
                </a:lnTo>
                <a:cubicBezTo>
                  <a:pt x="528" y="235041"/>
                  <a:pt x="-272" y="237479"/>
                  <a:pt x="83" y="239889"/>
                </a:cubicBezTo>
                <a:cubicBezTo>
                  <a:pt x="439" y="242301"/>
                  <a:pt x="1909" y="244404"/>
                  <a:pt x="4051" y="245565"/>
                </a:cubicBezTo>
                <a:lnTo>
                  <a:pt x="63401" y="277733"/>
                </a:lnTo>
                <a:lnTo>
                  <a:pt x="63401" y="417399"/>
                </a:lnTo>
                <a:cubicBezTo>
                  <a:pt x="63400" y="417666"/>
                  <a:pt x="63414" y="417933"/>
                  <a:pt x="63441" y="418196"/>
                </a:cubicBezTo>
                <a:cubicBezTo>
                  <a:pt x="63452" y="418308"/>
                  <a:pt x="63474" y="418418"/>
                  <a:pt x="63489" y="418529"/>
                </a:cubicBezTo>
                <a:cubicBezTo>
                  <a:pt x="63509" y="418664"/>
                  <a:pt x="63524" y="418799"/>
                  <a:pt x="63551" y="418933"/>
                </a:cubicBezTo>
                <a:cubicBezTo>
                  <a:pt x="63584" y="419101"/>
                  <a:pt x="63629" y="419264"/>
                  <a:pt x="63673" y="419428"/>
                </a:cubicBezTo>
                <a:cubicBezTo>
                  <a:pt x="63693" y="419503"/>
                  <a:pt x="63709" y="419580"/>
                  <a:pt x="63732" y="419655"/>
                </a:cubicBezTo>
                <a:cubicBezTo>
                  <a:pt x="63782" y="419821"/>
                  <a:pt x="63843" y="419983"/>
                  <a:pt x="63904" y="420146"/>
                </a:cubicBezTo>
                <a:cubicBezTo>
                  <a:pt x="63931" y="420218"/>
                  <a:pt x="63953" y="420292"/>
                  <a:pt x="63983" y="420363"/>
                </a:cubicBezTo>
                <a:cubicBezTo>
                  <a:pt x="64043" y="420509"/>
                  <a:pt x="64112" y="420649"/>
                  <a:pt x="64180" y="420789"/>
                </a:cubicBezTo>
                <a:cubicBezTo>
                  <a:pt x="64223" y="420877"/>
                  <a:pt x="64261" y="420964"/>
                  <a:pt x="64306" y="421050"/>
                </a:cubicBezTo>
                <a:cubicBezTo>
                  <a:pt x="64368" y="421166"/>
                  <a:pt x="64437" y="421276"/>
                  <a:pt x="64503" y="421388"/>
                </a:cubicBezTo>
                <a:cubicBezTo>
                  <a:pt x="64567" y="421494"/>
                  <a:pt x="64628" y="421601"/>
                  <a:pt x="64696" y="421705"/>
                </a:cubicBezTo>
                <a:cubicBezTo>
                  <a:pt x="64753" y="421791"/>
                  <a:pt x="64817" y="421873"/>
                  <a:pt x="64878" y="421956"/>
                </a:cubicBezTo>
                <a:cubicBezTo>
                  <a:pt x="64966" y="422077"/>
                  <a:pt x="65052" y="422200"/>
                  <a:pt x="65147" y="422317"/>
                </a:cubicBezTo>
                <a:cubicBezTo>
                  <a:pt x="65200" y="422382"/>
                  <a:pt x="65259" y="422442"/>
                  <a:pt x="65314" y="422505"/>
                </a:cubicBezTo>
                <a:cubicBezTo>
                  <a:pt x="65423" y="422631"/>
                  <a:pt x="65532" y="422757"/>
                  <a:pt x="65650" y="422876"/>
                </a:cubicBezTo>
                <a:cubicBezTo>
                  <a:pt x="65711" y="422936"/>
                  <a:pt x="65778" y="422992"/>
                  <a:pt x="65841" y="423053"/>
                </a:cubicBezTo>
                <a:cubicBezTo>
                  <a:pt x="65958" y="423164"/>
                  <a:pt x="66074" y="423275"/>
                  <a:pt x="66199" y="423378"/>
                </a:cubicBezTo>
                <a:cubicBezTo>
                  <a:pt x="66320" y="423478"/>
                  <a:pt x="66448" y="423569"/>
                  <a:pt x="66574" y="423661"/>
                </a:cubicBezTo>
                <a:cubicBezTo>
                  <a:pt x="66648" y="423716"/>
                  <a:pt x="66717" y="423773"/>
                  <a:pt x="66793" y="423826"/>
                </a:cubicBezTo>
                <a:cubicBezTo>
                  <a:pt x="67015" y="423976"/>
                  <a:pt x="67245" y="424115"/>
                  <a:pt x="67483" y="424243"/>
                </a:cubicBezTo>
                <a:lnTo>
                  <a:pt x="258324" y="527402"/>
                </a:lnTo>
                <a:cubicBezTo>
                  <a:pt x="258598" y="527552"/>
                  <a:pt x="258885" y="527682"/>
                  <a:pt x="259179" y="527800"/>
                </a:cubicBezTo>
                <a:cubicBezTo>
                  <a:pt x="259243" y="527825"/>
                  <a:pt x="259308" y="527847"/>
                  <a:pt x="259373" y="527870"/>
                </a:cubicBezTo>
                <a:cubicBezTo>
                  <a:pt x="259588" y="527950"/>
                  <a:pt x="259806" y="528020"/>
                  <a:pt x="260030" y="528079"/>
                </a:cubicBezTo>
                <a:cubicBezTo>
                  <a:pt x="260110" y="528100"/>
                  <a:pt x="260190" y="528122"/>
                  <a:pt x="260270" y="528140"/>
                </a:cubicBezTo>
                <a:cubicBezTo>
                  <a:pt x="260487" y="528191"/>
                  <a:pt x="260707" y="528231"/>
                  <a:pt x="260930" y="528263"/>
                </a:cubicBezTo>
                <a:cubicBezTo>
                  <a:pt x="261006" y="528274"/>
                  <a:pt x="261080" y="528288"/>
                  <a:pt x="261157" y="528297"/>
                </a:cubicBezTo>
                <a:cubicBezTo>
                  <a:pt x="261448" y="528330"/>
                  <a:pt x="261743" y="528352"/>
                  <a:pt x="262043" y="528352"/>
                </a:cubicBezTo>
                <a:cubicBezTo>
                  <a:pt x="262343" y="528352"/>
                  <a:pt x="262639" y="528330"/>
                  <a:pt x="262930" y="528297"/>
                </a:cubicBezTo>
                <a:cubicBezTo>
                  <a:pt x="263006" y="528288"/>
                  <a:pt x="263081" y="528274"/>
                  <a:pt x="263158" y="528263"/>
                </a:cubicBezTo>
                <a:cubicBezTo>
                  <a:pt x="263381" y="528231"/>
                  <a:pt x="263600" y="528191"/>
                  <a:pt x="263816" y="528140"/>
                </a:cubicBezTo>
                <a:cubicBezTo>
                  <a:pt x="263896" y="528122"/>
                  <a:pt x="263977" y="528100"/>
                  <a:pt x="264056" y="528079"/>
                </a:cubicBezTo>
                <a:cubicBezTo>
                  <a:pt x="264279" y="528019"/>
                  <a:pt x="264498" y="527950"/>
                  <a:pt x="264712" y="527870"/>
                </a:cubicBezTo>
                <a:cubicBezTo>
                  <a:pt x="264777" y="527847"/>
                  <a:pt x="264842" y="527825"/>
                  <a:pt x="264906" y="527800"/>
                </a:cubicBezTo>
                <a:cubicBezTo>
                  <a:pt x="265199" y="527682"/>
                  <a:pt x="265486" y="527552"/>
                  <a:pt x="265760" y="527402"/>
                </a:cubicBezTo>
                <a:lnTo>
                  <a:pt x="456602" y="424243"/>
                </a:lnTo>
                <a:cubicBezTo>
                  <a:pt x="456839" y="424115"/>
                  <a:pt x="457069" y="423976"/>
                  <a:pt x="457291" y="423826"/>
                </a:cubicBezTo>
                <a:cubicBezTo>
                  <a:pt x="457367" y="423773"/>
                  <a:pt x="457437" y="423715"/>
                  <a:pt x="457511" y="423661"/>
                </a:cubicBezTo>
                <a:cubicBezTo>
                  <a:pt x="457638" y="423568"/>
                  <a:pt x="457766" y="423477"/>
                  <a:pt x="457885" y="423378"/>
                </a:cubicBezTo>
                <a:cubicBezTo>
                  <a:pt x="458010" y="423275"/>
                  <a:pt x="458126" y="423164"/>
                  <a:pt x="458243" y="423053"/>
                </a:cubicBezTo>
                <a:cubicBezTo>
                  <a:pt x="458306" y="422992"/>
                  <a:pt x="458373" y="422938"/>
                  <a:pt x="458434" y="422876"/>
                </a:cubicBezTo>
                <a:cubicBezTo>
                  <a:pt x="458552" y="422757"/>
                  <a:pt x="458661" y="422631"/>
                  <a:pt x="458771" y="422505"/>
                </a:cubicBezTo>
                <a:cubicBezTo>
                  <a:pt x="458825" y="422442"/>
                  <a:pt x="458884" y="422382"/>
                  <a:pt x="458937" y="422317"/>
                </a:cubicBezTo>
                <a:cubicBezTo>
                  <a:pt x="459032" y="422201"/>
                  <a:pt x="459118" y="422078"/>
                  <a:pt x="459206" y="421956"/>
                </a:cubicBezTo>
                <a:cubicBezTo>
                  <a:pt x="459267" y="421873"/>
                  <a:pt x="459331" y="421791"/>
                  <a:pt x="459388" y="421705"/>
                </a:cubicBezTo>
                <a:cubicBezTo>
                  <a:pt x="459456" y="421601"/>
                  <a:pt x="459517" y="421495"/>
                  <a:pt x="459581" y="421388"/>
                </a:cubicBezTo>
                <a:cubicBezTo>
                  <a:pt x="459648" y="421276"/>
                  <a:pt x="459717" y="421166"/>
                  <a:pt x="459778" y="421050"/>
                </a:cubicBezTo>
                <a:cubicBezTo>
                  <a:pt x="459823" y="420964"/>
                  <a:pt x="459861" y="420877"/>
                  <a:pt x="459904" y="420789"/>
                </a:cubicBezTo>
                <a:cubicBezTo>
                  <a:pt x="459972" y="420649"/>
                  <a:pt x="460041" y="420509"/>
                  <a:pt x="460101" y="420363"/>
                </a:cubicBezTo>
                <a:cubicBezTo>
                  <a:pt x="460131" y="420292"/>
                  <a:pt x="460153" y="420218"/>
                  <a:pt x="460180" y="420146"/>
                </a:cubicBezTo>
                <a:cubicBezTo>
                  <a:pt x="460241" y="419984"/>
                  <a:pt x="460302" y="419822"/>
                  <a:pt x="460353" y="419655"/>
                </a:cubicBezTo>
                <a:cubicBezTo>
                  <a:pt x="460375" y="419581"/>
                  <a:pt x="460391" y="419504"/>
                  <a:pt x="460411" y="419428"/>
                </a:cubicBezTo>
                <a:cubicBezTo>
                  <a:pt x="460455" y="419264"/>
                  <a:pt x="460500" y="419101"/>
                  <a:pt x="460533" y="418933"/>
                </a:cubicBezTo>
                <a:cubicBezTo>
                  <a:pt x="460560" y="418799"/>
                  <a:pt x="460575" y="418664"/>
                  <a:pt x="460595" y="418529"/>
                </a:cubicBezTo>
                <a:cubicBezTo>
                  <a:pt x="460611" y="418418"/>
                  <a:pt x="460633" y="418308"/>
                  <a:pt x="460644" y="418196"/>
                </a:cubicBezTo>
                <a:cubicBezTo>
                  <a:pt x="460670" y="417932"/>
                  <a:pt x="460684" y="417665"/>
                  <a:pt x="460683" y="417399"/>
                </a:cubicBezTo>
                <a:lnTo>
                  <a:pt x="460683" y="277733"/>
                </a:lnTo>
                <a:lnTo>
                  <a:pt x="520030" y="245566"/>
                </a:lnTo>
                <a:cubicBezTo>
                  <a:pt x="522166" y="244410"/>
                  <a:pt x="523652" y="242284"/>
                  <a:pt x="524003" y="239890"/>
                </a:cubicBezTo>
                <a:cubicBezTo>
                  <a:pt x="524353" y="237486"/>
                  <a:pt x="523548" y="235030"/>
                  <a:pt x="521846" y="233307"/>
                </a:cubicBezTo>
                <a:lnTo>
                  <a:pt x="463856" y="174850"/>
                </a:lnTo>
                <a:close/>
                <a:moveTo>
                  <a:pt x="327349" y="17307"/>
                </a:moveTo>
                <a:lnTo>
                  <a:pt x="503580" y="112824"/>
                </a:lnTo>
                <a:lnTo>
                  <a:pt x="451532" y="165296"/>
                </a:lnTo>
                <a:lnTo>
                  <a:pt x="274860" y="69796"/>
                </a:lnTo>
                <a:lnTo>
                  <a:pt x="327349" y="17307"/>
                </a:lnTo>
                <a:close/>
                <a:moveTo>
                  <a:pt x="74795" y="266303"/>
                </a:moveTo>
                <a:lnTo>
                  <a:pt x="20507" y="236878"/>
                </a:lnTo>
                <a:lnTo>
                  <a:pt x="72556" y="184406"/>
                </a:lnTo>
                <a:lnTo>
                  <a:pt x="249228" y="279906"/>
                </a:lnTo>
                <a:lnTo>
                  <a:pt x="196738" y="332395"/>
                </a:lnTo>
                <a:lnTo>
                  <a:pt x="74861" y="266338"/>
                </a:lnTo>
                <a:cubicBezTo>
                  <a:pt x="74839" y="266326"/>
                  <a:pt x="74818" y="266314"/>
                  <a:pt x="74795" y="266303"/>
                </a:cubicBezTo>
                <a:close/>
                <a:moveTo>
                  <a:pt x="254305" y="507632"/>
                </a:moveTo>
                <a:lnTo>
                  <a:pt x="78879" y="412806"/>
                </a:lnTo>
                <a:lnTo>
                  <a:pt x="78879" y="286122"/>
                </a:lnTo>
                <a:lnTo>
                  <a:pt x="194440" y="348757"/>
                </a:lnTo>
                <a:cubicBezTo>
                  <a:pt x="195601" y="349385"/>
                  <a:pt x="196868" y="349692"/>
                  <a:pt x="198125" y="349692"/>
                </a:cubicBezTo>
                <a:cubicBezTo>
                  <a:pt x="200130" y="349692"/>
                  <a:pt x="202111" y="348914"/>
                  <a:pt x="203600" y="347426"/>
                </a:cubicBezTo>
                <a:lnTo>
                  <a:pt x="254305" y="296721"/>
                </a:lnTo>
                <a:lnTo>
                  <a:pt x="254305" y="507632"/>
                </a:lnTo>
                <a:close/>
                <a:moveTo>
                  <a:pt x="262044" y="269238"/>
                </a:moveTo>
                <a:lnTo>
                  <a:pt x="87433" y="174853"/>
                </a:lnTo>
                <a:lnTo>
                  <a:pt x="262048" y="80466"/>
                </a:lnTo>
                <a:lnTo>
                  <a:pt x="436659" y="174852"/>
                </a:lnTo>
                <a:lnTo>
                  <a:pt x="262044" y="269238"/>
                </a:lnTo>
                <a:close/>
                <a:moveTo>
                  <a:pt x="449323" y="266287"/>
                </a:moveTo>
                <a:cubicBezTo>
                  <a:pt x="449281" y="266309"/>
                  <a:pt x="449240" y="266332"/>
                  <a:pt x="449198" y="266354"/>
                </a:cubicBezTo>
                <a:lnTo>
                  <a:pt x="410640" y="287254"/>
                </a:lnTo>
                <a:cubicBezTo>
                  <a:pt x="408814" y="288235"/>
                  <a:pt x="407493" y="289875"/>
                  <a:pt x="406904" y="291857"/>
                </a:cubicBezTo>
                <a:cubicBezTo>
                  <a:pt x="406316" y="293839"/>
                  <a:pt x="406533" y="295933"/>
                  <a:pt x="407513" y="297750"/>
                </a:cubicBezTo>
                <a:cubicBezTo>
                  <a:pt x="408875" y="300247"/>
                  <a:pt x="411486" y="301795"/>
                  <a:pt x="414324" y="301795"/>
                </a:cubicBezTo>
                <a:cubicBezTo>
                  <a:pt x="415604" y="301795"/>
                  <a:pt x="416883" y="301474"/>
                  <a:pt x="418008" y="300867"/>
                </a:cubicBezTo>
                <a:lnTo>
                  <a:pt x="445208" y="286123"/>
                </a:lnTo>
                <a:lnTo>
                  <a:pt x="445208" y="412808"/>
                </a:lnTo>
                <a:lnTo>
                  <a:pt x="269784" y="507633"/>
                </a:lnTo>
                <a:lnTo>
                  <a:pt x="269784" y="296717"/>
                </a:lnTo>
                <a:lnTo>
                  <a:pt x="320492" y="347426"/>
                </a:lnTo>
                <a:cubicBezTo>
                  <a:pt x="321958" y="348891"/>
                  <a:pt x="323897" y="349696"/>
                  <a:pt x="325961" y="349696"/>
                </a:cubicBezTo>
                <a:cubicBezTo>
                  <a:pt x="327241" y="349696"/>
                  <a:pt x="328510" y="349366"/>
                  <a:pt x="329645" y="348757"/>
                </a:cubicBezTo>
                <a:lnTo>
                  <a:pt x="390797" y="315612"/>
                </a:lnTo>
                <a:cubicBezTo>
                  <a:pt x="392613" y="314632"/>
                  <a:pt x="393934" y="312991"/>
                  <a:pt x="394522" y="311009"/>
                </a:cubicBezTo>
                <a:cubicBezTo>
                  <a:pt x="395110" y="309028"/>
                  <a:pt x="394894" y="306944"/>
                  <a:pt x="393913" y="305127"/>
                </a:cubicBezTo>
                <a:cubicBezTo>
                  <a:pt x="392551" y="302620"/>
                  <a:pt x="389940" y="301072"/>
                  <a:pt x="387092" y="301072"/>
                </a:cubicBezTo>
                <a:cubicBezTo>
                  <a:pt x="385823" y="301072"/>
                  <a:pt x="384543" y="301392"/>
                  <a:pt x="383419" y="302011"/>
                </a:cubicBezTo>
                <a:lnTo>
                  <a:pt x="327354" y="332389"/>
                </a:lnTo>
                <a:lnTo>
                  <a:pt x="274861" y="279907"/>
                </a:lnTo>
                <a:lnTo>
                  <a:pt x="451536" y="184402"/>
                </a:lnTo>
                <a:lnTo>
                  <a:pt x="503586" y="236876"/>
                </a:lnTo>
                <a:lnTo>
                  <a:pt x="449323" y="266287"/>
                </a:lnTo>
                <a:close/>
              </a:path>
            </a:pathLst>
          </a:custGeom>
          <a:solidFill>
            <a:schemeClr val="bg1"/>
          </a:solidFill>
          <a:ln w="10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2B23EBA-784A-4BDB-A6FF-824ED9482330}"/>
              </a:ext>
            </a:extLst>
          </p:cNvPr>
          <p:cNvSpPr txBox="1"/>
          <p:nvPr/>
        </p:nvSpPr>
        <p:spPr>
          <a:xfrm>
            <a:off x="5861440" y="5178391"/>
            <a:ext cx="1872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Distribution Centre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8190D12-33F3-4455-A022-9D90119D95B4}"/>
              </a:ext>
            </a:extLst>
          </p:cNvPr>
          <p:cNvSpPr txBox="1"/>
          <p:nvPr/>
        </p:nvSpPr>
        <p:spPr>
          <a:xfrm>
            <a:off x="5866036" y="5564291"/>
            <a:ext cx="2345704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95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been.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44D846D-3FD4-4FD0-947C-8FA7F05E3DDE}"/>
              </a:ext>
            </a:extLst>
          </p:cNvPr>
          <p:cNvGrpSpPr/>
          <p:nvPr/>
        </p:nvGrpSpPr>
        <p:grpSpPr>
          <a:xfrm>
            <a:off x="8835818" y="4510764"/>
            <a:ext cx="566591" cy="494947"/>
            <a:chOff x="8900476" y="4510765"/>
            <a:chExt cx="528355" cy="461546"/>
          </a:xfrm>
          <a:solidFill>
            <a:schemeClr val="bg1"/>
          </a:solidFill>
        </p:grpSpPr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CA4D87AB-31FE-44B6-9454-08AD50EFED2B}"/>
                </a:ext>
              </a:extLst>
            </p:cNvPr>
            <p:cNvSpPr/>
            <p:nvPr/>
          </p:nvSpPr>
          <p:spPr>
            <a:xfrm>
              <a:off x="9141804" y="4884578"/>
              <a:ext cx="46436" cy="46443"/>
            </a:xfrm>
            <a:custGeom>
              <a:avLst/>
              <a:gdLst>
                <a:gd name="connsiteX0" fmla="*/ 45035 w 46436"/>
                <a:gd name="connsiteY0" fmla="*/ 15281 h 46443"/>
                <a:gd name="connsiteX1" fmla="*/ 23217 w 46436"/>
                <a:gd name="connsiteY1" fmla="*/ 0 h 46443"/>
                <a:gd name="connsiteX2" fmla="*/ 15277 w 46436"/>
                <a:gd name="connsiteY2" fmla="*/ 1403 h 46443"/>
                <a:gd name="connsiteX3" fmla="*/ 1401 w 46436"/>
                <a:gd name="connsiteY3" fmla="*/ 31163 h 46443"/>
                <a:gd name="connsiteX4" fmla="*/ 23220 w 46436"/>
                <a:gd name="connsiteY4" fmla="*/ 46443 h 46443"/>
                <a:gd name="connsiteX5" fmla="*/ 31159 w 46436"/>
                <a:gd name="connsiteY5" fmla="*/ 45040 h 46443"/>
                <a:gd name="connsiteX6" fmla="*/ 45035 w 46436"/>
                <a:gd name="connsiteY6" fmla="*/ 15281 h 46443"/>
                <a:gd name="connsiteX7" fmla="*/ 25866 w 46436"/>
                <a:gd name="connsiteY7" fmla="*/ 30495 h 46443"/>
                <a:gd name="connsiteX8" fmla="*/ 23221 w 46436"/>
                <a:gd name="connsiteY8" fmla="*/ 30965 h 46443"/>
                <a:gd name="connsiteX9" fmla="*/ 15946 w 46436"/>
                <a:gd name="connsiteY9" fmla="*/ 25870 h 46443"/>
                <a:gd name="connsiteX10" fmla="*/ 20571 w 46436"/>
                <a:gd name="connsiteY10" fmla="*/ 15950 h 46443"/>
                <a:gd name="connsiteX11" fmla="*/ 23216 w 46436"/>
                <a:gd name="connsiteY11" fmla="*/ 15479 h 46443"/>
                <a:gd name="connsiteX12" fmla="*/ 30490 w 46436"/>
                <a:gd name="connsiteY12" fmla="*/ 20576 h 46443"/>
                <a:gd name="connsiteX13" fmla="*/ 25866 w 46436"/>
                <a:gd name="connsiteY13" fmla="*/ 30495 h 46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6436" h="46443">
                  <a:moveTo>
                    <a:pt x="45035" y="15281"/>
                  </a:moveTo>
                  <a:cubicBezTo>
                    <a:pt x="41709" y="6140"/>
                    <a:pt x="32940" y="0"/>
                    <a:pt x="23217" y="0"/>
                  </a:cubicBezTo>
                  <a:cubicBezTo>
                    <a:pt x="20509" y="0"/>
                    <a:pt x="17838" y="473"/>
                    <a:pt x="15277" y="1403"/>
                  </a:cubicBezTo>
                  <a:cubicBezTo>
                    <a:pt x="3248" y="5783"/>
                    <a:pt x="-2976" y="19133"/>
                    <a:pt x="1401" y="31163"/>
                  </a:cubicBezTo>
                  <a:cubicBezTo>
                    <a:pt x="4728" y="40303"/>
                    <a:pt x="13497" y="46443"/>
                    <a:pt x="23220" y="46443"/>
                  </a:cubicBezTo>
                  <a:cubicBezTo>
                    <a:pt x="25928" y="46443"/>
                    <a:pt x="28598" y="45971"/>
                    <a:pt x="31159" y="45040"/>
                  </a:cubicBezTo>
                  <a:cubicBezTo>
                    <a:pt x="43189" y="40661"/>
                    <a:pt x="49414" y="27311"/>
                    <a:pt x="45035" y="15281"/>
                  </a:cubicBezTo>
                  <a:close/>
                  <a:moveTo>
                    <a:pt x="25866" y="30495"/>
                  </a:moveTo>
                  <a:cubicBezTo>
                    <a:pt x="25008" y="30807"/>
                    <a:pt x="24118" y="30965"/>
                    <a:pt x="23221" y="30965"/>
                  </a:cubicBezTo>
                  <a:cubicBezTo>
                    <a:pt x="19979" y="30965"/>
                    <a:pt x="17055" y="28918"/>
                    <a:pt x="15946" y="25870"/>
                  </a:cubicBezTo>
                  <a:cubicBezTo>
                    <a:pt x="14487" y="21860"/>
                    <a:pt x="16562" y="17409"/>
                    <a:pt x="20571" y="15950"/>
                  </a:cubicBezTo>
                  <a:cubicBezTo>
                    <a:pt x="21428" y="15637"/>
                    <a:pt x="22319" y="15479"/>
                    <a:pt x="23216" y="15479"/>
                  </a:cubicBezTo>
                  <a:cubicBezTo>
                    <a:pt x="26457" y="15479"/>
                    <a:pt x="29381" y="17526"/>
                    <a:pt x="30490" y="20576"/>
                  </a:cubicBezTo>
                  <a:cubicBezTo>
                    <a:pt x="31950" y="24585"/>
                    <a:pt x="29876" y="29035"/>
                    <a:pt x="25866" y="30495"/>
                  </a:cubicBezTo>
                  <a:close/>
                </a:path>
              </a:pathLst>
            </a:custGeom>
            <a:grpFill/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EDAF4E0-13AD-4903-8576-FAF13CA5CADE}"/>
                </a:ext>
              </a:extLst>
            </p:cNvPr>
            <p:cNvSpPr/>
            <p:nvPr/>
          </p:nvSpPr>
          <p:spPr>
            <a:xfrm>
              <a:off x="8900476" y="4510765"/>
              <a:ext cx="528355" cy="461546"/>
            </a:xfrm>
            <a:custGeom>
              <a:avLst/>
              <a:gdLst>
                <a:gd name="connsiteX0" fmla="*/ 527886 w 528355"/>
                <a:gd name="connsiteY0" fmla="*/ 317725 h 461546"/>
                <a:gd name="connsiteX1" fmla="*/ 517296 w 528355"/>
                <a:gd name="connsiteY1" fmla="*/ 288635 h 461546"/>
                <a:gd name="connsiteX2" fmla="*/ 513341 w 528355"/>
                <a:gd name="connsiteY2" fmla="*/ 284292 h 461546"/>
                <a:gd name="connsiteX3" fmla="*/ 513295 w 528355"/>
                <a:gd name="connsiteY3" fmla="*/ 284269 h 461546"/>
                <a:gd name="connsiteX4" fmla="*/ 512940 w 528355"/>
                <a:gd name="connsiteY4" fmla="*/ 284123 h 461546"/>
                <a:gd name="connsiteX5" fmla="*/ 512606 w 528355"/>
                <a:gd name="connsiteY5" fmla="*/ 283986 h 461546"/>
                <a:gd name="connsiteX6" fmla="*/ 512522 w 528355"/>
                <a:gd name="connsiteY6" fmla="*/ 283961 h 461546"/>
                <a:gd name="connsiteX7" fmla="*/ 507378 w 528355"/>
                <a:gd name="connsiteY7" fmla="*/ 284009 h 461546"/>
                <a:gd name="connsiteX8" fmla="*/ 482070 w 528355"/>
                <a:gd name="connsiteY8" fmla="*/ 293212 h 461546"/>
                <a:gd name="connsiteX9" fmla="*/ 428232 w 528355"/>
                <a:gd name="connsiteY9" fmla="*/ 145286 h 461546"/>
                <a:gd name="connsiteX10" fmla="*/ 428227 w 528355"/>
                <a:gd name="connsiteY10" fmla="*/ 145276 h 461546"/>
                <a:gd name="connsiteX11" fmla="*/ 407058 w 528355"/>
                <a:gd name="connsiteY11" fmla="*/ 87108 h 461546"/>
                <a:gd name="connsiteX12" fmla="*/ 399783 w 528355"/>
                <a:gd name="connsiteY12" fmla="*/ 82019 h 461546"/>
                <a:gd name="connsiteX13" fmla="*/ 397141 w 528355"/>
                <a:gd name="connsiteY13" fmla="*/ 82484 h 461546"/>
                <a:gd name="connsiteX14" fmla="*/ 392508 w 528355"/>
                <a:gd name="connsiteY14" fmla="*/ 92401 h 461546"/>
                <a:gd name="connsiteX15" fmla="*/ 411042 w 528355"/>
                <a:gd name="connsiteY15" fmla="*/ 143308 h 461546"/>
                <a:gd name="connsiteX16" fmla="*/ 311651 w 528355"/>
                <a:gd name="connsiteY16" fmla="*/ 179482 h 461546"/>
                <a:gd name="connsiteX17" fmla="*/ 311646 w 528355"/>
                <a:gd name="connsiteY17" fmla="*/ 179483 h 461546"/>
                <a:gd name="connsiteX18" fmla="*/ 311638 w 528355"/>
                <a:gd name="connsiteY18" fmla="*/ 179486 h 461546"/>
                <a:gd name="connsiteX19" fmla="*/ 251045 w 528355"/>
                <a:gd name="connsiteY19" fmla="*/ 201538 h 461546"/>
                <a:gd name="connsiteX20" fmla="*/ 210452 w 528355"/>
                <a:gd name="connsiteY20" fmla="*/ 90032 h 461546"/>
                <a:gd name="connsiteX21" fmla="*/ 263790 w 528355"/>
                <a:gd name="connsiteY21" fmla="*/ 70621 h 461546"/>
                <a:gd name="connsiteX22" fmla="*/ 275261 w 528355"/>
                <a:gd name="connsiteY22" fmla="*/ 102131 h 461546"/>
                <a:gd name="connsiteX23" fmla="*/ 282526 w 528355"/>
                <a:gd name="connsiteY23" fmla="*/ 107229 h 461546"/>
                <a:gd name="connsiteX24" fmla="*/ 285178 w 528355"/>
                <a:gd name="connsiteY24" fmla="*/ 106754 h 461546"/>
                <a:gd name="connsiteX25" fmla="*/ 323968 w 528355"/>
                <a:gd name="connsiteY25" fmla="*/ 92637 h 461546"/>
                <a:gd name="connsiteX26" fmla="*/ 328333 w 528355"/>
                <a:gd name="connsiteY26" fmla="*/ 88643 h 461546"/>
                <a:gd name="connsiteX27" fmla="*/ 328977 w 528355"/>
                <a:gd name="connsiteY27" fmla="*/ 84262 h 461546"/>
                <a:gd name="connsiteX28" fmla="*/ 328974 w 528355"/>
                <a:gd name="connsiteY28" fmla="*/ 84238 h 461546"/>
                <a:gd name="connsiteX29" fmla="*/ 328855 w 528355"/>
                <a:gd name="connsiteY29" fmla="*/ 83635 h 461546"/>
                <a:gd name="connsiteX30" fmla="*/ 328821 w 528355"/>
                <a:gd name="connsiteY30" fmla="*/ 83468 h 461546"/>
                <a:gd name="connsiteX31" fmla="*/ 328592 w 528355"/>
                <a:gd name="connsiteY31" fmla="*/ 82721 h 461546"/>
                <a:gd name="connsiteX32" fmla="*/ 317125 w 528355"/>
                <a:gd name="connsiteY32" fmla="*/ 51211 h 461546"/>
                <a:gd name="connsiteX33" fmla="*/ 370451 w 528355"/>
                <a:gd name="connsiteY33" fmla="*/ 31803 h 461546"/>
                <a:gd name="connsiteX34" fmla="*/ 381920 w 528355"/>
                <a:gd name="connsiteY34" fmla="*/ 63309 h 461546"/>
                <a:gd name="connsiteX35" fmla="*/ 389195 w 528355"/>
                <a:gd name="connsiteY35" fmla="*/ 68407 h 461546"/>
                <a:gd name="connsiteX36" fmla="*/ 391847 w 528355"/>
                <a:gd name="connsiteY36" fmla="*/ 67932 h 461546"/>
                <a:gd name="connsiteX37" fmla="*/ 396470 w 528355"/>
                <a:gd name="connsiteY37" fmla="*/ 58015 h 461546"/>
                <a:gd name="connsiteX38" fmla="*/ 382353 w 528355"/>
                <a:gd name="connsiteY38" fmla="*/ 19226 h 461546"/>
                <a:gd name="connsiteX39" fmla="*/ 376275 w 528355"/>
                <a:gd name="connsiteY39" fmla="*/ 14231 h 461546"/>
                <a:gd name="connsiteX40" fmla="*/ 375078 w 528355"/>
                <a:gd name="connsiteY40" fmla="*/ 14137 h 461546"/>
                <a:gd name="connsiteX41" fmla="*/ 372437 w 528355"/>
                <a:gd name="connsiteY41" fmla="*/ 14602 h 461546"/>
                <a:gd name="connsiteX42" fmla="*/ 304593 w 528355"/>
                <a:gd name="connsiteY42" fmla="*/ 39297 h 461546"/>
                <a:gd name="connsiteX43" fmla="*/ 304558 w 528355"/>
                <a:gd name="connsiteY43" fmla="*/ 39306 h 461546"/>
                <a:gd name="connsiteX44" fmla="*/ 304498 w 528355"/>
                <a:gd name="connsiteY44" fmla="*/ 39331 h 461546"/>
                <a:gd name="connsiteX45" fmla="*/ 265836 w 528355"/>
                <a:gd name="connsiteY45" fmla="*/ 53405 h 461546"/>
                <a:gd name="connsiteX46" fmla="*/ 265768 w 528355"/>
                <a:gd name="connsiteY46" fmla="*/ 53423 h 461546"/>
                <a:gd name="connsiteX47" fmla="*/ 265656 w 528355"/>
                <a:gd name="connsiteY47" fmla="*/ 53471 h 461546"/>
                <a:gd name="connsiteX48" fmla="*/ 197889 w 528355"/>
                <a:gd name="connsiteY48" fmla="*/ 78137 h 461546"/>
                <a:gd name="connsiteX49" fmla="*/ 193524 w 528355"/>
                <a:gd name="connsiteY49" fmla="*/ 82131 h 461546"/>
                <a:gd name="connsiteX50" fmla="*/ 193266 w 528355"/>
                <a:gd name="connsiteY50" fmla="*/ 88054 h 461546"/>
                <a:gd name="connsiteX51" fmla="*/ 239144 w 528355"/>
                <a:gd name="connsiteY51" fmla="*/ 214110 h 461546"/>
                <a:gd name="connsiteX52" fmla="*/ 283263 w 528355"/>
                <a:gd name="connsiteY52" fmla="*/ 335334 h 461546"/>
                <a:gd name="connsiteX53" fmla="*/ 265783 w 528355"/>
                <a:gd name="connsiteY53" fmla="*/ 332549 h 461546"/>
                <a:gd name="connsiteX54" fmla="*/ 154015 w 528355"/>
                <a:gd name="connsiteY54" fmla="*/ 25463 h 461546"/>
                <a:gd name="connsiteX55" fmla="*/ 104417 w 528355"/>
                <a:gd name="connsiteY55" fmla="*/ 2335 h 461546"/>
                <a:gd name="connsiteX56" fmla="*/ 104407 w 528355"/>
                <a:gd name="connsiteY56" fmla="*/ 2339 h 461546"/>
                <a:gd name="connsiteX57" fmla="*/ 5111 w 528355"/>
                <a:gd name="connsiteY57" fmla="*/ 38152 h 461546"/>
                <a:gd name="connsiteX58" fmla="*/ 5106 w 528355"/>
                <a:gd name="connsiteY58" fmla="*/ 38154 h 461546"/>
                <a:gd name="connsiteX59" fmla="*/ 5090 w 528355"/>
                <a:gd name="connsiteY59" fmla="*/ 38159 h 461546"/>
                <a:gd name="connsiteX60" fmla="*/ 4571 w 528355"/>
                <a:gd name="connsiteY60" fmla="*/ 38378 h 461546"/>
                <a:gd name="connsiteX61" fmla="*/ 4374 w 528355"/>
                <a:gd name="connsiteY61" fmla="*/ 38461 h 461546"/>
                <a:gd name="connsiteX62" fmla="*/ 3889 w 528355"/>
                <a:gd name="connsiteY62" fmla="*/ 38724 h 461546"/>
                <a:gd name="connsiteX63" fmla="*/ 3691 w 528355"/>
                <a:gd name="connsiteY63" fmla="*/ 38834 h 461546"/>
                <a:gd name="connsiteX64" fmla="*/ 3252 w 528355"/>
                <a:gd name="connsiteY64" fmla="*/ 39132 h 461546"/>
                <a:gd name="connsiteX65" fmla="*/ 3058 w 528355"/>
                <a:gd name="connsiteY65" fmla="*/ 39265 h 461546"/>
                <a:gd name="connsiteX66" fmla="*/ 2672 w 528355"/>
                <a:gd name="connsiteY66" fmla="*/ 39588 h 461546"/>
                <a:gd name="connsiteX67" fmla="*/ 2477 w 528355"/>
                <a:gd name="connsiteY67" fmla="*/ 39753 h 461546"/>
                <a:gd name="connsiteX68" fmla="*/ 2136 w 528355"/>
                <a:gd name="connsiteY68" fmla="*/ 40100 h 461546"/>
                <a:gd name="connsiteX69" fmla="*/ 1951 w 528355"/>
                <a:gd name="connsiteY69" fmla="*/ 40290 h 461546"/>
                <a:gd name="connsiteX70" fmla="*/ 1652 w 528355"/>
                <a:gd name="connsiteY70" fmla="*/ 40660 h 461546"/>
                <a:gd name="connsiteX71" fmla="*/ 1483 w 528355"/>
                <a:gd name="connsiteY71" fmla="*/ 40872 h 461546"/>
                <a:gd name="connsiteX72" fmla="*/ 1234 w 528355"/>
                <a:gd name="connsiteY72" fmla="*/ 41248 h 461546"/>
                <a:gd name="connsiteX73" fmla="*/ 1074 w 528355"/>
                <a:gd name="connsiteY73" fmla="*/ 41493 h 461546"/>
                <a:gd name="connsiteX74" fmla="*/ 869 w 528355"/>
                <a:gd name="connsiteY74" fmla="*/ 41881 h 461546"/>
                <a:gd name="connsiteX75" fmla="*/ 728 w 528355"/>
                <a:gd name="connsiteY75" fmla="*/ 42150 h 461546"/>
                <a:gd name="connsiteX76" fmla="*/ 565 w 528355"/>
                <a:gd name="connsiteY76" fmla="*/ 42541 h 461546"/>
                <a:gd name="connsiteX77" fmla="*/ 445 w 528355"/>
                <a:gd name="connsiteY77" fmla="*/ 42838 h 461546"/>
                <a:gd name="connsiteX78" fmla="*/ 326 w 528355"/>
                <a:gd name="connsiteY78" fmla="*/ 43228 h 461546"/>
                <a:gd name="connsiteX79" fmla="*/ 229 w 528355"/>
                <a:gd name="connsiteY79" fmla="*/ 43551 h 461546"/>
                <a:gd name="connsiteX80" fmla="*/ 150 w 528355"/>
                <a:gd name="connsiteY80" fmla="*/ 43941 h 461546"/>
                <a:gd name="connsiteX81" fmla="*/ 82 w 528355"/>
                <a:gd name="connsiteY81" fmla="*/ 44282 h 461546"/>
                <a:gd name="connsiteX82" fmla="*/ 40 w 528355"/>
                <a:gd name="connsiteY82" fmla="*/ 44682 h 461546"/>
                <a:gd name="connsiteX83" fmla="*/ 5 w 528355"/>
                <a:gd name="connsiteY83" fmla="*/ 45029 h 461546"/>
                <a:gd name="connsiteX84" fmla="*/ 3 w 528355"/>
                <a:gd name="connsiteY84" fmla="*/ 45438 h 461546"/>
                <a:gd name="connsiteX85" fmla="*/ 2 w 528355"/>
                <a:gd name="connsiteY85" fmla="*/ 45788 h 461546"/>
                <a:gd name="connsiteX86" fmla="*/ 41 w 528355"/>
                <a:gd name="connsiteY86" fmla="*/ 46204 h 461546"/>
                <a:gd name="connsiteX87" fmla="*/ 75 w 528355"/>
                <a:gd name="connsiteY87" fmla="*/ 46549 h 461546"/>
                <a:gd name="connsiteX88" fmla="*/ 157 w 528355"/>
                <a:gd name="connsiteY88" fmla="*/ 46961 h 461546"/>
                <a:gd name="connsiteX89" fmla="*/ 227 w 528355"/>
                <a:gd name="connsiteY89" fmla="*/ 47312 h 461546"/>
                <a:gd name="connsiteX90" fmla="*/ 352 w 528355"/>
                <a:gd name="connsiteY90" fmla="*/ 47721 h 461546"/>
                <a:gd name="connsiteX91" fmla="*/ 455 w 528355"/>
                <a:gd name="connsiteY91" fmla="*/ 48060 h 461546"/>
                <a:gd name="connsiteX92" fmla="*/ 458 w 528355"/>
                <a:gd name="connsiteY92" fmla="*/ 48067 h 461546"/>
                <a:gd name="connsiteX93" fmla="*/ 462 w 528355"/>
                <a:gd name="connsiteY93" fmla="*/ 48082 h 461546"/>
                <a:gd name="connsiteX94" fmla="*/ 11051 w 528355"/>
                <a:gd name="connsiteY94" fmla="*/ 77172 h 461546"/>
                <a:gd name="connsiteX95" fmla="*/ 11336 w 528355"/>
                <a:gd name="connsiteY95" fmla="*/ 77798 h 461546"/>
                <a:gd name="connsiteX96" fmla="*/ 11558 w 528355"/>
                <a:gd name="connsiteY96" fmla="*/ 78284 h 461546"/>
                <a:gd name="connsiteX97" fmla="*/ 11963 w 528355"/>
                <a:gd name="connsiteY97" fmla="*/ 78899 h 461546"/>
                <a:gd name="connsiteX98" fmla="*/ 12220 w 528355"/>
                <a:gd name="connsiteY98" fmla="*/ 79286 h 461546"/>
                <a:gd name="connsiteX99" fmla="*/ 12762 w 528355"/>
                <a:gd name="connsiteY99" fmla="*/ 79881 h 461546"/>
                <a:gd name="connsiteX100" fmla="*/ 13016 w 528355"/>
                <a:gd name="connsiteY100" fmla="*/ 80159 h 461546"/>
                <a:gd name="connsiteX101" fmla="*/ 13683 w 528355"/>
                <a:gd name="connsiteY101" fmla="*/ 80698 h 461546"/>
                <a:gd name="connsiteX102" fmla="*/ 13925 w 528355"/>
                <a:gd name="connsiteY102" fmla="*/ 80892 h 461546"/>
                <a:gd name="connsiteX103" fmla="*/ 14700 w 528355"/>
                <a:gd name="connsiteY103" fmla="*/ 81345 h 461546"/>
                <a:gd name="connsiteX104" fmla="*/ 14930 w 528355"/>
                <a:gd name="connsiteY104" fmla="*/ 81480 h 461546"/>
                <a:gd name="connsiteX105" fmla="*/ 15768 w 528355"/>
                <a:gd name="connsiteY105" fmla="*/ 81813 h 461546"/>
                <a:gd name="connsiteX106" fmla="*/ 16012 w 528355"/>
                <a:gd name="connsiteY106" fmla="*/ 81910 h 461546"/>
                <a:gd name="connsiteX107" fmla="*/ 16903 w 528355"/>
                <a:gd name="connsiteY107" fmla="*/ 82118 h 461546"/>
                <a:gd name="connsiteX108" fmla="*/ 17150 w 528355"/>
                <a:gd name="connsiteY108" fmla="*/ 82175 h 461546"/>
                <a:gd name="connsiteX109" fmla="*/ 18325 w 528355"/>
                <a:gd name="connsiteY109" fmla="*/ 82266 h 461546"/>
                <a:gd name="connsiteX110" fmla="*/ 18985 w 528355"/>
                <a:gd name="connsiteY110" fmla="*/ 82238 h 461546"/>
                <a:gd name="connsiteX111" fmla="*/ 19120 w 528355"/>
                <a:gd name="connsiteY111" fmla="*/ 82220 h 461546"/>
                <a:gd name="connsiteX112" fmla="*/ 19645 w 528355"/>
                <a:gd name="connsiteY112" fmla="*/ 82152 h 461546"/>
                <a:gd name="connsiteX113" fmla="*/ 19886 w 528355"/>
                <a:gd name="connsiteY113" fmla="*/ 82100 h 461546"/>
                <a:gd name="connsiteX114" fmla="*/ 20303 w 528355"/>
                <a:gd name="connsiteY114" fmla="*/ 82007 h 461546"/>
                <a:gd name="connsiteX115" fmla="*/ 20743 w 528355"/>
                <a:gd name="connsiteY115" fmla="*/ 81870 h 461546"/>
                <a:gd name="connsiteX116" fmla="*/ 20949 w 528355"/>
                <a:gd name="connsiteY116" fmla="*/ 81805 h 461546"/>
                <a:gd name="connsiteX117" fmla="*/ 20958 w 528355"/>
                <a:gd name="connsiteY117" fmla="*/ 81802 h 461546"/>
                <a:gd name="connsiteX118" fmla="*/ 20970 w 528355"/>
                <a:gd name="connsiteY118" fmla="*/ 81797 h 461546"/>
                <a:gd name="connsiteX119" fmla="*/ 20979 w 528355"/>
                <a:gd name="connsiteY119" fmla="*/ 81793 h 461546"/>
                <a:gd name="connsiteX120" fmla="*/ 113015 w 528355"/>
                <a:gd name="connsiteY120" fmla="*/ 48598 h 461546"/>
                <a:gd name="connsiteX121" fmla="*/ 222156 w 528355"/>
                <a:gd name="connsiteY121" fmla="*/ 348451 h 461546"/>
                <a:gd name="connsiteX122" fmla="*/ 203944 w 528355"/>
                <a:gd name="connsiteY122" fmla="*/ 419094 h 461546"/>
                <a:gd name="connsiteX123" fmla="*/ 264554 w 528355"/>
                <a:gd name="connsiteY123" fmla="*/ 461546 h 461546"/>
                <a:gd name="connsiteX124" fmla="*/ 286607 w 528355"/>
                <a:gd name="connsiteY124" fmla="*/ 457641 h 461546"/>
                <a:gd name="connsiteX125" fmla="*/ 323001 w 528355"/>
                <a:gd name="connsiteY125" fmla="*/ 424294 h 461546"/>
                <a:gd name="connsiteX126" fmla="*/ 329047 w 528355"/>
                <a:gd name="connsiteY126" fmla="*/ 398271 h 461546"/>
                <a:gd name="connsiteX127" fmla="*/ 523258 w 528355"/>
                <a:gd name="connsiteY127" fmla="*/ 327646 h 461546"/>
                <a:gd name="connsiteX128" fmla="*/ 523260 w 528355"/>
                <a:gd name="connsiteY128" fmla="*/ 327645 h 461546"/>
                <a:gd name="connsiteX129" fmla="*/ 523261 w 528355"/>
                <a:gd name="connsiteY129" fmla="*/ 327645 h 461546"/>
                <a:gd name="connsiteX130" fmla="*/ 523411 w 528355"/>
                <a:gd name="connsiteY130" fmla="*/ 327582 h 461546"/>
                <a:gd name="connsiteX131" fmla="*/ 523990 w 528355"/>
                <a:gd name="connsiteY131" fmla="*/ 327338 h 461546"/>
                <a:gd name="connsiteX132" fmla="*/ 524221 w 528355"/>
                <a:gd name="connsiteY132" fmla="*/ 327212 h 461546"/>
                <a:gd name="connsiteX133" fmla="*/ 524672 w 528355"/>
                <a:gd name="connsiteY133" fmla="*/ 326966 h 461546"/>
                <a:gd name="connsiteX134" fmla="*/ 524912 w 528355"/>
                <a:gd name="connsiteY134" fmla="*/ 326802 h 461546"/>
                <a:gd name="connsiteX135" fmla="*/ 525305 w 528355"/>
                <a:gd name="connsiteY135" fmla="*/ 326533 h 461546"/>
                <a:gd name="connsiteX136" fmla="*/ 525419 w 528355"/>
                <a:gd name="connsiteY136" fmla="*/ 326436 h 461546"/>
                <a:gd name="connsiteX137" fmla="*/ 525884 w 528355"/>
                <a:gd name="connsiteY137" fmla="*/ 326045 h 461546"/>
                <a:gd name="connsiteX138" fmla="*/ 525956 w 528355"/>
                <a:gd name="connsiteY138" fmla="*/ 325968 h 461546"/>
                <a:gd name="connsiteX139" fmla="*/ 526408 w 528355"/>
                <a:gd name="connsiteY139" fmla="*/ 325505 h 461546"/>
                <a:gd name="connsiteX140" fmla="*/ 526489 w 528355"/>
                <a:gd name="connsiteY140" fmla="*/ 325404 h 461546"/>
                <a:gd name="connsiteX141" fmla="*/ 526875 w 528355"/>
                <a:gd name="connsiteY141" fmla="*/ 324922 h 461546"/>
                <a:gd name="connsiteX142" fmla="*/ 526911 w 528355"/>
                <a:gd name="connsiteY142" fmla="*/ 324866 h 461546"/>
                <a:gd name="connsiteX143" fmla="*/ 527283 w 528355"/>
                <a:gd name="connsiteY143" fmla="*/ 324299 h 461546"/>
                <a:gd name="connsiteX144" fmla="*/ 527341 w 528355"/>
                <a:gd name="connsiteY144" fmla="*/ 324189 h 461546"/>
                <a:gd name="connsiteX145" fmla="*/ 527629 w 528355"/>
                <a:gd name="connsiteY145" fmla="*/ 323642 h 461546"/>
                <a:gd name="connsiteX146" fmla="*/ 527720 w 528355"/>
                <a:gd name="connsiteY146" fmla="*/ 323417 h 461546"/>
                <a:gd name="connsiteX147" fmla="*/ 527910 w 528355"/>
                <a:gd name="connsiteY147" fmla="*/ 322955 h 461546"/>
                <a:gd name="connsiteX148" fmla="*/ 528009 w 528355"/>
                <a:gd name="connsiteY148" fmla="*/ 322626 h 461546"/>
                <a:gd name="connsiteX149" fmla="*/ 528125 w 528355"/>
                <a:gd name="connsiteY149" fmla="*/ 322244 h 461546"/>
                <a:gd name="connsiteX150" fmla="*/ 528241 w 528355"/>
                <a:gd name="connsiteY150" fmla="*/ 321665 h 461546"/>
                <a:gd name="connsiteX151" fmla="*/ 528270 w 528355"/>
                <a:gd name="connsiteY151" fmla="*/ 321513 h 461546"/>
                <a:gd name="connsiteX152" fmla="*/ 527886 w 528355"/>
                <a:gd name="connsiteY152" fmla="*/ 317725 h 461546"/>
                <a:gd name="connsiteX153" fmla="*/ 302582 w 528355"/>
                <a:gd name="connsiteY153" fmla="*/ 56505 h 461546"/>
                <a:gd name="connsiteX154" fmla="*/ 311400 w 528355"/>
                <a:gd name="connsiteY154" fmla="*/ 80745 h 461546"/>
                <a:gd name="connsiteX155" fmla="*/ 287157 w 528355"/>
                <a:gd name="connsiteY155" fmla="*/ 89568 h 461546"/>
                <a:gd name="connsiteX156" fmla="*/ 278334 w 528355"/>
                <a:gd name="connsiteY156" fmla="*/ 65329 h 461546"/>
                <a:gd name="connsiteX157" fmla="*/ 302582 w 528355"/>
                <a:gd name="connsiteY157" fmla="*/ 56505 h 461546"/>
                <a:gd name="connsiteX158" fmla="*/ 348462 w 528355"/>
                <a:gd name="connsiteY158" fmla="*/ 182560 h 461546"/>
                <a:gd name="connsiteX159" fmla="*/ 357286 w 528355"/>
                <a:gd name="connsiteY159" fmla="*/ 206798 h 461546"/>
                <a:gd name="connsiteX160" fmla="*/ 333036 w 528355"/>
                <a:gd name="connsiteY160" fmla="*/ 215623 h 461546"/>
                <a:gd name="connsiteX161" fmla="*/ 324215 w 528355"/>
                <a:gd name="connsiteY161" fmla="*/ 191384 h 461546"/>
                <a:gd name="connsiteX162" fmla="*/ 348462 w 528355"/>
                <a:gd name="connsiteY162" fmla="*/ 182560 h 461546"/>
                <a:gd name="connsiteX163" fmla="*/ 256343 w 528355"/>
                <a:gd name="connsiteY163" fmla="*/ 216084 h 461546"/>
                <a:gd name="connsiteX164" fmla="*/ 309672 w 528355"/>
                <a:gd name="connsiteY164" fmla="*/ 196677 h 461546"/>
                <a:gd name="connsiteX165" fmla="*/ 321143 w 528355"/>
                <a:gd name="connsiteY165" fmla="*/ 228186 h 461546"/>
                <a:gd name="connsiteX166" fmla="*/ 328418 w 528355"/>
                <a:gd name="connsiteY166" fmla="*/ 233283 h 461546"/>
                <a:gd name="connsiteX167" fmla="*/ 331060 w 528355"/>
                <a:gd name="connsiteY167" fmla="*/ 232808 h 461546"/>
                <a:gd name="connsiteX168" fmla="*/ 369850 w 528355"/>
                <a:gd name="connsiteY168" fmla="*/ 218691 h 461546"/>
                <a:gd name="connsiteX169" fmla="*/ 374473 w 528355"/>
                <a:gd name="connsiteY169" fmla="*/ 208774 h 461546"/>
                <a:gd name="connsiteX170" fmla="*/ 363003 w 528355"/>
                <a:gd name="connsiteY170" fmla="*/ 177267 h 461546"/>
                <a:gd name="connsiteX171" fmla="*/ 416340 w 528355"/>
                <a:gd name="connsiteY171" fmla="*/ 157855 h 461546"/>
                <a:gd name="connsiteX172" fmla="*/ 467530 w 528355"/>
                <a:gd name="connsiteY172" fmla="*/ 298495 h 461546"/>
                <a:gd name="connsiteX173" fmla="*/ 313112 w 528355"/>
                <a:gd name="connsiteY173" fmla="*/ 354650 h 461546"/>
                <a:gd name="connsiteX174" fmla="*/ 303509 w 528355"/>
                <a:gd name="connsiteY174" fmla="*/ 345687 h 461546"/>
                <a:gd name="connsiteX175" fmla="*/ 256343 w 528355"/>
                <a:gd name="connsiteY175" fmla="*/ 216084 h 461546"/>
                <a:gd name="connsiteX176" fmla="*/ 124923 w 528355"/>
                <a:gd name="connsiteY176" fmla="*/ 36050 h 461546"/>
                <a:gd name="connsiteX177" fmla="*/ 124771 w 528355"/>
                <a:gd name="connsiteY177" fmla="*/ 35687 h 461546"/>
                <a:gd name="connsiteX178" fmla="*/ 124619 w 528355"/>
                <a:gd name="connsiteY178" fmla="*/ 35329 h 461546"/>
                <a:gd name="connsiteX179" fmla="*/ 124454 w 528355"/>
                <a:gd name="connsiteY179" fmla="*/ 35024 h 461546"/>
                <a:gd name="connsiteX180" fmla="*/ 124246 w 528355"/>
                <a:gd name="connsiteY180" fmla="*/ 34645 h 461546"/>
                <a:gd name="connsiteX181" fmla="*/ 124081 w 528355"/>
                <a:gd name="connsiteY181" fmla="*/ 34404 h 461546"/>
                <a:gd name="connsiteX182" fmla="*/ 123813 w 528355"/>
                <a:gd name="connsiteY182" fmla="*/ 34012 h 461546"/>
                <a:gd name="connsiteX183" fmla="*/ 123655 w 528355"/>
                <a:gd name="connsiteY183" fmla="*/ 33823 h 461546"/>
                <a:gd name="connsiteX184" fmla="*/ 123325 w 528355"/>
                <a:gd name="connsiteY184" fmla="*/ 33431 h 461546"/>
                <a:gd name="connsiteX185" fmla="*/ 123177 w 528355"/>
                <a:gd name="connsiteY185" fmla="*/ 33286 h 461546"/>
                <a:gd name="connsiteX186" fmla="*/ 122786 w 528355"/>
                <a:gd name="connsiteY186" fmla="*/ 32905 h 461546"/>
                <a:gd name="connsiteX187" fmla="*/ 122665 w 528355"/>
                <a:gd name="connsiteY187" fmla="*/ 32808 h 461546"/>
                <a:gd name="connsiteX188" fmla="*/ 122202 w 528355"/>
                <a:gd name="connsiteY188" fmla="*/ 32437 h 461546"/>
                <a:gd name="connsiteX189" fmla="*/ 122132 w 528355"/>
                <a:gd name="connsiteY189" fmla="*/ 32390 h 461546"/>
                <a:gd name="connsiteX190" fmla="*/ 121579 w 528355"/>
                <a:gd name="connsiteY190" fmla="*/ 32028 h 461546"/>
                <a:gd name="connsiteX191" fmla="*/ 121534 w 528355"/>
                <a:gd name="connsiteY191" fmla="*/ 32005 h 461546"/>
                <a:gd name="connsiteX192" fmla="*/ 118042 w 528355"/>
                <a:gd name="connsiteY192" fmla="*/ 30964 h 461546"/>
                <a:gd name="connsiteX193" fmla="*/ 118009 w 528355"/>
                <a:gd name="connsiteY193" fmla="*/ 30964 h 461546"/>
                <a:gd name="connsiteX194" fmla="*/ 117287 w 528355"/>
                <a:gd name="connsiteY194" fmla="*/ 30963 h 461546"/>
                <a:gd name="connsiteX195" fmla="*/ 117154 w 528355"/>
                <a:gd name="connsiteY195" fmla="*/ 30977 h 461546"/>
                <a:gd name="connsiteX196" fmla="*/ 116528 w 528355"/>
                <a:gd name="connsiteY196" fmla="*/ 31037 h 461546"/>
                <a:gd name="connsiteX197" fmla="*/ 116229 w 528355"/>
                <a:gd name="connsiteY197" fmla="*/ 31097 h 461546"/>
                <a:gd name="connsiteX198" fmla="*/ 115770 w 528355"/>
                <a:gd name="connsiteY198" fmla="*/ 31189 h 461546"/>
                <a:gd name="connsiteX199" fmla="*/ 115252 w 528355"/>
                <a:gd name="connsiteY199" fmla="*/ 31346 h 461546"/>
                <a:gd name="connsiteX200" fmla="*/ 115022 w 528355"/>
                <a:gd name="connsiteY200" fmla="*/ 31416 h 461546"/>
                <a:gd name="connsiteX201" fmla="*/ 115011 w 528355"/>
                <a:gd name="connsiteY201" fmla="*/ 31420 h 461546"/>
                <a:gd name="connsiteX202" fmla="*/ 115000 w 528355"/>
                <a:gd name="connsiteY202" fmla="*/ 31423 h 461546"/>
                <a:gd name="connsiteX203" fmla="*/ 114991 w 528355"/>
                <a:gd name="connsiteY203" fmla="*/ 31427 h 461546"/>
                <a:gd name="connsiteX204" fmla="*/ 22955 w 528355"/>
                <a:gd name="connsiteY204" fmla="*/ 64623 h 461546"/>
                <a:gd name="connsiteX205" fmla="*/ 17661 w 528355"/>
                <a:gd name="connsiteY205" fmla="*/ 50077 h 461546"/>
                <a:gd name="connsiteX206" fmla="*/ 109685 w 528355"/>
                <a:gd name="connsiteY206" fmla="*/ 16885 h 461546"/>
                <a:gd name="connsiteX207" fmla="*/ 109690 w 528355"/>
                <a:gd name="connsiteY207" fmla="*/ 16883 h 461546"/>
                <a:gd name="connsiteX208" fmla="*/ 109706 w 528355"/>
                <a:gd name="connsiteY208" fmla="*/ 16878 h 461546"/>
                <a:gd name="connsiteX209" fmla="*/ 139465 w 528355"/>
                <a:gd name="connsiteY209" fmla="*/ 30756 h 461546"/>
                <a:gd name="connsiteX210" fmla="*/ 249918 w 528355"/>
                <a:gd name="connsiteY210" fmla="*/ 334225 h 461546"/>
                <a:gd name="connsiteX211" fmla="*/ 242484 w 528355"/>
                <a:gd name="connsiteY211" fmla="*/ 336429 h 461546"/>
                <a:gd name="connsiteX212" fmla="*/ 235375 w 528355"/>
                <a:gd name="connsiteY212" fmla="*/ 339529 h 461546"/>
                <a:gd name="connsiteX213" fmla="*/ 124923 w 528355"/>
                <a:gd name="connsiteY213" fmla="*/ 36050 h 461546"/>
                <a:gd name="connsiteX214" fmla="*/ 308969 w 528355"/>
                <a:gd name="connsiteY214" fmla="*/ 417750 h 461546"/>
                <a:gd name="connsiteX215" fmla="*/ 281311 w 528355"/>
                <a:gd name="connsiteY215" fmla="*/ 443094 h 461546"/>
                <a:gd name="connsiteX216" fmla="*/ 264552 w 528355"/>
                <a:gd name="connsiteY216" fmla="*/ 446066 h 461546"/>
                <a:gd name="connsiteX217" fmla="*/ 218488 w 528355"/>
                <a:gd name="connsiteY217" fmla="*/ 413799 h 461546"/>
                <a:gd name="connsiteX218" fmla="*/ 247783 w 528355"/>
                <a:gd name="connsiteY218" fmla="*/ 350974 h 461546"/>
                <a:gd name="connsiteX219" fmla="*/ 264542 w 528355"/>
                <a:gd name="connsiteY219" fmla="*/ 348002 h 461546"/>
                <a:gd name="connsiteX220" fmla="*/ 310606 w 528355"/>
                <a:gd name="connsiteY220" fmla="*/ 380271 h 461546"/>
                <a:gd name="connsiteX221" fmla="*/ 308969 w 528355"/>
                <a:gd name="connsiteY221" fmla="*/ 417750 h 461546"/>
                <a:gd name="connsiteX222" fmla="*/ 327352 w 528355"/>
                <a:gd name="connsiteY222" fmla="*/ 382414 h 461546"/>
                <a:gd name="connsiteX223" fmla="*/ 325151 w 528355"/>
                <a:gd name="connsiteY223" fmla="*/ 374978 h 461546"/>
                <a:gd name="connsiteX224" fmla="*/ 322060 w 528355"/>
                <a:gd name="connsiteY224" fmla="*/ 367867 h 461546"/>
                <a:gd name="connsiteX225" fmla="*/ 505397 w 528355"/>
                <a:gd name="connsiteY225" fmla="*/ 301198 h 461546"/>
                <a:gd name="connsiteX226" fmla="*/ 510691 w 528355"/>
                <a:gd name="connsiteY226" fmla="*/ 315744 h 461546"/>
                <a:gd name="connsiteX227" fmla="*/ 327352 w 528355"/>
                <a:gd name="connsiteY227" fmla="*/ 382414 h 461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</a:cxnLst>
              <a:rect l="l" t="t" r="r" b="b"/>
              <a:pathLst>
                <a:path w="528355" h="461546">
                  <a:moveTo>
                    <a:pt x="527886" y="317725"/>
                  </a:moveTo>
                  <a:lnTo>
                    <a:pt x="517296" y="288635"/>
                  </a:lnTo>
                  <a:cubicBezTo>
                    <a:pt x="516571" y="286644"/>
                    <a:pt x="515114" y="285134"/>
                    <a:pt x="513341" y="284292"/>
                  </a:cubicBezTo>
                  <a:cubicBezTo>
                    <a:pt x="513326" y="284285"/>
                    <a:pt x="513310" y="284276"/>
                    <a:pt x="513295" y="284269"/>
                  </a:cubicBezTo>
                  <a:cubicBezTo>
                    <a:pt x="513179" y="284214"/>
                    <a:pt x="513059" y="284172"/>
                    <a:pt x="512940" y="284123"/>
                  </a:cubicBezTo>
                  <a:cubicBezTo>
                    <a:pt x="512829" y="284078"/>
                    <a:pt x="512719" y="284026"/>
                    <a:pt x="512606" y="283986"/>
                  </a:cubicBezTo>
                  <a:cubicBezTo>
                    <a:pt x="512579" y="283976"/>
                    <a:pt x="512550" y="283969"/>
                    <a:pt x="512522" y="283961"/>
                  </a:cubicBezTo>
                  <a:cubicBezTo>
                    <a:pt x="510909" y="283409"/>
                    <a:pt x="509104" y="283379"/>
                    <a:pt x="507378" y="284009"/>
                  </a:cubicBezTo>
                  <a:lnTo>
                    <a:pt x="482070" y="293212"/>
                  </a:lnTo>
                  <a:lnTo>
                    <a:pt x="428232" y="145286"/>
                  </a:lnTo>
                  <a:cubicBezTo>
                    <a:pt x="428231" y="145282"/>
                    <a:pt x="428228" y="145279"/>
                    <a:pt x="428227" y="145276"/>
                  </a:cubicBezTo>
                  <a:lnTo>
                    <a:pt x="407058" y="87108"/>
                  </a:lnTo>
                  <a:cubicBezTo>
                    <a:pt x="405944" y="84064"/>
                    <a:pt x="403023" y="82019"/>
                    <a:pt x="399783" y="82019"/>
                  </a:cubicBezTo>
                  <a:cubicBezTo>
                    <a:pt x="398885" y="82019"/>
                    <a:pt x="397987" y="82174"/>
                    <a:pt x="397141" y="82484"/>
                  </a:cubicBezTo>
                  <a:cubicBezTo>
                    <a:pt x="393127" y="83939"/>
                    <a:pt x="391053" y="88397"/>
                    <a:pt x="392508" y="92401"/>
                  </a:cubicBezTo>
                  <a:lnTo>
                    <a:pt x="411042" y="143308"/>
                  </a:lnTo>
                  <a:lnTo>
                    <a:pt x="311651" y="179482"/>
                  </a:lnTo>
                  <a:cubicBezTo>
                    <a:pt x="311650" y="179482"/>
                    <a:pt x="311648" y="179482"/>
                    <a:pt x="311646" y="179483"/>
                  </a:cubicBezTo>
                  <a:cubicBezTo>
                    <a:pt x="311643" y="179484"/>
                    <a:pt x="311641" y="179486"/>
                    <a:pt x="311638" y="179486"/>
                  </a:cubicBezTo>
                  <a:lnTo>
                    <a:pt x="251045" y="201538"/>
                  </a:lnTo>
                  <a:lnTo>
                    <a:pt x="210452" y="90032"/>
                  </a:lnTo>
                  <a:lnTo>
                    <a:pt x="263790" y="70621"/>
                  </a:lnTo>
                  <a:lnTo>
                    <a:pt x="275261" y="102131"/>
                  </a:lnTo>
                  <a:cubicBezTo>
                    <a:pt x="276365" y="105175"/>
                    <a:pt x="279286" y="107229"/>
                    <a:pt x="282526" y="107229"/>
                  </a:cubicBezTo>
                  <a:cubicBezTo>
                    <a:pt x="283434" y="107229"/>
                    <a:pt x="284321" y="107075"/>
                    <a:pt x="285178" y="106754"/>
                  </a:cubicBezTo>
                  <a:lnTo>
                    <a:pt x="323968" y="92637"/>
                  </a:lnTo>
                  <a:cubicBezTo>
                    <a:pt x="325908" y="91935"/>
                    <a:pt x="327455" y="90511"/>
                    <a:pt x="328333" y="88643"/>
                  </a:cubicBezTo>
                  <a:cubicBezTo>
                    <a:pt x="328981" y="87254"/>
                    <a:pt x="329192" y="85740"/>
                    <a:pt x="328977" y="84262"/>
                  </a:cubicBezTo>
                  <a:cubicBezTo>
                    <a:pt x="328975" y="84253"/>
                    <a:pt x="328975" y="84245"/>
                    <a:pt x="328974" y="84238"/>
                  </a:cubicBezTo>
                  <a:cubicBezTo>
                    <a:pt x="328945" y="84037"/>
                    <a:pt x="328901" y="83834"/>
                    <a:pt x="328855" y="83635"/>
                  </a:cubicBezTo>
                  <a:cubicBezTo>
                    <a:pt x="328841" y="83578"/>
                    <a:pt x="328834" y="83525"/>
                    <a:pt x="328821" y="83468"/>
                  </a:cubicBezTo>
                  <a:cubicBezTo>
                    <a:pt x="328758" y="83217"/>
                    <a:pt x="328681" y="82969"/>
                    <a:pt x="328592" y="82721"/>
                  </a:cubicBezTo>
                  <a:lnTo>
                    <a:pt x="317125" y="51211"/>
                  </a:lnTo>
                  <a:lnTo>
                    <a:pt x="370451" y="31803"/>
                  </a:lnTo>
                  <a:lnTo>
                    <a:pt x="381920" y="63309"/>
                  </a:lnTo>
                  <a:cubicBezTo>
                    <a:pt x="383035" y="66353"/>
                    <a:pt x="385955" y="68407"/>
                    <a:pt x="389195" y="68407"/>
                  </a:cubicBezTo>
                  <a:cubicBezTo>
                    <a:pt x="390093" y="68407"/>
                    <a:pt x="390991" y="68252"/>
                    <a:pt x="391847" y="67932"/>
                  </a:cubicBezTo>
                  <a:cubicBezTo>
                    <a:pt x="395851" y="66477"/>
                    <a:pt x="397925" y="62029"/>
                    <a:pt x="396470" y="58015"/>
                  </a:cubicBezTo>
                  <a:lnTo>
                    <a:pt x="382353" y="19226"/>
                  </a:lnTo>
                  <a:cubicBezTo>
                    <a:pt x="381378" y="16562"/>
                    <a:pt x="379021" y="14665"/>
                    <a:pt x="376275" y="14231"/>
                  </a:cubicBezTo>
                  <a:cubicBezTo>
                    <a:pt x="375883" y="14169"/>
                    <a:pt x="375483" y="14137"/>
                    <a:pt x="375078" y="14137"/>
                  </a:cubicBezTo>
                  <a:cubicBezTo>
                    <a:pt x="374181" y="14137"/>
                    <a:pt x="373283" y="14292"/>
                    <a:pt x="372437" y="14602"/>
                  </a:cubicBezTo>
                  <a:lnTo>
                    <a:pt x="304593" y="39297"/>
                  </a:lnTo>
                  <a:cubicBezTo>
                    <a:pt x="304582" y="39301"/>
                    <a:pt x="304569" y="39302"/>
                    <a:pt x="304558" y="39306"/>
                  </a:cubicBezTo>
                  <a:cubicBezTo>
                    <a:pt x="304537" y="39314"/>
                    <a:pt x="304519" y="39324"/>
                    <a:pt x="304498" y="39331"/>
                  </a:cubicBezTo>
                  <a:lnTo>
                    <a:pt x="265836" y="53405"/>
                  </a:lnTo>
                  <a:cubicBezTo>
                    <a:pt x="265814" y="53413"/>
                    <a:pt x="265791" y="53415"/>
                    <a:pt x="265768" y="53423"/>
                  </a:cubicBezTo>
                  <a:cubicBezTo>
                    <a:pt x="265730" y="53438"/>
                    <a:pt x="265694" y="53456"/>
                    <a:pt x="265656" y="53471"/>
                  </a:cubicBezTo>
                  <a:lnTo>
                    <a:pt x="197889" y="78137"/>
                  </a:lnTo>
                  <a:cubicBezTo>
                    <a:pt x="195949" y="78839"/>
                    <a:pt x="194402" y="80263"/>
                    <a:pt x="193524" y="82131"/>
                  </a:cubicBezTo>
                  <a:cubicBezTo>
                    <a:pt x="192647" y="84009"/>
                    <a:pt x="192554" y="86113"/>
                    <a:pt x="193266" y="88054"/>
                  </a:cubicBezTo>
                  <a:lnTo>
                    <a:pt x="239144" y="214110"/>
                  </a:lnTo>
                  <a:lnTo>
                    <a:pt x="283263" y="335334"/>
                  </a:lnTo>
                  <a:cubicBezTo>
                    <a:pt x="277670" y="333625"/>
                    <a:pt x="271797" y="332666"/>
                    <a:pt x="265783" y="332549"/>
                  </a:cubicBezTo>
                  <a:lnTo>
                    <a:pt x="154015" y="25463"/>
                  </a:lnTo>
                  <a:cubicBezTo>
                    <a:pt x="146717" y="5413"/>
                    <a:pt x="124468" y="-4961"/>
                    <a:pt x="104417" y="2335"/>
                  </a:cubicBezTo>
                  <a:cubicBezTo>
                    <a:pt x="104413" y="2336"/>
                    <a:pt x="104410" y="2338"/>
                    <a:pt x="104407" y="2339"/>
                  </a:cubicBezTo>
                  <a:lnTo>
                    <a:pt x="5111" y="38152"/>
                  </a:lnTo>
                  <a:cubicBezTo>
                    <a:pt x="5110" y="38153"/>
                    <a:pt x="5108" y="38153"/>
                    <a:pt x="5106" y="38154"/>
                  </a:cubicBezTo>
                  <a:cubicBezTo>
                    <a:pt x="5101" y="38156"/>
                    <a:pt x="5096" y="38157"/>
                    <a:pt x="5090" y="38159"/>
                  </a:cubicBezTo>
                  <a:cubicBezTo>
                    <a:pt x="4911" y="38224"/>
                    <a:pt x="4742" y="38301"/>
                    <a:pt x="4571" y="38378"/>
                  </a:cubicBezTo>
                  <a:cubicBezTo>
                    <a:pt x="4506" y="38406"/>
                    <a:pt x="4438" y="38430"/>
                    <a:pt x="4374" y="38461"/>
                  </a:cubicBezTo>
                  <a:cubicBezTo>
                    <a:pt x="4207" y="38541"/>
                    <a:pt x="4048" y="38633"/>
                    <a:pt x="3889" y="38724"/>
                  </a:cubicBezTo>
                  <a:cubicBezTo>
                    <a:pt x="3824" y="38761"/>
                    <a:pt x="3755" y="38793"/>
                    <a:pt x="3691" y="38834"/>
                  </a:cubicBezTo>
                  <a:cubicBezTo>
                    <a:pt x="3539" y="38927"/>
                    <a:pt x="3396" y="39030"/>
                    <a:pt x="3252" y="39132"/>
                  </a:cubicBezTo>
                  <a:cubicBezTo>
                    <a:pt x="3188" y="39177"/>
                    <a:pt x="3120" y="39219"/>
                    <a:pt x="3058" y="39265"/>
                  </a:cubicBezTo>
                  <a:cubicBezTo>
                    <a:pt x="2923" y="39367"/>
                    <a:pt x="2799" y="39478"/>
                    <a:pt x="2672" y="39588"/>
                  </a:cubicBezTo>
                  <a:cubicBezTo>
                    <a:pt x="2608" y="39645"/>
                    <a:pt x="2539" y="39695"/>
                    <a:pt x="2477" y="39753"/>
                  </a:cubicBezTo>
                  <a:cubicBezTo>
                    <a:pt x="2357" y="39863"/>
                    <a:pt x="2248" y="39983"/>
                    <a:pt x="2136" y="40100"/>
                  </a:cubicBezTo>
                  <a:cubicBezTo>
                    <a:pt x="2075" y="40165"/>
                    <a:pt x="2010" y="40224"/>
                    <a:pt x="1951" y="40290"/>
                  </a:cubicBezTo>
                  <a:cubicBezTo>
                    <a:pt x="1846" y="40408"/>
                    <a:pt x="1750" y="40535"/>
                    <a:pt x="1652" y="40660"/>
                  </a:cubicBezTo>
                  <a:cubicBezTo>
                    <a:pt x="1596" y="40730"/>
                    <a:pt x="1536" y="40798"/>
                    <a:pt x="1483" y="40872"/>
                  </a:cubicBezTo>
                  <a:cubicBezTo>
                    <a:pt x="1394" y="40994"/>
                    <a:pt x="1316" y="41121"/>
                    <a:pt x="1234" y="41248"/>
                  </a:cubicBezTo>
                  <a:cubicBezTo>
                    <a:pt x="1182" y="41331"/>
                    <a:pt x="1124" y="41409"/>
                    <a:pt x="1074" y="41493"/>
                  </a:cubicBezTo>
                  <a:cubicBezTo>
                    <a:pt x="1000" y="41619"/>
                    <a:pt x="936" y="41751"/>
                    <a:pt x="869" y="41881"/>
                  </a:cubicBezTo>
                  <a:cubicBezTo>
                    <a:pt x="822" y="41971"/>
                    <a:pt x="771" y="42058"/>
                    <a:pt x="728" y="42150"/>
                  </a:cubicBezTo>
                  <a:cubicBezTo>
                    <a:pt x="668" y="42278"/>
                    <a:pt x="619" y="42410"/>
                    <a:pt x="565" y="42541"/>
                  </a:cubicBezTo>
                  <a:cubicBezTo>
                    <a:pt x="525" y="42642"/>
                    <a:pt x="480" y="42736"/>
                    <a:pt x="445" y="42838"/>
                  </a:cubicBezTo>
                  <a:cubicBezTo>
                    <a:pt x="399" y="42966"/>
                    <a:pt x="364" y="43098"/>
                    <a:pt x="326" y="43228"/>
                  </a:cubicBezTo>
                  <a:cubicBezTo>
                    <a:pt x="294" y="43335"/>
                    <a:pt x="257" y="43441"/>
                    <a:pt x="229" y="43551"/>
                  </a:cubicBezTo>
                  <a:cubicBezTo>
                    <a:pt x="197" y="43679"/>
                    <a:pt x="175" y="43811"/>
                    <a:pt x="150" y="43941"/>
                  </a:cubicBezTo>
                  <a:cubicBezTo>
                    <a:pt x="127" y="44054"/>
                    <a:pt x="99" y="44168"/>
                    <a:pt x="82" y="44282"/>
                  </a:cubicBezTo>
                  <a:cubicBezTo>
                    <a:pt x="61" y="44414"/>
                    <a:pt x="54" y="44549"/>
                    <a:pt x="40" y="44682"/>
                  </a:cubicBezTo>
                  <a:cubicBezTo>
                    <a:pt x="29" y="44797"/>
                    <a:pt x="11" y="44913"/>
                    <a:pt x="5" y="45029"/>
                  </a:cubicBezTo>
                  <a:cubicBezTo>
                    <a:pt x="-2" y="45166"/>
                    <a:pt x="3" y="45302"/>
                    <a:pt x="3" y="45438"/>
                  </a:cubicBezTo>
                  <a:cubicBezTo>
                    <a:pt x="3" y="45555"/>
                    <a:pt x="-3" y="45671"/>
                    <a:pt x="2" y="45788"/>
                  </a:cubicBezTo>
                  <a:cubicBezTo>
                    <a:pt x="8" y="45926"/>
                    <a:pt x="28" y="46066"/>
                    <a:pt x="41" y="46204"/>
                  </a:cubicBezTo>
                  <a:cubicBezTo>
                    <a:pt x="53" y="46318"/>
                    <a:pt x="59" y="46434"/>
                    <a:pt x="75" y="46549"/>
                  </a:cubicBezTo>
                  <a:cubicBezTo>
                    <a:pt x="96" y="46687"/>
                    <a:pt x="129" y="46824"/>
                    <a:pt x="157" y="46961"/>
                  </a:cubicBezTo>
                  <a:cubicBezTo>
                    <a:pt x="181" y="47078"/>
                    <a:pt x="198" y="47195"/>
                    <a:pt x="227" y="47312"/>
                  </a:cubicBezTo>
                  <a:cubicBezTo>
                    <a:pt x="261" y="47449"/>
                    <a:pt x="310" y="47585"/>
                    <a:pt x="352" y="47721"/>
                  </a:cubicBezTo>
                  <a:cubicBezTo>
                    <a:pt x="387" y="47833"/>
                    <a:pt x="415" y="47948"/>
                    <a:pt x="455" y="48060"/>
                  </a:cubicBezTo>
                  <a:cubicBezTo>
                    <a:pt x="456" y="48062"/>
                    <a:pt x="457" y="48065"/>
                    <a:pt x="458" y="48067"/>
                  </a:cubicBezTo>
                  <a:cubicBezTo>
                    <a:pt x="459" y="48073"/>
                    <a:pt x="460" y="48077"/>
                    <a:pt x="462" y="48082"/>
                  </a:cubicBezTo>
                  <a:lnTo>
                    <a:pt x="11051" y="77172"/>
                  </a:lnTo>
                  <a:cubicBezTo>
                    <a:pt x="11130" y="77391"/>
                    <a:pt x="11240" y="77590"/>
                    <a:pt x="11336" y="77798"/>
                  </a:cubicBezTo>
                  <a:cubicBezTo>
                    <a:pt x="11411" y="77959"/>
                    <a:pt x="11472" y="78130"/>
                    <a:pt x="11558" y="78284"/>
                  </a:cubicBezTo>
                  <a:cubicBezTo>
                    <a:pt x="11678" y="78501"/>
                    <a:pt x="11824" y="78695"/>
                    <a:pt x="11963" y="78899"/>
                  </a:cubicBezTo>
                  <a:cubicBezTo>
                    <a:pt x="12051" y="79026"/>
                    <a:pt x="12125" y="79165"/>
                    <a:pt x="12220" y="79286"/>
                  </a:cubicBezTo>
                  <a:cubicBezTo>
                    <a:pt x="12386" y="79499"/>
                    <a:pt x="12576" y="79689"/>
                    <a:pt x="12762" y="79881"/>
                  </a:cubicBezTo>
                  <a:cubicBezTo>
                    <a:pt x="12849" y="79971"/>
                    <a:pt x="12925" y="80073"/>
                    <a:pt x="13016" y="80159"/>
                  </a:cubicBezTo>
                  <a:cubicBezTo>
                    <a:pt x="13225" y="80356"/>
                    <a:pt x="13455" y="80527"/>
                    <a:pt x="13683" y="80698"/>
                  </a:cubicBezTo>
                  <a:cubicBezTo>
                    <a:pt x="13766" y="80761"/>
                    <a:pt x="13840" y="80835"/>
                    <a:pt x="13925" y="80892"/>
                  </a:cubicBezTo>
                  <a:cubicBezTo>
                    <a:pt x="14172" y="81063"/>
                    <a:pt x="14436" y="81206"/>
                    <a:pt x="14700" y="81345"/>
                  </a:cubicBezTo>
                  <a:cubicBezTo>
                    <a:pt x="14778" y="81387"/>
                    <a:pt x="14851" y="81440"/>
                    <a:pt x="14930" y="81480"/>
                  </a:cubicBezTo>
                  <a:cubicBezTo>
                    <a:pt x="15200" y="81612"/>
                    <a:pt x="15484" y="81714"/>
                    <a:pt x="15768" y="81813"/>
                  </a:cubicBezTo>
                  <a:cubicBezTo>
                    <a:pt x="15851" y="81842"/>
                    <a:pt x="15928" y="81883"/>
                    <a:pt x="16012" y="81910"/>
                  </a:cubicBezTo>
                  <a:cubicBezTo>
                    <a:pt x="16303" y="82002"/>
                    <a:pt x="16602" y="82061"/>
                    <a:pt x="16903" y="82118"/>
                  </a:cubicBezTo>
                  <a:cubicBezTo>
                    <a:pt x="16986" y="82134"/>
                    <a:pt x="17066" y="82163"/>
                    <a:pt x="17150" y="82175"/>
                  </a:cubicBezTo>
                  <a:cubicBezTo>
                    <a:pt x="17536" y="82236"/>
                    <a:pt x="17929" y="82266"/>
                    <a:pt x="18325" y="82266"/>
                  </a:cubicBezTo>
                  <a:cubicBezTo>
                    <a:pt x="18544" y="82266"/>
                    <a:pt x="18764" y="82256"/>
                    <a:pt x="18985" y="82238"/>
                  </a:cubicBezTo>
                  <a:cubicBezTo>
                    <a:pt x="19030" y="82234"/>
                    <a:pt x="19074" y="82225"/>
                    <a:pt x="19120" y="82220"/>
                  </a:cubicBezTo>
                  <a:cubicBezTo>
                    <a:pt x="19295" y="82202"/>
                    <a:pt x="19470" y="82182"/>
                    <a:pt x="19645" y="82152"/>
                  </a:cubicBezTo>
                  <a:cubicBezTo>
                    <a:pt x="19725" y="82138"/>
                    <a:pt x="19806" y="82116"/>
                    <a:pt x="19886" y="82100"/>
                  </a:cubicBezTo>
                  <a:cubicBezTo>
                    <a:pt x="20026" y="82071"/>
                    <a:pt x="20165" y="82044"/>
                    <a:pt x="20303" y="82007"/>
                  </a:cubicBezTo>
                  <a:cubicBezTo>
                    <a:pt x="20451" y="81969"/>
                    <a:pt x="20596" y="81918"/>
                    <a:pt x="20743" y="81870"/>
                  </a:cubicBezTo>
                  <a:cubicBezTo>
                    <a:pt x="20812" y="81848"/>
                    <a:pt x="20881" y="81829"/>
                    <a:pt x="20949" y="81805"/>
                  </a:cubicBezTo>
                  <a:lnTo>
                    <a:pt x="20958" y="81802"/>
                  </a:lnTo>
                  <a:cubicBezTo>
                    <a:pt x="20962" y="81800"/>
                    <a:pt x="20966" y="81798"/>
                    <a:pt x="20970" y="81797"/>
                  </a:cubicBezTo>
                  <a:cubicBezTo>
                    <a:pt x="20973" y="81796"/>
                    <a:pt x="20976" y="81794"/>
                    <a:pt x="20979" y="81793"/>
                  </a:cubicBezTo>
                  <a:lnTo>
                    <a:pt x="113015" y="48598"/>
                  </a:lnTo>
                  <a:lnTo>
                    <a:pt x="222156" y="348451"/>
                  </a:lnTo>
                  <a:cubicBezTo>
                    <a:pt x="202687" y="365480"/>
                    <a:pt x="194579" y="393367"/>
                    <a:pt x="203944" y="419094"/>
                  </a:cubicBezTo>
                  <a:cubicBezTo>
                    <a:pt x="213186" y="444485"/>
                    <a:pt x="237543" y="461546"/>
                    <a:pt x="264554" y="461546"/>
                  </a:cubicBezTo>
                  <a:cubicBezTo>
                    <a:pt x="272068" y="461546"/>
                    <a:pt x="279488" y="460233"/>
                    <a:pt x="286607" y="457641"/>
                  </a:cubicBezTo>
                  <a:cubicBezTo>
                    <a:pt x="302795" y="451749"/>
                    <a:pt x="315719" y="439908"/>
                    <a:pt x="323001" y="424294"/>
                  </a:cubicBezTo>
                  <a:cubicBezTo>
                    <a:pt x="326870" y="415994"/>
                    <a:pt x="328880" y="407160"/>
                    <a:pt x="329047" y="398271"/>
                  </a:cubicBezTo>
                  <a:lnTo>
                    <a:pt x="523258" y="327646"/>
                  </a:lnTo>
                  <a:cubicBezTo>
                    <a:pt x="523258" y="327646"/>
                    <a:pt x="523259" y="327646"/>
                    <a:pt x="523260" y="327645"/>
                  </a:cubicBezTo>
                  <a:lnTo>
                    <a:pt x="523261" y="327645"/>
                  </a:lnTo>
                  <a:cubicBezTo>
                    <a:pt x="523313" y="327627"/>
                    <a:pt x="523361" y="327602"/>
                    <a:pt x="523411" y="327582"/>
                  </a:cubicBezTo>
                  <a:cubicBezTo>
                    <a:pt x="523608" y="327506"/>
                    <a:pt x="523803" y="327428"/>
                    <a:pt x="523990" y="327338"/>
                  </a:cubicBezTo>
                  <a:cubicBezTo>
                    <a:pt x="524069" y="327299"/>
                    <a:pt x="524143" y="327253"/>
                    <a:pt x="524221" y="327212"/>
                  </a:cubicBezTo>
                  <a:cubicBezTo>
                    <a:pt x="524374" y="327132"/>
                    <a:pt x="524527" y="327055"/>
                    <a:pt x="524672" y="326966"/>
                  </a:cubicBezTo>
                  <a:cubicBezTo>
                    <a:pt x="524755" y="326915"/>
                    <a:pt x="524831" y="326855"/>
                    <a:pt x="524912" y="326802"/>
                  </a:cubicBezTo>
                  <a:cubicBezTo>
                    <a:pt x="525044" y="326713"/>
                    <a:pt x="525179" y="326628"/>
                    <a:pt x="525305" y="326533"/>
                  </a:cubicBezTo>
                  <a:cubicBezTo>
                    <a:pt x="525345" y="326502"/>
                    <a:pt x="525380" y="326467"/>
                    <a:pt x="525419" y="326436"/>
                  </a:cubicBezTo>
                  <a:cubicBezTo>
                    <a:pt x="525578" y="326309"/>
                    <a:pt x="525736" y="326182"/>
                    <a:pt x="525884" y="326045"/>
                  </a:cubicBezTo>
                  <a:cubicBezTo>
                    <a:pt x="525908" y="326018"/>
                    <a:pt x="525931" y="325992"/>
                    <a:pt x="525956" y="325968"/>
                  </a:cubicBezTo>
                  <a:cubicBezTo>
                    <a:pt x="526112" y="325818"/>
                    <a:pt x="526264" y="325666"/>
                    <a:pt x="526408" y="325505"/>
                  </a:cubicBezTo>
                  <a:cubicBezTo>
                    <a:pt x="526437" y="325473"/>
                    <a:pt x="526460" y="325437"/>
                    <a:pt x="526489" y="325404"/>
                  </a:cubicBezTo>
                  <a:cubicBezTo>
                    <a:pt x="526624" y="325247"/>
                    <a:pt x="526755" y="325088"/>
                    <a:pt x="526875" y="324922"/>
                  </a:cubicBezTo>
                  <a:cubicBezTo>
                    <a:pt x="526889" y="324904"/>
                    <a:pt x="526899" y="324885"/>
                    <a:pt x="526911" y="324866"/>
                  </a:cubicBezTo>
                  <a:cubicBezTo>
                    <a:pt x="527042" y="324681"/>
                    <a:pt x="527168" y="324494"/>
                    <a:pt x="527283" y="324299"/>
                  </a:cubicBezTo>
                  <a:cubicBezTo>
                    <a:pt x="527304" y="324263"/>
                    <a:pt x="527320" y="324225"/>
                    <a:pt x="527341" y="324189"/>
                  </a:cubicBezTo>
                  <a:cubicBezTo>
                    <a:pt x="527443" y="324010"/>
                    <a:pt x="527541" y="323829"/>
                    <a:pt x="527629" y="323642"/>
                  </a:cubicBezTo>
                  <a:cubicBezTo>
                    <a:pt x="527663" y="323569"/>
                    <a:pt x="527690" y="323492"/>
                    <a:pt x="527720" y="323417"/>
                  </a:cubicBezTo>
                  <a:cubicBezTo>
                    <a:pt x="527787" y="323265"/>
                    <a:pt x="527854" y="323112"/>
                    <a:pt x="527910" y="322955"/>
                  </a:cubicBezTo>
                  <a:cubicBezTo>
                    <a:pt x="527949" y="322847"/>
                    <a:pt x="527976" y="322735"/>
                    <a:pt x="528009" y="322626"/>
                  </a:cubicBezTo>
                  <a:cubicBezTo>
                    <a:pt x="528049" y="322499"/>
                    <a:pt x="528093" y="322373"/>
                    <a:pt x="528125" y="322244"/>
                  </a:cubicBezTo>
                  <a:cubicBezTo>
                    <a:pt x="528172" y="322053"/>
                    <a:pt x="528208" y="321859"/>
                    <a:pt x="528241" y="321665"/>
                  </a:cubicBezTo>
                  <a:cubicBezTo>
                    <a:pt x="528249" y="321613"/>
                    <a:pt x="528263" y="321564"/>
                    <a:pt x="528270" y="321513"/>
                  </a:cubicBezTo>
                  <a:cubicBezTo>
                    <a:pt x="528455" y="320279"/>
                    <a:pt x="528343" y="318981"/>
                    <a:pt x="527886" y="317725"/>
                  </a:cubicBezTo>
                  <a:close/>
                  <a:moveTo>
                    <a:pt x="302582" y="56505"/>
                  </a:moveTo>
                  <a:lnTo>
                    <a:pt x="311400" y="80745"/>
                  </a:lnTo>
                  <a:lnTo>
                    <a:pt x="287157" y="89568"/>
                  </a:lnTo>
                  <a:lnTo>
                    <a:pt x="278334" y="65329"/>
                  </a:lnTo>
                  <a:lnTo>
                    <a:pt x="302582" y="56505"/>
                  </a:lnTo>
                  <a:close/>
                  <a:moveTo>
                    <a:pt x="348462" y="182560"/>
                  </a:moveTo>
                  <a:lnTo>
                    <a:pt x="357286" y="206798"/>
                  </a:lnTo>
                  <a:lnTo>
                    <a:pt x="333036" y="215623"/>
                  </a:lnTo>
                  <a:lnTo>
                    <a:pt x="324215" y="191384"/>
                  </a:lnTo>
                  <a:lnTo>
                    <a:pt x="348462" y="182560"/>
                  </a:lnTo>
                  <a:close/>
                  <a:moveTo>
                    <a:pt x="256343" y="216084"/>
                  </a:moveTo>
                  <a:lnTo>
                    <a:pt x="309672" y="196677"/>
                  </a:lnTo>
                  <a:lnTo>
                    <a:pt x="321143" y="228186"/>
                  </a:lnTo>
                  <a:cubicBezTo>
                    <a:pt x="322247" y="231230"/>
                    <a:pt x="325168" y="233283"/>
                    <a:pt x="328418" y="233283"/>
                  </a:cubicBezTo>
                  <a:cubicBezTo>
                    <a:pt x="329316" y="233283"/>
                    <a:pt x="330204" y="233119"/>
                    <a:pt x="331060" y="232808"/>
                  </a:cubicBezTo>
                  <a:lnTo>
                    <a:pt x="369850" y="218691"/>
                  </a:lnTo>
                  <a:cubicBezTo>
                    <a:pt x="373864" y="217236"/>
                    <a:pt x="375938" y="212788"/>
                    <a:pt x="374473" y="208774"/>
                  </a:cubicBezTo>
                  <a:lnTo>
                    <a:pt x="363003" y="177267"/>
                  </a:lnTo>
                  <a:lnTo>
                    <a:pt x="416340" y="157855"/>
                  </a:lnTo>
                  <a:lnTo>
                    <a:pt x="467530" y="298495"/>
                  </a:lnTo>
                  <a:lnTo>
                    <a:pt x="313112" y="354650"/>
                  </a:lnTo>
                  <a:cubicBezTo>
                    <a:pt x="310212" y="351338"/>
                    <a:pt x="306997" y="348331"/>
                    <a:pt x="303509" y="345687"/>
                  </a:cubicBezTo>
                  <a:lnTo>
                    <a:pt x="256343" y="216084"/>
                  </a:lnTo>
                  <a:close/>
                  <a:moveTo>
                    <a:pt x="124923" y="36050"/>
                  </a:moveTo>
                  <a:cubicBezTo>
                    <a:pt x="124878" y="35926"/>
                    <a:pt x="124821" y="35809"/>
                    <a:pt x="124771" y="35687"/>
                  </a:cubicBezTo>
                  <a:cubicBezTo>
                    <a:pt x="124720" y="35569"/>
                    <a:pt x="124675" y="35446"/>
                    <a:pt x="124619" y="35329"/>
                  </a:cubicBezTo>
                  <a:cubicBezTo>
                    <a:pt x="124568" y="35223"/>
                    <a:pt x="124508" y="35126"/>
                    <a:pt x="124454" y="35024"/>
                  </a:cubicBezTo>
                  <a:cubicBezTo>
                    <a:pt x="124386" y="34897"/>
                    <a:pt x="124321" y="34767"/>
                    <a:pt x="124246" y="34645"/>
                  </a:cubicBezTo>
                  <a:cubicBezTo>
                    <a:pt x="124195" y="34561"/>
                    <a:pt x="124136" y="34485"/>
                    <a:pt x="124081" y="34404"/>
                  </a:cubicBezTo>
                  <a:cubicBezTo>
                    <a:pt x="123993" y="34271"/>
                    <a:pt x="123909" y="34137"/>
                    <a:pt x="123813" y="34012"/>
                  </a:cubicBezTo>
                  <a:cubicBezTo>
                    <a:pt x="123763" y="33946"/>
                    <a:pt x="123707" y="33888"/>
                    <a:pt x="123655" y="33823"/>
                  </a:cubicBezTo>
                  <a:cubicBezTo>
                    <a:pt x="123548" y="33689"/>
                    <a:pt x="123441" y="33556"/>
                    <a:pt x="123325" y="33431"/>
                  </a:cubicBezTo>
                  <a:cubicBezTo>
                    <a:pt x="123278" y="33381"/>
                    <a:pt x="123226" y="33336"/>
                    <a:pt x="123177" y="33286"/>
                  </a:cubicBezTo>
                  <a:cubicBezTo>
                    <a:pt x="123049" y="33156"/>
                    <a:pt x="122922" y="33026"/>
                    <a:pt x="122786" y="32905"/>
                  </a:cubicBezTo>
                  <a:cubicBezTo>
                    <a:pt x="122747" y="32871"/>
                    <a:pt x="122705" y="32841"/>
                    <a:pt x="122665" y="32808"/>
                  </a:cubicBezTo>
                  <a:cubicBezTo>
                    <a:pt x="122515" y="32679"/>
                    <a:pt x="122362" y="32552"/>
                    <a:pt x="122202" y="32437"/>
                  </a:cubicBezTo>
                  <a:cubicBezTo>
                    <a:pt x="122179" y="32420"/>
                    <a:pt x="122155" y="32408"/>
                    <a:pt x="122132" y="32390"/>
                  </a:cubicBezTo>
                  <a:cubicBezTo>
                    <a:pt x="121952" y="32262"/>
                    <a:pt x="121769" y="32141"/>
                    <a:pt x="121579" y="32028"/>
                  </a:cubicBezTo>
                  <a:cubicBezTo>
                    <a:pt x="121564" y="32020"/>
                    <a:pt x="121549" y="32013"/>
                    <a:pt x="121534" y="32005"/>
                  </a:cubicBezTo>
                  <a:cubicBezTo>
                    <a:pt x="120478" y="31391"/>
                    <a:pt x="119281" y="31029"/>
                    <a:pt x="118042" y="30964"/>
                  </a:cubicBezTo>
                  <a:cubicBezTo>
                    <a:pt x="118031" y="30964"/>
                    <a:pt x="118021" y="30965"/>
                    <a:pt x="118009" y="30964"/>
                  </a:cubicBezTo>
                  <a:cubicBezTo>
                    <a:pt x="117770" y="30953"/>
                    <a:pt x="117529" y="30952"/>
                    <a:pt x="117287" y="30963"/>
                  </a:cubicBezTo>
                  <a:cubicBezTo>
                    <a:pt x="117243" y="30965"/>
                    <a:pt x="117198" y="30973"/>
                    <a:pt x="117154" y="30977"/>
                  </a:cubicBezTo>
                  <a:cubicBezTo>
                    <a:pt x="116945" y="30990"/>
                    <a:pt x="116737" y="31006"/>
                    <a:pt x="116528" y="31037"/>
                  </a:cubicBezTo>
                  <a:cubicBezTo>
                    <a:pt x="116428" y="31053"/>
                    <a:pt x="116329" y="31078"/>
                    <a:pt x="116229" y="31097"/>
                  </a:cubicBezTo>
                  <a:cubicBezTo>
                    <a:pt x="116076" y="31125"/>
                    <a:pt x="115923" y="31151"/>
                    <a:pt x="115770" y="31189"/>
                  </a:cubicBezTo>
                  <a:cubicBezTo>
                    <a:pt x="115597" y="31232"/>
                    <a:pt x="115424" y="31291"/>
                    <a:pt x="115252" y="31346"/>
                  </a:cubicBezTo>
                  <a:cubicBezTo>
                    <a:pt x="115176" y="31371"/>
                    <a:pt x="115098" y="31389"/>
                    <a:pt x="115022" y="31416"/>
                  </a:cubicBezTo>
                  <a:lnTo>
                    <a:pt x="115011" y="31420"/>
                  </a:lnTo>
                  <a:cubicBezTo>
                    <a:pt x="115008" y="31421"/>
                    <a:pt x="115004" y="31422"/>
                    <a:pt x="115000" y="31423"/>
                  </a:cubicBezTo>
                  <a:cubicBezTo>
                    <a:pt x="114997" y="31424"/>
                    <a:pt x="114994" y="31426"/>
                    <a:pt x="114991" y="31427"/>
                  </a:cubicBezTo>
                  <a:lnTo>
                    <a:pt x="22955" y="64623"/>
                  </a:lnTo>
                  <a:lnTo>
                    <a:pt x="17661" y="50077"/>
                  </a:lnTo>
                  <a:lnTo>
                    <a:pt x="109685" y="16885"/>
                  </a:lnTo>
                  <a:cubicBezTo>
                    <a:pt x="109687" y="16884"/>
                    <a:pt x="109688" y="16883"/>
                    <a:pt x="109690" y="16883"/>
                  </a:cubicBezTo>
                  <a:cubicBezTo>
                    <a:pt x="109695" y="16881"/>
                    <a:pt x="109700" y="16880"/>
                    <a:pt x="109706" y="16878"/>
                  </a:cubicBezTo>
                  <a:cubicBezTo>
                    <a:pt x="121739" y="12500"/>
                    <a:pt x="135087" y="18724"/>
                    <a:pt x="139465" y="30756"/>
                  </a:cubicBezTo>
                  <a:lnTo>
                    <a:pt x="249918" y="334225"/>
                  </a:lnTo>
                  <a:cubicBezTo>
                    <a:pt x="247410" y="334811"/>
                    <a:pt x="244928" y="335538"/>
                    <a:pt x="242484" y="336429"/>
                  </a:cubicBezTo>
                  <a:cubicBezTo>
                    <a:pt x="240020" y="337326"/>
                    <a:pt x="237657" y="338373"/>
                    <a:pt x="235375" y="339529"/>
                  </a:cubicBezTo>
                  <a:lnTo>
                    <a:pt x="124923" y="36050"/>
                  </a:lnTo>
                  <a:close/>
                  <a:moveTo>
                    <a:pt x="308969" y="417750"/>
                  </a:moveTo>
                  <a:cubicBezTo>
                    <a:pt x="303436" y="429616"/>
                    <a:pt x="293614" y="438617"/>
                    <a:pt x="281311" y="443094"/>
                  </a:cubicBezTo>
                  <a:cubicBezTo>
                    <a:pt x="275894" y="445066"/>
                    <a:pt x="270254" y="446066"/>
                    <a:pt x="264552" y="446066"/>
                  </a:cubicBezTo>
                  <a:cubicBezTo>
                    <a:pt x="244023" y="446066"/>
                    <a:pt x="225511" y="433099"/>
                    <a:pt x="218488" y="413799"/>
                  </a:cubicBezTo>
                  <a:cubicBezTo>
                    <a:pt x="209244" y="388403"/>
                    <a:pt x="222386" y="360219"/>
                    <a:pt x="247783" y="350974"/>
                  </a:cubicBezTo>
                  <a:cubicBezTo>
                    <a:pt x="253200" y="349002"/>
                    <a:pt x="258839" y="348002"/>
                    <a:pt x="264542" y="348002"/>
                  </a:cubicBezTo>
                  <a:cubicBezTo>
                    <a:pt x="285070" y="348002"/>
                    <a:pt x="303583" y="360970"/>
                    <a:pt x="310606" y="380271"/>
                  </a:cubicBezTo>
                  <a:cubicBezTo>
                    <a:pt x="315085" y="392574"/>
                    <a:pt x="314504" y="405885"/>
                    <a:pt x="308969" y="417750"/>
                  </a:cubicBezTo>
                  <a:close/>
                  <a:moveTo>
                    <a:pt x="327352" y="382414"/>
                  </a:moveTo>
                  <a:cubicBezTo>
                    <a:pt x="326764" y="379913"/>
                    <a:pt x="326044" y="377430"/>
                    <a:pt x="325151" y="374978"/>
                  </a:cubicBezTo>
                  <a:cubicBezTo>
                    <a:pt x="324260" y="372527"/>
                    <a:pt x="323222" y="370156"/>
                    <a:pt x="322060" y="367867"/>
                  </a:cubicBezTo>
                  <a:lnTo>
                    <a:pt x="505397" y="301198"/>
                  </a:lnTo>
                  <a:lnTo>
                    <a:pt x="510691" y="315744"/>
                  </a:lnTo>
                  <a:lnTo>
                    <a:pt x="327352" y="382414"/>
                  </a:lnTo>
                  <a:close/>
                </a:path>
              </a:pathLst>
            </a:custGeom>
            <a:grpFill/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D070D0B9-1498-41A1-BDBD-EE7FD3D315A5}"/>
              </a:ext>
            </a:extLst>
          </p:cNvPr>
          <p:cNvSpPr txBox="1"/>
          <p:nvPr userDrawn="1"/>
        </p:nvSpPr>
        <p:spPr>
          <a:xfrm>
            <a:off x="1475325" y="2356976"/>
            <a:ext cx="2168897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printing.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46907A61-DC5C-4C49-A32C-DB34E61F735E}"/>
              </a:ext>
            </a:extLst>
          </p:cNvPr>
          <p:cNvSpPr txBox="1"/>
          <p:nvPr userDrawn="1"/>
        </p:nvSpPr>
        <p:spPr>
          <a:xfrm>
            <a:off x="1475324" y="2051059"/>
            <a:ext cx="2168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Smart Warehouse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57ACF3-C02A-4924-AA28-FEF798CB71F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E171057-2269-4237-BFC8-86D56DF6E7B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26725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13C67A-74D2-4118-8279-5E3D0BFD1D5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0C6C600-F64D-4F6A-9E6F-5A71C19026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247C440-803C-46DB-B789-8235138A6C21}"/>
              </a:ext>
            </a:extLst>
          </p:cNvPr>
          <p:cNvSpPr txBox="1"/>
          <p:nvPr/>
        </p:nvSpPr>
        <p:spPr>
          <a:xfrm>
            <a:off x="1049653" y="1028769"/>
            <a:ext cx="4094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Expect Strong Growth In E-Commerce Market With Fast Delivery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CC97246-C7C8-4F24-81D2-90BFF9204281}"/>
              </a:ext>
            </a:extLst>
          </p:cNvPr>
          <p:cNvGrpSpPr/>
          <p:nvPr/>
        </p:nvGrpSpPr>
        <p:grpSpPr>
          <a:xfrm flipH="1">
            <a:off x="1145271" y="2476198"/>
            <a:ext cx="1628079" cy="0"/>
            <a:chOff x="1156311" y="1345783"/>
            <a:chExt cx="1628079" cy="0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8D6FD8FC-3F10-4294-AD5F-1099470E64BC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691F549-D427-494A-A075-A26114BFF98F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AB62949-1C51-449F-8AE7-207BFF4B64B3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21A1E95E-8C86-4461-AECB-2D27BAFDE0AB}"/>
              </a:ext>
            </a:extLst>
          </p:cNvPr>
          <p:cNvSpPr txBox="1"/>
          <p:nvPr/>
        </p:nvSpPr>
        <p:spPr>
          <a:xfrm>
            <a:off x="1052372" y="2729518"/>
            <a:ext cx="3988028" cy="158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 of type and scrambled it to make a type specimen book.  It has survived not only five centuries, but also the leap into electronic typesetting.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9D49A16-CC66-4205-A145-F169CA69A0F6}"/>
              </a:ext>
            </a:extLst>
          </p:cNvPr>
          <p:cNvSpPr txBox="1"/>
          <p:nvPr/>
        </p:nvSpPr>
        <p:spPr>
          <a:xfrm>
            <a:off x="6458040" y="5702847"/>
            <a:ext cx="4381728" cy="820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 when an unknown printer took.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13602C7-616B-4C87-ACED-D18F27D8246B}"/>
              </a:ext>
            </a:extLst>
          </p:cNvPr>
          <p:cNvSpPr txBox="1"/>
          <p:nvPr/>
        </p:nvSpPr>
        <p:spPr>
          <a:xfrm>
            <a:off x="7335455" y="5268427"/>
            <a:ext cx="2626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Parcel Delivered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4490ACB-C92C-415A-AA01-C91B7250BD9D}"/>
              </a:ext>
            </a:extLst>
          </p:cNvPr>
          <p:cNvGrpSpPr/>
          <p:nvPr/>
        </p:nvGrpSpPr>
        <p:grpSpPr>
          <a:xfrm rot="16200000">
            <a:off x="10716867" y="4912533"/>
            <a:ext cx="1969704" cy="564737"/>
            <a:chOff x="675303" y="4127672"/>
            <a:chExt cx="1458298" cy="418111"/>
          </a:xfrm>
          <a:solidFill>
            <a:srgbClr val="FAAF40"/>
          </a:solidFill>
        </p:grpSpPr>
        <p:sp>
          <p:nvSpPr>
            <p:cNvPr id="75" name="Arrow: Chevron 74">
              <a:extLst>
                <a:ext uri="{FF2B5EF4-FFF2-40B4-BE49-F238E27FC236}">
                  <a16:creationId xmlns:a16="http://schemas.microsoft.com/office/drawing/2014/main" id="{EB979896-B6B1-48E6-BFA7-D156662A0F57}"/>
                </a:ext>
              </a:extLst>
            </p:cNvPr>
            <p:cNvSpPr/>
            <p:nvPr/>
          </p:nvSpPr>
          <p:spPr>
            <a:xfrm>
              <a:off x="675303" y="4127672"/>
              <a:ext cx="418111" cy="418111"/>
            </a:xfrm>
            <a:prstGeom prst="chevron">
              <a:avLst/>
            </a:prstGeom>
            <a:grpFill/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Arrow: Chevron 75">
              <a:extLst>
                <a:ext uri="{FF2B5EF4-FFF2-40B4-BE49-F238E27FC236}">
                  <a16:creationId xmlns:a16="http://schemas.microsoft.com/office/drawing/2014/main" id="{5705F55C-5DB9-4AB4-88C9-05AA8119AD81}"/>
                </a:ext>
              </a:extLst>
            </p:cNvPr>
            <p:cNvSpPr/>
            <p:nvPr/>
          </p:nvSpPr>
          <p:spPr>
            <a:xfrm>
              <a:off x="1014306" y="4127672"/>
              <a:ext cx="418111" cy="418111"/>
            </a:xfrm>
            <a:prstGeom prst="chevron">
              <a:avLst/>
            </a:prstGeom>
            <a:grpFill/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Arrow: Chevron 76">
              <a:extLst>
                <a:ext uri="{FF2B5EF4-FFF2-40B4-BE49-F238E27FC236}">
                  <a16:creationId xmlns:a16="http://schemas.microsoft.com/office/drawing/2014/main" id="{6AF3A176-D2DE-44F0-8CDA-A2988B6995C1}"/>
                </a:ext>
              </a:extLst>
            </p:cNvPr>
            <p:cNvSpPr/>
            <p:nvPr/>
          </p:nvSpPr>
          <p:spPr>
            <a:xfrm>
              <a:off x="1359829" y="4127672"/>
              <a:ext cx="418111" cy="418111"/>
            </a:xfrm>
            <a:prstGeom prst="chevron">
              <a:avLst/>
            </a:prstGeom>
            <a:grpFill/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Arrow: Chevron 77">
              <a:extLst>
                <a:ext uri="{FF2B5EF4-FFF2-40B4-BE49-F238E27FC236}">
                  <a16:creationId xmlns:a16="http://schemas.microsoft.com/office/drawing/2014/main" id="{92D0C51F-DC4D-4234-9677-98860D6F1A7F}"/>
                </a:ext>
              </a:extLst>
            </p:cNvPr>
            <p:cNvSpPr/>
            <p:nvPr userDrawn="1"/>
          </p:nvSpPr>
          <p:spPr>
            <a:xfrm>
              <a:off x="1715490" y="4127672"/>
              <a:ext cx="418111" cy="418111"/>
            </a:xfrm>
            <a:prstGeom prst="chevron">
              <a:avLst/>
            </a:prstGeom>
            <a:grpFill/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0091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80C8F-CB70-4388-AB24-05E950AA7B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DE4F538-F23C-430E-AC85-9289AF312616}"/>
              </a:ext>
            </a:extLst>
          </p:cNvPr>
          <p:cNvSpPr/>
          <p:nvPr/>
        </p:nvSpPr>
        <p:spPr>
          <a:xfrm rot="10800000" flipV="1">
            <a:off x="1159795" y="7843"/>
            <a:ext cx="5509685" cy="6038115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76200" dist="38100" dir="5400000" algn="ctr" rotWithShape="0">
              <a:schemeClr val="bg1">
                <a:lumMod val="50000"/>
                <a:alpha val="21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BF2BF7-F175-40B9-97D6-CA92BB73139F}"/>
              </a:ext>
            </a:extLst>
          </p:cNvPr>
          <p:cNvSpPr txBox="1"/>
          <p:nvPr/>
        </p:nvSpPr>
        <p:spPr>
          <a:xfrm>
            <a:off x="1920623" y="936139"/>
            <a:ext cx="39880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We Want To </a:t>
            </a:r>
          </a:p>
          <a:p>
            <a:r>
              <a:rPr lang="en-US" sz="2400">
                <a:solidFill>
                  <a:srgbClr val="262261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Increase The Speed And Decrease The ost In The Region, And Open The Door For E-Commerce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E5214C1-FE80-4FB7-AB7F-46585A4B9C0D}"/>
              </a:ext>
            </a:extLst>
          </p:cNvPr>
          <p:cNvGrpSpPr/>
          <p:nvPr/>
        </p:nvGrpSpPr>
        <p:grpSpPr>
          <a:xfrm flipH="1">
            <a:off x="2029565" y="3165619"/>
            <a:ext cx="1628079" cy="0"/>
            <a:chOff x="1156311" y="1345783"/>
            <a:chExt cx="1628079" cy="0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1924DD2-3EA2-4EEE-A117-59FF62546968}"/>
                </a:ext>
              </a:extLst>
            </p:cNvPr>
            <p:cNvCxnSpPr>
              <a:cxnSpLocks/>
            </p:cNvCxnSpPr>
            <p:nvPr/>
          </p:nvCxnSpPr>
          <p:spPr>
            <a:xfrm>
              <a:off x="1156311" y="1345783"/>
              <a:ext cx="997956" cy="0"/>
            </a:xfrm>
            <a:prstGeom prst="line">
              <a:avLst/>
            </a:prstGeom>
            <a:ln w="50800">
              <a:solidFill>
                <a:srgbClr val="FAAF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F43772D-0840-40A4-8AA6-F7EE54EDCA33}"/>
                </a:ext>
              </a:extLst>
            </p:cNvPr>
            <p:cNvCxnSpPr>
              <a:cxnSpLocks/>
            </p:cNvCxnSpPr>
            <p:nvPr/>
          </p:nvCxnSpPr>
          <p:spPr>
            <a:xfrm>
              <a:off x="2205124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B28B9A1-7735-4661-AB21-EAB6FC362BBE}"/>
                </a:ext>
              </a:extLst>
            </p:cNvPr>
            <p:cNvCxnSpPr>
              <a:cxnSpLocks/>
            </p:cNvCxnSpPr>
            <p:nvPr/>
          </p:nvCxnSpPr>
          <p:spPr>
            <a:xfrm>
              <a:off x="2530519" y="1345783"/>
              <a:ext cx="253871" cy="0"/>
            </a:xfrm>
            <a:prstGeom prst="line">
              <a:avLst/>
            </a:prstGeom>
            <a:ln w="50800">
              <a:solidFill>
                <a:srgbClr val="2622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550DD2C2-2CED-4FF6-AD65-62229E50B111}"/>
              </a:ext>
            </a:extLst>
          </p:cNvPr>
          <p:cNvSpPr txBox="1"/>
          <p:nvPr/>
        </p:nvSpPr>
        <p:spPr>
          <a:xfrm>
            <a:off x="1920623" y="3535242"/>
            <a:ext cx="3988028" cy="158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Lato" panose="020F0502020204030203" pitchFamily="34" charset="0"/>
              </a:rPr>
              <a:t>Lorem Ipsum is simply dummy text of the printing and typesetting industry.  Lorem Ipsum has been the industry's standard dummy text ever since the 1500s,  when an unknown printer took a galley of type and scrambled it to make a type specimen book.  It has survived not only five centuries, but also the leap into electronic typesetting.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1957048-9E45-425D-865C-2C99AE738454}"/>
              </a:ext>
            </a:extLst>
          </p:cNvPr>
          <p:cNvSpPr txBox="1"/>
          <p:nvPr/>
        </p:nvSpPr>
        <p:spPr>
          <a:xfrm>
            <a:off x="9340474" y="5334359"/>
            <a:ext cx="2345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Worldwide Costumers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0F097B7-802A-422E-9940-ED57C66C7FBA}"/>
              </a:ext>
            </a:extLst>
          </p:cNvPr>
          <p:cNvSpPr txBox="1"/>
          <p:nvPr/>
        </p:nvSpPr>
        <p:spPr>
          <a:xfrm>
            <a:off x="9345070" y="5720259"/>
            <a:ext cx="2345704" cy="56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>
                <a:solidFill>
                  <a:schemeClr val="bg1">
                    <a:lumMod val="85000"/>
                  </a:schemeClr>
                </a:solidFill>
                <a:latin typeface="Lato" panose="020F0502020204030203" pitchFamily="34" charset="0"/>
              </a:rPr>
              <a:t>Lorem Ipsum is simply dummy text of the printing and typesetting.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3AD490C-7BD9-41A9-B0D3-BDF6443ED8D0}"/>
              </a:ext>
            </a:extLst>
          </p:cNvPr>
          <p:cNvCxnSpPr>
            <a:cxnSpLocks/>
          </p:cNvCxnSpPr>
          <p:nvPr/>
        </p:nvCxnSpPr>
        <p:spPr>
          <a:xfrm flipH="1">
            <a:off x="0" y="6432465"/>
            <a:ext cx="5908652" cy="0"/>
          </a:xfrm>
          <a:prstGeom prst="line">
            <a:avLst/>
          </a:prstGeom>
          <a:ln w="38100">
            <a:solidFill>
              <a:srgbClr val="FAAF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>
            <a:extLst>
              <a:ext uri="{FF2B5EF4-FFF2-40B4-BE49-F238E27FC236}">
                <a16:creationId xmlns:a16="http://schemas.microsoft.com/office/drawing/2014/main" id="{1C6ADA2D-1864-4CB7-9B6B-BA96426B63F4}"/>
              </a:ext>
            </a:extLst>
          </p:cNvPr>
          <p:cNvGrpSpPr/>
          <p:nvPr/>
        </p:nvGrpSpPr>
        <p:grpSpPr>
          <a:xfrm>
            <a:off x="9441784" y="4662172"/>
            <a:ext cx="649707" cy="494947"/>
            <a:chOff x="3725020" y="4540286"/>
            <a:chExt cx="528351" cy="402498"/>
          </a:xfrm>
          <a:solidFill>
            <a:schemeClr val="bg1"/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643479-743A-4529-AA6C-7D1F016D2DD7}"/>
                </a:ext>
              </a:extLst>
            </p:cNvPr>
            <p:cNvSpPr/>
            <p:nvPr/>
          </p:nvSpPr>
          <p:spPr>
            <a:xfrm>
              <a:off x="3725020" y="4540286"/>
              <a:ext cx="528351" cy="402498"/>
            </a:xfrm>
            <a:custGeom>
              <a:avLst/>
              <a:gdLst>
                <a:gd name="connsiteX0" fmla="*/ 527527 w 528351"/>
                <a:gd name="connsiteY0" fmla="*/ 391292 h 402498"/>
                <a:gd name="connsiteX1" fmla="*/ 450128 w 528351"/>
                <a:gd name="connsiteY1" fmla="*/ 236492 h 402498"/>
                <a:gd name="connsiteX2" fmla="*/ 449734 w 528351"/>
                <a:gd name="connsiteY2" fmla="*/ 235825 h 402498"/>
                <a:gd name="connsiteX3" fmla="*/ 449588 w 528351"/>
                <a:gd name="connsiteY3" fmla="*/ 235577 h 402498"/>
                <a:gd name="connsiteX4" fmla="*/ 443203 w 528351"/>
                <a:gd name="connsiteY4" fmla="*/ 232210 h 402498"/>
                <a:gd name="connsiteX5" fmla="*/ 396762 w 528351"/>
                <a:gd name="connsiteY5" fmla="*/ 232210 h 402498"/>
                <a:gd name="connsiteX6" fmla="*/ 396730 w 528351"/>
                <a:gd name="connsiteY6" fmla="*/ 232212 h 402498"/>
                <a:gd name="connsiteX7" fmla="*/ 360501 w 528351"/>
                <a:gd name="connsiteY7" fmla="*/ 232212 h 402498"/>
                <a:gd name="connsiteX8" fmla="*/ 374244 w 528351"/>
                <a:gd name="connsiteY8" fmla="*/ 204304 h 402498"/>
                <a:gd name="connsiteX9" fmla="*/ 389797 w 528351"/>
                <a:gd name="connsiteY9" fmla="*/ 161889 h 402498"/>
                <a:gd name="connsiteX10" fmla="*/ 395803 w 528351"/>
                <a:gd name="connsiteY10" fmla="*/ 123850 h 402498"/>
                <a:gd name="connsiteX11" fmla="*/ 388950 w 528351"/>
                <a:gd name="connsiteY11" fmla="*/ 83107 h 402498"/>
                <a:gd name="connsiteX12" fmla="*/ 369930 w 528351"/>
                <a:gd name="connsiteY12" fmla="*/ 48071 h 402498"/>
                <a:gd name="connsiteX13" fmla="*/ 369816 w 528351"/>
                <a:gd name="connsiteY13" fmla="*/ 47926 h 402498"/>
                <a:gd name="connsiteX14" fmla="*/ 350580 w 528351"/>
                <a:gd name="connsiteY14" fmla="*/ 28143 h 402498"/>
                <a:gd name="connsiteX15" fmla="*/ 327319 w 528351"/>
                <a:gd name="connsiteY15" fmla="*/ 13034 h 402498"/>
                <a:gd name="connsiteX16" fmla="*/ 300850 w 528351"/>
                <a:gd name="connsiteY16" fmla="*/ 3395 h 402498"/>
                <a:gd name="connsiteX17" fmla="*/ 271954 w 528351"/>
                <a:gd name="connsiteY17" fmla="*/ 0 h 402498"/>
                <a:gd name="connsiteX18" fmla="*/ 229529 w 528351"/>
                <a:gd name="connsiteY18" fmla="*/ 7461 h 402498"/>
                <a:gd name="connsiteX19" fmla="*/ 193429 w 528351"/>
                <a:gd name="connsiteY19" fmla="*/ 28080 h 402498"/>
                <a:gd name="connsiteX20" fmla="*/ 192356 w 528351"/>
                <a:gd name="connsiteY20" fmla="*/ 38968 h 402498"/>
                <a:gd name="connsiteX21" fmla="*/ 198342 w 528351"/>
                <a:gd name="connsiteY21" fmla="*/ 41806 h 402498"/>
                <a:gd name="connsiteX22" fmla="*/ 203255 w 528351"/>
                <a:gd name="connsiteY22" fmla="*/ 40041 h 402498"/>
                <a:gd name="connsiteX23" fmla="*/ 234834 w 528351"/>
                <a:gd name="connsiteY23" fmla="*/ 22002 h 402498"/>
                <a:gd name="connsiteX24" fmla="*/ 271965 w 528351"/>
                <a:gd name="connsiteY24" fmla="*/ 15480 h 402498"/>
                <a:gd name="connsiteX25" fmla="*/ 297249 w 528351"/>
                <a:gd name="connsiteY25" fmla="*/ 18443 h 402498"/>
                <a:gd name="connsiteX26" fmla="*/ 320406 w 528351"/>
                <a:gd name="connsiteY26" fmla="*/ 26873 h 402498"/>
                <a:gd name="connsiteX27" fmla="*/ 340747 w 528351"/>
                <a:gd name="connsiteY27" fmla="*/ 40093 h 402498"/>
                <a:gd name="connsiteX28" fmla="*/ 357599 w 528351"/>
                <a:gd name="connsiteY28" fmla="*/ 57420 h 402498"/>
                <a:gd name="connsiteX29" fmla="*/ 357682 w 528351"/>
                <a:gd name="connsiteY29" fmla="*/ 57544 h 402498"/>
                <a:gd name="connsiteX30" fmla="*/ 357704 w 528351"/>
                <a:gd name="connsiteY30" fmla="*/ 57554 h 402498"/>
                <a:gd name="connsiteX31" fmla="*/ 374328 w 528351"/>
                <a:gd name="connsiteY31" fmla="*/ 88195 h 402498"/>
                <a:gd name="connsiteX32" fmla="*/ 380334 w 528351"/>
                <a:gd name="connsiteY32" fmla="*/ 123850 h 402498"/>
                <a:gd name="connsiteX33" fmla="*/ 368115 w 528351"/>
                <a:gd name="connsiteY33" fmla="*/ 178432 h 402498"/>
                <a:gd name="connsiteX34" fmla="*/ 341037 w 528351"/>
                <a:gd name="connsiteY34" fmla="*/ 235310 h 402498"/>
                <a:gd name="connsiteX35" fmla="*/ 340074 w 528351"/>
                <a:gd name="connsiteY35" fmla="*/ 236976 h 402498"/>
                <a:gd name="connsiteX36" fmla="*/ 319487 w 528351"/>
                <a:gd name="connsiteY36" fmla="*/ 268433 h 402498"/>
                <a:gd name="connsiteX37" fmla="*/ 292046 w 528351"/>
                <a:gd name="connsiteY37" fmla="*/ 299083 h 402498"/>
                <a:gd name="connsiteX38" fmla="*/ 280301 w 528351"/>
                <a:gd name="connsiteY38" fmla="*/ 307184 h 402498"/>
                <a:gd name="connsiteX39" fmla="*/ 272015 w 528351"/>
                <a:gd name="connsiteY39" fmla="*/ 309609 h 402498"/>
                <a:gd name="connsiteX40" fmla="*/ 271963 w 528351"/>
                <a:gd name="connsiteY40" fmla="*/ 309609 h 402498"/>
                <a:gd name="connsiteX41" fmla="*/ 259990 w 528351"/>
                <a:gd name="connsiteY41" fmla="*/ 305120 h 402498"/>
                <a:gd name="connsiteX42" fmla="*/ 229154 w 528351"/>
                <a:gd name="connsiteY42" fmla="*/ 274624 h 402498"/>
                <a:gd name="connsiteX43" fmla="*/ 203865 w 528351"/>
                <a:gd name="connsiteY43" fmla="*/ 236970 h 402498"/>
                <a:gd name="connsiteX44" fmla="*/ 202876 w 528351"/>
                <a:gd name="connsiteY44" fmla="*/ 235270 h 402498"/>
                <a:gd name="connsiteX45" fmla="*/ 183829 w 528351"/>
                <a:gd name="connsiteY45" fmla="*/ 198009 h 402498"/>
                <a:gd name="connsiteX46" fmla="*/ 163593 w 528351"/>
                <a:gd name="connsiteY46" fmla="*/ 123850 h 402498"/>
                <a:gd name="connsiteX47" fmla="*/ 183593 w 528351"/>
                <a:gd name="connsiteY47" fmla="*/ 61114 h 402498"/>
                <a:gd name="connsiteX48" fmla="*/ 184913 w 528351"/>
                <a:gd name="connsiteY48" fmla="*/ 55336 h 402498"/>
                <a:gd name="connsiteX49" fmla="*/ 181765 w 528351"/>
                <a:gd name="connsiteY49" fmla="*/ 50320 h 402498"/>
                <a:gd name="connsiteX50" fmla="*/ 177287 w 528351"/>
                <a:gd name="connsiteY50" fmla="*/ 48886 h 402498"/>
                <a:gd name="connsiteX51" fmla="*/ 170971 w 528351"/>
                <a:gd name="connsiteY51" fmla="*/ 52136 h 402498"/>
                <a:gd name="connsiteX52" fmla="*/ 154150 w 528351"/>
                <a:gd name="connsiteY52" fmla="*/ 85562 h 402498"/>
                <a:gd name="connsiteX53" fmla="*/ 148113 w 528351"/>
                <a:gd name="connsiteY53" fmla="*/ 123849 h 402498"/>
                <a:gd name="connsiteX54" fmla="*/ 161301 w 528351"/>
                <a:gd name="connsiteY54" fmla="*/ 183818 h 402498"/>
                <a:gd name="connsiteX55" fmla="*/ 183434 w 528351"/>
                <a:gd name="connsiteY55" fmla="*/ 232211 h 402498"/>
                <a:gd name="connsiteX56" fmla="*/ 131582 w 528351"/>
                <a:gd name="connsiteY56" fmla="*/ 232211 h 402498"/>
                <a:gd name="connsiteX57" fmla="*/ 85142 w 528351"/>
                <a:gd name="connsiteY57" fmla="*/ 232211 h 402498"/>
                <a:gd name="connsiteX58" fmla="*/ 78220 w 528351"/>
                <a:gd name="connsiteY58" fmla="*/ 236489 h 402498"/>
                <a:gd name="connsiteX59" fmla="*/ 62740 w 528351"/>
                <a:gd name="connsiteY59" fmla="*/ 267449 h 402498"/>
                <a:gd name="connsiteX60" fmla="*/ 62739 w 528351"/>
                <a:gd name="connsiteY60" fmla="*/ 267452 h 402498"/>
                <a:gd name="connsiteX61" fmla="*/ 31733 w 528351"/>
                <a:gd name="connsiteY61" fmla="*/ 329464 h 402498"/>
                <a:gd name="connsiteX62" fmla="*/ 31730 w 528351"/>
                <a:gd name="connsiteY62" fmla="*/ 329469 h 402498"/>
                <a:gd name="connsiteX63" fmla="*/ 31720 w 528351"/>
                <a:gd name="connsiteY63" fmla="*/ 329489 h 402498"/>
                <a:gd name="connsiteX64" fmla="*/ 817 w 528351"/>
                <a:gd name="connsiteY64" fmla="*/ 391296 h 402498"/>
                <a:gd name="connsiteX65" fmla="*/ 1156 w 528351"/>
                <a:gd name="connsiteY65" fmla="*/ 398826 h 402498"/>
                <a:gd name="connsiteX66" fmla="*/ 7740 w 528351"/>
                <a:gd name="connsiteY66" fmla="*/ 402497 h 402498"/>
                <a:gd name="connsiteX67" fmla="*/ 8794 w 528351"/>
                <a:gd name="connsiteY67" fmla="*/ 402497 h 402498"/>
                <a:gd name="connsiteX68" fmla="*/ 85140 w 528351"/>
                <a:gd name="connsiteY68" fmla="*/ 402497 h 402498"/>
                <a:gd name="connsiteX69" fmla="*/ 474121 w 528351"/>
                <a:gd name="connsiteY69" fmla="*/ 402497 h 402498"/>
                <a:gd name="connsiteX70" fmla="*/ 474161 w 528351"/>
                <a:gd name="connsiteY70" fmla="*/ 402499 h 402498"/>
                <a:gd name="connsiteX71" fmla="*/ 520601 w 528351"/>
                <a:gd name="connsiteY71" fmla="*/ 402499 h 402498"/>
                <a:gd name="connsiteX72" fmla="*/ 527185 w 528351"/>
                <a:gd name="connsiteY72" fmla="*/ 398825 h 402498"/>
                <a:gd name="connsiteX73" fmla="*/ 527527 w 528351"/>
                <a:gd name="connsiteY73" fmla="*/ 391292 h 402498"/>
                <a:gd name="connsiteX74" fmla="*/ 89926 w 528351"/>
                <a:gd name="connsiteY74" fmla="*/ 247691 h 402498"/>
                <a:gd name="connsiteX75" fmla="*/ 119060 w 528351"/>
                <a:gd name="connsiteY75" fmla="*/ 247691 h 402498"/>
                <a:gd name="connsiteX76" fmla="*/ 111320 w 528351"/>
                <a:gd name="connsiteY76" fmla="*/ 263171 h 402498"/>
                <a:gd name="connsiteX77" fmla="*/ 82187 w 528351"/>
                <a:gd name="connsiteY77" fmla="*/ 263171 h 402498"/>
                <a:gd name="connsiteX78" fmla="*/ 89926 w 528351"/>
                <a:gd name="connsiteY78" fmla="*/ 247691 h 402498"/>
                <a:gd name="connsiteX79" fmla="*/ 80359 w 528351"/>
                <a:gd name="connsiteY79" fmla="*/ 387017 h 402498"/>
                <a:gd name="connsiteX80" fmla="*/ 21129 w 528351"/>
                <a:gd name="connsiteY80" fmla="*/ 387017 h 402498"/>
                <a:gd name="connsiteX81" fmla="*/ 21129 w 528351"/>
                <a:gd name="connsiteY81" fmla="*/ 387017 h 402498"/>
                <a:gd name="connsiteX82" fmla="*/ 43557 w 528351"/>
                <a:gd name="connsiteY82" fmla="*/ 340574 h 402498"/>
                <a:gd name="connsiteX83" fmla="*/ 103579 w 528351"/>
                <a:gd name="connsiteY83" fmla="*/ 340574 h 402498"/>
                <a:gd name="connsiteX84" fmla="*/ 80359 w 528351"/>
                <a:gd name="connsiteY84" fmla="*/ 387017 h 402498"/>
                <a:gd name="connsiteX85" fmla="*/ 97666 w 528351"/>
                <a:gd name="connsiteY85" fmla="*/ 387017 h 402498"/>
                <a:gd name="connsiteX86" fmla="*/ 123027 w 528351"/>
                <a:gd name="connsiteY86" fmla="*/ 336296 h 402498"/>
                <a:gd name="connsiteX87" fmla="*/ 122688 w 528351"/>
                <a:gd name="connsiteY87" fmla="*/ 328766 h 402498"/>
                <a:gd name="connsiteX88" fmla="*/ 116104 w 528351"/>
                <a:gd name="connsiteY88" fmla="*/ 325095 h 402498"/>
                <a:gd name="connsiteX89" fmla="*/ 51224 w 528351"/>
                <a:gd name="connsiteY89" fmla="*/ 325095 h 402498"/>
                <a:gd name="connsiteX90" fmla="*/ 74446 w 528351"/>
                <a:gd name="connsiteY90" fmla="*/ 278651 h 402498"/>
                <a:gd name="connsiteX91" fmla="*/ 116103 w 528351"/>
                <a:gd name="connsiteY91" fmla="*/ 278651 h 402498"/>
                <a:gd name="connsiteX92" fmla="*/ 123026 w 528351"/>
                <a:gd name="connsiteY92" fmla="*/ 274373 h 402498"/>
                <a:gd name="connsiteX93" fmla="*/ 136366 w 528351"/>
                <a:gd name="connsiteY93" fmla="*/ 247691 h 402498"/>
                <a:gd name="connsiteX94" fmla="*/ 192229 w 528351"/>
                <a:gd name="connsiteY94" fmla="*/ 247691 h 402498"/>
                <a:gd name="connsiteX95" fmla="*/ 211993 w 528351"/>
                <a:gd name="connsiteY95" fmla="*/ 277617 h 402498"/>
                <a:gd name="connsiteX96" fmla="*/ 241870 w 528351"/>
                <a:gd name="connsiteY96" fmla="*/ 310889 h 402498"/>
                <a:gd name="connsiteX97" fmla="*/ 256689 w 528351"/>
                <a:gd name="connsiteY97" fmla="*/ 321023 h 402498"/>
                <a:gd name="connsiteX98" fmla="*/ 271963 w 528351"/>
                <a:gd name="connsiteY98" fmla="*/ 325089 h 402498"/>
                <a:gd name="connsiteX99" fmla="*/ 292190 w 528351"/>
                <a:gd name="connsiteY99" fmla="*/ 318217 h 402498"/>
                <a:gd name="connsiteX100" fmla="*/ 309517 w 528351"/>
                <a:gd name="connsiteY100" fmla="*/ 304037 h 402498"/>
                <a:gd name="connsiteX101" fmla="*/ 326979 w 528351"/>
                <a:gd name="connsiteY101" fmla="*/ 284161 h 402498"/>
                <a:gd name="connsiteX102" fmla="*/ 351715 w 528351"/>
                <a:gd name="connsiteY102" fmla="*/ 247692 h 402498"/>
                <a:gd name="connsiteX103" fmla="*/ 391980 w 528351"/>
                <a:gd name="connsiteY103" fmla="*/ 247692 h 402498"/>
                <a:gd name="connsiteX104" fmla="*/ 453399 w 528351"/>
                <a:gd name="connsiteY104" fmla="*/ 370529 h 402498"/>
                <a:gd name="connsiteX105" fmla="*/ 460324 w 528351"/>
                <a:gd name="connsiteY105" fmla="*/ 374811 h 402498"/>
                <a:gd name="connsiteX106" fmla="*/ 463782 w 528351"/>
                <a:gd name="connsiteY106" fmla="*/ 373986 h 402498"/>
                <a:gd name="connsiteX107" fmla="*/ 467662 w 528351"/>
                <a:gd name="connsiteY107" fmla="*/ 369517 h 402498"/>
                <a:gd name="connsiteX108" fmla="*/ 467239 w 528351"/>
                <a:gd name="connsiteY108" fmla="*/ 363604 h 402498"/>
                <a:gd name="connsiteX109" fmla="*/ 409283 w 528351"/>
                <a:gd name="connsiteY109" fmla="*/ 247692 h 402498"/>
                <a:gd name="connsiteX110" fmla="*/ 438391 w 528351"/>
                <a:gd name="connsiteY110" fmla="*/ 247692 h 402498"/>
                <a:gd name="connsiteX111" fmla="*/ 507103 w 528351"/>
                <a:gd name="connsiteY111" fmla="*/ 387018 h 402498"/>
                <a:gd name="connsiteX112" fmla="*/ 97666 w 528351"/>
                <a:gd name="connsiteY112" fmla="*/ 387018 h 402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</a:cxnLst>
              <a:rect l="l" t="t" r="r" b="b"/>
              <a:pathLst>
                <a:path w="528351" h="402498">
                  <a:moveTo>
                    <a:pt x="527527" y="391292"/>
                  </a:moveTo>
                  <a:lnTo>
                    <a:pt x="450128" y="236492"/>
                  </a:lnTo>
                  <a:cubicBezTo>
                    <a:pt x="450011" y="236258"/>
                    <a:pt x="449871" y="236042"/>
                    <a:pt x="449734" y="235825"/>
                  </a:cubicBezTo>
                  <a:cubicBezTo>
                    <a:pt x="449683" y="235744"/>
                    <a:pt x="449642" y="235655"/>
                    <a:pt x="449588" y="235577"/>
                  </a:cubicBezTo>
                  <a:cubicBezTo>
                    <a:pt x="448156" y="233478"/>
                    <a:pt x="445797" y="232210"/>
                    <a:pt x="443203" y="232210"/>
                  </a:cubicBezTo>
                  <a:lnTo>
                    <a:pt x="396762" y="232210"/>
                  </a:lnTo>
                  <a:cubicBezTo>
                    <a:pt x="396752" y="232210"/>
                    <a:pt x="396741" y="232212"/>
                    <a:pt x="396730" y="232212"/>
                  </a:cubicBezTo>
                  <a:lnTo>
                    <a:pt x="360501" y="232212"/>
                  </a:lnTo>
                  <a:cubicBezTo>
                    <a:pt x="365463" y="223021"/>
                    <a:pt x="370069" y="213681"/>
                    <a:pt x="374244" y="204304"/>
                  </a:cubicBezTo>
                  <a:cubicBezTo>
                    <a:pt x="380952" y="189185"/>
                    <a:pt x="386185" y="174912"/>
                    <a:pt x="389797" y="161889"/>
                  </a:cubicBezTo>
                  <a:cubicBezTo>
                    <a:pt x="393749" y="147627"/>
                    <a:pt x="395772" y="134829"/>
                    <a:pt x="395803" y="123850"/>
                  </a:cubicBezTo>
                  <a:cubicBezTo>
                    <a:pt x="395813" y="109897"/>
                    <a:pt x="393501" y="96192"/>
                    <a:pt x="388950" y="83107"/>
                  </a:cubicBezTo>
                  <a:cubicBezTo>
                    <a:pt x="384554" y="70465"/>
                    <a:pt x="378144" y="58680"/>
                    <a:pt x="369930" y="48071"/>
                  </a:cubicBezTo>
                  <a:cubicBezTo>
                    <a:pt x="369889" y="48019"/>
                    <a:pt x="369858" y="47978"/>
                    <a:pt x="369816" y="47926"/>
                  </a:cubicBezTo>
                  <a:cubicBezTo>
                    <a:pt x="364172" y="40661"/>
                    <a:pt x="357702" y="34004"/>
                    <a:pt x="350580" y="28143"/>
                  </a:cubicBezTo>
                  <a:cubicBezTo>
                    <a:pt x="343418" y="22261"/>
                    <a:pt x="335595" y="17172"/>
                    <a:pt x="327319" y="13034"/>
                  </a:cubicBezTo>
                  <a:cubicBezTo>
                    <a:pt x="318899" y="8824"/>
                    <a:pt x="310002" y="5573"/>
                    <a:pt x="300850" y="3395"/>
                  </a:cubicBezTo>
                  <a:cubicBezTo>
                    <a:pt x="291448" y="1145"/>
                    <a:pt x="281727" y="0"/>
                    <a:pt x="271954" y="0"/>
                  </a:cubicBezTo>
                  <a:cubicBezTo>
                    <a:pt x="257382" y="0"/>
                    <a:pt x="243109" y="2508"/>
                    <a:pt x="229529" y="7461"/>
                  </a:cubicBezTo>
                  <a:cubicBezTo>
                    <a:pt x="216401" y="12250"/>
                    <a:pt x="204256" y="19185"/>
                    <a:pt x="193429" y="28080"/>
                  </a:cubicBezTo>
                  <a:cubicBezTo>
                    <a:pt x="190139" y="30784"/>
                    <a:pt x="189654" y="35675"/>
                    <a:pt x="192356" y="38968"/>
                  </a:cubicBezTo>
                  <a:cubicBezTo>
                    <a:pt x="193833" y="40774"/>
                    <a:pt x="196021" y="41806"/>
                    <a:pt x="198342" y="41806"/>
                  </a:cubicBezTo>
                  <a:cubicBezTo>
                    <a:pt x="200127" y="41806"/>
                    <a:pt x="201872" y="41176"/>
                    <a:pt x="203255" y="40041"/>
                  </a:cubicBezTo>
                  <a:cubicBezTo>
                    <a:pt x="212749" y="32250"/>
                    <a:pt x="223368" y="26181"/>
                    <a:pt x="234834" y="22002"/>
                  </a:cubicBezTo>
                  <a:cubicBezTo>
                    <a:pt x="246702" y="17678"/>
                    <a:pt x="259199" y="15480"/>
                    <a:pt x="271965" y="15480"/>
                  </a:cubicBezTo>
                  <a:cubicBezTo>
                    <a:pt x="280521" y="15480"/>
                    <a:pt x="289024" y="16481"/>
                    <a:pt x="297249" y="18443"/>
                  </a:cubicBezTo>
                  <a:cubicBezTo>
                    <a:pt x="305256" y="20361"/>
                    <a:pt x="313038" y="23190"/>
                    <a:pt x="320406" y="26873"/>
                  </a:cubicBezTo>
                  <a:cubicBezTo>
                    <a:pt x="327630" y="30495"/>
                    <a:pt x="334473" y="34942"/>
                    <a:pt x="340747" y="40093"/>
                  </a:cubicBezTo>
                  <a:cubicBezTo>
                    <a:pt x="346969" y="45222"/>
                    <a:pt x="352646" y="51053"/>
                    <a:pt x="357599" y="57420"/>
                  </a:cubicBezTo>
                  <a:lnTo>
                    <a:pt x="357682" y="57544"/>
                  </a:lnTo>
                  <a:cubicBezTo>
                    <a:pt x="357692" y="57544"/>
                    <a:pt x="357692" y="57554"/>
                    <a:pt x="357704" y="57554"/>
                  </a:cubicBezTo>
                  <a:cubicBezTo>
                    <a:pt x="364896" y="66853"/>
                    <a:pt x="370490" y="77162"/>
                    <a:pt x="374328" y="88195"/>
                  </a:cubicBezTo>
                  <a:cubicBezTo>
                    <a:pt x="378311" y="99619"/>
                    <a:pt x="380324" y="111621"/>
                    <a:pt x="380334" y="123850"/>
                  </a:cubicBezTo>
                  <a:cubicBezTo>
                    <a:pt x="380365" y="137844"/>
                    <a:pt x="376020" y="157225"/>
                    <a:pt x="368115" y="178432"/>
                  </a:cubicBezTo>
                  <a:cubicBezTo>
                    <a:pt x="361213" y="197015"/>
                    <a:pt x="351735" y="216802"/>
                    <a:pt x="341037" y="235310"/>
                  </a:cubicBezTo>
                  <a:cubicBezTo>
                    <a:pt x="340652" y="235821"/>
                    <a:pt x="340324" y="236378"/>
                    <a:pt x="340074" y="236976"/>
                  </a:cubicBezTo>
                  <a:cubicBezTo>
                    <a:pt x="333547" y="248146"/>
                    <a:pt x="326586" y="258818"/>
                    <a:pt x="319487" y="268433"/>
                  </a:cubicBezTo>
                  <a:cubicBezTo>
                    <a:pt x="309971" y="281343"/>
                    <a:pt x="300477" y="291951"/>
                    <a:pt x="292046" y="299083"/>
                  </a:cubicBezTo>
                  <a:cubicBezTo>
                    <a:pt x="287887" y="302623"/>
                    <a:pt x="283831" y="305419"/>
                    <a:pt x="280301" y="307184"/>
                  </a:cubicBezTo>
                  <a:cubicBezTo>
                    <a:pt x="277194" y="308753"/>
                    <a:pt x="274254" y="309609"/>
                    <a:pt x="272015" y="309609"/>
                  </a:cubicBezTo>
                  <a:lnTo>
                    <a:pt x="271963" y="309609"/>
                  </a:lnTo>
                  <a:cubicBezTo>
                    <a:pt x="268888" y="309650"/>
                    <a:pt x="264553" y="308010"/>
                    <a:pt x="259990" y="305120"/>
                  </a:cubicBezTo>
                  <a:cubicBezTo>
                    <a:pt x="251115" y="299579"/>
                    <a:pt x="240166" y="288742"/>
                    <a:pt x="229154" y="274624"/>
                  </a:cubicBezTo>
                  <a:cubicBezTo>
                    <a:pt x="220517" y="263587"/>
                    <a:pt x="211889" y="250691"/>
                    <a:pt x="203865" y="236970"/>
                  </a:cubicBezTo>
                  <a:cubicBezTo>
                    <a:pt x="203611" y="236358"/>
                    <a:pt x="203273" y="235790"/>
                    <a:pt x="202876" y="235270"/>
                  </a:cubicBezTo>
                  <a:cubicBezTo>
                    <a:pt x="195911" y="223224"/>
                    <a:pt x="189423" y="210581"/>
                    <a:pt x="183829" y="198009"/>
                  </a:cubicBezTo>
                  <a:cubicBezTo>
                    <a:pt x="170908" y="169134"/>
                    <a:pt x="163530" y="142095"/>
                    <a:pt x="163593" y="123850"/>
                  </a:cubicBezTo>
                  <a:cubicBezTo>
                    <a:pt x="163603" y="101198"/>
                    <a:pt x="170517" y="79505"/>
                    <a:pt x="183593" y="61114"/>
                  </a:cubicBezTo>
                  <a:cubicBezTo>
                    <a:pt x="184790" y="59422"/>
                    <a:pt x="185253" y="57379"/>
                    <a:pt x="184913" y="55336"/>
                  </a:cubicBezTo>
                  <a:cubicBezTo>
                    <a:pt x="184572" y="53292"/>
                    <a:pt x="183448" y="51516"/>
                    <a:pt x="181765" y="50320"/>
                  </a:cubicBezTo>
                  <a:cubicBezTo>
                    <a:pt x="180445" y="49381"/>
                    <a:pt x="178897" y="48886"/>
                    <a:pt x="177287" y="48886"/>
                  </a:cubicBezTo>
                  <a:cubicBezTo>
                    <a:pt x="174779" y="48886"/>
                    <a:pt x="172426" y="50104"/>
                    <a:pt x="170971" y="52136"/>
                  </a:cubicBezTo>
                  <a:cubicBezTo>
                    <a:pt x="163687" y="62384"/>
                    <a:pt x="158020" y="73632"/>
                    <a:pt x="154150" y="85562"/>
                  </a:cubicBezTo>
                  <a:cubicBezTo>
                    <a:pt x="150146" y="97895"/>
                    <a:pt x="148113" y="110773"/>
                    <a:pt x="148113" y="123849"/>
                  </a:cubicBezTo>
                  <a:cubicBezTo>
                    <a:pt x="148143" y="140113"/>
                    <a:pt x="152580" y="160299"/>
                    <a:pt x="161301" y="183818"/>
                  </a:cubicBezTo>
                  <a:cubicBezTo>
                    <a:pt x="167116" y="199419"/>
                    <a:pt x="174765" y="216142"/>
                    <a:pt x="183434" y="232211"/>
                  </a:cubicBezTo>
                  <a:lnTo>
                    <a:pt x="131582" y="232211"/>
                  </a:lnTo>
                  <a:lnTo>
                    <a:pt x="85142" y="232211"/>
                  </a:lnTo>
                  <a:cubicBezTo>
                    <a:pt x="82210" y="232211"/>
                    <a:pt x="79530" y="233867"/>
                    <a:pt x="78220" y="236489"/>
                  </a:cubicBezTo>
                  <a:lnTo>
                    <a:pt x="62740" y="267449"/>
                  </a:lnTo>
                  <a:cubicBezTo>
                    <a:pt x="62739" y="267450"/>
                    <a:pt x="62739" y="267450"/>
                    <a:pt x="62739" y="267452"/>
                  </a:cubicBezTo>
                  <a:lnTo>
                    <a:pt x="31733" y="329464"/>
                  </a:lnTo>
                  <a:cubicBezTo>
                    <a:pt x="31732" y="329466"/>
                    <a:pt x="31731" y="329467"/>
                    <a:pt x="31730" y="329469"/>
                  </a:cubicBezTo>
                  <a:lnTo>
                    <a:pt x="31720" y="329489"/>
                  </a:lnTo>
                  <a:lnTo>
                    <a:pt x="817" y="391296"/>
                  </a:lnTo>
                  <a:cubicBezTo>
                    <a:pt x="-383" y="393696"/>
                    <a:pt x="-254" y="396545"/>
                    <a:pt x="1156" y="398826"/>
                  </a:cubicBezTo>
                  <a:cubicBezTo>
                    <a:pt x="2565" y="401108"/>
                    <a:pt x="5056" y="402497"/>
                    <a:pt x="7740" y="402497"/>
                  </a:cubicBezTo>
                  <a:lnTo>
                    <a:pt x="8794" y="402497"/>
                  </a:lnTo>
                  <a:lnTo>
                    <a:pt x="85140" y="402497"/>
                  </a:lnTo>
                  <a:lnTo>
                    <a:pt x="474121" y="402497"/>
                  </a:lnTo>
                  <a:cubicBezTo>
                    <a:pt x="474135" y="402497"/>
                    <a:pt x="474147" y="402499"/>
                    <a:pt x="474161" y="402499"/>
                  </a:cubicBezTo>
                  <a:lnTo>
                    <a:pt x="520601" y="402499"/>
                  </a:lnTo>
                  <a:cubicBezTo>
                    <a:pt x="523305" y="402499"/>
                    <a:pt x="525771" y="401127"/>
                    <a:pt x="527185" y="398825"/>
                  </a:cubicBezTo>
                  <a:cubicBezTo>
                    <a:pt x="528611" y="396524"/>
                    <a:pt x="528735" y="393707"/>
                    <a:pt x="527527" y="391292"/>
                  </a:cubicBezTo>
                  <a:close/>
                  <a:moveTo>
                    <a:pt x="89926" y="247691"/>
                  </a:moveTo>
                  <a:lnTo>
                    <a:pt x="119060" y="247691"/>
                  </a:lnTo>
                  <a:lnTo>
                    <a:pt x="111320" y="263171"/>
                  </a:lnTo>
                  <a:lnTo>
                    <a:pt x="82187" y="263171"/>
                  </a:lnTo>
                  <a:lnTo>
                    <a:pt x="89926" y="247691"/>
                  </a:lnTo>
                  <a:close/>
                  <a:moveTo>
                    <a:pt x="80359" y="387017"/>
                  </a:moveTo>
                  <a:lnTo>
                    <a:pt x="21129" y="387017"/>
                  </a:lnTo>
                  <a:lnTo>
                    <a:pt x="21129" y="387017"/>
                  </a:lnTo>
                  <a:lnTo>
                    <a:pt x="43557" y="340574"/>
                  </a:lnTo>
                  <a:lnTo>
                    <a:pt x="103579" y="340574"/>
                  </a:lnTo>
                  <a:lnTo>
                    <a:pt x="80359" y="387017"/>
                  </a:lnTo>
                  <a:close/>
                  <a:moveTo>
                    <a:pt x="97666" y="387017"/>
                  </a:moveTo>
                  <a:lnTo>
                    <a:pt x="123027" y="336296"/>
                  </a:lnTo>
                  <a:cubicBezTo>
                    <a:pt x="124227" y="333897"/>
                    <a:pt x="124098" y="331048"/>
                    <a:pt x="122688" y="328766"/>
                  </a:cubicBezTo>
                  <a:cubicBezTo>
                    <a:pt x="121278" y="326484"/>
                    <a:pt x="118787" y="325095"/>
                    <a:pt x="116104" y="325095"/>
                  </a:cubicBezTo>
                  <a:lnTo>
                    <a:pt x="51224" y="325095"/>
                  </a:lnTo>
                  <a:lnTo>
                    <a:pt x="74446" y="278651"/>
                  </a:lnTo>
                  <a:lnTo>
                    <a:pt x="116103" y="278651"/>
                  </a:lnTo>
                  <a:cubicBezTo>
                    <a:pt x="119035" y="278651"/>
                    <a:pt x="121715" y="276995"/>
                    <a:pt x="123026" y="274373"/>
                  </a:cubicBezTo>
                  <a:lnTo>
                    <a:pt x="136366" y="247691"/>
                  </a:lnTo>
                  <a:lnTo>
                    <a:pt x="192229" y="247691"/>
                  </a:lnTo>
                  <a:cubicBezTo>
                    <a:pt x="198580" y="258346"/>
                    <a:pt x="205276" y="268510"/>
                    <a:pt x="211993" y="277617"/>
                  </a:cubicBezTo>
                  <a:cubicBezTo>
                    <a:pt x="222365" y="291663"/>
                    <a:pt x="232416" y="302859"/>
                    <a:pt x="241870" y="310889"/>
                  </a:cubicBezTo>
                  <a:cubicBezTo>
                    <a:pt x="247102" y="315326"/>
                    <a:pt x="251953" y="318639"/>
                    <a:pt x="256689" y="321023"/>
                  </a:cubicBezTo>
                  <a:cubicBezTo>
                    <a:pt x="262137" y="323748"/>
                    <a:pt x="267132" y="325079"/>
                    <a:pt x="271963" y="325089"/>
                  </a:cubicBezTo>
                  <a:cubicBezTo>
                    <a:pt x="278320" y="325058"/>
                    <a:pt x="284739" y="322871"/>
                    <a:pt x="292190" y="318217"/>
                  </a:cubicBezTo>
                  <a:cubicBezTo>
                    <a:pt x="297712" y="314729"/>
                    <a:pt x="303542" y="309951"/>
                    <a:pt x="309517" y="304037"/>
                  </a:cubicBezTo>
                  <a:cubicBezTo>
                    <a:pt x="315080" y="298526"/>
                    <a:pt x="320962" y="291838"/>
                    <a:pt x="326979" y="284161"/>
                  </a:cubicBezTo>
                  <a:cubicBezTo>
                    <a:pt x="335423" y="273361"/>
                    <a:pt x="343737" y="261091"/>
                    <a:pt x="351715" y="247692"/>
                  </a:cubicBezTo>
                  <a:lnTo>
                    <a:pt x="391980" y="247692"/>
                  </a:lnTo>
                  <a:lnTo>
                    <a:pt x="453399" y="370529"/>
                  </a:lnTo>
                  <a:cubicBezTo>
                    <a:pt x="454720" y="373170"/>
                    <a:pt x="457373" y="374811"/>
                    <a:pt x="460324" y="374811"/>
                  </a:cubicBezTo>
                  <a:cubicBezTo>
                    <a:pt x="461531" y="374811"/>
                    <a:pt x="462687" y="374532"/>
                    <a:pt x="463782" y="373986"/>
                  </a:cubicBezTo>
                  <a:cubicBezTo>
                    <a:pt x="465629" y="373067"/>
                    <a:pt x="467012" y="371478"/>
                    <a:pt x="467662" y="369517"/>
                  </a:cubicBezTo>
                  <a:cubicBezTo>
                    <a:pt x="468312" y="367557"/>
                    <a:pt x="468167" y="365451"/>
                    <a:pt x="467239" y="363604"/>
                  </a:cubicBezTo>
                  <a:lnTo>
                    <a:pt x="409283" y="247692"/>
                  </a:lnTo>
                  <a:lnTo>
                    <a:pt x="438391" y="247692"/>
                  </a:lnTo>
                  <a:lnTo>
                    <a:pt x="507103" y="387018"/>
                  </a:lnTo>
                  <a:lnTo>
                    <a:pt x="97666" y="387018"/>
                  </a:lnTo>
                  <a:close/>
                </a:path>
              </a:pathLst>
            </a:custGeom>
            <a:grpFill/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83C8815-A9AF-44A3-8096-34D0143C7A88}"/>
                </a:ext>
              </a:extLst>
            </p:cNvPr>
            <p:cNvSpPr/>
            <p:nvPr/>
          </p:nvSpPr>
          <p:spPr>
            <a:xfrm>
              <a:off x="3880880" y="4834419"/>
              <a:ext cx="232208" cy="61921"/>
            </a:xfrm>
            <a:custGeom>
              <a:avLst/>
              <a:gdLst>
                <a:gd name="connsiteX0" fmla="*/ 231811 w 232208"/>
                <a:gd name="connsiteY0" fmla="*/ 51734 h 61921"/>
                <a:gd name="connsiteX1" fmla="*/ 216328 w 232208"/>
                <a:gd name="connsiteY1" fmla="*/ 5292 h 61921"/>
                <a:gd name="connsiteX2" fmla="*/ 208986 w 232208"/>
                <a:gd name="connsiteY2" fmla="*/ 0 h 61921"/>
                <a:gd name="connsiteX3" fmla="*/ 179401 w 232208"/>
                <a:gd name="connsiteY3" fmla="*/ 0 h 61921"/>
                <a:gd name="connsiteX4" fmla="*/ 171661 w 232208"/>
                <a:gd name="connsiteY4" fmla="*/ 7740 h 61921"/>
                <a:gd name="connsiteX5" fmla="*/ 179401 w 232208"/>
                <a:gd name="connsiteY5" fmla="*/ 15479 h 61921"/>
                <a:gd name="connsiteX6" fmla="*/ 203408 w 232208"/>
                <a:gd name="connsiteY6" fmla="*/ 15479 h 61921"/>
                <a:gd name="connsiteX7" fmla="*/ 213729 w 232208"/>
                <a:gd name="connsiteY7" fmla="*/ 46441 h 61921"/>
                <a:gd name="connsiteX8" fmla="*/ 18479 w 232208"/>
                <a:gd name="connsiteY8" fmla="*/ 46441 h 61921"/>
                <a:gd name="connsiteX9" fmla="*/ 28800 w 232208"/>
                <a:gd name="connsiteY9" fmla="*/ 15479 h 61921"/>
                <a:gd name="connsiteX10" fmla="*/ 52820 w 232208"/>
                <a:gd name="connsiteY10" fmla="*/ 15479 h 61921"/>
                <a:gd name="connsiteX11" fmla="*/ 60560 w 232208"/>
                <a:gd name="connsiteY11" fmla="*/ 7740 h 61921"/>
                <a:gd name="connsiteX12" fmla="*/ 52820 w 232208"/>
                <a:gd name="connsiteY12" fmla="*/ 0 h 61921"/>
                <a:gd name="connsiteX13" fmla="*/ 23220 w 232208"/>
                <a:gd name="connsiteY13" fmla="*/ 0 h 61921"/>
                <a:gd name="connsiteX14" fmla="*/ 15878 w 232208"/>
                <a:gd name="connsiteY14" fmla="*/ 5292 h 61921"/>
                <a:gd name="connsiteX15" fmla="*/ 398 w 232208"/>
                <a:gd name="connsiteY15" fmla="*/ 51734 h 61921"/>
                <a:gd name="connsiteX16" fmla="*/ 1461 w 232208"/>
                <a:gd name="connsiteY16" fmla="*/ 58707 h 61921"/>
                <a:gd name="connsiteX17" fmla="*/ 7740 w 232208"/>
                <a:gd name="connsiteY17" fmla="*/ 61921 h 61921"/>
                <a:gd name="connsiteX18" fmla="*/ 224467 w 232208"/>
                <a:gd name="connsiteY18" fmla="*/ 61921 h 61921"/>
                <a:gd name="connsiteX19" fmla="*/ 230746 w 232208"/>
                <a:gd name="connsiteY19" fmla="*/ 58707 h 61921"/>
                <a:gd name="connsiteX20" fmla="*/ 231811 w 232208"/>
                <a:gd name="connsiteY20" fmla="*/ 51734 h 6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2208" h="61921">
                  <a:moveTo>
                    <a:pt x="231811" y="51734"/>
                  </a:moveTo>
                  <a:lnTo>
                    <a:pt x="216328" y="5292"/>
                  </a:lnTo>
                  <a:cubicBezTo>
                    <a:pt x="215275" y="2131"/>
                    <a:pt x="212317" y="0"/>
                    <a:pt x="208986" y="0"/>
                  </a:cubicBezTo>
                  <a:lnTo>
                    <a:pt x="179401" y="0"/>
                  </a:lnTo>
                  <a:cubicBezTo>
                    <a:pt x="175125" y="0"/>
                    <a:pt x="171661" y="3465"/>
                    <a:pt x="171661" y="7740"/>
                  </a:cubicBezTo>
                  <a:cubicBezTo>
                    <a:pt x="171661" y="12014"/>
                    <a:pt x="175125" y="15479"/>
                    <a:pt x="179401" y="15479"/>
                  </a:cubicBezTo>
                  <a:lnTo>
                    <a:pt x="203408" y="15479"/>
                  </a:lnTo>
                  <a:lnTo>
                    <a:pt x="213729" y="46441"/>
                  </a:lnTo>
                  <a:lnTo>
                    <a:pt x="18479" y="46441"/>
                  </a:lnTo>
                  <a:lnTo>
                    <a:pt x="28800" y="15479"/>
                  </a:lnTo>
                  <a:lnTo>
                    <a:pt x="52820" y="15479"/>
                  </a:lnTo>
                  <a:cubicBezTo>
                    <a:pt x="57095" y="15479"/>
                    <a:pt x="60560" y="12014"/>
                    <a:pt x="60560" y="7740"/>
                  </a:cubicBezTo>
                  <a:cubicBezTo>
                    <a:pt x="60560" y="3465"/>
                    <a:pt x="57095" y="0"/>
                    <a:pt x="52820" y="0"/>
                  </a:cubicBezTo>
                  <a:lnTo>
                    <a:pt x="23220" y="0"/>
                  </a:lnTo>
                  <a:cubicBezTo>
                    <a:pt x="19888" y="0"/>
                    <a:pt x="16930" y="2132"/>
                    <a:pt x="15878" y="5292"/>
                  </a:cubicBezTo>
                  <a:lnTo>
                    <a:pt x="398" y="51734"/>
                  </a:lnTo>
                  <a:cubicBezTo>
                    <a:pt x="-390" y="54094"/>
                    <a:pt x="6" y="56688"/>
                    <a:pt x="1461" y="58707"/>
                  </a:cubicBezTo>
                  <a:cubicBezTo>
                    <a:pt x="2915" y="60725"/>
                    <a:pt x="5252" y="61921"/>
                    <a:pt x="7740" y="61921"/>
                  </a:cubicBezTo>
                  <a:lnTo>
                    <a:pt x="224467" y="61921"/>
                  </a:lnTo>
                  <a:cubicBezTo>
                    <a:pt x="226955" y="61921"/>
                    <a:pt x="229292" y="60725"/>
                    <a:pt x="230746" y="58707"/>
                  </a:cubicBezTo>
                  <a:cubicBezTo>
                    <a:pt x="232202" y="56688"/>
                    <a:pt x="232598" y="54094"/>
                    <a:pt x="231811" y="51734"/>
                  </a:cubicBezTo>
                  <a:close/>
                </a:path>
              </a:pathLst>
            </a:custGeom>
            <a:grpFill/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B3D8254-B912-408E-9FF6-6CEFEDEEE926}"/>
                </a:ext>
              </a:extLst>
            </p:cNvPr>
            <p:cNvSpPr/>
            <p:nvPr/>
          </p:nvSpPr>
          <p:spPr>
            <a:xfrm>
              <a:off x="3932473" y="4597062"/>
              <a:ext cx="128999" cy="149643"/>
            </a:xfrm>
            <a:custGeom>
              <a:avLst/>
              <a:gdLst>
                <a:gd name="connsiteX0" fmla="*/ 128999 w 128999"/>
                <a:gd name="connsiteY0" fmla="*/ 141876 h 149643"/>
                <a:gd name="connsiteX1" fmla="*/ 128979 w 128999"/>
                <a:gd name="connsiteY1" fmla="*/ 141483 h 149643"/>
                <a:gd name="connsiteX2" fmla="*/ 128955 w 128999"/>
                <a:gd name="connsiteY2" fmla="*/ 141072 h 149643"/>
                <a:gd name="connsiteX3" fmla="*/ 128953 w 128999"/>
                <a:gd name="connsiteY3" fmla="*/ 141048 h 149643"/>
                <a:gd name="connsiteX4" fmla="*/ 118641 w 128999"/>
                <a:gd name="connsiteY4" fmla="*/ 48237 h 149643"/>
                <a:gd name="connsiteX5" fmla="*/ 118639 w 128999"/>
                <a:gd name="connsiteY5" fmla="*/ 48220 h 149643"/>
                <a:gd name="connsiteX6" fmla="*/ 118633 w 128999"/>
                <a:gd name="connsiteY6" fmla="*/ 48167 h 149643"/>
                <a:gd name="connsiteX7" fmla="*/ 118595 w 128999"/>
                <a:gd name="connsiteY7" fmla="*/ 47938 h 149643"/>
                <a:gd name="connsiteX8" fmla="*/ 118510 w 128999"/>
                <a:gd name="connsiteY8" fmla="*/ 47412 h 149643"/>
                <a:gd name="connsiteX9" fmla="*/ 118440 w 128999"/>
                <a:gd name="connsiteY9" fmla="*/ 47134 h 149643"/>
                <a:gd name="connsiteX10" fmla="*/ 118317 w 128999"/>
                <a:gd name="connsiteY10" fmla="*/ 46675 h 149643"/>
                <a:gd name="connsiteX11" fmla="*/ 118183 w 128999"/>
                <a:gd name="connsiteY11" fmla="*/ 46310 h 149643"/>
                <a:gd name="connsiteX12" fmla="*/ 118055 w 128999"/>
                <a:gd name="connsiteY12" fmla="*/ 45972 h 149643"/>
                <a:gd name="connsiteX13" fmla="*/ 117845 w 128999"/>
                <a:gd name="connsiteY13" fmla="*/ 45537 h 149643"/>
                <a:gd name="connsiteX14" fmla="*/ 117731 w 128999"/>
                <a:gd name="connsiteY14" fmla="*/ 45304 h 149643"/>
                <a:gd name="connsiteX15" fmla="*/ 117443 w 128999"/>
                <a:gd name="connsiteY15" fmla="*/ 44829 h 149643"/>
                <a:gd name="connsiteX16" fmla="*/ 117345 w 128999"/>
                <a:gd name="connsiteY16" fmla="*/ 44674 h 149643"/>
                <a:gd name="connsiteX17" fmla="*/ 116991 w 128999"/>
                <a:gd name="connsiteY17" fmla="*/ 44201 h 149643"/>
                <a:gd name="connsiteX18" fmla="*/ 116899 w 128999"/>
                <a:gd name="connsiteY18" fmla="*/ 44081 h 149643"/>
                <a:gd name="connsiteX19" fmla="*/ 116495 w 128999"/>
                <a:gd name="connsiteY19" fmla="*/ 43638 h 149643"/>
                <a:gd name="connsiteX20" fmla="*/ 116397 w 128999"/>
                <a:gd name="connsiteY20" fmla="*/ 43533 h 149643"/>
                <a:gd name="connsiteX21" fmla="*/ 115960 w 128999"/>
                <a:gd name="connsiteY21" fmla="*/ 43136 h 149643"/>
                <a:gd name="connsiteX22" fmla="*/ 115845 w 128999"/>
                <a:gd name="connsiteY22" fmla="*/ 43035 h 149643"/>
                <a:gd name="connsiteX23" fmla="*/ 115385 w 128999"/>
                <a:gd name="connsiteY23" fmla="*/ 42690 h 149643"/>
                <a:gd name="connsiteX24" fmla="*/ 115246 w 128999"/>
                <a:gd name="connsiteY24" fmla="*/ 42589 h 149643"/>
                <a:gd name="connsiteX25" fmla="*/ 114762 w 128999"/>
                <a:gd name="connsiteY25" fmla="*/ 42296 h 149643"/>
                <a:gd name="connsiteX26" fmla="*/ 114606 w 128999"/>
                <a:gd name="connsiteY26" fmla="*/ 42204 h 149643"/>
                <a:gd name="connsiteX27" fmla="*/ 114093 w 128999"/>
                <a:gd name="connsiteY27" fmla="*/ 41957 h 149643"/>
                <a:gd name="connsiteX28" fmla="*/ 113930 w 128999"/>
                <a:gd name="connsiteY28" fmla="*/ 41881 h 149643"/>
                <a:gd name="connsiteX29" fmla="*/ 113371 w 128999"/>
                <a:gd name="connsiteY29" fmla="*/ 41676 h 149643"/>
                <a:gd name="connsiteX30" fmla="*/ 113223 w 128999"/>
                <a:gd name="connsiteY30" fmla="*/ 41624 h 149643"/>
                <a:gd name="connsiteX31" fmla="*/ 112610 w 128999"/>
                <a:gd name="connsiteY31" fmla="*/ 41466 h 149643"/>
                <a:gd name="connsiteX32" fmla="*/ 112485 w 128999"/>
                <a:gd name="connsiteY32" fmla="*/ 41436 h 149643"/>
                <a:gd name="connsiteX33" fmla="*/ 111838 w 128999"/>
                <a:gd name="connsiteY33" fmla="*/ 41337 h 149643"/>
                <a:gd name="connsiteX34" fmla="*/ 111719 w 128999"/>
                <a:gd name="connsiteY34" fmla="*/ 41320 h 149643"/>
                <a:gd name="connsiteX35" fmla="*/ 111098 w 128999"/>
                <a:gd name="connsiteY35" fmla="*/ 41289 h 149643"/>
                <a:gd name="connsiteX36" fmla="*/ 110941 w 128999"/>
                <a:gd name="connsiteY36" fmla="*/ 41281 h 149643"/>
                <a:gd name="connsiteX37" fmla="*/ 110900 w 128999"/>
                <a:gd name="connsiteY37" fmla="*/ 41281 h 149643"/>
                <a:gd name="connsiteX38" fmla="*/ 110864 w 128999"/>
                <a:gd name="connsiteY38" fmla="*/ 41281 h 149643"/>
                <a:gd name="connsiteX39" fmla="*/ 92881 w 128999"/>
                <a:gd name="connsiteY39" fmla="*/ 41281 h 149643"/>
                <a:gd name="connsiteX40" fmla="*/ 92881 w 128999"/>
                <a:gd name="connsiteY40" fmla="*/ 28378 h 149643"/>
                <a:gd name="connsiteX41" fmla="*/ 64501 w 128999"/>
                <a:gd name="connsiteY41" fmla="*/ 0 h 149643"/>
                <a:gd name="connsiteX42" fmla="*/ 36121 w 128999"/>
                <a:gd name="connsiteY42" fmla="*/ 28380 h 149643"/>
                <a:gd name="connsiteX43" fmla="*/ 36121 w 128999"/>
                <a:gd name="connsiteY43" fmla="*/ 41283 h 149643"/>
                <a:gd name="connsiteX44" fmla="*/ 18129 w 128999"/>
                <a:gd name="connsiteY44" fmla="*/ 41283 h 149643"/>
                <a:gd name="connsiteX45" fmla="*/ 18116 w 128999"/>
                <a:gd name="connsiteY45" fmla="*/ 41283 h 149643"/>
                <a:gd name="connsiteX46" fmla="*/ 18059 w 128999"/>
                <a:gd name="connsiteY46" fmla="*/ 41283 h 149643"/>
                <a:gd name="connsiteX47" fmla="*/ 17822 w 128999"/>
                <a:gd name="connsiteY47" fmla="*/ 41295 h 149643"/>
                <a:gd name="connsiteX48" fmla="*/ 17296 w 128999"/>
                <a:gd name="connsiteY48" fmla="*/ 41321 h 149643"/>
                <a:gd name="connsiteX49" fmla="*/ 17021 w 128999"/>
                <a:gd name="connsiteY49" fmla="*/ 41360 h 149643"/>
                <a:gd name="connsiteX50" fmla="*/ 16538 w 128999"/>
                <a:gd name="connsiteY50" fmla="*/ 41433 h 149643"/>
                <a:gd name="connsiteX51" fmla="*/ 16201 w 128999"/>
                <a:gd name="connsiteY51" fmla="*/ 41516 h 149643"/>
                <a:gd name="connsiteX52" fmla="*/ 15807 w 128999"/>
                <a:gd name="connsiteY52" fmla="*/ 41617 h 149643"/>
                <a:gd name="connsiteX53" fmla="*/ 15417 w 128999"/>
                <a:gd name="connsiteY53" fmla="*/ 41754 h 149643"/>
                <a:gd name="connsiteX54" fmla="*/ 15104 w 128999"/>
                <a:gd name="connsiteY54" fmla="*/ 41868 h 149643"/>
                <a:gd name="connsiteX55" fmla="*/ 14695 w 128999"/>
                <a:gd name="connsiteY55" fmla="*/ 42059 h 149643"/>
                <a:gd name="connsiteX56" fmla="*/ 14431 w 128999"/>
                <a:gd name="connsiteY56" fmla="*/ 42186 h 149643"/>
                <a:gd name="connsiteX57" fmla="*/ 14034 w 128999"/>
                <a:gd name="connsiteY57" fmla="*/ 42419 h 149643"/>
                <a:gd name="connsiteX58" fmla="*/ 13790 w 128999"/>
                <a:gd name="connsiteY58" fmla="*/ 42566 h 149643"/>
                <a:gd name="connsiteX59" fmla="*/ 13436 w 128999"/>
                <a:gd name="connsiteY59" fmla="*/ 42823 h 149643"/>
                <a:gd name="connsiteX60" fmla="*/ 13186 w 128999"/>
                <a:gd name="connsiteY60" fmla="*/ 43010 h 149643"/>
                <a:gd name="connsiteX61" fmla="*/ 12888 w 128999"/>
                <a:gd name="connsiteY61" fmla="*/ 43273 h 149643"/>
                <a:gd name="connsiteX62" fmla="*/ 12628 w 128999"/>
                <a:gd name="connsiteY62" fmla="*/ 43510 h 149643"/>
                <a:gd name="connsiteX63" fmla="*/ 12382 w 128999"/>
                <a:gd name="connsiteY63" fmla="*/ 43773 h 149643"/>
                <a:gd name="connsiteX64" fmla="*/ 12121 w 128999"/>
                <a:gd name="connsiteY64" fmla="*/ 44061 h 149643"/>
                <a:gd name="connsiteX65" fmla="*/ 11920 w 128999"/>
                <a:gd name="connsiteY65" fmla="*/ 44322 h 149643"/>
                <a:gd name="connsiteX66" fmla="*/ 11669 w 128999"/>
                <a:gd name="connsiteY66" fmla="*/ 44657 h 149643"/>
                <a:gd name="connsiteX67" fmla="*/ 11499 w 128999"/>
                <a:gd name="connsiteY67" fmla="*/ 44930 h 149643"/>
                <a:gd name="connsiteX68" fmla="*/ 11277 w 128999"/>
                <a:gd name="connsiteY68" fmla="*/ 45294 h 149643"/>
                <a:gd name="connsiteX69" fmla="*/ 11123 w 128999"/>
                <a:gd name="connsiteY69" fmla="*/ 45604 h 149643"/>
                <a:gd name="connsiteX70" fmla="*/ 10949 w 128999"/>
                <a:gd name="connsiteY70" fmla="*/ 45967 h 149643"/>
                <a:gd name="connsiteX71" fmla="*/ 10805 w 128999"/>
                <a:gd name="connsiteY71" fmla="*/ 46345 h 149643"/>
                <a:gd name="connsiteX72" fmla="*/ 10685 w 128999"/>
                <a:gd name="connsiteY72" fmla="*/ 46672 h 149643"/>
                <a:gd name="connsiteX73" fmla="*/ 10560 w 128999"/>
                <a:gd name="connsiteY73" fmla="*/ 47142 h 149643"/>
                <a:gd name="connsiteX74" fmla="*/ 10490 w 128999"/>
                <a:gd name="connsiteY74" fmla="*/ 47413 h 149643"/>
                <a:gd name="connsiteX75" fmla="*/ 10405 w 128999"/>
                <a:gd name="connsiteY75" fmla="*/ 47938 h 149643"/>
                <a:gd name="connsiteX76" fmla="*/ 10368 w 128999"/>
                <a:gd name="connsiteY76" fmla="*/ 48167 h 149643"/>
                <a:gd name="connsiteX77" fmla="*/ 10362 w 128999"/>
                <a:gd name="connsiteY77" fmla="*/ 48220 h 149643"/>
                <a:gd name="connsiteX78" fmla="*/ 10360 w 128999"/>
                <a:gd name="connsiteY78" fmla="*/ 48237 h 149643"/>
                <a:gd name="connsiteX79" fmla="*/ 47 w 128999"/>
                <a:gd name="connsiteY79" fmla="*/ 141048 h 149643"/>
                <a:gd name="connsiteX80" fmla="*/ 46 w 128999"/>
                <a:gd name="connsiteY80" fmla="*/ 141072 h 149643"/>
                <a:gd name="connsiteX81" fmla="*/ 22 w 128999"/>
                <a:gd name="connsiteY81" fmla="*/ 141483 h 149643"/>
                <a:gd name="connsiteX82" fmla="*/ 1 w 128999"/>
                <a:gd name="connsiteY82" fmla="*/ 141876 h 149643"/>
                <a:gd name="connsiteX83" fmla="*/ 0 w 128999"/>
                <a:gd name="connsiteY83" fmla="*/ 141902 h 149643"/>
                <a:gd name="connsiteX84" fmla="*/ 12 w 128999"/>
                <a:gd name="connsiteY84" fmla="*/ 142146 h 149643"/>
                <a:gd name="connsiteX85" fmla="*/ 38 w 128999"/>
                <a:gd name="connsiteY85" fmla="*/ 142663 h 149643"/>
                <a:gd name="connsiteX86" fmla="*/ 78 w 128999"/>
                <a:gd name="connsiteY86" fmla="*/ 142945 h 149643"/>
                <a:gd name="connsiteX87" fmla="*/ 151 w 128999"/>
                <a:gd name="connsiteY87" fmla="*/ 143423 h 149643"/>
                <a:gd name="connsiteX88" fmla="*/ 233 w 128999"/>
                <a:gd name="connsiteY88" fmla="*/ 143760 h 149643"/>
                <a:gd name="connsiteX89" fmla="*/ 334 w 128999"/>
                <a:gd name="connsiteY89" fmla="*/ 144153 h 149643"/>
                <a:gd name="connsiteX90" fmla="*/ 470 w 128999"/>
                <a:gd name="connsiteY90" fmla="*/ 144536 h 149643"/>
                <a:gd name="connsiteX91" fmla="*/ 587 w 128999"/>
                <a:gd name="connsiteY91" fmla="*/ 144857 h 149643"/>
                <a:gd name="connsiteX92" fmla="*/ 772 w 128999"/>
                <a:gd name="connsiteY92" fmla="*/ 145254 h 149643"/>
                <a:gd name="connsiteX93" fmla="*/ 905 w 128999"/>
                <a:gd name="connsiteY93" fmla="*/ 145531 h 149643"/>
                <a:gd name="connsiteX94" fmla="*/ 1130 w 128999"/>
                <a:gd name="connsiteY94" fmla="*/ 145914 h 149643"/>
                <a:gd name="connsiteX95" fmla="*/ 1288 w 128999"/>
                <a:gd name="connsiteY95" fmla="*/ 146173 h 149643"/>
                <a:gd name="connsiteX96" fmla="*/ 1534 w 128999"/>
                <a:gd name="connsiteY96" fmla="*/ 146514 h 149643"/>
                <a:gd name="connsiteX97" fmla="*/ 1730 w 128999"/>
                <a:gd name="connsiteY97" fmla="*/ 146776 h 149643"/>
                <a:gd name="connsiteX98" fmla="*/ 1988 w 128999"/>
                <a:gd name="connsiteY98" fmla="*/ 147068 h 149643"/>
                <a:gd name="connsiteX99" fmla="*/ 2229 w 128999"/>
                <a:gd name="connsiteY99" fmla="*/ 147333 h 149643"/>
                <a:gd name="connsiteX100" fmla="*/ 2488 w 128999"/>
                <a:gd name="connsiteY100" fmla="*/ 147575 h 149643"/>
                <a:gd name="connsiteX101" fmla="*/ 2779 w 128999"/>
                <a:gd name="connsiteY101" fmla="*/ 147839 h 149643"/>
                <a:gd name="connsiteX102" fmla="*/ 3042 w 128999"/>
                <a:gd name="connsiteY102" fmla="*/ 148043 h 149643"/>
                <a:gd name="connsiteX103" fmla="*/ 3373 w 128999"/>
                <a:gd name="connsiteY103" fmla="*/ 148290 h 149643"/>
                <a:gd name="connsiteX104" fmla="*/ 3657 w 128999"/>
                <a:gd name="connsiteY104" fmla="*/ 148469 h 149643"/>
                <a:gd name="connsiteX105" fmla="*/ 4008 w 128999"/>
                <a:gd name="connsiteY105" fmla="*/ 148682 h 149643"/>
                <a:gd name="connsiteX106" fmla="*/ 4336 w 128999"/>
                <a:gd name="connsiteY106" fmla="*/ 148846 h 149643"/>
                <a:gd name="connsiteX107" fmla="*/ 4681 w 128999"/>
                <a:gd name="connsiteY107" fmla="*/ 149012 h 149643"/>
                <a:gd name="connsiteX108" fmla="*/ 5080 w 128999"/>
                <a:gd name="connsiteY108" fmla="*/ 149163 h 149643"/>
                <a:gd name="connsiteX109" fmla="*/ 5388 w 128999"/>
                <a:gd name="connsiteY109" fmla="*/ 149276 h 149643"/>
                <a:gd name="connsiteX110" fmla="*/ 5874 w 128999"/>
                <a:gd name="connsiteY110" fmla="*/ 149406 h 149643"/>
                <a:gd name="connsiteX111" fmla="*/ 6129 w 128999"/>
                <a:gd name="connsiteY111" fmla="*/ 149472 h 149643"/>
                <a:gd name="connsiteX112" fmla="*/ 6659 w 128999"/>
                <a:gd name="connsiteY112" fmla="*/ 149559 h 149643"/>
                <a:gd name="connsiteX113" fmla="*/ 6885 w 128999"/>
                <a:gd name="connsiteY113" fmla="*/ 149595 h 149643"/>
                <a:gd name="connsiteX114" fmla="*/ 6907 w 128999"/>
                <a:gd name="connsiteY114" fmla="*/ 149596 h 149643"/>
                <a:gd name="connsiteX115" fmla="*/ 7740 w 128999"/>
                <a:gd name="connsiteY115" fmla="*/ 149642 h 149643"/>
                <a:gd name="connsiteX116" fmla="*/ 7749 w 128999"/>
                <a:gd name="connsiteY116" fmla="*/ 149643 h 149643"/>
                <a:gd name="connsiteX117" fmla="*/ 7760 w 128999"/>
                <a:gd name="connsiteY117" fmla="*/ 149642 h 149643"/>
                <a:gd name="connsiteX118" fmla="*/ 121240 w 128999"/>
                <a:gd name="connsiteY118" fmla="*/ 149642 h 149643"/>
                <a:gd name="connsiteX119" fmla="*/ 121252 w 128999"/>
                <a:gd name="connsiteY119" fmla="*/ 149643 h 149643"/>
                <a:gd name="connsiteX120" fmla="*/ 121261 w 128999"/>
                <a:gd name="connsiteY120" fmla="*/ 149642 h 149643"/>
                <a:gd name="connsiteX121" fmla="*/ 122093 w 128999"/>
                <a:gd name="connsiteY121" fmla="*/ 149596 h 149643"/>
                <a:gd name="connsiteX122" fmla="*/ 122115 w 128999"/>
                <a:gd name="connsiteY122" fmla="*/ 149595 h 149643"/>
                <a:gd name="connsiteX123" fmla="*/ 122340 w 128999"/>
                <a:gd name="connsiteY123" fmla="*/ 149559 h 149643"/>
                <a:gd name="connsiteX124" fmla="*/ 122871 w 128999"/>
                <a:gd name="connsiteY124" fmla="*/ 149472 h 149643"/>
                <a:gd name="connsiteX125" fmla="*/ 123127 w 128999"/>
                <a:gd name="connsiteY125" fmla="*/ 149406 h 149643"/>
                <a:gd name="connsiteX126" fmla="*/ 123613 w 128999"/>
                <a:gd name="connsiteY126" fmla="*/ 149276 h 149643"/>
                <a:gd name="connsiteX127" fmla="*/ 123919 w 128999"/>
                <a:gd name="connsiteY127" fmla="*/ 149164 h 149643"/>
                <a:gd name="connsiteX128" fmla="*/ 124321 w 128999"/>
                <a:gd name="connsiteY128" fmla="*/ 149013 h 149643"/>
                <a:gd name="connsiteX129" fmla="*/ 124664 w 128999"/>
                <a:gd name="connsiteY129" fmla="*/ 148847 h 149643"/>
                <a:gd name="connsiteX130" fmla="*/ 124991 w 128999"/>
                <a:gd name="connsiteY130" fmla="*/ 148684 h 149643"/>
                <a:gd name="connsiteX131" fmla="*/ 125344 w 128999"/>
                <a:gd name="connsiteY131" fmla="*/ 148469 h 149643"/>
                <a:gd name="connsiteX132" fmla="*/ 125627 w 128999"/>
                <a:gd name="connsiteY132" fmla="*/ 148292 h 149643"/>
                <a:gd name="connsiteX133" fmla="*/ 125958 w 128999"/>
                <a:gd name="connsiteY133" fmla="*/ 148044 h 149643"/>
                <a:gd name="connsiteX134" fmla="*/ 126222 w 128999"/>
                <a:gd name="connsiteY134" fmla="*/ 147841 h 149643"/>
                <a:gd name="connsiteX135" fmla="*/ 126512 w 128999"/>
                <a:gd name="connsiteY135" fmla="*/ 147576 h 149643"/>
                <a:gd name="connsiteX136" fmla="*/ 126771 w 128999"/>
                <a:gd name="connsiteY136" fmla="*/ 147334 h 149643"/>
                <a:gd name="connsiteX137" fmla="*/ 127012 w 128999"/>
                <a:gd name="connsiteY137" fmla="*/ 147069 h 149643"/>
                <a:gd name="connsiteX138" fmla="*/ 127270 w 128999"/>
                <a:gd name="connsiteY138" fmla="*/ 146777 h 149643"/>
                <a:gd name="connsiteX139" fmla="*/ 127465 w 128999"/>
                <a:gd name="connsiteY139" fmla="*/ 146516 h 149643"/>
                <a:gd name="connsiteX140" fmla="*/ 127713 w 128999"/>
                <a:gd name="connsiteY140" fmla="*/ 146174 h 149643"/>
                <a:gd name="connsiteX141" fmla="*/ 127869 w 128999"/>
                <a:gd name="connsiteY141" fmla="*/ 145915 h 149643"/>
                <a:gd name="connsiteX142" fmla="*/ 128094 w 128999"/>
                <a:gd name="connsiteY142" fmla="*/ 145532 h 149643"/>
                <a:gd name="connsiteX143" fmla="*/ 128226 w 128999"/>
                <a:gd name="connsiteY143" fmla="*/ 145258 h 149643"/>
                <a:gd name="connsiteX144" fmla="*/ 128412 w 128999"/>
                <a:gd name="connsiteY144" fmla="*/ 144857 h 149643"/>
                <a:gd name="connsiteX145" fmla="*/ 128530 w 128999"/>
                <a:gd name="connsiteY145" fmla="*/ 144537 h 149643"/>
                <a:gd name="connsiteX146" fmla="*/ 128664 w 128999"/>
                <a:gd name="connsiteY146" fmla="*/ 144154 h 149643"/>
                <a:gd name="connsiteX147" fmla="*/ 128767 w 128999"/>
                <a:gd name="connsiteY147" fmla="*/ 143758 h 149643"/>
                <a:gd name="connsiteX148" fmla="*/ 128849 w 128999"/>
                <a:gd name="connsiteY148" fmla="*/ 143423 h 149643"/>
                <a:gd name="connsiteX149" fmla="*/ 128921 w 128999"/>
                <a:gd name="connsiteY149" fmla="*/ 142945 h 149643"/>
                <a:gd name="connsiteX150" fmla="*/ 128961 w 128999"/>
                <a:gd name="connsiteY150" fmla="*/ 142663 h 149643"/>
                <a:gd name="connsiteX151" fmla="*/ 128987 w 128999"/>
                <a:gd name="connsiteY151" fmla="*/ 142146 h 149643"/>
                <a:gd name="connsiteX152" fmla="*/ 128999 w 128999"/>
                <a:gd name="connsiteY152" fmla="*/ 141902 h 149643"/>
                <a:gd name="connsiteX153" fmla="*/ 128999 w 128999"/>
                <a:gd name="connsiteY153" fmla="*/ 141876 h 149643"/>
                <a:gd name="connsiteX154" fmla="*/ 51601 w 128999"/>
                <a:gd name="connsiteY154" fmla="*/ 28379 h 149643"/>
                <a:gd name="connsiteX155" fmla="*/ 64501 w 128999"/>
                <a:gd name="connsiteY155" fmla="*/ 15479 h 149643"/>
                <a:gd name="connsiteX156" fmla="*/ 77402 w 128999"/>
                <a:gd name="connsiteY156" fmla="*/ 28379 h 149643"/>
                <a:gd name="connsiteX157" fmla="*/ 77402 w 128999"/>
                <a:gd name="connsiteY157" fmla="*/ 41282 h 149643"/>
                <a:gd name="connsiteX158" fmla="*/ 51602 w 128999"/>
                <a:gd name="connsiteY158" fmla="*/ 41282 h 149643"/>
                <a:gd name="connsiteX159" fmla="*/ 51602 w 128999"/>
                <a:gd name="connsiteY159" fmla="*/ 28379 h 149643"/>
                <a:gd name="connsiteX160" fmla="*/ 16387 w 128999"/>
                <a:gd name="connsiteY160" fmla="*/ 134163 h 149643"/>
                <a:gd name="connsiteX161" fmla="*/ 24987 w 128999"/>
                <a:gd name="connsiteY161" fmla="*/ 56762 h 149643"/>
                <a:gd name="connsiteX162" fmla="*/ 36121 w 128999"/>
                <a:gd name="connsiteY162" fmla="*/ 56762 h 149643"/>
                <a:gd name="connsiteX163" fmla="*/ 36121 w 128999"/>
                <a:gd name="connsiteY163" fmla="*/ 59343 h 149643"/>
                <a:gd name="connsiteX164" fmla="*/ 43860 w 128999"/>
                <a:gd name="connsiteY164" fmla="*/ 67082 h 149643"/>
                <a:gd name="connsiteX165" fmla="*/ 51600 w 128999"/>
                <a:gd name="connsiteY165" fmla="*/ 59343 h 149643"/>
                <a:gd name="connsiteX166" fmla="*/ 51600 w 128999"/>
                <a:gd name="connsiteY166" fmla="*/ 56762 h 149643"/>
                <a:gd name="connsiteX167" fmla="*/ 77399 w 128999"/>
                <a:gd name="connsiteY167" fmla="*/ 56762 h 149643"/>
                <a:gd name="connsiteX168" fmla="*/ 77399 w 128999"/>
                <a:gd name="connsiteY168" fmla="*/ 59343 h 149643"/>
                <a:gd name="connsiteX169" fmla="*/ 85139 w 128999"/>
                <a:gd name="connsiteY169" fmla="*/ 67082 h 149643"/>
                <a:gd name="connsiteX170" fmla="*/ 92878 w 128999"/>
                <a:gd name="connsiteY170" fmla="*/ 59343 h 149643"/>
                <a:gd name="connsiteX171" fmla="*/ 92878 w 128999"/>
                <a:gd name="connsiteY171" fmla="*/ 56762 h 149643"/>
                <a:gd name="connsiteX172" fmla="*/ 104012 w 128999"/>
                <a:gd name="connsiteY172" fmla="*/ 56762 h 149643"/>
                <a:gd name="connsiteX173" fmla="*/ 112611 w 128999"/>
                <a:gd name="connsiteY173" fmla="*/ 134163 h 149643"/>
                <a:gd name="connsiteX174" fmla="*/ 16387 w 128999"/>
                <a:gd name="connsiteY174" fmla="*/ 134163 h 149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</a:cxnLst>
              <a:rect l="l" t="t" r="r" b="b"/>
              <a:pathLst>
                <a:path w="128999" h="149643">
                  <a:moveTo>
                    <a:pt x="128999" y="141876"/>
                  </a:moveTo>
                  <a:cubicBezTo>
                    <a:pt x="128998" y="141746"/>
                    <a:pt x="128986" y="141614"/>
                    <a:pt x="128979" y="141483"/>
                  </a:cubicBezTo>
                  <a:cubicBezTo>
                    <a:pt x="128972" y="141346"/>
                    <a:pt x="128968" y="141206"/>
                    <a:pt x="128955" y="141072"/>
                  </a:cubicBezTo>
                  <a:cubicBezTo>
                    <a:pt x="128953" y="141064"/>
                    <a:pt x="128954" y="141056"/>
                    <a:pt x="128953" y="141048"/>
                  </a:cubicBezTo>
                  <a:lnTo>
                    <a:pt x="118641" y="48237"/>
                  </a:lnTo>
                  <a:cubicBezTo>
                    <a:pt x="118640" y="48232"/>
                    <a:pt x="118639" y="48226"/>
                    <a:pt x="118639" y="48220"/>
                  </a:cubicBezTo>
                  <a:lnTo>
                    <a:pt x="118633" y="48167"/>
                  </a:lnTo>
                  <a:cubicBezTo>
                    <a:pt x="118624" y="48089"/>
                    <a:pt x="118607" y="48015"/>
                    <a:pt x="118595" y="47938"/>
                  </a:cubicBezTo>
                  <a:cubicBezTo>
                    <a:pt x="118571" y="47761"/>
                    <a:pt x="118547" y="47585"/>
                    <a:pt x="118510" y="47412"/>
                  </a:cubicBezTo>
                  <a:cubicBezTo>
                    <a:pt x="118490" y="47317"/>
                    <a:pt x="118461" y="47227"/>
                    <a:pt x="118440" y="47134"/>
                  </a:cubicBezTo>
                  <a:cubicBezTo>
                    <a:pt x="118400" y="46980"/>
                    <a:pt x="118364" y="46825"/>
                    <a:pt x="118317" y="46675"/>
                  </a:cubicBezTo>
                  <a:cubicBezTo>
                    <a:pt x="118277" y="46551"/>
                    <a:pt x="118228" y="46432"/>
                    <a:pt x="118183" y="46310"/>
                  </a:cubicBezTo>
                  <a:cubicBezTo>
                    <a:pt x="118140" y="46198"/>
                    <a:pt x="118102" y="46082"/>
                    <a:pt x="118055" y="45972"/>
                  </a:cubicBezTo>
                  <a:cubicBezTo>
                    <a:pt x="117991" y="45824"/>
                    <a:pt x="117917" y="45681"/>
                    <a:pt x="117845" y="45537"/>
                  </a:cubicBezTo>
                  <a:cubicBezTo>
                    <a:pt x="117807" y="45460"/>
                    <a:pt x="117772" y="45380"/>
                    <a:pt x="117731" y="45304"/>
                  </a:cubicBezTo>
                  <a:cubicBezTo>
                    <a:pt x="117641" y="45141"/>
                    <a:pt x="117542" y="44985"/>
                    <a:pt x="117443" y="44829"/>
                  </a:cubicBezTo>
                  <a:cubicBezTo>
                    <a:pt x="117409" y="44778"/>
                    <a:pt x="117380" y="44724"/>
                    <a:pt x="117345" y="44674"/>
                  </a:cubicBezTo>
                  <a:cubicBezTo>
                    <a:pt x="117234" y="44511"/>
                    <a:pt x="117114" y="44355"/>
                    <a:pt x="116991" y="44201"/>
                  </a:cubicBezTo>
                  <a:cubicBezTo>
                    <a:pt x="116960" y="44161"/>
                    <a:pt x="116930" y="44119"/>
                    <a:pt x="116899" y="44081"/>
                  </a:cubicBezTo>
                  <a:cubicBezTo>
                    <a:pt x="116771" y="43928"/>
                    <a:pt x="116635" y="43782"/>
                    <a:pt x="116495" y="43638"/>
                  </a:cubicBezTo>
                  <a:cubicBezTo>
                    <a:pt x="116462" y="43603"/>
                    <a:pt x="116431" y="43566"/>
                    <a:pt x="116397" y="43533"/>
                  </a:cubicBezTo>
                  <a:cubicBezTo>
                    <a:pt x="116257" y="43394"/>
                    <a:pt x="116109" y="43264"/>
                    <a:pt x="115960" y="43136"/>
                  </a:cubicBezTo>
                  <a:cubicBezTo>
                    <a:pt x="115921" y="43103"/>
                    <a:pt x="115885" y="43067"/>
                    <a:pt x="115845" y="43035"/>
                  </a:cubicBezTo>
                  <a:cubicBezTo>
                    <a:pt x="115696" y="42913"/>
                    <a:pt x="115541" y="42801"/>
                    <a:pt x="115385" y="42690"/>
                  </a:cubicBezTo>
                  <a:cubicBezTo>
                    <a:pt x="115338" y="42657"/>
                    <a:pt x="115293" y="42622"/>
                    <a:pt x="115246" y="42589"/>
                  </a:cubicBezTo>
                  <a:cubicBezTo>
                    <a:pt x="115090" y="42484"/>
                    <a:pt x="114926" y="42389"/>
                    <a:pt x="114762" y="42296"/>
                  </a:cubicBezTo>
                  <a:cubicBezTo>
                    <a:pt x="114709" y="42266"/>
                    <a:pt x="114659" y="42232"/>
                    <a:pt x="114606" y="42204"/>
                  </a:cubicBezTo>
                  <a:cubicBezTo>
                    <a:pt x="114439" y="42113"/>
                    <a:pt x="114266" y="42034"/>
                    <a:pt x="114093" y="41957"/>
                  </a:cubicBezTo>
                  <a:cubicBezTo>
                    <a:pt x="114037" y="41933"/>
                    <a:pt x="113986" y="41904"/>
                    <a:pt x="113930" y="41881"/>
                  </a:cubicBezTo>
                  <a:cubicBezTo>
                    <a:pt x="113747" y="41805"/>
                    <a:pt x="113561" y="41739"/>
                    <a:pt x="113371" y="41676"/>
                  </a:cubicBezTo>
                  <a:cubicBezTo>
                    <a:pt x="113320" y="41659"/>
                    <a:pt x="113273" y="41640"/>
                    <a:pt x="113223" y="41624"/>
                  </a:cubicBezTo>
                  <a:cubicBezTo>
                    <a:pt x="113023" y="41562"/>
                    <a:pt x="112818" y="41512"/>
                    <a:pt x="112610" y="41466"/>
                  </a:cubicBezTo>
                  <a:cubicBezTo>
                    <a:pt x="112568" y="41457"/>
                    <a:pt x="112528" y="41445"/>
                    <a:pt x="112485" y="41436"/>
                  </a:cubicBezTo>
                  <a:cubicBezTo>
                    <a:pt x="112273" y="41393"/>
                    <a:pt x="112056" y="41363"/>
                    <a:pt x="111838" y="41337"/>
                  </a:cubicBezTo>
                  <a:cubicBezTo>
                    <a:pt x="111798" y="41332"/>
                    <a:pt x="111760" y="41324"/>
                    <a:pt x="111719" y="41320"/>
                  </a:cubicBezTo>
                  <a:cubicBezTo>
                    <a:pt x="111514" y="41299"/>
                    <a:pt x="111307" y="41293"/>
                    <a:pt x="111098" y="41289"/>
                  </a:cubicBezTo>
                  <a:cubicBezTo>
                    <a:pt x="111045" y="41288"/>
                    <a:pt x="110993" y="41281"/>
                    <a:pt x="110941" y="41281"/>
                  </a:cubicBezTo>
                  <a:lnTo>
                    <a:pt x="110900" y="41281"/>
                  </a:lnTo>
                  <a:cubicBezTo>
                    <a:pt x="110888" y="41281"/>
                    <a:pt x="110877" y="41281"/>
                    <a:pt x="110864" y="41281"/>
                  </a:cubicBezTo>
                  <a:lnTo>
                    <a:pt x="92881" y="41281"/>
                  </a:lnTo>
                  <a:lnTo>
                    <a:pt x="92881" y="28378"/>
                  </a:lnTo>
                  <a:cubicBezTo>
                    <a:pt x="92881" y="12731"/>
                    <a:pt x="80150" y="0"/>
                    <a:pt x="64501" y="0"/>
                  </a:cubicBezTo>
                  <a:cubicBezTo>
                    <a:pt x="48853" y="0"/>
                    <a:pt x="36121" y="12731"/>
                    <a:pt x="36121" y="28380"/>
                  </a:cubicBezTo>
                  <a:lnTo>
                    <a:pt x="36121" y="41283"/>
                  </a:lnTo>
                  <a:lnTo>
                    <a:pt x="18129" y="41283"/>
                  </a:lnTo>
                  <a:cubicBezTo>
                    <a:pt x="18124" y="41283"/>
                    <a:pt x="18120" y="41283"/>
                    <a:pt x="18116" y="41283"/>
                  </a:cubicBezTo>
                  <a:lnTo>
                    <a:pt x="18059" y="41283"/>
                  </a:lnTo>
                  <a:cubicBezTo>
                    <a:pt x="17978" y="41283"/>
                    <a:pt x="17901" y="41292"/>
                    <a:pt x="17822" y="41295"/>
                  </a:cubicBezTo>
                  <a:cubicBezTo>
                    <a:pt x="17646" y="41300"/>
                    <a:pt x="17470" y="41304"/>
                    <a:pt x="17296" y="41321"/>
                  </a:cubicBezTo>
                  <a:cubicBezTo>
                    <a:pt x="17203" y="41330"/>
                    <a:pt x="17113" y="41348"/>
                    <a:pt x="17021" y="41360"/>
                  </a:cubicBezTo>
                  <a:cubicBezTo>
                    <a:pt x="16859" y="41382"/>
                    <a:pt x="16697" y="41401"/>
                    <a:pt x="16538" y="41433"/>
                  </a:cubicBezTo>
                  <a:cubicBezTo>
                    <a:pt x="16424" y="41456"/>
                    <a:pt x="16313" y="41488"/>
                    <a:pt x="16201" y="41516"/>
                  </a:cubicBezTo>
                  <a:cubicBezTo>
                    <a:pt x="16069" y="41549"/>
                    <a:pt x="15936" y="41578"/>
                    <a:pt x="15807" y="41617"/>
                  </a:cubicBezTo>
                  <a:cubicBezTo>
                    <a:pt x="15674" y="41657"/>
                    <a:pt x="15547" y="41707"/>
                    <a:pt x="15417" y="41754"/>
                  </a:cubicBezTo>
                  <a:cubicBezTo>
                    <a:pt x="15313" y="41792"/>
                    <a:pt x="15207" y="41825"/>
                    <a:pt x="15104" y="41868"/>
                  </a:cubicBezTo>
                  <a:cubicBezTo>
                    <a:pt x="14964" y="41926"/>
                    <a:pt x="14830" y="41993"/>
                    <a:pt x="14695" y="42059"/>
                  </a:cubicBezTo>
                  <a:cubicBezTo>
                    <a:pt x="14607" y="42101"/>
                    <a:pt x="14517" y="42140"/>
                    <a:pt x="14431" y="42186"/>
                  </a:cubicBezTo>
                  <a:cubicBezTo>
                    <a:pt x="14295" y="42258"/>
                    <a:pt x="14165" y="42338"/>
                    <a:pt x="14034" y="42419"/>
                  </a:cubicBezTo>
                  <a:cubicBezTo>
                    <a:pt x="13953" y="42468"/>
                    <a:pt x="13869" y="42515"/>
                    <a:pt x="13790" y="42566"/>
                  </a:cubicBezTo>
                  <a:cubicBezTo>
                    <a:pt x="13669" y="42647"/>
                    <a:pt x="13552" y="42736"/>
                    <a:pt x="13436" y="42823"/>
                  </a:cubicBezTo>
                  <a:cubicBezTo>
                    <a:pt x="13352" y="42885"/>
                    <a:pt x="13268" y="42945"/>
                    <a:pt x="13186" y="43010"/>
                  </a:cubicBezTo>
                  <a:cubicBezTo>
                    <a:pt x="13083" y="43094"/>
                    <a:pt x="12987" y="43185"/>
                    <a:pt x="12888" y="43273"/>
                  </a:cubicBezTo>
                  <a:cubicBezTo>
                    <a:pt x="12800" y="43352"/>
                    <a:pt x="12711" y="43427"/>
                    <a:pt x="12628" y="43510"/>
                  </a:cubicBezTo>
                  <a:cubicBezTo>
                    <a:pt x="12542" y="43594"/>
                    <a:pt x="12464" y="43684"/>
                    <a:pt x="12382" y="43773"/>
                  </a:cubicBezTo>
                  <a:cubicBezTo>
                    <a:pt x="12295" y="43868"/>
                    <a:pt x="12204" y="43962"/>
                    <a:pt x="12121" y="44061"/>
                  </a:cubicBezTo>
                  <a:cubicBezTo>
                    <a:pt x="12051" y="44144"/>
                    <a:pt x="11986" y="44234"/>
                    <a:pt x="11920" y="44322"/>
                  </a:cubicBezTo>
                  <a:cubicBezTo>
                    <a:pt x="11834" y="44432"/>
                    <a:pt x="11748" y="44542"/>
                    <a:pt x="11669" y="44657"/>
                  </a:cubicBezTo>
                  <a:cubicBezTo>
                    <a:pt x="11608" y="44745"/>
                    <a:pt x="11556" y="44839"/>
                    <a:pt x="11499" y="44930"/>
                  </a:cubicBezTo>
                  <a:cubicBezTo>
                    <a:pt x="11424" y="45050"/>
                    <a:pt x="11346" y="45169"/>
                    <a:pt x="11277" y="45294"/>
                  </a:cubicBezTo>
                  <a:cubicBezTo>
                    <a:pt x="11221" y="45395"/>
                    <a:pt x="11174" y="45500"/>
                    <a:pt x="11123" y="45604"/>
                  </a:cubicBezTo>
                  <a:cubicBezTo>
                    <a:pt x="11063" y="45724"/>
                    <a:pt x="11003" y="45843"/>
                    <a:pt x="10949" y="45967"/>
                  </a:cubicBezTo>
                  <a:cubicBezTo>
                    <a:pt x="10895" y="46090"/>
                    <a:pt x="10852" y="46218"/>
                    <a:pt x="10805" y="46345"/>
                  </a:cubicBezTo>
                  <a:cubicBezTo>
                    <a:pt x="10765" y="46455"/>
                    <a:pt x="10721" y="46561"/>
                    <a:pt x="10685" y="46672"/>
                  </a:cubicBezTo>
                  <a:cubicBezTo>
                    <a:pt x="10636" y="46826"/>
                    <a:pt x="10599" y="46984"/>
                    <a:pt x="10560" y="47142"/>
                  </a:cubicBezTo>
                  <a:cubicBezTo>
                    <a:pt x="10537" y="47233"/>
                    <a:pt x="10509" y="47322"/>
                    <a:pt x="10490" y="47413"/>
                  </a:cubicBezTo>
                  <a:cubicBezTo>
                    <a:pt x="10454" y="47586"/>
                    <a:pt x="10429" y="47762"/>
                    <a:pt x="10405" y="47938"/>
                  </a:cubicBezTo>
                  <a:cubicBezTo>
                    <a:pt x="10394" y="48015"/>
                    <a:pt x="10377" y="48089"/>
                    <a:pt x="10368" y="48167"/>
                  </a:cubicBezTo>
                  <a:lnTo>
                    <a:pt x="10362" y="48220"/>
                  </a:lnTo>
                  <a:cubicBezTo>
                    <a:pt x="10361" y="48226"/>
                    <a:pt x="10361" y="48232"/>
                    <a:pt x="10360" y="48237"/>
                  </a:cubicBezTo>
                  <a:lnTo>
                    <a:pt x="47" y="141048"/>
                  </a:lnTo>
                  <a:cubicBezTo>
                    <a:pt x="46" y="141057"/>
                    <a:pt x="46" y="141065"/>
                    <a:pt x="46" y="141072"/>
                  </a:cubicBezTo>
                  <a:cubicBezTo>
                    <a:pt x="31" y="141207"/>
                    <a:pt x="28" y="141346"/>
                    <a:pt x="22" y="141483"/>
                  </a:cubicBezTo>
                  <a:cubicBezTo>
                    <a:pt x="14" y="141614"/>
                    <a:pt x="2" y="141746"/>
                    <a:pt x="1" y="141876"/>
                  </a:cubicBezTo>
                  <a:cubicBezTo>
                    <a:pt x="1" y="141884"/>
                    <a:pt x="0" y="141893"/>
                    <a:pt x="0" y="141902"/>
                  </a:cubicBezTo>
                  <a:cubicBezTo>
                    <a:pt x="0" y="141984"/>
                    <a:pt x="10" y="142065"/>
                    <a:pt x="12" y="142146"/>
                  </a:cubicBezTo>
                  <a:cubicBezTo>
                    <a:pt x="19" y="142320"/>
                    <a:pt x="23" y="142493"/>
                    <a:pt x="38" y="142663"/>
                  </a:cubicBezTo>
                  <a:cubicBezTo>
                    <a:pt x="48" y="142758"/>
                    <a:pt x="65" y="142851"/>
                    <a:pt x="78" y="142945"/>
                  </a:cubicBezTo>
                  <a:cubicBezTo>
                    <a:pt x="100" y="143105"/>
                    <a:pt x="120" y="143266"/>
                    <a:pt x="151" y="143423"/>
                  </a:cubicBezTo>
                  <a:cubicBezTo>
                    <a:pt x="174" y="143537"/>
                    <a:pt x="206" y="143648"/>
                    <a:pt x="233" y="143760"/>
                  </a:cubicBezTo>
                  <a:cubicBezTo>
                    <a:pt x="265" y="143892"/>
                    <a:pt x="296" y="144024"/>
                    <a:pt x="334" y="144153"/>
                  </a:cubicBezTo>
                  <a:cubicBezTo>
                    <a:pt x="375" y="144283"/>
                    <a:pt x="423" y="144409"/>
                    <a:pt x="470" y="144536"/>
                  </a:cubicBezTo>
                  <a:cubicBezTo>
                    <a:pt x="509" y="144644"/>
                    <a:pt x="544" y="144753"/>
                    <a:pt x="587" y="144857"/>
                  </a:cubicBezTo>
                  <a:cubicBezTo>
                    <a:pt x="643" y="144992"/>
                    <a:pt x="708" y="145123"/>
                    <a:pt x="772" y="145254"/>
                  </a:cubicBezTo>
                  <a:cubicBezTo>
                    <a:pt x="816" y="145346"/>
                    <a:pt x="858" y="145440"/>
                    <a:pt x="905" y="145531"/>
                  </a:cubicBezTo>
                  <a:cubicBezTo>
                    <a:pt x="974" y="145662"/>
                    <a:pt x="1054" y="145787"/>
                    <a:pt x="1130" y="145914"/>
                  </a:cubicBezTo>
                  <a:cubicBezTo>
                    <a:pt x="1183" y="146000"/>
                    <a:pt x="1232" y="146088"/>
                    <a:pt x="1288" y="146173"/>
                  </a:cubicBezTo>
                  <a:cubicBezTo>
                    <a:pt x="1365" y="146291"/>
                    <a:pt x="1451" y="146402"/>
                    <a:pt x="1534" y="146514"/>
                  </a:cubicBezTo>
                  <a:cubicBezTo>
                    <a:pt x="1601" y="146602"/>
                    <a:pt x="1661" y="146691"/>
                    <a:pt x="1730" y="146776"/>
                  </a:cubicBezTo>
                  <a:cubicBezTo>
                    <a:pt x="1812" y="146877"/>
                    <a:pt x="1901" y="146972"/>
                    <a:pt x="1988" y="147068"/>
                  </a:cubicBezTo>
                  <a:cubicBezTo>
                    <a:pt x="2068" y="147156"/>
                    <a:pt x="2144" y="147248"/>
                    <a:pt x="2229" y="147333"/>
                  </a:cubicBezTo>
                  <a:cubicBezTo>
                    <a:pt x="2312" y="147417"/>
                    <a:pt x="2400" y="147495"/>
                    <a:pt x="2488" y="147575"/>
                  </a:cubicBezTo>
                  <a:cubicBezTo>
                    <a:pt x="2584" y="147664"/>
                    <a:pt x="2678" y="147756"/>
                    <a:pt x="2779" y="147839"/>
                  </a:cubicBezTo>
                  <a:cubicBezTo>
                    <a:pt x="2864" y="147911"/>
                    <a:pt x="2954" y="147975"/>
                    <a:pt x="3042" y="148043"/>
                  </a:cubicBezTo>
                  <a:cubicBezTo>
                    <a:pt x="3152" y="148126"/>
                    <a:pt x="3259" y="148213"/>
                    <a:pt x="3373" y="148290"/>
                  </a:cubicBezTo>
                  <a:cubicBezTo>
                    <a:pt x="3466" y="148353"/>
                    <a:pt x="3563" y="148409"/>
                    <a:pt x="3657" y="148469"/>
                  </a:cubicBezTo>
                  <a:cubicBezTo>
                    <a:pt x="3774" y="148541"/>
                    <a:pt x="3888" y="148616"/>
                    <a:pt x="4008" y="148682"/>
                  </a:cubicBezTo>
                  <a:cubicBezTo>
                    <a:pt x="4115" y="148741"/>
                    <a:pt x="4227" y="148791"/>
                    <a:pt x="4336" y="148846"/>
                  </a:cubicBezTo>
                  <a:cubicBezTo>
                    <a:pt x="4451" y="148901"/>
                    <a:pt x="4563" y="148960"/>
                    <a:pt x="4681" y="149012"/>
                  </a:cubicBezTo>
                  <a:cubicBezTo>
                    <a:pt x="4811" y="149068"/>
                    <a:pt x="4946" y="149114"/>
                    <a:pt x="5080" y="149163"/>
                  </a:cubicBezTo>
                  <a:cubicBezTo>
                    <a:pt x="5183" y="149201"/>
                    <a:pt x="5282" y="149243"/>
                    <a:pt x="5388" y="149276"/>
                  </a:cubicBezTo>
                  <a:cubicBezTo>
                    <a:pt x="5546" y="149327"/>
                    <a:pt x="5711" y="149366"/>
                    <a:pt x="5874" y="149406"/>
                  </a:cubicBezTo>
                  <a:cubicBezTo>
                    <a:pt x="5959" y="149428"/>
                    <a:pt x="6042" y="149453"/>
                    <a:pt x="6129" y="149472"/>
                  </a:cubicBezTo>
                  <a:cubicBezTo>
                    <a:pt x="6303" y="149509"/>
                    <a:pt x="6482" y="149534"/>
                    <a:pt x="6659" y="149559"/>
                  </a:cubicBezTo>
                  <a:cubicBezTo>
                    <a:pt x="6735" y="149569"/>
                    <a:pt x="6809" y="149587"/>
                    <a:pt x="6885" y="149595"/>
                  </a:cubicBezTo>
                  <a:cubicBezTo>
                    <a:pt x="6893" y="149596"/>
                    <a:pt x="6901" y="149595"/>
                    <a:pt x="6907" y="149596"/>
                  </a:cubicBezTo>
                  <a:cubicBezTo>
                    <a:pt x="7181" y="149625"/>
                    <a:pt x="7458" y="149642"/>
                    <a:pt x="7740" y="149642"/>
                  </a:cubicBezTo>
                  <a:cubicBezTo>
                    <a:pt x="7743" y="149642"/>
                    <a:pt x="7746" y="149643"/>
                    <a:pt x="7749" y="149643"/>
                  </a:cubicBezTo>
                  <a:cubicBezTo>
                    <a:pt x="7753" y="149643"/>
                    <a:pt x="7756" y="149642"/>
                    <a:pt x="7760" y="149642"/>
                  </a:cubicBezTo>
                  <a:lnTo>
                    <a:pt x="121240" y="149642"/>
                  </a:lnTo>
                  <a:cubicBezTo>
                    <a:pt x="121244" y="149642"/>
                    <a:pt x="121248" y="149643"/>
                    <a:pt x="121252" y="149643"/>
                  </a:cubicBezTo>
                  <a:cubicBezTo>
                    <a:pt x="121255" y="149643"/>
                    <a:pt x="121258" y="149642"/>
                    <a:pt x="121261" y="149642"/>
                  </a:cubicBezTo>
                  <a:cubicBezTo>
                    <a:pt x="121542" y="149642"/>
                    <a:pt x="121819" y="149625"/>
                    <a:pt x="122093" y="149596"/>
                  </a:cubicBezTo>
                  <a:cubicBezTo>
                    <a:pt x="122101" y="149596"/>
                    <a:pt x="122109" y="149596"/>
                    <a:pt x="122115" y="149595"/>
                  </a:cubicBezTo>
                  <a:cubicBezTo>
                    <a:pt x="122192" y="149587"/>
                    <a:pt x="122266" y="149569"/>
                    <a:pt x="122340" y="149559"/>
                  </a:cubicBezTo>
                  <a:cubicBezTo>
                    <a:pt x="122519" y="149534"/>
                    <a:pt x="122697" y="149509"/>
                    <a:pt x="122871" y="149472"/>
                  </a:cubicBezTo>
                  <a:cubicBezTo>
                    <a:pt x="122957" y="149453"/>
                    <a:pt x="123041" y="149428"/>
                    <a:pt x="123127" y="149406"/>
                  </a:cubicBezTo>
                  <a:cubicBezTo>
                    <a:pt x="123290" y="149366"/>
                    <a:pt x="123453" y="149327"/>
                    <a:pt x="123613" y="149276"/>
                  </a:cubicBezTo>
                  <a:cubicBezTo>
                    <a:pt x="123718" y="149243"/>
                    <a:pt x="123816" y="149202"/>
                    <a:pt x="123919" y="149164"/>
                  </a:cubicBezTo>
                  <a:cubicBezTo>
                    <a:pt x="124053" y="149115"/>
                    <a:pt x="124190" y="149069"/>
                    <a:pt x="124321" y="149013"/>
                  </a:cubicBezTo>
                  <a:cubicBezTo>
                    <a:pt x="124437" y="148962"/>
                    <a:pt x="124551" y="148903"/>
                    <a:pt x="124664" y="148847"/>
                  </a:cubicBezTo>
                  <a:cubicBezTo>
                    <a:pt x="124774" y="148793"/>
                    <a:pt x="124885" y="148742"/>
                    <a:pt x="124991" y="148684"/>
                  </a:cubicBezTo>
                  <a:cubicBezTo>
                    <a:pt x="125112" y="148617"/>
                    <a:pt x="125228" y="148542"/>
                    <a:pt x="125344" y="148469"/>
                  </a:cubicBezTo>
                  <a:cubicBezTo>
                    <a:pt x="125439" y="148410"/>
                    <a:pt x="125536" y="148354"/>
                    <a:pt x="125627" y="148292"/>
                  </a:cubicBezTo>
                  <a:cubicBezTo>
                    <a:pt x="125741" y="148213"/>
                    <a:pt x="125850" y="148127"/>
                    <a:pt x="125958" y="148044"/>
                  </a:cubicBezTo>
                  <a:cubicBezTo>
                    <a:pt x="126047" y="147977"/>
                    <a:pt x="126137" y="147912"/>
                    <a:pt x="126222" y="147841"/>
                  </a:cubicBezTo>
                  <a:cubicBezTo>
                    <a:pt x="126324" y="147756"/>
                    <a:pt x="126417" y="147665"/>
                    <a:pt x="126512" y="147576"/>
                  </a:cubicBezTo>
                  <a:cubicBezTo>
                    <a:pt x="126599" y="147496"/>
                    <a:pt x="126689" y="147418"/>
                    <a:pt x="126771" y="147334"/>
                  </a:cubicBezTo>
                  <a:cubicBezTo>
                    <a:pt x="126855" y="147249"/>
                    <a:pt x="126932" y="147157"/>
                    <a:pt x="127012" y="147069"/>
                  </a:cubicBezTo>
                  <a:cubicBezTo>
                    <a:pt x="127100" y="146972"/>
                    <a:pt x="127188" y="146877"/>
                    <a:pt x="127270" y="146777"/>
                  </a:cubicBezTo>
                  <a:cubicBezTo>
                    <a:pt x="127338" y="146692"/>
                    <a:pt x="127401" y="146603"/>
                    <a:pt x="127465" y="146516"/>
                  </a:cubicBezTo>
                  <a:cubicBezTo>
                    <a:pt x="127549" y="146403"/>
                    <a:pt x="127634" y="146292"/>
                    <a:pt x="127713" y="146174"/>
                  </a:cubicBezTo>
                  <a:cubicBezTo>
                    <a:pt x="127768" y="146089"/>
                    <a:pt x="127818" y="146002"/>
                    <a:pt x="127869" y="145915"/>
                  </a:cubicBezTo>
                  <a:cubicBezTo>
                    <a:pt x="127946" y="145788"/>
                    <a:pt x="128024" y="145663"/>
                    <a:pt x="128094" y="145532"/>
                  </a:cubicBezTo>
                  <a:cubicBezTo>
                    <a:pt x="128142" y="145442"/>
                    <a:pt x="128182" y="145349"/>
                    <a:pt x="128226" y="145258"/>
                  </a:cubicBezTo>
                  <a:cubicBezTo>
                    <a:pt x="128289" y="145125"/>
                    <a:pt x="128355" y="144993"/>
                    <a:pt x="128412" y="144857"/>
                  </a:cubicBezTo>
                  <a:cubicBezTo>
                    <a:pt x="128457" y="144752"/>
                    <a:pt x="128491" y="144645"/>
                    <a:pt x="128530" y="144537"/>
                  </a:cubicBezTo>
                  <a:cubicBezTo>
                    <a:pt x="128575" y="144410"/>
                    <a:pt x="128625" y="144284"/>
                    <a:pt x="128664" y="144154"/>
                  </a:cubicBezTo>
                  <a:cubicBezTo>
                    <a:pt x="128704" y="144024"/>
                    <a:pt x="128733" y="143891"/>
                    <a:pt x="128767" y="143758"/>
                  </a:cubicBezTo>
                  <a:cubicBezTo>
                    <a:pt x="128794" y="143647"/>
                    <a:pt x="128826" y="143536"/>
                    <a:pt x="128849" y="143423"/>
                  </a:cubicBezTo>
                  <a:cubicBezTo>
                    <a:pt x="128880" y="143266"/>
                    <a:pt x="128900" y="143105"/>
                    <a:pt x="128921" y="142945"/>
                  </a:cubicBezTo>
                  <a:cubicBezTo>
                    <a:pt x="128934" y="142851"/>
                    <a:pt x="128952" y="142759"/>
                    <a:pt x="128961" y="142663"/>
                  </a:cubicBezTo>
                  <a:cubicBezTo>
                    <a:pt x="128979" y="142493"/>
                    <a:pt x="128983" y="142320"/>
                    <a:pt x="128987" y="142146"/>
                  </a:cubicBezTo>
                  <a:cubicBezTo>
                    <a:pt x="128989" y="142065"/>
                    <a:pt x="128999" y="141984"/>
                    <a:pt x="128999" y="141902"/>
                  </a:cubicBezTo>
                  <a:cubicBezTo>
                    <a:pt x="129000" y="141893"/>
                    <a:pt x="128999" y="141884"/>
                    <a:pt x="128999" y="141876"/>
                  </a:cubicBezTo>
                  <a:close/>
                  <a:moveTo>
                    <a:pt x="51601" y="28379"/>
                  </a:moveTo>
                  <a:cubicBezTo>
                    <a:pt x="51601" y="21266"/>
                    <a:pt x="57387" y="15479"/>
                    <a:pt x="64501" y="15479"/>
                  </a:cubicBezTo>
                  <a:cubicBezTo>
                    <a:pt x="71614" y="15479"/>
                    <a:pt x="77402" y="21265"/>
                    <a:pt x="77402" y="28379"/>
                  </a:cubicBezTo>
                  <a:lnTo>
                    <a:pt x="77402" y="41282"/>
                  </a:lnTo>
                  <a:lnTo>
                    <a:pt x="51602" y="41282"/>
                  </a:lnTo>
                  <a:lnTo>
                    <a:pt x="51602" y="28379"/>
                  </a:lnTo>
                  <a:close/>
                  <a:moveTo>
                    <a:pt x="16387" y="134163"/>
                  </a:moveTo>
                  <a:lnTo>
                    <a:pt x="24987" y="56762"/>
                  </a:lnTo>
                  <a:lnTo>
                    <a:pt x="36121" y="56762"/>
                  </a:lnTo>
                  <a:lnTo>
                    <a:pt x="36121" y="59343"/>
                  </a:lnTo>
                  <a:cubicBezTo>
                    <a:pt x="36121" y="63617"/>
                    <a:pt x="39585" y="67082"/>
                    <a:pt x="43860" y="67082"/>
                  </a:cubicBezTo>
                  <a:cubicBezTo>
                    <a:pt x="48136" y="67082"/>
                    <a:pt x="51600" y="63617"/>
                    <a:pt x="51600" y="59343"/>
                  </a:cubicBezTo>
                  <a:lnTo>
                    <a:pt x="51600" y="56762"/>
                  </a:lnTo>
                  <a:lnTo>
                    <a:pt x="77399" y="56762"/>
                  </a:lnTo>
                  <a:lnTo>
                    <a:pt x="77399" y="59343"/>
                  </a:lnTo>
                  <a:cubicBezTo>
                    <a:pt x="77399" y="63617"/>
                    <a:pt x="80864" y="67082"/>
                    <a:pt x="85139" y="67082"/>
                  </a:cubicBezTo>
                  <a:cubicBezTo>
                    <a:pt x="89414" y="67082"/>
                    <a:pt x="92878" y="63617"/>
                    <a:pt x="92878" y="59343"/>
                  </a:cubicBezTo>
                  <a:lnTo>
                    <a:pt x="92878" y="56762"/>
                  </a:lnTo>
                  <a:lnTo>
                    <a:pt x="104012" y="56762"/>
                  </a:lnTo>
                  <a:lnTo>
                    <a:pt x="112611" y="134163"/>
                  </a:lnTo>
                  <a:lnTo>
                    <a:pt x="16387" y="134163"/>
                  </a:lnTo>
                  <a:close/>
                </a:path>
              </a:pathLst>
            </a:custGeom>
            <a:grpFill/>
            <a:ln w="10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1771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</TotalTime>
  <Words>2387</Words>
  <Application>Microsoft Office PowerPoint</Application>
  <PresentationFormat>Widescreen</PresentationFormat>
  <Paragraphs>276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Arial</vt:lpstr>
      <vt:lpstr>Calibri</vt:lpstr>
      <vt:lpstr>Lato</vt:lpstr>
      <vt:lpstr>Montserrat SemiBold</vt:lpstr>
      <vt:lpstr>Playfair Display</vt:lpstr>
      <vt:lpstr>Poppins</vt:lpstr>
      <vt:lpstr>Poppins </vt:lpstr>
      <vt:lpstr>Poppins Light</vt:lpstr>
      <vt:lpstr>Poppins Medium</vt:lpstr>
      <vt:lpstr>Poppins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Vava Aryanto</dc:creator>
  <cp:lastModifiedBy>Vava Aryanto</cp:lastModifiedBy>
  <cp:revision>819</cp:revision>
  <dcterms:created xsi:type="dcterms:W3CDTF">2021-09-24T05:35:39Z</dcterms:created>
  <dcterms:modified xsi:type="dcterms:W3CDTF">2021-10-11T05:41:56Z</dcterms:modified>
</cp:coreProperties>
</file>