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F26739A-2A00-70F8-329E-F901D94EE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AF7263E4-55B6-F1E9-7C42-35304D1E3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A9A49AA-79A4-7C76-2356-8C04AE5BD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DCFA446-5687-815F-79FC-C12E03032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8FDE171-5717-13FA-CF25-494E8D2C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379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53FA451-A8E8-1557-781C-8EB1CA912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92AB44ED-6C35-17D9-11D9-C99E73715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8B1AD65-07C5-83C9-8091-4B002694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B33C72F-0A99-821E-5135-72F260157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841479D-548B-079F-5B0E-46EE7D642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076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B1106A94-D389-7428-D91B-7445B44D5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249A7756-9123-1FF6-13D9-B0F767066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11C008E-C2CE-32F1-AD58-EAF3881E6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DC94C328-A3A9-A9AC-D782-0B08A2AA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363F260-1BDF-3783-427E-9A553904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322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E714468-4355-6233-408B-41219987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8F031BC-097B-B62E-A0C0-BAEBB43DC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05A2357-9D88-91E1-BC30-16A36962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4426E66-498D-B51D-0939-8EEB8037C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57A57D3-870F-E750-94A1-D5277A312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52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D0FB54C-4F98-BA91-AC2C-3BC335DD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D270B2A-C9A7-2BB7-182E-1F52923AF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B8735D7-ADCD-DAAF-58C9-F81862E5B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9B5BB52-574A-ED58-1466-A39DA893A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8BF6975-697D-2F01-3805-9ED67BE7C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030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5FE8551-3D7E-2B6A-39E2-0ABCBBEB2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804B815-7036-D60B-4923-5854B5EDC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7F5295D2-EC64-5F28-C400-219B59CB9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20FE6B7-B024-A48D-E336-9148DABDE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426D5C80-F372-4D73-50B1-281543916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1DC1B5F-6A77-816B-494F-F17F83F1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82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A1B213D-AAD3-020D-6686-88156DA6D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158552C3-4322-4018-8163-4F548393B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CBE9FEF-F979-78E5-150D-8CD23BB51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43EF08ED-1C3C-6C08-D506-0D85E26E73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722CA260-9F6D-0BA4-884C-89B82ADD6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4E154173-3D91-982A-052E-07922CFB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17AECD51-C26B-E8ED-0EEE-522121D2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E6CC4911-C0FD-50B6-7151-A1773DD8C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325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39BC462-2EB7-0072-4F03-E88D2F2D5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1371B734-65C1-1F7F-C123-FDFCBFE96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A80975A3-F726-5C9E-1B8E-E35AE4337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572923DD-CCDB-A319-94F4-6CBCEB08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049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283C68AB-70C1-4C7C-1F88-516B3D914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DCBD05DD-C28C-289A-180A-B3694840F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F76D9157-B364-58DF-BB26-111E38E0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55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1CBD5F0-0B71-3014-22BA-D335C2DB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1D2D0E1-D29B-9C35-BE52-CACB13843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DD2FD5C3-E574-0360-4909-726D7E208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2F84F6D-18EA-1436-A51D-BA96FCD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5680385-FEDF-BF63-B9E9-6105C7B3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B70D728-E321-9BD0-7E47-38D5BEB7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647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44F61F5-8AB5-E8A5-1A53-3BF225648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05344B7E-75FE-FB23-1BDF-9804CACBB5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D68463B9-25FF-079F-C02E-87EB1F516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9DF2F62-5E5E-07E8-3C9E-FBAC3DB7B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40307B3C-3AC2-57F9-2A92-2BB6355ED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0495F69-8A9B-B483-467C-D6630B8E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316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3BEC7BFA-28D2-9ADA-596E-4ABFDD8A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24AEDDB-B6E4-DA75-EFB7-EC4DD51CC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475BFAC-EFB7-3FEF-4E9B-D17039570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8E24F-A6D5-4D14-9F89-FCE2C8CD053E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6C4C252-42CC-7F5E-EE90-F9643F54EF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912CDC7-66AF-1A27-E7DB-5FD698993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EF524-6015-4D98-91A0-B10356768D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294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B926C0D9-7EF5-9CB0-048D-95036135A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C4BA5D-9793-8F3F-098F-61677FBD3376}"/>
              </a:ext>
            </a:extLst>
          </p:cNvPr>
          <p:cNvSpPr txBox="1"/>
          <p:nvPr/>
        </p:nvSpPr>
        <p:spPr>
          <a:xfrm>
            <a:off x="7141634" y="6107268"/>
            <a:ext cx="61552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</p:txBody>
      </p:sp>
    </p:spTree>
    <p:extLst>
      <p:ext uri="{BB962C8B-B14F-4D97-AF65-F5344CB8AC3E}">
        <p14:creationId xmlns:p14="http://schemas.microsoft.com/office/powerpoint/2010/main" val="4090233600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Chủ đề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2023-07-26T07:52:20Z</dcterms:created>
  <dcterms:modified xsi:type="dcterms:W3CDTF">2024-01-08T01:37:24Z</dcterms:modified>
</cp:coreProperties>
</file>