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audio1.wav" ContentType="audio/wav"/>
  <Override PartName="/ppt/media/audio3.wav" ContentType="audio/wav"/>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9" r:id="rId2"/>
    <p:sldId id="350" r:id="rId3"/>
    <p:sldId id="321" r:id="rId4"/>
    <p:sldId id="341" r:id="rId5"/>
    <p:sldId id="348" r:id="rId6"/>
    <p:sldId id="351" r:id="rId7"/>
    <p:sldId id="340" r:id="rId8"/>
    <p:sldId id="304" r:id="rId9"/>
    <p:sldId id="280" r:id="rId10"/>
    <p:sldId id="256" r:id="rId11"/>
    <p:sldId id="336" r:id="rId12"/>
    <p:sldId id="353" r:id="rId13"/>
    <p:sldId id="342" r:id="rId14"/>
    <p:sldId id="331" r:id="rId15"/>
    <p:sldId id="332" r:id="rId16"/>
    <p:sldId id="276" r:id="rId17"/>
    <p:sldId id="274" r:id="rId18"/>
    <p:sldId id="345" r:id="rId19"/>
    <p:sldId id="347" r:id="rId20"/>
    <p:sldId id="309" r:id="rId21"/>
    <p:sldId id="343" r:id="rId22"/>
    <p:sldId id="257" r:id="rId23"/>
    <p:sldId id="258" r:id="rId24"/>
    <p:sldId id="259" r:id="rId25"/>
    <p:sldId id="260" r:id="rId26"/>
    <p:sldId id="261" r:id="rId27"/>
    <p:sldId id="262" r:id="rId28"/>
    <p:sldId id="264" r:id="rId29"/>
    <p:sldId id="265" r:id="rId30"/>
    <p:sldId id="266" r:id="rId31"/>
    <p:sldId id="267" r:id="rId32"/>
    <p:sldId id="268" r:id="rId33"/>
    <p:sldId id="296" r:id="rId34"/>
    <p:sldId id="352" r:id="rId35"/>
  </p:sldIdLst>
  <p:sldSz cx="12192000" cy="6858000"/>
  <p:notesSz cx="6858000" cy="9144000"/>
  <p:embeddedFontLst>
    <p:embeddedFont>
      <p:font typeface="Tahoma" panose="020B0604030504040204" pitchFamily="34" charset="0"/>
      <p:regular r:id="rId37"/>
      <p:bold r:id="rId38"/>
    </p:embeddedFont>
    <p:embeddedFont>
      <p:font typeface="맑은 고딕" panose="020B0503020000020004" pitchFamily="34" charset="-127"/>
      <p:regular r:id="rId39"/>
      <p:bold r:id="rId40"/>
    </p:embeddedFont>
    <p:embeddedFont>
      <p:font typeface="#9Slide05 SVNStudent" panose="02040603050506020204" charset="0"/>
      <p:regular r:id="rId41"/>
    </p:embeddedFont>
    <p:embeddedFont>
      <p:font typeface="#9Slide03 Arima Madurai Black" panose="020B0604020202020204" charset="0"/>
      <p:bold r:id="rId42"/>
    </p:embeddedFont>
    <p:embeddedFont>
      <p:font typeface="等线" panose="02010600030101010101" pitchFamily="2" charset="-122"/>
      <p:regular r:id="rId43"/>
    </p:embeddedFont>
    <p:embeddedFont>
      <p:font typeface="等线 Light" panose="02010600030101010101" pitchFamily="2" charset="-122"/>
      <p:regular r:id="rId44"/>
    </p:embeddedFont>
    <p:embeddedFont>
      <p:font typeface="Calibri" panose="020F0502020204030204" pitchFamily="34" charset="0"/>
      <p:regular r:id="rId45"/>
      <p:bold r:id="rId46"/>
      <p:italic r:id="rId47"/>
      <p:boldItalic r:id="rId48"/>
    </p:embeddedFont>
    <p:embeddedFont>
      <p:font typeface="#9Slide05 Heroe Inline Pro" panose="020B0604020202020204" charset="0"/>
      <p:regular r:id="rId49"/>
    </p:embeddedFont>
    <p:embeddedFont>
      <p:font typeface="#9Slide03 Arima Madurai" panose="020B0604020202020204" charset="0"/>
      <p:regular r:id="rId50"/>
    </p:embeddedFont>
    <p:embeddedFont>
      <p:font typeface="#9Slide05 SVNRingdena" panose="020B0604020202020204" charset="0"/>
      <p:regular r:id="rId51"/>
    </p:embeddedFont>
    <p:embeddedFont>
      <p:font typeface="Calibri Light" panose="020F0302020204030204" pitchFamily="34" charset="0"/>
      <p:regular r:id="rId52"/>
      <p:italic r:id="rId5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88" d="100"/>
          <a:sy n="88" d="100"/>
        </p:scale>
        <p:origin x="523"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ixabay.com/en/smiley-laugh-at-humor-fun-joy-1981935/" TargetMode="External"/><Relationship Id="rId1" Type="http://schemas.openxmlformats.org/officeDocument/2006/relationships/image" Target="../media/image21.png"/><Relationship Id="rId4" Type="http://schemas.openxmlformats.org/officeDocument/2006/relationships/hyperlink" Target="https://pixabay.com/illustrations/thumbs-up-smiley-face-emoji-happy-400757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ixabay.com/en/smiley-laugh-at-humor-fun-joy-1981935/" TargetMode="External"/><Relationship Id="rId1" Type="http://schemas.openxmlformats.org/officeDocument/2006/relationships/image" Target="../media/image21.png"/><Relationship Id="rId4" Type="http://schemas.openxmlformats.org/officeDocument/2006/relationships/hyperlink" Target="https://pixabay.com/illustrations/thumbs-up-smiley-face-emoji-happy-4007573/"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76A75-460F-4C38-A0ED-7FE42F20B54C}"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n-SG"/>
        </a:p>
      </dgm:t>
    </dgm:pt>
    <dgm:pt modelId="{56230F27-FC40-4D10-A1C6-22DF19ECA756}">
      <dgm:prSet phldrT="[Text]"/>
      <dgm:spPr/>
      <dgm:t>
        <a:bodyPr/>
        <a:lstStyle/>
        <a:p>
          <a:r>
            <a:rPr lang="vi-VN" b="1">
              <a:latin typeface="Times New Roman" panose="02020603050405020304" pitchFamily="18" charset="0"/>
            </a:rPr>
            <a:t>Vi phạm phương châm về lượng</a:t>
          </a:r>
          <a:endParaRPr lang="en-SG" dirty="0"/>
        </a:p>
      </dgm:t>
    </dgm:pt>
    <dgm:pt modelId="{EFCFEC7D-8FF1-4E56-A7DF-A60E4297082E}" type="parTrans" cxnId="{8A9F7494-37F5-4D86-B35F-8ACFEE3E28D0}">
      <dgm:prSet/>
      <dgm:spPr/>
      <dgm:t>
        <a:bodyPr/>
        <a:lstStyle/>
        <a:p>
          <a:endParaRPr lang="en-SG"/>
        </a:p>
      </dgm:t>
    </dgm:pt>
    <dgm:pt modelId="{D57B6AB8-9522-4BE4-B5AB-4C286193EC65}" type="sibTrans" cxnId="{8A9F7494-37F5-4D86-B35F-8ACFEE3E28D0}">
      <dgm:prSet/>
      <dgm:spPr/>
      <dgm:t>
        <a:bodyPr/>
        <a:lstStyle/>
        <a:p>
          <a:endParaRPr lang="en-SG"/>
        </a:p>
      </dgm:t>
    </dgm:pt>
    <dgm:pt modelId="{1F3E0DD6-4AAE-4E24-BDBB-21A783241979}">
      <dgm:prSet phldrT="[Text]"/>
      <dgm:spPr/>
      <dgm:t>
        <a:bodyPr/>
        <a:lstStyle/>
        <a:p>
          <a:r>
            <a:rPr lang="vi-VN">
              <a:latin typeface="Times New Roman" panose="02020603050405020304" pitchFamily="18" charset="0"/>
            </a:rPr>
            <a:t>Thừa câu hỏi cuối, vì nếu không nuôi được</a:t>
          </a:r>
          <a:r>
            <a:rPr lang="en-US">
              <a:latin typeface="Times New Roman" panose="02020603050405020304" pitchFamily="18" charset="0"/>
            </a:rPr>
            <a:t> </a:t>
          </a:r>
          <a:r>
            <a:rPr lang="vi-VN">
              <a:latin typeface="Times New Roman" panose="02020603050405020304" pitchFamily="18" charset="0"/>
            </a:rPr>
            <a:t> “bố” thì làm gì có tôi. </a:t>
          </a:r>
          <a:endParaRPr lang="en-SG" dirty="0"/>
        </a:p>
      </dgm:t>
    </dgm:pt>
    <dgm:pt modelId="{822C77FD-CB26-4ECD-8CF1-8C0B1C289544}" type="parTrans" cxnId="{09C4EA55-A9C7-4845-9800-DD545AF768EE}">
      <dgm:prSet/>
      <dgm:spPr/>
      <dgm:t>
        <a:bodyPr/>
        <a:lstStyle/>
        <a:p>
          <a:endParaRPr lang="en-SG"/>
        </a:p>
      </dgm:t>
    </dgm:pt>
    <dgm:pt modelId="{552E5B24-DFB9-4222-8AE2-34A9E7E0E11F}" type="sibTrans" cxnId="{09C4EA55-A9C7-4845-9800-DD545AF768EE}">
      <dgm:prSet/>
      <dgm:spPr/>
      <dgm:t>
        <a:bodyPr/>
        <a:lstStyle/>
        <a:p>
          <a:endParaRPr lang="en-SG"/>
        </a:p>
      </dgm:t>
    </dgm:pt>
    <dgm:pt modelId="{8D6E753E-71F5-48F8-ADE7-2566FE7F9080}">
      <dgm:prSet phldrT="[Text]"/>
      <dgm:spPr>
        <a:solidFill>
          <a:schemeClr val="accent1"/>
        </a:solidFill>
      </dgm:spPr>
      <dgm:t>
        <a:bodyPr/>
        <a:lstStyle/>
        <a:p>
          <a:r>
            <a:rPr lang="vi-VN">
              <a:latin typeface="Times New Roman" panose="02020603050405020304" pitchFamily="18" charset="0"/>
            </a:rPr>
            <a:t>Mà có “tôi” nghĩa là “bố tôi” nuôi được.</a:t>
          </a:r>
          <a:endParaRPr lang="en-SG" dirty="0"/>
        </a:p>
      </dgm:t>
    </dgm:pt>
    <dgm:pt modelId="{BD04223E-23C7-4475-9452-B5CDA7DB12D9}" type="parTrans" cxnId="{2695F183-AA50-41B2-BC02-1DAA456FB07E}">
      <dgm:prSet/>
      <dgm:spPr/>
      <dgm:t>
        <a:bodyPr/>
        <a:lstStyle/>
        <a:p>
          <a:endParaRPr lang="en-SG"/>
        </a:p>
      </dgm:t>
    </dgm:pt>
    <dgm:pt modelId="{18EDEE96-A609-48CB-84B4-29144B06ECDA}" type="sibTrans" cxnId="{2695F183-AA50-41B2-BC02-1DAA456FB07E}">
      <dgm:prSet/>
      <dgm:spPr/>
      <dgm:t>
        <a:bodyPr/>
        <a:lstStyle/>
        <a:p>
          <a:endParaRPr lang="en-SG"/>
        </a:p>
      </dgm:t>
    </dgm:pt>
    <dgm:pt modelId="{49AF508B-D525-4E1C-8FC0-BBF54CBD06A9}" type="pres">
      <dgm:prSet presAssocID="{0C276A75-460F-4C38-A0ED-7FE42F20B54C}" presName="layout" presStyleCnt="0">
        <dgm:presLayoutVars>
          <dgm:chMax/>
          <dgm:chPref/>
          <dgm:dir/>
          <dgm:animOne val="branch"/>
          <dgm:animLvl val="lvl"/>
          <dgm:resizeHandles/>
        </dgm:presLayoutVars>
      </dgm:prSet>
      <dgm:spPr/>
    </dgm:pt>
    <dgm:pt modelId="{68BFC0D5-0DB6-4774-99A5-DBE12BCF730A}" type="pres">
      <dgm:prSet presAssocID="{56230F27-FC40-4D10-A1C6-22DF19ECA756}" presName="root" presStyleCnt="0">
        <dgm:presLayoutVars>
          <dgm:chMax/>
          <dgm:chPref val="4"/>
        </dgm:presLayoutVars>
      </dgm:prSet>
      <dgm:spPr/>
    </dgm:pt>
    <dgm:pt modelId="{7E2D361E-B3DE-4D79-9F74-79AA22BFBD78}" type="pres">
      <dgm:prSet presAssocID="{56230F27-FC40-4D10-A1C6-22DF19ECA756}" presName="rootComposite" presStyleCnt="0">
        <dgm:presLayoutVars/>
      </dgm:prSet>
      <dgm:spPr/>
    </dgm:pt>
    <dgm:pt modelId="{E52AD0F1-BCEE-4DD2-9B46-B18E9A9A476A}" type="pres">
      <dgm:prSet presAssocID="{56230F27-FC40-4D10-A1C6-22DF19ECA756}" presName="rootText" presStyleLbl="node0" presStyleIdx="0" presStyleCnt="1">
        <dgm:presLayoutVars>
          <dgm:chMax/>
          <dgm:chPref val="4"/>
        </dgm:presLayoutVars>
      </dgm:prSet>
      <dgm:spPr/>
    </dgm:pt>
    <dgm:pt modelId="{27152B25-7CFE-4332-A199-44A38260AAC5}" type="pres">
      <dgm:prSet presAssocID="{56230F27-FC40-4D10-A1C6-22DF19ECA756}" presName="childShape" presStyleCnt="0">
        <dgm:presLayoutVars>
          <dgm:chMax val="0"/>
          <dgm:chPref val="0"/>
        </dgm:presLayoutVars>
      </dgm:prSet>
      <dgm:spPr/>
    </dgm:pt>
    <dgm:pt modelId="{30488753-F647-45BB-9123-93A8DBE34305}" type="pres">
      <dgm:prSet presAssocID="{1F3E0DD6-4AAE-4E24-BDBB-21A783241979}" presName="childComposite" presStyleCnt="0">
        <dgm:presLayoutVars>
          <dgm:chMax val="0"/>
          <dgm:chPref val="0"/>
        </dgm:presLayoutVars>
      </dgm:prSet>
      <dgm:spPr/>
    </dgm:pt>
    <dgm:pt modelId="{CA80A06E-082D-407F-9B88-A8377C939D2D}" type="pres">
      <dgm:prSet presAssocID="{1F3E0DD6-4AAE-4E24-BDBB-21A783241979}"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dgm:spPr>
    </dgm:pt>
    <dgm:pt modelId="{31582C40-BFF9-4EF0-A007-8B37A9C11712}" type="pres">
      <dgm:prSet presAssocID="{1F3E0DD6-4AAE-4E24-BDBB-21A783241979}" presName="childText" presStyleLbl="lnNode1" presStyleIdx="0" presStyleCnt="2">
        <dgm:presLayoutVars>
          <dgm:chMax val="0"/>
          <dgm:chPref val="0"/>
          <dgm:bulletEnabled val="1"/>
        </dgm:presLayoutVars>
      </dgm:prSet>
      <dgm:spPr/>
    </dgm:pt>
    <dgm:pt modelId="{3BA5F0BE-27EA-45D5-B913-A8CAD4DE622A}" type="pres">
      <dgm:prSet presAssocID="{8D6E753E-71F5-48F8-ADE7-2566FE7F9080}" presName="childComposite" presStyleCnt="0">
        <dgm:presLayoutVars>
          <dgm:chMax val="0"/>
          <dgm:chPref val="0"/>
        </dgm:presLayoutVars>
      </dgm:prSet>
      <dgm:spPr/>
    </dgm:pt>
    <dgm:pt modelId="{AD6FFEB8-85C6-4F52-8EE9-B21B0E9995D5}" type="pres">
      <dgm:prSet presAssocID="{8D6E753E-71F5-48F8-ADE7-2566FE7F9080}"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dgm:spPr>
    </dgm:pt>
    <dgm:pt modelId="{C11101D6-2D39-4D2D-AD0B-B65F62D9B1C2}" type="pres">
      <dgm:prSet presAssocID="{8D6E753E-71F5-48F8-ADE7-2566FE7F9080}" presName="childText" presStyleLbl="lnNode1" presStyleIdx="1" presStyleCnt="2">
        <dgm:presLayoutVars>
          <dgm:chMax val="0"/>
          <dgm:chPref val="0"/>
          <dgm:bulletEnabled val="1"/>
        </dgm:presLayoutVars>
      </dgm:prSet>
      <dgm:spPr/>
    </dgm:pt>
  </dgm:ptLst>
  <dgm:cxnLst>
    <dgm:cxn modelId="{5BDFEB3A-B176-4A4E-9485-0491D5321BD6}" type="presOf" srcId="{1F3E0DD6-4AAE-4E24-BDBB-21A783241979}" destId="{31582C40-BFF9-4EF0-A007-8B37A9C11712}" srcOrd="0" destOrd="0" presId="urn:microsoft.com/office/officeart/2008/layout/PictureAccentList"/>
    <dgm:cxn modelId="{09C4EA55-A9C7-4845-9800-DD545AF768EE}" srcId="{56230F27-FC40-4D10-A1C6-22DF19ECA756}" destId="{1F3E0DD6-4AAE-4E24-BDBB-21A783241979}" srcOrd="0" destOrd="0" parTransId="{822C77FD-CB26-4ECD-8CF1-8C0B1C289544}" sibTransId="{552E5B24-DFB9-4222-8AE2-34A9E7E0E11F}"/>
    <dgm:cxn modelId="{2695F183-AA50-41B2-BC02-1DAA456FB07E}" srcId="{56230F27-FC40-4D10-A1C6-22DF19ECA756}" destId="{8D6E753E-71F5-48F8-ADE7-2566FE7F9080}" srcOrd="1" destOrd="0" parTransId="{BD04223E-23C7-4475-9452-B5CDA7DB12D9}" sibTransId="{18EDEE96-A609-48CB-84B4-29144B06ECDA}"/>
    <dgm:cxn modelId="{5ED0518D-BA48-481A-A228-5B04A29B3493}" type="presOf" srcId="{56230F27-FC40-4D10-A1C6-22DF19ECA756}" destId="{E52AD0F1-BCEE-4DD2-9B46-B18E9A9A476A}" srcOrd="0" destOrd="0" presId="urn:microsoft.com/office/officeart/2008/layout/PictureAccentList"/>
    <dgm:cxn modelId="{8A9F7494-37F5-4D86-B35F-8ACFEE3E28D0}" srcId="{0C276A75-460F-4C38-A0ED-7FE42F20B54C}" destId="{56230F27-FC40-4D10-A1C6-22DF19ECA756}" srcOrd="0" destOrd="0" parTransId="{EFCFEC7D-8FF1-4E56-A7DF-A60E4297082E}" sibTransId="{D57B6AB8-9522-4BE4-B5AB-4C286193EC65}"/>
    <dgm:cxn modelId="{77992CAF-B1B4-4B53-8E82-E085D29B1BF0}" type="presOf" srcId="{8D6E753E-71F5-48F8-ADE7-2566FE7F9080}" destId="{C11101D6-2D39-4D2D-AD0B-B65F62D9B1C2}" srcOrd="0" destOrd="0" presId="urn:microsoft.com/office/officeart/2008/layout/PictureAccentList"/>
    <dgm:cxn modelId="{B4BE19DA-9354-4C2C-AD23-981A56AA0262}" type="presOf" srcId="{0C276A75-460F-4C38-A0ED-7FE42F20B54C}" destId="{49AF508B-D525-4E1C-8FC0-BBF54CBD06A9}" srcOrd="0" destOrd="0" presId="urn:microsoft.com/office/officeart/2008/layout/PictureAccentList"/>
    <dgm:cxn modelId="{5E65D758-AE56-4B39-B4E7-3C0C5C0107C3}" type="presParOf" srcId="{49AF508B-D525-4E1C-8FC0-BBF54CBD06A9}" destId="{68BFC0D5-0DB6-4774-99A5-DBE12BCF730A}" srcOrd="0" destOrd="0" presId="urn:microsoft.com/office/officeart/2008/layout/PictureAccentList"/>
    <dgm:cxn modelId="{288E5527-59FC-44B2-B446-B7D5024FDB0F}" type="presParOf" srcId="{68BFC0D5-0DB6-4774-99A5-DBE12BCF730A}" destId="{7E2D361E-B3DE-4D79-9F74-79AA22BFBD78}" srcOrd="0" destOrd="0" presId="urn:microsoft.com/office/officeart/2008/layout/PictureAccentList"/>
    <dgm:cxn modelId="{CDFBCCBD-0CC6-4DCC-B73C-825C0FB6B1C6}" type="presParOf" srcId="{7E2D361E-B3DE-4D79-9F74-79AA22BFBD78}" destId="{E52AD0F1-BCEE-4DD2-9B46-B18E9A9A476A}" srcOrd="0" destOrd="0" presId="urn:microsoft.com/office/officeart/2008/layout/PictureAccentList"/>
    <dgm:cxn modelId="{09D7690D-8A90-405F-9AB0-891FF732C95D}" type="presParOf" srcId="{68BFC0D5-0DB6-4774-99A5-DBE12BCF730A}" destId="{27152B25-7CFE-4332-A199-44A38260AAC5}" srcOrd="1" destOrd="0" presId="urn:microsoft.com/office/officeart/2008/layout/PictureAccentList"/>
    <dgm:cxn modelId="{39ABF345-1AC9-48AE-B7A1-957A24FB5F67}" type="presParOf" srcId="{27152B25-7CFE-4332-A199-44A38260AAC5}" destId="{30488753-F647-45BB-9123-93A8DBE34305}" srcOrd="0" destOrd="0" presId="urn:microsoft.com/office/officeart/2008/layout/PictureAccentList"/>
    <dgm:cxn modelId="{C3786093-7946-4312-A4E2-C05C1E6577C1}" type="presParOf" srcId="{30488753-F647-45BB-9123-93A8DBE34305}" destId="{CA80A06E-082D-407F-9B88-A8377C939D2D}" srcOrd="0" destOrd="0" presId="urn:microsoft.com/office/officeart/2008/layout/PictureAccentList"/>
    <dgm:cxn modelId="{4CFAB333-1C54-45C3-B707-C5DB6CD9CB02}" type="presParOf" srcId="{30488753-F647-45BB-9123-93A8DBE34305}" destId="{31582C40-BFF9-4EF0-A007-8B37A9C11712}" srcOrd="1" destOrd="0" presId="urn:microsoft.com/office/officeart/2008/layout/PictureAccentList"/>
    <dgm:cxn modelId="{34099EB1-0637-45A2-91DF-2503B22429F5}" type="presParOf" srcId="{27152B25-7CFE-4332-A199-44A38260AAC5}" destId="{3BA5F0BE-27EA-45D5-B913-A8CAD4DE622A}" srcOrd="1" destOrd="0" presId="urn:microsoft.com/office/officeart/2008/layout/PictureAccentList"/>
    <dgm:cxn modelId="{F4BDC226-A1FB-42C3-8A2C-698BAE944517}" type="presParOf" srcId="{3BA5F0BE-27EA-45D5-B913-A8CAD4DE622A}" destId="{AD6FFEB8-85C6-4F52-8EE9-B21B0E9995D5}" srcOrd="0" destOrd="0" presId="urn:microsoft.com/office/officeart/2008/layout/PictureAccentList"/>
    <dgm:cxn modelId="{336BA3DA-ACC2-41FF-A7FD-EEA6E7A93A45}" type="presParOf" srcId="{3BA5F0BE-27EA-45D5-B913-A8CAD4DE622A}" destId="{C11101D6-2D39-4D2D-AD0B-B65F62D9B1C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D0F1-BCEE-4DD2-9B46-B18E9A9A476A}">
      <dsp:nvSpPr>
        <dsp:cNvPr id="0" name=""/>
        <dsp:cNvSpPr/>
      </dsp:nvSpPr>
      <dsp:spPr>
        <a:xfrm>
          <a:off x="0" y="576248"/>
          <a:ext cx="5627328" cy="16464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vi-VN" sz="5200" b="1" kern="1200">
              <a:latin typeface="Times New Roman" panose="02020603050405020304" pitchFamily="18" charset="0"/>
            </a:rPr>
            <a:t>Vi phạm phương châm về lượng</a:t>
          </a:r>
          <a:endParaRPr lang="en-SG" sz="5200" kern="1200" dirty="0"/>
        </a:p>
      </dsp:txBody>
      <dsp:txXfrm>
        <a:off x="48222" y="624470"/>
        <a:ext cx="5530884" cy="1549981"/>
      </dsp:txXfrm>
    </dsp:sp>
    <dsp:sp modelId="{CA80A06E-082D-407F-9B88-A8377C939D2D}">
      <dsp:nvSpPr>
        <dsp:cNvPr id="0" name=""/>
        <dsp:cNvSpPr/>
      </dsp:nvSpPr>
      <dsp:spPr>
        <a:xfrm>
          <a:off x="0" y="2519031"/>
          <a:ext cx="1646425" cy="164642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2C40-BFF9-4EF0-A007-8B37A9C11712}">
      <dsp:nvSpPr>
        <dsp:cNvPr id="0" name=""/>
        <dsp:cNvSpPr/>
      </dsp:nvSpPr>
      <dsp:spPr>
        <a:xfrm>
          <a:off x="1745211" y="2519031"/>
          <a:ext cx="3882116" cy="164642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Thừa câu hỏi cuối, vì nếu không nuôi được</a:t>
          </a:r>
          <a:r>
            <a:rPr lang="en-US" sz="2700" kern="1200">
              <a:latin typeface="Times New Roman" panose="02020603050405020304" pitchFamily="18" charset="0"/>
            </a:rPr>
            <a:t> </a:t>
          </a:r>
          <a:r>
            <a:rPr lang="vi-VN" sz="2700" kern="1200">
              <a:latin typeface="Times New Roman" panose="02020603050405020304" pitchFamily="18" charset="0"/>
            </a:rPr>
            <a:t> “bố” thì làm gì có tôi. </a:t>
          </a:r>
          <a:endParaRPr lang="en-SG" sz="2700" kern="1200" dirty="0"/>
        </a:p>
      </dsp:txBody>
      <dsp:txXfrm>
        <a:off x="1825597" y="2599417"/>
        <a:ext cx="3721344" cy="1485653"/>
      </dsp:txXfrm>
    </dsp:sp>
    <dsp:sp modelId="{AD6FFEB8-85C6-4F52-8EE9-B21B0E9995D5}">
      <dsp:nvSpPr>
        <dsp:cNvPr id="0" name=""/>
        <dsp:cNvSpPr/>
      </dsp:nvSpPr>
      <dsp:spPr>
        <a:xfrm>
          <a:off x="0" y="4363027"/>
          <a:ext cx="1646425" cy="164642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101D6-2D39-4D2D-AD0B-B65F62D9B1C2}">
      <dsp:nvSpPr>
        <dsp:cNvPr id="0" name=""/>
        <dsp:cNvSpPr/>
      </dsp:nvSpPr>
      <dsp:spPr>
        <a:xfrm>
          <a:off x="1745211" y="4363027"/>
          <a:ext cx="3882116" cy="1646425"/>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Mà có “tôi” nghĩa là “bố tôi” nuôi được.</a:t>
          </a:r>
          <a:endParaRPr lang="en-SG" sz="2700" kern="1200" dirty="0"/>
        </a:p>
      </dsp:txBody>
      <dsp:txXfrm>
        <a:off x="1825597" y="4443413"/>
        <a:ext cx="3721344" cy="148565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05055-EDD7-4AB9-893C-DF351F6378BE}" type="datetimeFigureOut">
              <a:rPr lang="en-SG" smtClean="0"/>
              <a:t>26/9/2020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9301E-AE63-4C61-9EE9-CDBC85329F11}" type="slidenum">
              <a:rPr lang="en-SG" smtClean="0"/>
              <a:t>‹#›</a:t>
            </a:fld>
            <a:endParaRPr lang="en-SG"/>
          </a:p>
        </p:txBody>
      </p:sp>
    </p:spTree>
    <p:extLst>
      <p:ext uri="{BB962C8B-B14F-4D97-AF65-F5344CB8AC3E}">
        <p14:creationId xmlns:p14="http://schemas.microsoft.com/office/powerpoint/2010/main" val="23368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a:t>
            </a:fld>
            <a:endParaRPr lang="en-SG"/>
          </a:p>
        </p:txBody>
      </p:sp>
    </p:spTree>
    <p:extLst>
      <p:ext uri="{BB962C8B-B14F-4D97-AF65-F5344CB8AC3E}">
        <p14:creationId xmlns:p14="http://schemas.microsoft.com/office/powerpoint/2010/main" val="362345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11</a:t>
            </a:fld>
            <a:endParaRPr lang="en-SG"/>
          </a:p>
        </p:txBody>
      </p:sp>
    </p:spTree>
    <p:extLst>
      <p:ext uri="{BB962C8B-B14F-4D97-AF65-F5344CB8AC3E}">
        <p14:creationId xmlns:p14="http://schemas.microsoft.com/office/powerpoint/2010/main" val="339318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12</a:t>
            </a:fld>
            <a:endParaRPr lang="en-SG"/>
          </a:p>
        </p:txBody>
      </p:sp>
    </p:spTree>
    <p:extLst>
      <p:ext uri="{BB962C8B-B14F-4D97-AF65-F5344CB8AC3E}">
        <p14:creationId xmlns:p14="http://schemas.microsoft.com/office/powerpoint/2010/main" val="83669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13</a:t>
            </a:fld>
            <a:endParaRPr lang="en-SG"/>
          </a:p>
        </p:txBody>
      </p:sp>
    </p:spTree>
    <p:extLst>
      <p:ext uri="{BB962C8B-B14F-4D97-AF65-F5344CB8AC3E}">
        <p14:creationId xmlns:p14="http://schemas.microsoft.com/office/powerpoint/2010/main" val="3659950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14</a:t>
            </a:fld>
            <a:endParaRPr lang="en-SG"/>
          </a:p>
        </p:txBody>
      </p:sp>
    </p:spTree>
    <p:extLst>
      <p:ext uri="{BB962C8B-B14F-4D97-AF65-F5344CB8AC3E}">
        <p14:creationId xmlns:p14="http://schemas.microsoft.com/office/powerpoint/2010/main" val="102233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15</a:t>
            </a:fld>
            <a:endParaRPr lang="en-SG"/>
          </a:p>
        </p:txBody>
      </p:sp>
    </p:spTree>
    <p:extLst>
      <p:ext uri="{BB962C8B-B14F-4D97-AF65-F5344CB8AC3E}">
        <p14:creationId xmlns:p14="http://schemas.microsoft.com/office/powerpoint/2010/main" val="378520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16</a:t>
            </a:fld>
            <a:endParaRPr lang="en-SG"/>
          </a:p>
        </p:txBody>
      </p:sp>
    </p:spTree>
    <p:extLst>
      <p:ext uri="{BB962C8B-B14F-4D97-AF65-F5344CB8AC3E}">
        <p14:creationId xmlns:p14="http://schemas.microsoft.com/office/powerpoint/2010/main" val="174064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17</a:t>
            </a:fld>
            <a:endParaRPr lang="en-SG"/>
          </a:p>
        </p:txBody>
      </p:sp>
    </p:spTree>
    <p:extLst>
      <p:ext uri="{BB962C8B-B14F-4D97-AF65-F5344CB8AC3E}">
        <p14:creationId xmlns:p14="http://schemas.microsoft.com/office/powerpoint/2010/main" val="201521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18</a:t>
            </a:fld>
            <a:endParaRPr lang="en-SG"/>
          </a:p>
        </p:txBody>
      </p:sp>
    </p:spTree>
    <p:extLst>
      <p:ext uri="{BB962C8B-B14F-4D97-AF65-F5344CB8AC3E}">
        <p14:creationId xmlns:p14="http://schemas.microsoft.com/office/powerpoint/2010/main" val="266050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val="78410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a:t>
            </a:fld>
            <a:endParaRPr lang="en-SG"/>
          </a:p>
        </p:txBody>
      </p:sp>
    </p:spTree>
    <p:extLst>
      <p:ext uri="{BB962C8B-B14F-4D97-AF65-F5344CB8AC3E}">
        <p14:creationId xmlns:p14="http://schemas.microsoft.com/office/powerpoint/2010/main" val="3726401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20</a:t>
            </a:fld>
            <a:endParaRPr lang="en-SG"/>
          </a:p>
        </p:txBody>
      </p:sp>
    </p:spTree>
    <p:extLst>
      <p:ext uri="{BB962C8B-B14F-4D97-AF65-F5344CB8AC3E}">
        <p14:creationId xmlns:p14="http://schemas.microsoft.com/office/powerpoint/2010/main" val="2367167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21</a:t>
            </a:fld>
            <a:endParaRPr lang="en-SG"/>
          </a:p>
        </p:txBody>
      </p:sp>
    </p:spTree>
    <p:extLst>
      <p:ext uri="{BB962C8B-B14F-4D97-AF65-F5344CB8AC3E}">
        <p14:creationId xmlns:p14="http://schemas.microsoft.com/office/powerpoint/2010/main" val="1574071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22</a:t>
            </a:fld>
            <a:endParaRPr lang="en-SG"/>
          </a:p>
        </p:txBody>
      </p:sp>
    </p:spTree>
    <p:extLst>
      <p:ext uri="{BB962C8B-B14F-4D97-AF65-F5344CB8AC3E}">
        <p14:creationId xmlns:p14="http://schemas.microsoft.com/office/powerpoint/2010/main" val="387287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23</a:t>
            </a:fld>
            <a:endParaRPr lang="en-SG"/>
          </a:p>
        </p:txBody>
      </p:sp>
    </p:spTree>
    <p:extLst>
      <p:ext uri="{BB962C8B-B14F-4D97-AF65-F5344CB8AC3E}">
        <p14:creationId xmlns:p14="http://schemas.microsoft.com/office/powerpoint/2010/main" val="2999669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24</a:t>
            </a:fld>
            <a:endParaRPr lang="en-SG"/>
          </a:p>
        </p:txBody>
      </p:sp>
    </p:spTree>
    <p:extLst>
      <p:ext uri="{BB962C8B-B14F-4D97-AF65-F5344CB8AC3E}">
        <p14:creationId xmlns:p14="http://schemas.microsoft.com/office/powerpoint/2010/main" val="334879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25</a:t>
            </a:fld>
            <a:endParaRPr lang="en-SG"/>
          </a:p>
        </p:txBody>
      </p:sp>
    </p:spTree>
    <p:extLst>
      <p:ext uri="{BB962C8B-B14F-4D97-AF65-F5344CB8AC3E}">
        <p14:creationId xmlns:p14="http://schemas.microsoft.com/office/powerpoint/2010/main" val="3958780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26</a:t>
            </a:fld>
            <a:endParaRPr lang="en-SG"/>
          </a:p>
        </p:txBody>
      </p:sp>
    </p:spTree>
    <p:extLst>
      <p:ext uri="{BB962C8B-B14F-4D97-AF65-F5344CB8AC3E}">
        <p14:creationId xmlns:p14="http://schemas.microsoft.com/office/powerpoint/2010/main" val="177298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27</a:t>
            </a:fld>
            <a:endParaRPr lang="en-SG"/>
          </a:p>
        </p:txBody>
      </p:sp>
    </p:spTree>
    <p:extLst>
      <p:ext uri="{BB962C8B-B14F-4D97-AF65-F5344CB8AC3E}">
        <p14:creationId xmlns:p14="http://schemas.microsoft.com/office/powerpoint/2010/main" val="701580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28</a:t>
            </a:fld>
            <a:endParaRPr lang="en-SG"/>
          </a:p>
        </p:txBody>
      </p:sp>
    </p:spTree>
    <p:extLst>
      <p:ext uri="{BB962C8B-B14F-4D97-AF65-F5344CB8AC3E}">
        <p14:creationId xmlns:p14="http://schemas.microsoft.com/office/powerpoint/2010/main" val="435664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29</a:t>
            </a:fld>
            <a:endParaRPr lang="en-SG"/>
          </a:p>
        </p:txBody>
      </p:sp>
    </p:spTree>
    <p:extLst>
      <p:ext uri="{BB962C8B-B14F-4D97-AF65-F5344CB8AC3E}">
        <p14:creationId xmlns:p14="http://schemas.microsoft.com/office/powerpoint/2010/main" val="27612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a:t>
            </a:fld>
            <a:endParaRPr lang="en-SG"/>
          </a:p>
        </p:txBody>
      </p:sp>
    </p:spTree>
    <p:extLst>
      <p:ext uri="{BB962C8B-B14F-4D97-AF65-F5344CB8AC3E}">
        <p14:creationId xmlns:p14="http://schemas.microsoft.com/office/powerpoint/2010/main" val="2517305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30</a:t>
            </a:fld>
            <a:endParaRPr lang="en-SG"/>
          </a:p>
        </p:txBody>
      </p:sp>
    </p:spTree>
    <p:extLst>
      <p:ext uri="{BB962C8B-B14F-4D97-AF65-F5344CB8AC3E}">
        <p14:creationId xmlns:p14="http://schemas.microsoft.com/office/powerpoint/2010/main" val="2954715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31</a:t>
            </a:fld>
            <a:endParaRPr lang="en-SG"/>
          </a:p>
        </p:txBody>
      </p:sp>
    </p:spTree>
    <p:extLst>
      <p:ext uri="{BB962C8B-B14F-4D97-AF65-F5344CB8AC3E}">
        <p14:creationId xmlns:p14="http://schemas.microsoft.com/office/powerpoint/2010/main" val="16919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32</a:t>
            </a:fld>
            <a:endParaRPr lang="en-SG"/>
          </a:p>
        </p:txBody>
      </p:sp>
    </p:spTree>
    <p:extLst>
      <p:ext uri="{BB962C8B-B14F-4D97-AF65-F5344CB8AC3E}">
        <p14:creationId xmlns:p14="http://schemas.microsoft.com/office/powerpoint/2010/main" val="1334294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322490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37717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4</a:t>
            </a:fld>
            <a:endParaRPr lang="en-SG"/>
          </a:p>
        </p:txBody>
      </p:sp>
    </p:spTree>
    <p:extLst>
      <p:ext uri="{BB962C8B-B14F-4D97-AF65-F5344CB8AC3E}">
        <p14:creationId xmlns:p14="http://schemas.microsoft.com/office/powerpoint/2010/main" val="116145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5</a:t>
            </a:fld>
            <a:endParaRPr lang="en-SG"/>
          </a:p>
        </p:txBody>
      </p:sp>
    </p:spTree>
    <p:extLst>
      <p:ext uri="{BB962C8B-B14F-4D97-AF65-F5344CB8AC3E}">
        <p14:creationId xmlns:p14="http://schemas.microsoft.com/office/powerpoint/2010/main" val="166086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6</a:t>
            </a:fld>
            <a:endParaRPr lang="en-SG"/>
          </a:p>
        </p:txBody>
      </p:sp>
    </p:spTree>
    <p:extLst>
      <p:ext uri="{BB962C8B-B14F-4D97-AF65-F5344CB8AC3E}">
        <p14:creationId xmlns:p14="http://schemas.microsoft.com/office/powerpoint/2010/main" val="6364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7</a:t>
            </a:fld>
            <a:endParaRPr lang="en-SG"/>
          </a:p>
        </p:txBody>
      </p:sp>
    </p:spTree>
    <p:extLst>
      <p:ext uri="{BB962C8B-B14F-4D97-AF65-F5344CB8AC3E}">
        <p14:creationId xmlns:p14="http://schemas.microsoft.com/office/powerpoint/2010/main" val="167213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8</a:t>
            </a:fld>
            <a:endParaRPr lang="en-SG"/>
          </a:p>
        </p:txBody>
      </p:sp>
    </p:spTree>
    <p:extLst>
      <p:ext uri="{BB962C8B-B14F-4D97-AF65-F5344CB8AC3E}">
        <p14:creationId xmlns:p14="http://schemas.microsoft.com/office/powerpoint/2010/main" val="268103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9</a:t>
            </a:fld>
            <a:endParaRPr lang="en-SG"/>
          </a:p>
        </p:txBody>
      </p:sp>
    </p:spTree>
    <p:extLst>
      <p:ext uri="{BB962C8B-B14F-4D97-AF65-F5344CB8AC3E}">
        <p14:creationId xmlns:p14="http://schemas.microsoft.com/office/powerpoint/2010/main" val="408901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26/09/2020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gif"/><Relationship Id="rId18" Type="http://schemas.openxmlformats.org/officeDocument/2006/relationships/image" Target="../media/image42.png"/><Relationship Id="rId26" Type="http://schemas.openxmlformats.org/officeDocument/2006/relationships/slide" Target="slide23.xml"/><Relationship Id="rId3" Type="http://schemas.openxmlformats.org/officeDocument/2006/relationships/slideLayout" Target="../slideLayouts/slideLayout2.xml"/><Relationship Id="rId21" Type="http://schemas.openxmlformats.org/officeDocument/2006/relationships/image" Target="../media/image45.png"/><Relationship Id="rId34" Type="http://schemas.openxmlformats.org/officeDocument/2006/relationships/slide" Target="slide30.xml"/><Relationship Id="rId7" Type="http://schemas.openxmlformats.org/officeDocument/2006/relationships/audio" Target="../media/audio3.wav"/><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gif"/><Relationship Id="rId33" Type="http://schemas.openxmlformats.org/officeDocument/2006/relationships/slide" Target="slide29.xml"/><Relationship Id="rId2" Type="http://schemas.openxmlformats.org/officeDocument/2006/relationships/audio" Target="../media/media1.wav"/><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slide" Target="slide25.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35.gif"/><Relationship Id="rId24" Type="http://schemas.openxmlformats.org/officeDocument/2006/relationships/image" Target="../media/image48.png"/><Relationship Id="rId32" Type="http://schemas.openxmlformats.org/officeDocument/2006/relationships/slide" Target="slide28.xml"/><Relationship Id="rId37"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39.gif"/><Relationship Id="rId23" Type="http://schemas.openxmlformats.org/officeDocument/2006/relationships/image" Target="../media/image47.png"/><Relationship Id="rId28" Type="http://schemas.openxmlformats.org/officeDocument/2006/relationships/slide" Target="slide24.xml"/><Relationship Id="rId36" Type="http://schemas.openxmlformats.org/officeDocument/2006/relationships/slide" Target="slide32.xml"/><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slide" Target="slide27.xml"/><Relationship Id="rId4" Type="http://schemas.openxmlformats.org/officeDocument/2006/relationships/notesSlide" Target="../notesSlides/notesSlide22.xml"/><Relationship Id="rId9" Type="http://schemas.openxmlformats.org/officeDocument/2006/relationships/image" Target="../media/image33.gif"/><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0.gif"/><Relationship Id="rId30" Type="http://schemas.openxmlformats.org/officeDocument/2006/relationships/slide" Target="slide26.xml"/><Relationship Id="rId35" Type="http://schemas.openxmlformats.org/officeDocument/2006/relationships/slide" Target="slide31.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17D9-D33B-4F35-B1D9-75DD902D3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2" y="1553497"/>
            <a:ext cx="6858000" cy="6858000"/>
          </a:xfrm>
          <a:prstGeom prst="rect">
            <a:avLst/>
          </a:prstGeom>
        </p:spPr>
      </p:pic>
      <p:pic>
        <p:nvPicPr>
          <p:cNvPr id="4" name="Picture 3">
            <a:extLst>
              <a:ext uri="{FF2B5EF4-FFF2-40B4-BE49-F238E27FC236}">
                <a16:creationId xmlns:a16="http://schemas.microsoft.com/office/drawing/2014/main" id="{F78DE46E-C1EB-41F2-BF85-570F6B215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527" y="3227438"/>
            <a:ext cx="4154129" cy="4154129"/>
          </a:xfrm>
          <a:prstGeom prst="rect">
            <a:avLst/>
          </a:prstGeom>
        </p:spPr>
      </p:pic>
      <p:pic>
        <p:nvPicPr>
          <p:cNvPr id="5" name="Picture 4">
            <a:extLst>
              <a:ext uri="{FF2B5EF4-FFF2-40B4-BE49-F238E27FC236}">
                <a16:creationId xmlns:a16="http://schemas.microsoft.com/office/drawing/2014/main" id="{D0B48C5A-649D-48C8-A1D6-2B4ABEE8A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3334" y="4208206"/>
            <a:ext cx="2765322" cy="2765322"/>
          </a:xfrm>
          <a:prstGeom prst="rect">
            <a:avLst/>
          </a:prstGeom>
        </p:spPr>
      </p:pic>
      <p:sp>
        <p:nvSpPr>
          <p:cNvPr id="6" name="TextBox 5">
            <a:extLst>
              <a:ext uri="{FF2B5EF4-FFF2-40B4-BE49-F238E27FC236}">
                <a16:creationId xmlns:a16="http://schemas.microsoft.com/office/drawing/2014/main" id="{BEA770F8-891B-4BE6-97A0-822DCAEC36CA}"/>
              </a:ext>
            </a:extLst>
          </p:cNvPr>
          <p:cNvSpPr txBox="1"/>
          <p:nvPr/>
        </p:nvSpPr>
        <p:spPr>
          <a:xfrm>
            <a:off x="1104088" y="1067028"/>
            <a:ext cx="9983823" cy="1323439"/>
          </a:xfrm>
          <a:prstGeom prst="rect">
            <a:avLst/>
          </a:prstGeom>
          <a:noFill/>
        </p:spPr>
        <p:txBody>
          <a:bodyPr wrap="none" rtlCol="0">
            <a:spAutoFit/>
          </a:bodyPr>
          <a:lstStyle/>
          <a:p>
            <a:r>
              <a:rPr lang="en-US" sz="8000" b="1" dirty="0" err="1">
                <a:solidFill>
                  <a:srgbClr val="FF0000"/>
                </a:solidFill>
                <a:latin typeface="#9Slide05 Heroe Inline Pro" pitchFamily="2" charset="0"/>
              </a:rPr>
              <a:t>Nồi</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nào</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úp</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vung</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nấy</a:t>
            </a:r>
            <a:endParaRPr lang="en-SG" sz="8000" b="1" dirty="0">
              <a:solidFill>
                <a:srgbClr val="FF0000"/>
              </a:solidFill>
              <a:latin typeface="#9Slide05 Heroe Inline Pro" pitchFamily="2" charset="0"/>
            </a:endParaRPr>
          </a:p>
        </p:txBody>
      </p:sp>
    </p:spTree>
    <p:extLst>
      <p:ext uri="{BB962C8B-B14F-4D97-AF65-F5344CB8AC3E}">
        <p14:creationId xmlns:p14="http://schemas.microsoft.com/office/powerpoint/2010/main" val="9460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07681" y="1720839"/>
            <a:ext cx="2960147" cy="3416320"/>
          </a:xfrm>
          <a:prstGeom prst="rect">
            <a:avLst/>
          </a:prstGeom>
          <a:noFill/>
        </p:spPr>
        <p:txBody>
          <a:bodyPr wrap="square" rtlCol="0">
            <a:spAutoFit/>
          </a:bodyPr>
          <a:lstStyle/>
          <a:p>
            <a:pPr algn="ct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Bài</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tập</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nhanh</a:t>
            </a:r>
            <a:endParaRPr lang="zh-CN" altLang="en-US" sz="7200" dirty="0">
              <a:latin typeface="#9Slide03 Arima Madurai Black" panose="00000A00000000000000" pitchFamily="2" charset="0"/>
              <a:ea typeface="TypeLand 康熙字典體試用版" pitchFamily="50" charset="-120"/>
              <a:cs typeface="#9Slide03 Arima Madurai Black" panose="00000A00000000000000" pitchFamily="2" charset="0"/>
            </a:endParaRPr>
          </a:p>
        </p:txBody>
      </p:sp>
      <p:sp>
        <p:nvSpPr>
          <p:cNvPr id="11" name="Rectangle 5">
            <a:extLst>
              <a:ext uri="{FF2B5EF4-FFF2-40B4-BE49-F238E27FC236}">
                <a16:creationId xmlns:a16="http://schemas.microsoft.com/office/drawing/2014/main" id="{38951986-8BAB-48B6-A242-F2CFBF8F2F0C}"/>
              </a:ext>
            </a:extLst>
          </p:cNvPr>
          <p:cNvSpPr>
            <a:spLocks noChangeArrowheads="1"/>
          </p:cNvSpPr>
          <p:nvPr/>
        </p:nvSpPr>
        <p:spPr bwMode="auto">
          <a:xfrm>
            <a:off x="7502012" y="831020"/>
            <a:ext cx="387391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spcBef>
                <a:spcPct val="20000"/>
              </a:spcBef>
            </a:pP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Đọc</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và</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biết</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câu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chuyện</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sau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đã</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vi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phạm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phương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châm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về</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l</a:t>
            </a:r>
            <a:r>
              <a:rPr lang="vi-VN" altLang="en-US" sz="7200" b="1" dirty="0">
                <a:solidFill>
                  <a:schemeClr val="accent2">
                    <a:lumMod val="75000"/>
                  </a:schemeClr>
                </a:solidFill>
                <a:latin typeface="#9Slide05 SVNStudent" panose="02040603050506020204" pitchFamily="18" charset="0"/>
                <a:cs typeface="Times New Roman" panose="02020603050405020304" pitchFamily="18" charset="0"/>
              </a:rPr>
              <a:t>ư</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ợng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thế</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nào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a:t>
            </a:r>
            <a:endParaRPr lang="en-US" altLang="en-US" sz="4800" b="1" dirty="0">
              <a:solidFill>
                <a:schemeClr val="accent2">
                  <a:lumMod val="75000"/>
                </a:schemeClr>
              </a:solidFill>
              <a:latin typeface="#9Slide05 SVNStudent"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C841-BBA4-4C50-982C-D780BE98E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81883" y="3710037"/>
            <a:ext cx="3510117" cy="3117127"/>
          </a:xfrm>
          <a:prstGeom prst="rect">
            <a:avLst/>
          </a:prstGeom>
        </p:spPr>
      </p:pic>
      <p:sp>
        <p:nvSpPr>
          <p:cNvPr id="4" name="Rectangle 3">
            <a:extLst>
              <a:ext uri="{FF2B5EF4-FFF2-40B4-BE49-F238E27FC236}">
                <a16:creationId xmlns:a16="http://schemas.microsoft.com/office/drawing/2014/main" id="{C13B5235-4CCC-48B8-AD0C-797C5E0B27A3}"/>
              </a:ext>
            </a:extLst>
          </p:cNvPr>
          <p:cNvSpPr/>
          <p:nvPr/>
        </p:nvSpPr>
        <p:spPr>
          <a:xfrm>
            <a:off x="3257722" y="446159"/>
            <a:ext cx="5676555" cy="661720"/>
          </a:xfrm>
          <a:prstGeom prst="rect">
            <a:avLst/>
          </a:prstGeom>
        </p:spPr>
        <p:txBody>
          <a:bodyPr wrap="none">
            <a:spAutoFit/>
          </a:bodyPr>
          <a:lstStyle/>
          <a:p>
            <a:pPr algn="ctr">
              <a:lnSpc>
                <a:spcPct val="90000"/>
              </a:lnSpc>
            </a:pPr>
            <a:r>
              <a:rPr lang="vi-VN" sz="4000" b="1" dirty="0">
                <a:solidFill>
                  <a:srgbClr val="FF3399"/>
                </a:solidFill>
                <a:latin typeface="#9Slide03 Arima Madurai Black" panose="00000A00000000000000" pitchFamily="2" charset="0"/>
                <a:cs typeface="#9Slide03 Arima Madurai Black" panose="00000A00000000000000" pitchFamily="2" charset="0"/>
              </a:rPr>
              <a:t>CÓ NUÔI ĐƯỢC KHÔNG?</a:t>
            </a:r>
          </a:p>
        </p:txBody>
      </p:sp>
      <p:sp>
        <p:nvSpPr>
          <p:cNvPr id="5" name="Rectangle 4">
            <a:extLst>
              <a:ext uri="{FF2B5EF4-FFF2-40B4-BE49-F238E27FC236}">
                <a16:creationId xmlns:a16="http://schemas.microsoft.com/office/drawing/2014/main" id="{25FF7D12-A041-4569-9887-9F630362F0D0}"/>
              </a:ext>
            </a:extLst>
          </p:cNvPr>
          <p:cNvSpPr/>
          <p:nvPr/>
        </p:nvSpPr>
        <p:spPr>
          <a:xfrm>
            <a:off x="644011" y="1559752"/>
            <a:ext cx="10903975" cy="3582519"/>
          </a:xfrm>
          <a:prstGeom prst="rect">
            <a:avLst/>
          </a:prstGeom>
        </p:spPr>
        <p:txBody>
          <a:bodyPr wrap="square">
            <a:spAutoFit/>
          </a:bodyPr>
          <a:lstStyle/>
          <a:p>
            <a:pPr algn="just">
              <a:lnSpc>
                <a:spcPct val="90000"/>
              </a:lnSpc>
            </a:pP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anh, vợ có thai mới hơn bảy tháng mà đã sinh con. Anh ta sợ nuôi không được, gặp ai cũng hỏi.</a:t>
            </a: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người bạn an ủi:</a:t>
            </a:r>
          </a:p>
          <a:p>
            <a:pPr algn="just">
              <a:lnSpc>
                <a:spcPct val="90000"/>
              </a:lnSpc>
            </a:pPr>
            <a:r>
              <a:rPr lang="vi-VN" sz="3600" dirty="0">
                <a:solidFill>
                  <a:srgbClr val="0000FF"/>
                </a:solidFill>
                <a:latin typeface="Times New Roman" panose="02020603050405020304" pitchFamily="18" charset="0"/>
              </a:rPr>
              <a:t>      - Không can gì mà sợ. Bà tôi sinh ra bố tôi, cũng đẻ non trước hai tháng đấy !</a:t>
            </a:r>
          </a:p>
          <a:p>
            <a:pPr algn="just">
              <a:lnSpc>
                <a:spcPct val="90000"/>
              </a:lnSpc>
            </a:pPr>
            <a:r>
              <a:rPr lang="vi-VN" sz="3600" dirty="0">
                <a:solidFill>
                  <a:srgbClr val="0000FF"/>
                </a:solidFill>
                <a:latin typeface="Times New Roman" panose="02020603050405020304" pitchFamily="18" charset="0"/>
              </a:rPr>
              <a:t>        Anh kia giật mình hỏi lại:</a:t>
            </a:r>
          </a:p>
          <a:p>
            <a:pPr algn="just">
              <a:lnSpc>
                <a:spcPct val="90000"/>
              </a:lnSpc>
            </a:pPr>
            <a:r>
              <a:rPr lang="vi-VN" sz="3600" dirty="0">
                <a:solidFill>
                  <a:srgbClr val="0000FF"/>
                </a:solidFill>
                <a:latin typeface="Times New Roman" panose="02020603050405020304" pitchFamily="18" charset="0"/>
              </a:rPr>
              <a:t>      - Thế à ? Rồi có nuôi được không?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50438D-2259-42B5-806E-E893EB0D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130" y="886814"/>
            <a:ext cx="5491870" cy="5491870"/>
          </a:xfrm>
          <a:prstGeom prst="rect">
            <a:avLst/>
          </a:prstGeom>
        </p:spPr>
      </p:pic>
      <p:graphicFrame>
        <p:nvGraphicFramePr>
          <p:cNvPr id="9" name="Diagram 8">
            <a:extLst>
              <a:ext uri="{FF2B5EF4-FFF2-40B4-BE49-F238E27FC236}">
                <a16:creationId xmlns:a16="http://schemas.microsoft.com/office/drawing/2014/main" id="{927ADCBB-D51E-4DD6-8702-A0F852ED18F6}"/>
              </a:ext>
            </a:extLst>
          </p:cNvPr>
          <p:cNvGraphicFramePr/>
          <p:nvPr>
            <p:extLst>
              <p:ext uri="{D42A27DB-BD31-4B8C-83A1-F6EECF244321}">
                <p14:modId xmlns:p14="http://schemas.microsoft.com/office/powerpoint/2010/main" val="2043391718"/>
              </p:ext>
            </p:extLst>
          </p:nvPr>
        </p:nvGraphicFramePr>
        <p:xfrm>
          <a:off x="773471" y="136149"/>
          <a:ext cx="5627328" cy="6585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86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chất</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2044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2"/>
          <p:cNvSpPr txBox="1"/>
          <p:nvPr/>
        </p:nvSpPr>
        <p:spPr>
          <a:xfrm>
            <a:off x="224231" y="1366687"/>
            <a:ext cx="11743537" cy="52014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pPr>
            <a:r>
              <a:rPr sz="2000" b="1" dirty="0">
                <a:solidFill>
                  <a:schemeClr val="accent6">
                    <a:lumMod val="75000"/>
                  </a:schemeClr>
                </a:solidFill>
                <a:latin typeface="Times New Roman" panose="02020603050405020304" pitchFamily="18" charset="0"/>
              </a:rPr>
              <a:t>QUẢ BÍ KHỔNG LỒ</a:t>
            </a:r>
            <a:endParaRPr sz="2000" b="1" dirty="0">
              <a:solidFill>
                <a:srgbClr val="800000"/>
              </a:solidFill>
              <a:latin typeface="Times New Roman" panose="02020603050405020304" pitchFamily="18" charset="0"/>
            </a:endParaRPr>
          </a:p>
          <a:p>
            <a:pPr marL="229235" indent="-15240"/>
            <a:r>
              <a:rPr sz="2400" dirty="0">
                <a:solidFill>
                  <a:srgbClr val="800000"/>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pPr>
            <a:r>
              <a:rPr sz="2400" dirty="0">
                <a:solidFill>
                  <a:srgbClr val="800000"/>
                </a:solidFill>
                <a:latin typeface="Times New Roman" panose="02020603050405020304" pitchFamily="18" charset="0"/>
              </a:rPr>
              <a:t>- Chà, quả bí kia to thật !</a:t>
            </a:r>
          </a:p>
          <a:p>
            <a:pPr marL="229235" indent="-15240">
              <a:buFont typeface="Wingdings" panose="05000000000000000000" pitchFamily="2" charset="2"/>
            </a:pPr>
            <a:r>
              <a:rPr sz="2400" dirty="0">
                <a:solidFill>
                  <a:srgbClr val="800000"/>
                </a:solidFill>
                <a:latin typeface="Times New Roman" panose="02020603050405020304" pitchFamily="18" charset="0"/>
              </a:rPr>
              <a:t>Anh bạn có tính hay nói khoác, cười mà bảo rằng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pPr>
            <a:r>
              <a:rPr sz="2400" dirty="0">
                <a:solidFill>
                  <a:srgbClr val="800000"/>
                </a:solidFill>
                <a:latin typeface="Times New Roman" panose="02020603050405020304" pitchFamily="18" charset="0"/>
              </a:rPr>
              <a:t>Anh kia nói ngay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ngạc nhiên hỏi</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làm gì mà to vậy ?</a:t>
            </a:r>
          </a:p>
          <a:p>
            <a:pPr marL="229235" indent="-15240">
              <a:buFont typeface="Wingdings" panose="05000000000000000000" pitchFamily="2" charset="2"/>
            </a:pPr>
            <a:r>
              <a:rPr sz="2400" dirty="0">
                <a:solidFill>
                  <a:srgbClr val="800000"/>
                </a:solidFill>
                <a:latin typeface="Times New Roman" panose="02020603050405020304" pitchFamily="18" charset="0"/>
              </a:rPr>
              <a:t>Anh kia giải thích :</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biết bạn chế nhạo mình bèn nói lảng sang</a:t>
            </a:r>
            <a:r>
              <a:rPr lang="vi-VN" altLang="x-none" sz="2400" dirty="0">
                <a:solidFill>
                  <a:srgbClr val="800000"/>
                </a:solidFill>
                <a:latin typeface="Times New Roman" panose="02020603050405020304" pitchFamily="18" charset="0"/>
              </a:rPr>
              <a:t> </a:t>
            </a:r>
            <a:r>
              <a:rPr sz="2400" dirty="0">
                <a:solidFill>
                  <a:srgbClr val="800000"/>
                </a:solidFill>
                <a:latin typeface="Times New Roman" panose="02020603050405020304" pitchFamily="18" charset="0"/>
              </a:rPr>
              <a:t>chuyện khác.</a:t>
            </a:r>
            <a:endParaRPr sz="2400" dirty="0">
              <a:latin typeface="Times New Roman" panose="02020603050405020304" pitchFamily="18" charset="0"/>
            </a:endParaRPr>
          </a:p>
        </p:txBody>
      </p:sp>
      <p:sp>
        <p:nvSpPr>
          <p:cNvPr id="2" name="Rectangle 1">
            <a:extLst>
              <a:ext uri="{FF2B5EF4-FFF2-40B4-BE49-F238E27FC236}">
                <a16:creationId xmlns:a16="http://schemas.microsoft.com/office/drawing/2014/main" id="{0D83675C-6941-4A27-AB0D-9127CDE08521}"/>
              </a:ext>
            </a:extLst>
          </p:cNvPr>
          <p:cNvSpPr/>
          <p:nvPr/>
        </p:nvSpPr>
        <p:spPr>
          <a:xfrm>
            <a:off x="0" y="331887"/>
            <a:ext cx="11503741" cy="646331"/>
          </a:xfrm>
          <a:prstGeom prst="rect">
            <a:avLst/>
          </a:prstGeom>
        </p:spPr>
        <p:txBody>
          <a:bodyPr wrap="square">
            <a:spAutoFit/>
          </a:bodyPr>
          <a:lstStyle/>
          <a:p>
            <a:pPr marL="229235" lvl="1" indent="-15240" algn="ctr" defTabSz="457200">
              <a:buFont typeface="Wingdings" panose="05000000000000000000" pitchFamily="2" charset="2"/>
            </a:pPr>
            <a:r>
              <a:rPr lang="vi-VN" sz="3600" dirty="0">
                <a:solidFill>
                  <a:srgbClr val="800000"/>
                </a:solidFill>
                <a:latin typeface="#9Slide03 Arima Madurai Black" panose="00000A00000000000000" pitchFamily="2" charset="0"/>
                <a:cs typeface="#9Slide03 Arima Madurai Black" panose="00000A00000000000000" pitchFamily="2" charset="0"/>
              </a:rPr>
              <a:t>Đọc và cho biết câ</a:t>
            </a:r>
            <a:r>
              <a:rPr lang="en-US" sz="3600" dirty="0">
                <a:solidFill>
                  <a:srgbClr val="800000"/>
                </a:solidFill>
                <a:latin typeface="#9Slide03 Arima Madurai Black" panose="00000A00000000000000" pitchFamily="2" charset="0"/>
                <a:cs typeface="#9Slide03 Arima Madurai Black" panose="00000A00000000000000" pitchFamily="2" charset="0"/>
              </a:rPr>
              <a:t>u</a:t>
            </a:r>
            <a:r>
              <a:rPr lang="vi-VN" sz="3600" dirty="0">
                <a:solidFill>
                  <a:srgbClr val="800000"/>
                </a:solidFill>
                <a:latin typeface="#9Slide03 Arima Madurai Black" panose="00000A00000000000000" pitchFamily="2" charset="0"/>
                <a:cs typeface="#9Slide03 Arima Madurai Black" panose="00000A00000000000000" pitchFamily="2" charset="0"/>
              </a:rPr>
              <a:t> chuyện</a:t>
            </a:r>
            <a:r>
              <a:rPr lang="en-US" sz="3600" dirty="0">
                <a:solidFill>
                  <a:srgbClr val="800000"/>
                </a:solidFill>
                <a:latin typeface="#9Slide03 Arima Madurai Black" panose="00000A00000000000000" pitchFamily="2" charset="0"/>
                <a:cs typeface="#9Slide03 Arima Madurai Black" panose="00000A00000000000000" pitchFamily="2" charset="0"/>
              </a:rPr>
              <a:t> </a:t>
            </a:r>
            <a:r>
              <a:rPr lang="en-US" sz="3600" dirty="0" err="1">
                <a:solidFill>
                  <a:srgbClr val="800000"/>
                </a:solidFill>
                <a:latin typeface="#9Slide03 Arima Madurai Black" panose="00000A00000000000000" pitchFamily="2" charset="0"/>
                <a:cs typeface="#9Slide03 Arima Madurai Black" panose="00000A00000000000000" pitchFamily="2" charset="0"/>
              </a:rPr>
              <a:t>sau</a:t>
            </a:r>
            <a:r>
              <a:rPr lang="vi-VN" sz="3600" dirty="0">
                <a:solidFill>
                  <a:srgbClr val="800000"/>
                </a:solidFill>
                <a:latin typeface="#9Slide03 Arima Madurai Black" panose="00000A00000000000000" pitchFamily="2" charset="0"/>
                <a:cs typeface="#9Slide03 Arima Madurai Black" panose="00000A00000000000000" pitchFamily="2" charset="0"/>
              </a:rPr>
              <a:t> phê phán điều gì:</a:t>
            </a:r>
            <a:endParaRPr lang="vi-VN" altLang="x-none" sz="3600" dirty="0">
              <a:solidFill>
                <a:srgbClr val="8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14E2C-DA04-4F23-84ED-2CE39ED73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83" y="1133622"/>
            <a:ext cx="4479925" cy="4226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B4AF72D9-BA30-46D0-8164-414C426830F2}"/>
              </a:ext>
            </a:extLst>
          </p:cNvPr>
          <p:cNvSpPr txBox="1">
            <a:spLocks noChangeArrowheads="1"/>
          </p:cNvSpPr>
          <p:nvPr/>
        </p:nvSpPr>
        <p:spPr bwMode="auto">
          <a:xfrm>
            <a:off x="5360731" y="4430662"/>
            <a:ext cx="67080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đúng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Flowchart: Stored Data 1">
            <a:extLst>
              <a:ext uri="{FF2B5EF4-FFF2-40B4-BE49-F238E27FC236}">
                <a16:creationId xmlns:a16="http://schemas.microsoft.com/office/drawing/2014/main" id="{F477AFA7-2E9D-499E-B77C-DAC4391EE8EE}"/>
              </a:ext>
            </a:extLst>
          </p:cNvPr>
          <p:cNvSpPr/>
          <p:nvPr/>
        </p:nvSpPr>
        <p:spPr>
          <a:xfrm>
            <a:off x="5251452" y="1317524"/>
            <a:ext cx="4114800" cy="1851713"/>
          </a:xfrm>
          <a:prstGeom prst="flowChartOnlineStorage">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khoác</a:t>
            </a:r>
            <a:endParaRPr lang="en-US" sz="3600" dirty="0">
              <a:latin typeface="Times New Roman" panose="02020603050405020304" pitchFamily="18" charset="0"/>
              <a:cs typeface="Times New Roman" panose="02020603050405020304" pitchFamily="18" charset="0"/>
            </a:endParaRPr>
          </a:p>
        </p:txBody>
      </p:sp>
      <p:pic>
        <p:nvPicPr>
          <p:cNvPr id="6146" name="Picture 2" descr="Thi nói khoác">
            <a:extLst>
              <a:ext uri="{FF2B5EF4-FFF2-40B4-BE49-F238E27FC236}">
                <a16:creationId xmlns:a16="http://schemas.microsoft.com/office/drawing/2014/main" id="{0D1BDB8F-C12B-439D-A8DE-5D3D24D38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60" y="1133622"/>
            <a:ext cx="2466975" cy="2219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3FB697-A3B7-4DB6-A256-765DC4F14BB4}"/>
              </a:ext>
            </a:extLst>
          </p:cNvPr>
          <p:cNvSpPr>
            <a:spLocks noGrp="1"/>
          </p:cNvSpPr>
          <p:nvPr>
            <p:ph type="title"/>
          </p:nvPr>
        </p:nvSpPr>
        <p:spPr>
          <a:xfrm>
            <a:off x="633984" y="1023370"/>
            <a:ext cx="3623384" cy="4874479"/>
          </a:xfrm>
          <a:noFill/>
        </p:spPr>
        <p:txBody>
          <a:bodyPr vert="horz" lIns="91440" tIns="45720" rIns="91440" bIns="45720" rtlCol="0" anchor="ctr">
            <a:normAutofit fontScale="90000"/>
          </a:bodyPr>
          <a:lstStyle/>
          <a:p>
            <a:pPr algn="ctr">
              <a:lnSpc>
                <a:spcPct val="150000"/>
              </a:lnSpc>
            </a:pP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Giải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trí</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một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chút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với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mức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độ</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vi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phạm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a:t>
            </a:r>
            <a:r>
              <a:rPr lang="vi-VN" sz="4000" b="1" kern="1200" dirty="0">
                <a:solidFill>
                  <a:srgbClr val="FF0000"/>
                </a:solidFill>
                <a:latin typeface="#9Slide03 Arima Madurai Black" panose="00000A00000000000000" pitchFamily="2" charset="0"/>
                <a:cs typeface="#9Slide03 Arima Madurai Black" panose="00000A00000000000000" pitchFamily="2" charset="0"/>
              </a:rPr>
              <a:t>ư</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ơng</a:t>
            </a:r>
            <a:r>
              <a:rPr lang="en-SG" sz="4000" b="1" kern="1200" dirty="0">
                <a:solidFill>
                  <a:srgbClr val="FF0000"/>
                </a:solidFill>
                <a:latin typeface="#9Slide03 Arima Madurai Black" panose="00000A00000000000000" pitchFamily="2" charset="0"/>
                <a:cs typeface="#9Slide03 Arima Madurai Black" panose="00000A00000000000000" pitchFamily="2" charset="0"/>
              </a:rPr>
              <a:t> </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châm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về</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chất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của</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các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Cung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hoàng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đạo</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nhé</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a:t>
            </a:r>
          </a:p>
        </p:txBody>
      </p:sp>
      <p:pic>
        <p:nvPicPr>
          <p:cNvPr id="1026" name="Picture 2" descr="Laugh Emoji Hahaha GIF - LaughEmoji Hahaha Lolol - Discover &amp; Share GIFs |  Laughing emoji, Funny emoji faces, Animated emoticons">
            <a:extLst>
              <a:ext uri="{FF2B5EF4-FFF2-40B4-BE49-F238E27FC236}">
                <a16:creationId xmlns:a16="http://schemas.microsoft.com/office/drawing/2014/main" id="{2D238893-BDF7-46D6-8CBD-154AF4977D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777316" y="1023370"/>
            <a:ext cx="6780700" cy="487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76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www.xaluan.com/images/news/Image/2014/04/09/lat-tay-cao-thu-noi-doi-trong-12-cung-hoang-dao-6.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9801"/>
          <a:stretch/>
        </p:blipFill>
        <p:spPr bwMode="auto">
          <a:xfrm>
            <a:off x="1962380" y="391745"/>
            <a:ext cx="7942367" cy="51942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92" name="Picture 8" descr="http://www.xaluan.com/images/news/Image/2014/04/09/lat-tay-cao-thu-noi-doi-trong-12-cung-hoang-dao-5.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962380" y="391743"/>
            <a:ext cx="7942367" cy="5349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p:cNvSpPr/>
          <p:nvPr/>
        </p:nvSpPr>
        <p:spPr>
          <a:xfrm>
            <a:off x="3464413" y="5973885"/>
            <a:ext cx="4398640" cy="646331"/>
          </a:xfrm>
          <a:prstGeom prst="rect">
            <a:avLst/>
          </a:prstGeom>
        </p:spPr>
        <p:txBody>
          <a:bodyPr wrap="none">
            <a:spAutoFit/>
          </a:bodyPr>
          <a:lstStyle/>
          <a:p>
            <a:r>
              <a:rPr lang="vi-VN" sz="3600" b="1" i="0" dirty="0">
                <a:solidFill>
                  <a:srgbClr val="FF0000"/>
                </a:solidFill>
                <a:effectLst/>
                <a:latin typeface="Times New Roman" panose="02020603050405020304" pitchFamily="18" charset="0"/>
              </a:rPr>
              <a:t>Sư Tử (23/07 – 22/08)</a:t>
            </a:r>
            <a:endParaRPr lang="en-BZ" sz="3600" dirty="0">
              <a:solidFill>
                <a:srgbClr val="FF0000"/>
              </a:solidFill>
            </a:endParaRPr>
          </a:p>
        </p:txBody>
      </p:sp>
      <p:sp>
        <p:nvSpPr>
          <p:cNvPr id="7" name="Rectangle 6"/>
          <p:cNvSpPr/>
          <p:nvPr/>
        </p:nvSpPr>
        <p:spPr>
          <a:xfrm>
            <a:off x="3140880" y="5973886"/>
            <a:ext cx="4131259" cy="584775"/>
          </a:xfrm>
          <a:prstGeom prst="rect">
            <a:avLst/>
          </a:prstGeom>
        </p:spPr>
        <p:txBody>
          <a:bodyPr wrap="none">
            <a:spAutoFit/>
          </a:bodyPr>
          <a:lstStyle/>
          <a:p>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Xử</a:t>
            </a:r>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Nữ</a:t>
            </a:r>
            <a:r>
              <a:rPr lang="en-BZ" sz="3200" b="1" i="0" dirty="0">
                <a:solidFill>
                  <a:srgbClr val="FF0000"/>
                </a:solidFill>
                <a:effectLst/>
                <a:latin typeface="Times New Roman" panose="02020603050405020304" pitchFamily="18" charset="0"/>
              </a:rPr>
              <a:t> (23/08 – 22/09)</a:t>
            </a:r>
            <a:endParaRPr lang="en-BZ" sz="3200" dirty="0">
              <a:solidFill>
                <a:srgbClr val="FF0000"/>
              </a:solidFill>
            </a:endParaRPr>
          </a:p>
        </p:txBody>
      </p:sp>
    </p:spTree>
    <p:extLst>
      <p:ext uri="{BB962C8B-B14F-4D97-AF65-F5344CB8AC3E}">
        <p14:creationId xmlns:p14="http://schemas.microsoft.com/office/powerpoint/2010/main" val="37993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down)">
                                      <p:cBhvr>
                                        <p:cTn id="7" dur="500"/>
                                        <p:tgtEl>
                                          <p:spTgt spid="163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 calcmode="lin" valueType="num">
                                      <p:cBhvr additive="base">
                                        <p:cTn id="20" dur="500" fill="hold"/>
                                        <p:tgtEl>
                                          <p:spTgt spid="16392"/>
                                        </p:tgtEl>
                                        <p:attrNameLst>
                                          <p:attrName>ppt_x</p:attrName>
                                        </p:attrNameLst>
                                      </p:cBhvr>
                                      <p:tavLst>
                                        <p:tav tm="0">
                                          <p:val>
                                            <p:strVal val="#ppt_x"/>
                                          </p:val>
                                        </p:tav>
                                        <p:tav tm="100000">
                                          <p:val>
                                            <p:strVal val="#ppt_x"/>
                                          </p:val>
                                        </p:tav>
                                      </p:tavLst>
                                    </p:anim>
                                    <p:anim calcmode="lin" valueType="num">
                                      <p:cBhvr additive="base">
                                        <p:cTn id="21" dur="500" fill="hold"/>
                                        <p:tgtEl>
                                          <p:spTgt spid="16392"/>
                                        </p:tgtEl>
                                        <p:attrNameLst>
                                          <p:attrName>ppt_y</p:attrName>
                                        </p:attrNameLst>
                                      </p:cBhvr>
                                      <p:tavLst>
                                        <p:tav tm="0">
                                          <p:val>
                                            <p:strVal val="1+#ppt_h/2"/>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xaluan.com/images/news/Image/2014/04/09/lat-tay-cao-thu-noi-doi-trong-12-cung-hoang-dao-9.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92"/>
          <a:stretch/>
        </p:blipFill>
        <p:spPr bwMode="auto">
          <a:xfrm>
            <a:off x="1533225" y="996287"/>
            <a:ext cx="8880017" cy="53542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88" name="Picture 4" descr="http://www.xaluan.com/images/news/Image/2014/04/09/lat-tay-cao-thu-noi-doi-trong-12-cung-hoang-dao-7.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533225" y="996287"/>
            <a:ext cx="8880017" cy="54591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3023966" y="170128"/>
            <a:ext cx="5006692" cy="646331"/>
          </a:xfrm>
          <a:prstGeom prst="rect">
            <a:avLst/>
          </a:prstGeom>
        </p:spPr>
        <p:txBody>
          <a:bodyPr wrap="none">
            <a:spAutoFit/>
          </a:bodyPr>
          <a:lstStyle/>
          <a:p>
            <a:r>
              <a:rPr lang="en-BZ" sz="3600" b="1" i="0" dirty="0" err="1">
                <a:solidFill>
                  <a:srgbClr val="FF0000"/>
                </a:solidFill>
                <a:effectLst/>
                <a:latin typeface="Times New Roman" panose="02020603050405020304" pitchFamily="18" charset="0"/>
              </a:rPr>
              <a:t>Nhân</a:t>
            </a:r>
            <a:r>
              <a:rPr lang="en-BZ" sz="3600" b="1" i="0" dirty="0">
                <a:solidFill>
                  <a:srgbClr val="FF0000"/>
                </a:solidFill>
                <a:effectLst/>
                <a:latin typeface="Times New Roman" panose="02020603050405020304" pitchFamily="18" charset="0"/>
              </a:rPr>
              <a:t> </a:t>
            </a:r>
            <a:r>
              <a:rPr lang="en-BZ" sz="3600" b="1" i="0" dirty="0" err="1">
                <a:solidFill>
                  <a:srgbClr val="FF0000"/>
                </a:solidFill>
                <a:effectLst/>
                <a:latin typeface="Times New Roman" panose="02020603050405020304" pitchFamily="18" charset="0"/>
              </a:rPr>
              <a:t>Mã</a:t>
            </a:r>
            <a:r>
              <a:rPr lang="en-BZ" sz="3600" b="1" i="0" dirty="0">
                <a:solidFill>
                  <a:srgbClr val="FF0000"/>
                </a:solidFill>
                <a:effectLst/>
                <a:latin typeface="Times New Roman" panose="02020603050405020304" pitchFamily="18" charset="0"/>
              </a:rPr>
              <a:t> (23/11 – 21/12)</a:t>
            </a:r>
            <a:endParaRPr lang="en-BZ" sz="3600" dirty="0">
              <a:solidFill>
                <a:srgbClr val="FF0000"/>
              </a:solidFill>
            </a:endParaRPr>
          </a:p>
        </p:txBody>
      </p:sp>
      <p:sp>
        <p:nvSpPr>
          <p:cNvPr id="6" name="Rectangle 5"/>
          <p:cNvSpPr/>
          <p:nvPr/>
        </p:nvSpPr>
        <p:spPr>
          <a:xfrm>
            <a:off x="3023966" y="108573"/>
            <a:ext cx="5971507" cy="707886"/>
          </a:xfrm>
          <a:prstGeom prst="rect">
            <a:avLst/>
          </a:prstGeom>
        </p:spPr>
        <p:txBody>
          <a:bodyPr wrap="none">
            <a:spAutoFit/>
          </a:bodyPr>
          <a:lstStyle/>
          <a:p>
            <a:r>
              <a:rPr lang="en-BZ" sz="4000" b="1" i="0" dirty="0" err="1">
                <a:solidFill>
                  <a:srgbClr val="FF0000"/>
                </a:solidFill>
                <a:effectLst/>
                <a:latin typeface="Times New Roman" panose="02020603050405020304" pitchFamily="18" charset="0"/>
              </a:rPr>
              <a:t>Thiên</a:t>
            </a:r>
            <a:r>
              <a:rPr lang="en-BZ" sz="4000" b="1" i="0" dirty="0">
                <a:solidFill>
                  <a:srgbClr val="FF0000"/>
                </a:solidFill>
                <a:effectLst/>
                <a:latin typeface="Times New Roman" panose="02020603050405020304" pitchFamily="18" charset="0"/>
              </a:rPr>
              <a:t> </a:t>
            </a:r>
            <a:r>
              <a:rPr lang="en-BZ" sz="4000" b="1" i="0" dirty="0" err="1">
                <a:solidFill>
                  <a:srgbClr val="FF0000"/>
                </a:solidFill>
                <a:effectLst/>
                <a:latin typeface="Times New Roman" panose="02020603050405020304" pitchFamily="18" charset="0"/>
              </a:rPr>
              <a:t>Bình</a:t>
            </a:r>
            <a:r>
              <a:rPr lang="en-BZ" sz="4000" b="1" i="0" dirty="0">
                <a:solidFill>
                  <a:srgbClr val="FF0000"/>
                </a:solidFill>
                <a:effectLst/>
                <a:latin typeface="Times New Roman" panose="02020603050405020304" pitchFamily="18" charset="0"/>
              </a:rPr>
              <a:t> (23/09 – 23/10)</a:t>
            </a:r>
            <a:endParaRPr lang="en-BZ" sz="4000" b="1" dirty="0">
              <a:solidFill>
                <a:srgbClr val="FF0000"/>
              </a:solidFill>
            </a:endParaRPr>
          </a:p>
        </p:txBody>
      </p:sp>
    </p:spTree>
    <p:extLst>
      <p:ext uri="{BB962C8B-B14F-4D97-AF65-F5344CB8AC3E}">
        <p14:creationId xmlns:p14="http://schemas.microsoft.com/office/powerpoint/2010/main" val="33084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circle(in)">
                                      <p:cBhvr>
                                        <p:cTn id="18" dur="2000"/>
                                        <p:tgtEl>
                                          <p:spTgt spid="1638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giao</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tiếp</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đừng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điều</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mình</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là</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đúng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a:latin typeface="Times New Roman" panose="02020603050405020304" pitchFamily="18" charset="0"/>
                <a:cs typeface="Times New Roman" panose="02020603050405020304" pitchFamily="18" charset="0"/>
              </a:rPr>
              <a:t>hay</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có</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bằng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chứng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xác</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thực</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chất</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nhớ</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thêm</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điều</a:t>
            </a:r>
            <a:r>
              <a:rPr lang="en-SG" altLang="en-US" sz="3200" i="1" dirty="0">
                <a:solidFill>
                  <a:srgbClr val="0070C0"/>
                </a:solidFill>
                <a:latin typeface="Times New Roman" panose="02020603050405020304" pitchFamily="18" charset="0"/>
                <a:cs typeface="Times New Roman" panose="02020603050405020304" pitchFamily="18" charset="0"/>
              </a:rPr>
              <a:t> tin </a:t>
            </a:r>
            <a:r>
              <a:rPr lang="en-SG" altLang="en-US" sz="3200" i="1" dirty="0" err="1">
                <a:solidFill>
                  <a:srgbClr val="0070C0"/>
                </a:solidFill>
                <a:latin typeface="Times New Roman" panose="02020603050405020304" pitchFamily="18" charset="0"/>
                <a:cs typeface="Times New Roman" panose="02020603050405020304" pitchFamily="18" charset="0"/>
              </a:rPr>
              <a:t>đúng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chứng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bằng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có</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ngay</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chất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39F2E7E-06D4-40D3-9644-AB3510A7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033" y="3618846"/>
            <a:ext cx="3034871" cy="2943825"/>
          </a:xfrm>
          <a:prstGeom prst="rect">
            <a:avLst/>
          </a:prstGeom>
        </p:spPr>
      </p:pic>
    </p:spTree>
    <p:extLst>
      <p:ext uri="{BB962C8B-B14F-4D97-AF65-F5344CB8AC3E}">
        <p14:creationId xmlns:p14="http://schemas.microsoft.com/office/powerpoint/2010/main" val="14118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BBA2C6-0197-4C04-AAB6-D6088BD99459}"/>
              </a:ext>
            </a:extLst>
          </p:cNvPr>
          <p:cNvSpPr/>
          <p:nvPr/>
        </p:nvSpPr>
        <p:spPr>
          <a:xfrm>
            <a:off x="8239435" y="442454"/>
            <a:ext cx="3490451" cy="10680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sách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chứng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019475F2-DFD1-4324-8C56-AA5F98EE22BD}"/>
              </a:ext>
            </a:extLst>
          </p:cNvPr>
          <p:cNvSpPr/>
          <p:nvPr/>
        </p:nvSpPr>
        <p:spPr>
          <a:xfrm>
            <a:off x="8239434" y="1854278"/>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dối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2AD08F5D-E79E-4C1D-BF3B-EFAA18609CFF}"/>
              </a:ext>
            </a:extLst>
          </p:cNvPr>
          <p:cNvSpPr/>
          <p:nvPr/>
        </p:nvSpPr>
        <p:spPr>
          <a:xfrm>
            <a:off x="8246809" y="308643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mò</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35E5011A-669B-4C31-A2E3-2498A99DA08C}"/>
              </a:ext>
            </a:extLst>
          </p:cNvPr>
          <p:cNvSpPr/>
          <p:nvPr/>
        </p:nvSpPr>
        <p:spPr>
          <a:xfrm>
            <a:off x="8246809" y="4318596"/>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nhăng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cuội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43C140CB-BDBC-4B83-9ED2-8ACDB79CB5A7}"/>
              </a:ext>
            </a:extLst>
          </p:cNvPr>
          <p:cNvSpPr/>
          <p:nvPr/>
        </p:nvSpPr>
        <p:spPr>
          <a:xfrm>
            <a:off x="8239435" y="555344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trạng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C05C6E8-385B-4656-AA48-3F22FB58F14A}"/>
              </a:ext>
            </a:extLst>
          </p:cNvPr>
          <p:cNvSpPr/>
          <p:nvPr/>
        </p:nvSpPr>
        <p:spPr>
          <a:xfrm>
            <a:off x="580104" y="442454"/>
            <a:ext cx="6765820" cy="10680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hú</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5EF0B21-06A4-4411-A73F-ACD8E3449EDD}"/>
              </a:ext>
            </a:extLst>
          </p:cNvPr>
          <p:cNvSpPr/>
          <p:nvPr/>
        </p:nvSpPr>
        <p:spPr>
          <a:xfrm>
            <a:off x="580103" y="1854278"/>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p>
        </p:txBody>
      </p:sp>
      <p:sp>
        <p:nvSpPr>
          <p:cNvPr id="9" name="Rectangle: Rounded Corners 8">
            <a:extLst>
              <a:ext uri="{FF2B5EF4-FFF2-40B4-BE49-F238E27FC236}">
                <a16:creationId xmlns:a16="http://schemas.microsoft.com/office/drawing/2014/main" id="{4EC7B961-40CD-4360-8FAA-11CE8E2D9008}"/>
              </a:ext>
            </a:extLst>
          </p:cNvPr>
          <p:cNvSpPr/>
          <p:nvPr/>
        </p:nvSpPr>
        <p:spPr>
          <a:xfrm>
            <a:off x="587478" y="308643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nhảm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nhí</a:t>
            </a:r>
            <a:r>
              <a:rPr lang="en-US" sz="2400" dirty="0">
                <a:solidFill>
                  <a:srgbClr val="6600FF"/>
                </a:solidFill>
                <a:latin typeface="#9Slide03 Arima Madurai Black" panose="00000A00000000000000" pitchFamily="2" charset="0"/>
                <a:cs typeface="#9Slide03 Arima Madurai Black" panose="00000A00000000000000" pitchFamily="2" charset="0"/>
              </a:rPr>
              <a:t>, vu </a:t>
            </a:r>
            <a:r>
              <a:rPr lang="en-US" sz="2400" dirty="0" err="1">
                <a:solidFill>
                  <a:srgbClr val="6600FF"/>
                </a:solidFill>
                <a:latin typeface="#9Slide03 Arima Madurai Black" panose="00000A00000000000000" pitchFamily="2" charset="0"/>
                <a:cs typeface="#9Slide03 Arima Madurai Black" panose="00000A00000000000000" pitchFamily="2" charset="0"/>
              </a:rPr>
              <a:t>vơ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B7F23735-19D1-45F0-B78F-BCE2EEE5F3F2}"/>
              </a:ext>
            </a:extLst>
          </p:cNvPr>
          <p:cNvSpPr/>
          <p:nvPr/>
        </p:nvSpPr>
        <p:spPr>
          <a:xfrm>
            <a:off x="587478" y="4318596"/>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sai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sự</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thật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cố</a:t>
            </a:r>
            <a:r>
              <a:rPr lang="en-US" sz="2400" dirty="0">
                <a:solidFill>
                  <a:srgbClr val="6600FF"/>
                </a:solidFill>
                <a:latin typeface="#9Slide03 Arima Madurai Black" panose="00000A00000000000000" pitchFamily="2" charset="0"/>
                <a:cs typeface="#9Slide03 Arima Madurai Black" panose="00000A00000000000000" pitchFamily="2" charset="0"/>
              </a:rPr>
              <a:t> ý, </a:t>
            </a:r>
            <a:r>
              <a:rPr lang="en-US" sz="2400" dirty="0" err="1">
                <a:solidFill>
                  <a:srgbClr val="6600FF"/>
                </a:solidFill>
                <a:latin typeface="#9Slide03 Arima Madurai Black" panose="00000A00000000000000" pitchFamily="2" charset="0"/>
                <a:cs typeface="#9Slide03 Arima Madurai Black" panose="00000A00000000000000" pitchFamily="2" charset="0"/>
              </a:rPr>
              <a:t>nhằm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che</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giấu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điều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gì</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03549221-506B-4B8F-B564-2C9BC8E79E0F}"/>
              </a:ext>
            </a:extLst>
          </p:cNvPr>
          <p:cNvSpPr/>
          <p:nvPr/>
        </p:nvSpPr>
        <p:spPr>
          <a:xfrm>
            <a:off x="580104" y="555344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làm</a:t>
            </a:r>
            <a:r>
              <a:rPr lang="en-US" sz="2400" dirty="0">
                <a:solidFill>
                  <a:srgbClr val="6600FF"/>
                </a:solidFill>
                <a:latin typeface="#9Slide03 Arima Madurai Black" panose="00000A00000000000000" pitchFamily="2" charset="0"/>
                <a:cs typeface="#9Slide03 Arima Madurai Black" panose="00000A00000000000000" pitchFamily="2" charset="0"/>
              </a:rPr>
              <a:t> ra </a:t>
            </a:r>
            <a:r>
              <a:rPr lang="en-US" sz="2400" dirty="0" err="1">
                <a:solidFill>
                  <a:srgbClr val="6600FF"/>
                </a:solidFill>
                <a:latin typeface="#9Slide03 Arima Madurai Black" panose="00000A00000000000000" pitchFamily="2" charset="0"/>
                <a:cs typeface="#9Slide03 Arima Madurai Black" panose="00000A00000000000000" pitchFamily="2" charset="0"/>
              </a:rPr>
              <a:t>vẻ</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tài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giỏi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hoặc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những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chuyện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bông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đùa</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cho</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vui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3" name="Straight Arrow Connector 12">
            <a:extLst>
              <a:ext uri="{FF2B5EF4-FFF2-40B4-BE49-F238E27FC236}">
                <a16:creationId xmlns:a16="http://schemas.microsoft.com/office/drawing/2014/main" id="{BEDB6F4A-8162-45C2-975C-7C07387AE749}"/>
              </a:ext>
            </a:extLst>
          </p:cNvPr>
          <p:cNvCxnSpPr>
            <a:stCxn id="7" idx="3"/>
            <a:endCxn id="4" idx="1"/>
          </p:cNvCxnSpPr>
          <p:nvPr/>
        </p:nvCxnSpPr>
        <p:spPr>
          <a:xfrm>
            <a:off x="7345924" y="976475"/>
            <a:ext cx="900885" cy="2554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9B921F-A12C-4F56-823F-B4A5E0B3DB09}"/>
              </a:ext>
            </a:extLst>
          </p:cNvPr>
          <p:cNvCxnSpPr>
            <a:cxnSpLocks/>
            <a:stCxn id="8" idx="3"/>
            <a:endCxn id="2" idx="1"/>
          </p:cNvCxnSpPr>
          <p:nvPr/>
        </p:nvCxnSpPr>
        <p:spPr>
          <a:xfrm flipV="1">
            <a:off x="7345923" y="976475"/>
            <a:ext cx="893512" cy="1322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41BDD7-CB0E-455D-B3F7-9F4F9DF0A341}"/>
              </a:ext>
            </a:extLst>
          </p:cNvPr>
          <p:cNvCxnSpPr>
            <a:cxnSpLocks/>
            <a:stCxn id="9" idx="3"/>
            <a:endCxn id="5" idx="1"/>
          </p:cNvCxnSpPr>
          <p:nvPr/>
        </p:nvCxnSpPr>
        <p:spPr>
          <a:xfrm>
            <a:off x="7353298" y="3531347"/>
            <a:ext cx="893511" cy="1232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CC3608-4CE1-4D3B-9679-A0F5137FA033}"/>
              </a:ext>
            </a:extLst>
          </p:cNvPr>
          <p:cNvCxnSpPr>
            <a:cxnSpLocks/>
            <a:stCxn id="10" idx="3"/>
            <a:endCxn id="3" idx="1"/>
          </p:cNvCxnSpPr>
          <p:nvPr/>
        </p:nvCxnSpPr>
        <p:spPr>
          <a:xfrm flipV="1">
            <a:off x="7353298" y="2299188"/>
            <a:ext cx="886136" cy="246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5176F70-54AB-46D7-B558-A38AB8C25500}"/>
              </a:ext>
            </a:extLst>
          </p:cNvPr>
          <p:cNvCxnSpPr>
            <a:cxnSpLocks/>
            <a:stCxn id="11" idx="3"/>
            <a:endCxn id="6" idx="1"/>
          </p:cNvCxnSpPr>
          <p:nvPr/>
        </p:nvCxnSpPr>
        <p:spPr>
          <a:xfrm>
            <a:off x="7345924" y="5998357"/>
            <a:ext cx="8935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A08C3736-7A3F-46D3-A96B-2B5CC4D57903}"/>
              </a:ext>
            </a:extLst>
          </p:cNvPr>
          <p:cNvSpPr txBox="1">
            <a:spLocks noChangeArrowheads="1"/>
          </p:cNvSpPr>
          <p:nvPr/>
        </p:nvSpPr>
        <p:spPr bwMode="auto">
          <a:xfrm>
            <a:off x="4424516" y="419795"/>
            <a:ext cx="3183885" cy="938719"/>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4000" b="1" dirty="0">
                <a:solidFill>
                  <a:schemeClr val="bg1"/>
                </a:solidFill>
                <a:latin typeface="#9Slide03 Arima Madurai Black" panose="00000A00000000000000" pitchFamily="2" charset="0"/>
                <a:cs typeface="#9Slide03 Arima Madurai Black" panose="00000A00000000000000" pitchFamily="2" charset="0"/>
              </a:rPr>
              <a:t>TÌNH HUỐNG</a:t>
            </a:r>
          </a:p>
        </p:txBody>
      </p:sp>
      <p:sp>
        <p:nvSpPr>
          <p:cNvPr id="8195" name="Text Box 5">
            <a:extLst>
              <a:ext uri="{FF2B5EF4-FFF2-40B4-BE49-F238E27FC236}">
                <a16:creationId xmlns:a16="http://schemas.microsoft.com/office/drawing/2014/main" id="{5140EA82-070A-4408-8F0C-06334D173AF2}"/>
              </a:ext>
            </a:extLst>
          </p:cNvPr>
          <p:cNvSpPr txBox="1">
            <a:spLocks noChangeArrowheads="1"/>
          </p:cNvSpPr>
          <p:nvPr/>
        </p:nvSpPr>
        <p:spPr bwMode="auto">
          <a:xfrm>
            <a:off x="355045" y="1731165"/>
            <a:ext cx="116422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hôm</a:t>
            </a:r>
            <a:r>
              <a:rPr lang="en-US" altLang="en-US" sz="2800" b="1" dirty="0">
                <a:solidFill>
                  <a:srgbClr val="FF0000"/>
                </a:solidFill>
                <a:latin typeface="#9Slide03 Arima Madurai" panose="00000500000000000000" pitchFamily="2" charset="0"/>
                <a:cs typeface="#9Slide03 Arima Madurai" panose="00000500000000000000" pitchFamily="2" charset="0"/>
              </a:rPr>
              <a:t> nay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gì</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giáo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hỏi</a:t>
            </a:r>
            <a:r>
              <a:rPr lang="en-US" altLang="en-US" sz="2800" b="1" dirty="0">
                <a:solidFill>
                  <a:srgbClr val="FF0000"/>
                </a:solidFill>
                <a:latin typeface="#9Slide03 Arima Madurai" panose="00000500000000000000" pitchFamily="2" charset="0"/>
                <a:cs typeface="#9Slide03 Arima Madurai" panose="00000500000000000000" pitchFamily="2" charset="0"/>
              </a:rPr>
              <a:t> :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sao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Nếu</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chắn</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của</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thì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các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em</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sẽ</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trả</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lời</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thầy</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thế</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nào</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Text Box 6">
            <a:extLst>
              <a:ext uri="{FF2B5EF4-FFF2-40B4-BE49-F238E27FC236}">
                <a16:creationId xmlns:a16="http://schemas.microsoft.com/office/drawing/2014/main" id="{47113C80-8117-4274-9EFE-9ACCBF0A51C8}"/>
              </a:ext>
            </a:extLst>
          </p:cNvPr>
          <p:cNvSpPr txBox="1">
            <a:spLocks noChangeArrowheads="1"/>
          </p:cNvSpPr>
          <p:nvPr/>
        </p:nvSpPr>
        <p:spPr bwMode="auto">
          <a:xfrm>
            <a:off x="935677" y="3954651"/>
            <a:ext cx="5160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 .</a:t>
            </a:r>
          </a:p>
        </p:txBody>
      </p:sp>
      <p:sp>
        <p:nvSpPr>
          <p:cNvPr id="5" name="Text Box 7">
            <a:extLst>
              <a:ext uri="{FF2B5EF4-FFF2-40B4-BE49-F238E27FC236}">
                <a16:creationId xmlns:a16="http://schemas.microsoft.com/office/drawing/2014/main" id="{EBD5422A-F3BA-44E6-BE7A-21BBEF5214E0}"/>
              </a:ext>
            </a:extLst>
          </p:cNvPr>
          <p:cNvSpPr txBox="1">
            <a:spLocks noChangeArrowheads="1"/>
          </p:cNvSpPr>
          <p:nvPr/>
        </p:nvSpPr>
        <p:spPr bwMode="auto">
          <a:xfrm>
            <a:off x="851540" y="4667224"/>
            <a:ext cx="6037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sp>
        <p:nvSpPr>
          <p:cNvPr id="6" name="Text Box 8">
            <a:extLst>
              <a:ext uri="{FF2B5EF4-FFF2-40B4-BE49-F238E27FC236}">
                <a16:creationId xmlns:a16="http://schemas.microsoft.com/office/drawing/2014/main" id="{34ED6572-65C9-44A4-8F76-5CB1B53EF9E2}"/>
              </a:ext>
            </a:extLst>
          </p:cNvPr>
          <p:cNvSpPr txBox="1">
            <a:spLocks noChangeArrowheads="1"/>
          </p:cNvSpPr>
          <p:nvPr/>
        </p:nvSpPr>
        <p:spPr bwMode="auto">
          <a:xfrm>
            <a:off x="911864" y="5438036"/>
            <a:ext cx="5976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pic>
        <p:nvPicPr>
          <p:cNvPr id="19458" name="Picture 2" descr="Tranh tô màu thầy cô giáo - Download.vn">
            <a:extLst>
              <a:ext uri="{FF2B5EF4-FFF2-40B4-BE49-F238E27FC236}">
                <a16:creationId xmlns:a16="http://schemas.microsoft.com/office/drawing/2014/main" id="{53A912AA-26CE-4832-ADAB-DA2886CB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07" y="3725351"/>
            <a:ext cx="4605923" cy="240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218265" y="1921137"/>
            <a:ext cx="3868590" cy="3046988"/>
          </a:xfrm>
          <a:prstGeom prst="rect">
            <a:avLst/>
          </a:prstGeom>
          <a:noFill/>
          <a:ln w="9525">
            <a:noFill/>
            <a:miter lim="800000"/>
            <a:headEnd/>
            <a:tailEnd/>
          </a:ln>
        </p:spPr>
        <p:txBody>
          <a:bodyPr wrap="square">
            <a:spAutoFit/>
          </a:bodyPr>
          <a:lstStyle/>
          <a:p>
            <a:pPr algn="ct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III. </a:t>
            </a:r>
          </a:p>
          <a:p>
            <a:pPr algn="ct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Luyện</a:t>
            </a: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tập</a:t>
            </a:r>
            <a:endParaRPr lang="zh-CN" altLang="en-US" sz="96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398764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1635995" y="3786519"/>
            <a:ext cx="8920010"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r>
              <a:rPr lang="en-SG" sz="3200" dirty="0">
                <a:solidFill>
                  <a:schemeClr val="bg1"/>
                </a:solidFill>
                <a:latin typeface="Times New Roman" panose="02020603050405020304" pitchFamily="18" charset="0"/>
              </a:rPr>
              <a:t>C</a:t>
            </a:r>
            <a:r>
              <a:rPr lang="vi-VN" sz="3200" dirty="0">
                <a:solidFill>
                  <a:schemeClr val="bg1"/>
                </a:solidFill>
                <a:latin typeface="Times New Roman" panose="02020603050405020304" pitchFamily="18" charset="0"/>
              </a:rPr>
              <a:t>hê những kẻ bịa chuyện, vu khống, đặt điều để nói xấu người khác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Phê</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kẻ</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chỉ</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phỏng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đoán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chính</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xác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có</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cứ</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chắn</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74607" y="4011590"/>
            <a:ext cx="7747304"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điêu</a:t>
            </a:r>
            <a:r>
              <a:rPr lang="en-SG" sz="3200" dirty="0">
                <a:solidFill>
                  <a:schemeClr val="bg1"/>
                </a:solidFill>
                <a:latin typeface="Times New Roman" panose="02020603050405020304" pitchFamily="18" charset="0"/>
              </a:rPr>
              <a:t> toa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dựng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bịa</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đặt</a:t>
            </a:r>
            <a:r>
              <a:rPr lang="en-SG" sz="3200" dirty="0">
                <a:solidFill>
                  <a:schemeClr val="bg1"/>
                </a:solidFill>
                <a:latin typeface="Times New Roman" panose="02020603050405020304" pitchFamily="18" charset="0"/>
              </a:rPr>
              <a:t>, vu </a:t>
            </a:r>
            <a:r>
              <a:rPr lang="en-SG" sz="3200" dirty="0" err="1">
                <a:solidFill>
                  <a:schemeClr val="bg1"/>
                </a:solidFill>
                <a:latin typeface="Times New Roman" panose="02020603050405020304" pitchFamily="18" charset="0"/>
              </a:rPr>
              <a:t>khống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hoàn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toàn</a:t>
            </a:r>
            <a:endParaRPr lang="en-SG" sz="3200" dirty="0">
              <a:solidFill>
                <a:schemeClr val="bg1"/>
              </a:solidFill>
              <a:latin typeface="Times New Roman" panose="02020603050405020304" pitchFamily="18" charset="0"/>
            </a:endParaRPr>
          </a:p>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cố tranh cãi cho bằng được mặc dù không có lí lẽ thuyết phục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973394"/>
            <a:ext cx="9620250" cy="21771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a:t>
            </a:r>
            <a:endParaRPr lang="en-SG" sz="3200" b="1" i="1" dirty="0">
              <a:solidFill>
                <a:schemeClr val="bg1"/>
              </a:solidFill>
              <a:latin typeface="Times New Roman" panose="02020603050405020304" pitchFamily="18" charset="0"/>
            </a:endParaRPr>
          </a:p>
          <a:p>
            <a:pPr algn="ctr"/>
            <a:r>
              <a:rPr lang="vi-VN" sz="3200" b="1" i="1" dirty="0">
                <a:solidFill>
                  <a:schemeClr val="bg1"/>
                </a:solidFill>
                <a:latin typeface="Times New Roman" panose="02020603050405020304" pitchFamily="18" charset="0"/>
              </a:rPr>
              <a:t>được biết,</a:t>
            </a:r>
            <a:r>
              <a:rPr lang="en-SG" sz="3200" b="1" i="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tôi tin rằng, nếu tôi không lầm thì,</a:t>
            </a:r>
            <a:r>
              <a:rPr lang="en-SG" sz="3200" b="1" i="1" dirty="0">
                <a:solidFill>
                  <a:schemeClr val="bg1"/>
                </a:solidFill>
                <a:latin typeface="Times New Roman" panose="02020603050405020304" pitchFamily="18" charset="0"/>
              </a:rPr>
              <a:t> </a:t>
            </a:r>
          </a:p>
          <a:p>
            <a:pPr algn="ctr"/>
            <a:r>
              <a:rPr lang="vi-VN" sz="3200" b="1" i="1" dirty="0">
                <a:solidFill>
                  <a:schemeClr val="bg1"/>
                </a:solidFill>
                <a:latin typeface="Times New Roman" panose="02020603050405020304" pitchFamily="18" charset="0"/>
              </a:rPr>
              <a:t>tôi nghe nói, theo tôi nghĩ, hình như là . . . </a:t>
            </a:r>
          </a:p>
        </p:txBody>
      </p:sp>
      <p:sp>
        <p:nvSpPr>
          <p:cNvPr id="10" name="Rectangle 9"/>
          <p:cNvSpPr/>
          <p:nvPr/>
        </p:nvSpPr>
        <p:spPr>
          <a:xfrm>
            <a:off x="2370091" y="4011589"/>
            <a:ext cx="7451819" cy="16517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thể hiện thái độ thận trọng với những thông tin họ nói chưa chắc</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chắn,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chưa hoàn toàn xác thực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một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loài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súc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ở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nuôi</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Thế nào là phương châm về chất?</a:t>
            </a:r>
            <a:endParaRPr lang="vi-VN" sz="6000" b="1" dirty="0">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6419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diều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tin </a:t>
            </a:r>
            <a:r>
              <a:rPr lang="en-SG" sz="3200" dirty="0" err="1">
                <a:latin typeface="Times New Roman" panose="02020603050405020304" pitchFamily="18" charset="0"/>
                <a:cs typeface="Times New Roman" panose="02020603050405020304" pitchFamily="18" charset="0"/>
              </a:rPr>
              <a:t>là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p>
          <a:p>
            <a:pPr lvl="0" algn="ctr">
              <a:defRPr/>
            </a:pPr>
            <a:r>
              <a:rPr lang="en-SG" sz="3200" dirty="0" err="1">
                <a:latin typeface="Times New Roman" panose="02020603050405020304" pitchFamily="18" charset="0"/>
                <a:cs typeface="Times New Roman" panose="02020603050405020304" pitchFamily="18" charset="0"/>
              </a:rPr>
              <a:t>bằng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35278" y="3930801"/>
            <a:ext cx="8307742" cy="220239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bẻm mép, nói nhiều, tỏ ra hùng biện,thường ba hoa,</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khoác lác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thiết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thực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nhập</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vào</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vấn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đề</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quan đến phương châm hội thoại nào ?</a:t>
            </a:r>
          </a:p>
        </p:txBody>
      </p:sp>
      <p:sp>
        <p:nvSpPr>
          <p:cNvPr id="10" name="Rectangle 9"/>
          <p:cNvSpPr/>
          <p:nvPr/>
        </p:nvSpPr>
        <p:spPr>
          <a:xfrm>
            <a:off x="2370091" y="4011590"/>
            <a:ext cx="7451819"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hứa liều để được lòng nhưng không thực hiện lời hứa</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ở </a:t>
            </a:r>
            <a:r>
              <a:rPr lang="en-SG" sz="3200" dirty="0" err="1">
                <a:solidFill>
                  <a:schemeClr val="bg1"/>
                </a:solidFill>
                <a:latin typeface="Times New Roman" panose="02020603050405020304" pitchFamily="18" charset="0"/>
              </a:rPr>
              <a:t>ngay</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ngắn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khoác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dối</a:t>
            </a:r>
            <a:r>
              <a:rPr lang="en-SG" sz="3200" dirty="0">
                <a:solidFill>
                  <a:schemeClr val="bg1"/>
                </a:solidFill>
                <a:latin typeface="Times New Roman" panose="02020603050405020304" pitchFamily="18" charset="0"/>
              </a:rPr>
              <a:t>)</a:t>
            </a:r>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a:grpSpLocks/>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a:grpSpLocks/>
          </p:cNvGrpSpPr>
          <p:nvPr/>
        </p:nvGrpSpPr>
        <p:grpSpPr bwMode="auto">
          <a:xfrm>
            <a:off x="-2971576" y="-757238"/>
            <a:ext cx="15184214" cy="7616925"/>
            <a:chOff x="-282353" y="0"/>
            <a:chExt cx="15184294" cy="7617408"/>
          </a:xfrm>
        </p:grpSpPr>
        <p:grpSp>
          <p:nvGrpSpPr>
            <p:cNvPr id="16394" name="组合 1"/>
            <p:cNvGrpSpPr>
              <a:grpSpLocks/>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a:grpSpLocks/>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3419475" y="1809750"/>
            <a:ext cx="4408488" cy="3073400"/>
          </a:xfrm>
          <a:prstGeom prst="rect">
            <a:avLst/>
          </a:prstGeom>
          <a:noFill/>
          <a:ln w="9525">
            <a:noFill/>
            <a:miter lim="800000"/>
            <a:headEnd/>
            <a:tailEnd/>
          </a:ln>
        </p:spPr>
      </p:pic>
      <p:sp>
        <p:nvSpPr>
          <p:cNvPr id="16393" name="文本框 1342"/>
          <p:cNvSpPr txBox="1">
            <a:spLocks noChangeArrowheads="1"/>
          </p:cNvSpPr>
          <p:nvPr/>
        </p:nvSpPr>
        <p:spPr bwMode="auto">
          <a:xfrm>
            <a:off x="2691009" y="2514600"/>
            <a:ext cx="5847979"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Các</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ph</a:t>
            </a:r>
            <a:r>
              <a:rPr lang="vi-VN" altLang="zh-CN" sz="6000" dirty="0">
                <a:solidFill>
                  <a:srgbClr val="FF0000"/>
                </a:solidFill>
                <a:latin typeface="#9Slide03 Arima Madurai Black" panose="00000A00000000000000" pitchFamily="2" charset="0"/>
                <a:ea typeface="+mj-ea"/>
                <a:cs typeface="#9Slide03 Arima Madurai Black" panose="00000A00000000000000" pitchFamily="2" charset="0"/>
              </a:rPr>
              <a:t>ư</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ơng</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châm</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hội</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thoại</a:t>
            </a: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đã trình bày, như mọi người đều biết</a:t>
            </a:r>
            <a:r>
              <a:rPr lang="en-SG" sz="3200" b="1" i="1" dirty="0">
                <a:solidFill>
                  <a:schemeClr val="bg1"/>
                </a:solidFill>
                <a:latin typeface="Times New Roman" panose="02020603050405020304" pitchFamily="18" charset="0"/>
              </a:rPr>
              <a:t> …</a:t>
            </a:r>
            <a:endParaRPr lang="vi-VN" sz="3200" b="1" i="1" dirty="0">
              <a:solidFill>
                <a:schemeClr val="bg1"/>
              </a:solidFill>
              <a:latin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muốn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báo cho người nghe biết việc nhắc lại nội dung đã cũ là có chủ ý.</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Bồ</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loài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cánh</a:t>
            </a:r>
            <a:r>
              <a:rPr lang="en-US" altLang="en-US" sz="4000" b="1" dirty="0">
                <a:latin typeface="Times New Roman" panose="02020603050405020304" pitchFamily="18" charset="0"/>
                <a:cs typeface="Times New Roman" panose="02020603050405020304" pitchFamily="18" charset="0"/>
              </a:rPr>
              <a: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latin typeface="+mj-lt"/>
                <a:cs typeface="#9Slide03 Arima Madurai Black" panose="00000A00000000000000" pitchFamily="2" charset="0"/>
              </a:rPr>
              <a:t>Phương châm về lượng là gì?</a:t>
            </a:r>
            <a:endParaRPr kumimoji="0" lang="vi-VN" sz="4000" b="1" i="0" u="none" strike="noStrike" kern="1200" cap="none" spc="0" normalizeH="0" baseline="0" noProof="0" dirty="0">
              <a:ln>
                <a:noFill/>
              </a:ln>
              <a:solidFill>
                <a:schemeClr val="bg1"/>
              </a:solidFill>
              <a:effectLst/>
              <a:uLnTx/>
              <a:uFillTx/>
              <a:latin typeface="+mj-lt"/>
              <a:ea typeface="Tahoma" panose="020B0604030504040204" pitchFamily="34" charset="0"/>
              <a:cs typeface="#9Slide03 Arima Madurai Black" panose="00000A00000000000000" pitchFamily="2" charset="0"/>
            </a:endParaRPr>
          </a:p>
        </p:txBody>
      </p:sp>
      <p:sp>
        <p:nvSpPr>
          <p:cNvPr id="10" name="Rectangle 9"/>
          <p:cNvSpPr/>
          <p:nvPr/>
        </p:nvSpPr>
        <p:spPr>
          <a:xfrm>
            <a:off x="2064775" y="4011590"/>
            <a:ext cx="7757136"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yêu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74917" y="343031"/>
            <a:ext cx="4164012" cy="707886"/>
          </a:xfrm>
          <a:prstGeom prst="rect">
            <a:avLst/>
          </a:prstGeom>
          <a:noFill/>
        </p:spPr>
        <p:txBody>
          <a:bodyPr wrap="square" rtlCol="0">
            <a:spAutoFit/>
          </a:bodyPr>
          <a:lstStyle/>
          <a:p>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Hướng</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dẫn</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tự</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học</a:t>
            </a:r>
            <a:endParaRPr lang="zh-CN" altLang="en-US" sz="4000" b="1" dirty="0">
              <a:solidFill>
                <a:srgbClr val="FF0000"/>
              </a:solidFill>
              <a:latin typeface="Times New Roman" pitchFamily="18" charset="0"/>
              <a:ea typeface="叶根友圆趣卡通08" panose="02010601030101010101" pitchFamily="2" charset="-122"/>
              <a:cs typeface="Times New Roman" pitchFamily="18" charset="0"/>
            </a:endParaRPr>
          </a:p>
        </p:txBody>
      </p:sp>
      <p:grpSp>
        <p:nvGrpSpPr>
          <p:cNvPr id="14" name="组合 13"/>
          <p:cNvGrpSpPr/>
          <p:nvPr/>
        </p:nvGrpSpPr>
        <p:grpSpPr>
          <a:xfrm rot="788951">
            <a:off x="2486121" y="111797"/>
            <a:ext cx="1115950" cy="1154535"/>
            <a:chOff x="2542787" y="1726277"/>
            <a:chExt cx="1115950" cy="1154535"/>
          </a:xfrm>
        </p:grpSpPr>
        <p:pic>
          <p:nvPicPr>
            <p:cNvPr id="16"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17"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grpSp>
        <p:nvGrpSpPr>
          <p:cNvPr id="40" name="组合 39"/>
          <p:cNvGrpSpPr/>
          <p:nvPr/>
        </p:nvGrpSpPr>
        <p:grpSpPr>
          <a:xfrm>
            <a:off x="920692" y="2718402"/>
            <a:ext cx="10109901" cy="2264312"/>
            <a:chOff x="1036807" y="2718402"/>
            <a:chExt cx="10109901" cy="2264312"/>
          </a:xfrm>
        </p:grpSpPr>
        <p:grpSp>
          <p:nvGrpSpPr>
            <p:cNvPr id="39" name="组合 38"/>
            <p:cNvGrpSpPr/>
            <p:nvPr/>
          </p:nvGrpSpPr>
          <p:grpSpPr>
            <a:xfrm>
              <a:off x="1036807" y="2718402"/>
              <a:ext cx="10109901" cy="2264312"/>
              <a:chOff x="1036807" y="2718402"/>
              <a:chExt cx="10109901" cy="2264312"/>
            </a:xfrm>
          </p:grpSpPr>
          <p:cxnSp>
            <p:nvCxnSpPr>
              <p:cNvPr id="23" name="直接连接符 22"/>
              <p:cNvCxnSpPr>
                <a:endCxn id="21" idx="1"/>
              </p:cNvCxnSpPr>
              <p:nvPr/>
            </p:nvCxnSpPr>
            <p:spPr>
              <a:xfrm>
                <a:off x="2194719" y="3682804"/>
                <a:ext cx="1709417" cy="6499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07" y="2886079"/>
                <a:ext cx="1255781" cy="125509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039" y="3491217"/>
                <a:ext cx="1296669" cy="1299910"/>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953" y="2718402"/>
                <a:ext cx="1362939" cy="1357405"/>
              </a:xfrm>
              <a:prstGeom prst="rect">
                <a:avLst/>
              </a:prstGeom>
            </p:spPr>
          </p:pic>
          <p:pic>
            <p:nvPicPr>
              <p:cNvPr id="21" name="图片 20"/>
              <p:cNvPicPr>
                <a:picLocks noChangeAspect="1"/>
              </p:cNvPicPr>
              <p:nvPr/>
            </p:nvPicPr>
            <p:blipFill>
              <a:blip r:embed="rId8" cstate="print">
                <a:duotone>
                  <a:prstClr val="black"/>
                  <a:srgbClr val="96C580">
                    <a:tint val="45000"/>
                    <a:satMod val="400000"/>
                  </a:srgbClr>
                </a:duotone>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3904136" y="3682804"/>
                <a:ext cx="1296669" cy="1299910"/>
              </a:xfrm>
              <a:prstGeom prst="rect">
                <a:avLst/>
              </a:prstGeom>
            </p:spPr>
          </p:pic>
          <p:cxnSp>
            <p:nvCxnSpPr>
              <p:cNvPr id="24" name="直接连接符 23"/>
              <p:cNvCxnSpPr/>
              <p:nvPr/>
            </p:nvCxnSpPr>
            <p:spPr>
              <a:xfrm flipV="1">
                <a:off x="5154358" y="3575270"/>
                <a:ext cx="1736042" cy="88754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a:stCxn id="19" idx="3"/>
            </p:cNvCxnSpPr>
            <p:nvPr/>
          </p:nvCxnSpPr>
          <p:spPr>
            <a:xfrm>
              <a:off x="8206892" y="3397105"/>
              <a:ext cx="1689595" cy="7021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477454" y="4569966"/>
            <a:ext cx="1897038" cy="1477328"/>
          </a:xfrm>
          <a:prstGeom prst="rect">
            <a:avLst/>
          </a:prstGeom>
          <a:noFill/>
          <a:ln>
            <a:noFill/>
          </a:ln>
        </p:spPr>
        <p:txBody>
          <a:bodyPr wrap="square" rtlCol="0">
            <a:spAutoFit/>
          </a:bodyPr>
          <a:lstStyle/>
          <a:p>
            <a:pPr algn="ctr"/>
            <a:r>
              <a:rPr lang="en-US" sz="3000" dirty="0">
                <a:solidFill>
                  <a:prstClr val="black"/>
                </a:solidFill>
                <a:latin typeface="#9Slide03 Arima Madurai Black" panose="00000A00000000000000" pitchFamily="2" charset="0"/>
                <a:cs typeface="#9Slide03 Arima Madurai Black" panose="00000A00000000000000" pitchFamily="2" charset="0"/>
              </a:rPr>
              <a:t>H</a:t>
            </a:r>
            <a:r>
              <a:rPr lang="vi-VN" sz="3000" dirty="0">
                <a:solidFill>
                  <a:prstClr val="black"/>
                </a:solidFill>
                <a:latin typeface="#9Slide03 Arima Madurai Black" panose="00000A00000000000000" pitchFamily="2" charset="0"/>
                <a:cs typeface="#9Slide03 Arima Madurai Black" panose="00000A00000000000000" pitchFamily="2" charset="0"/>
              </a:rPr>
              <a:t>ọc thuộc ghi nhớ.</a:t>
            </a:r>
            <a:endParaRPr lang="zh-CN" altLang="en-US" sz="3000" dirty="0">
              <a:solidFill>
                <a:srgbClr val="4472C4">
                  <a:lumMod val="60000"/>
                  <a:lumOff val="40000"/>
                </a:srgbClr>
              </a:solidFill>
              <a:latin typeface="#9Slide03 Arima Madurai Black" panose="00000A00000000000000" pitchFamily="2" charset="0"/>
              <a:cs typeface="#9Slide03 Arima Madurai Black" panose="00000A00000000000000" pitchFamily="2" charset="0"/>
            </a:endParaRPr>
          </a:p>
        </p:txBody>
      </p:sp>
      <p:sp>
        <p:nvSpPr>
          <p:cNvPr id="43" name="文本框 42"/>
          <p:cNvSpPr txBox="1"/>
          <p:nvPr/>
        </p:nvSpPr>
        <p:spPr>
          <a:xfrm>
            <a:off x="2903996" y="2771239"/>
            <a:ext cx="3052927" cy="553998"/>
          </a:xfrm>
          <a:prstGeom prst="rect">
            <a:avLst/>
          </a:prstGeom>
          <a:noFill/>
          <a:ln>
            <a:noFill/>
          </a:ln>
        </p:spPr>
        <p:txBody>
          <a:bodyPr wrap="square" rtlCol="0">
            <a:spAutoFit/>
          </a:bodyPr>
          <a:lstStyle/>
          <a:p>
            <a:pPr algn="ctr"/>
            <a:r>
              <a:rPr lang="en-US" sz="3000" dirty="0" err="1">
                <a:solidFill>
                  <a:srgbClr val="000000"/>
                </a:solidFill>
                <a:latin typeface="#9Slide03 Arima Madurai Black" panose="00000A00000000000000" pitchFamily="2" charset="0"/>
                <a:cs typeface="#9Slide03 Arima Madurai Black" panose="00000A00000000000000" pitchFamily="2" charset="0"/>
              </a:rPr>
              <a:t>Làm</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bài</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tập</a:t>
            </a:r>
            <a:r>
              <a:rPr lang="en-US" sz="3000" dirty="0">
                <a:solidFill>
                  <a:srgbClr val="000000"/>
                </a:solidFill>
                <a:latin typeface="#9Slide03 Arima Madurai Black" panose="00000A00000000000000" pitchFamily="2" charset="0"/>
                <a:cs typeface="#9Slide03 Arima Madurai Black" panose="00000A00000000000000" pitchFamily="2" charset="0"/>
              </a:rPr>
              <a:t>  SGK</a:t>
            </a:r>
            <a:endParaRPr lang="zh-CN" altLang="en-US" sz="3000" dirty="0">
              <a:solidFill>
                <a:srgbClr val="8EB87B"/>
              </a:solidFill>
              <a:latin typeface="#9Slide03 Arima Madurai Black" panose="00000A00000000000000" pitchFamily="2" charset="0"/>
              <a:cs typeface="#9Slide03 Arima Madurai Black" panose="00000A00000000000000" pitchFamily="2" charset="0"/>
            </a:endParaRPr>
          </a:p>
        </p:txBody>
      </p:sp>
      <p:sp>
        <p:nvSpPr>
          <p:cNvPr id="44" name="文本框 43"/>
          <p:cNvSpPr txBox="1"/>
          <p:nvPr/>
        </p:nvSpPr>
        <p:spPr>
          <a:xfrm>
            <a:off x="5956923" y="4415843"/>
            <a:ext cx="3109279" cy="1938992"/>
          </a:xfrm>
          <a:prstGeom prst="rect">
            <a:avLst/>
          </a:prstGeom>
          <a:noFill/>
          <a:ln>
            <a:noFill/>
          </a:ln>
        </p:spPr>
        <p:txBody>
          <a:bodyPr wrap="square" rtlCol="0">
            <a:spAutoFit/>
          </a:bodyPr>
          <a:lstStyle/>
          <a:p>
            <a:pPr algn="just"/>
            <a:r>
              <a:rPr lang="en-SG" sz="3000" dirty="0">
                <a:latin typeface="#9Slide03 Arima Madurai Black" panose="00000A00000000000000" pitchFamily="2" charset="0"/>
                <a:cs typeface="#9Slide03 Arima Madurai Black" panose="00000A00000000000000" pitchFamily="2" charset="0"/>
              </a:rPr>
              <a:t>Đ</a:t>
            </a:r>
            <a:r>
              <a:rPr lang="vi-VN" sz="3000" dirty="0">
                <a:latin typeface="#9Slide03 Arima Madurai Black" panose="00000A00000000000000" pitchFamily="2" charset="0"/>
                <a:cs typeface="#9Slide03 Arima Madurai Black" panose="00000A00000000000000" pitchFamily="2" charset="0"/>
              </a:rPr>
              <a:t>ặt 2 đoạn hội thoại vi phạm 2 phương châm hội thoại trên</a:t>
            </a:r>
            <a:endParaRPr lang="en-US" sz="3000" dirty="0">
              <a:latin typeface="#9Slide03 Arima Madurai Black" panose="00000A00000000000000" pitchFamily="2" charset="0"/>
              <a:cs typeface="#9Slide03 Arima Madurai Black" panose="00000A00000000000000" pitchFamily="2" charset="0"/>
            </a:endParaRPr>
          </a:p>
        </p:txBody>
      </p:sp>
      <p:sp>
        <p:nvSpPr>
          <p:cNvPr id="45" name="文本框 44"/>
          <p:cNvSpPr txBox="1"/>
          <p:nvPr/>
        </p:nvSpPr>
        <p:spPr>
          <a:xfrm>
            <a:off x="8246079" y="1652002"/>
            <a:ext cx="3945921" cy="1477328"/>
          </a:xfrm>
          <a:prstGeom prst="rect">
            <a:avLst/>
          </a:prstGeom>
          <a:noFill/>
          <a:ln>
            <a:noFill/>
          </a:ln>
        </p:spPr>
        <p:txBody>
          <a:bodyPr wrap="square" rtlCol="0">
            <a:spAutoFit/>
          </a:bodyPr>
          <a:lstStyle/>
          <a:p>
            <a:pPr algn="ctr">
              <a:spcBef>
                <a:spcPct val="50000"/>
              </a:spcBef>
              <a:defRPr/>
            </a:pPr>
            <a:r>
              <a:rPr lang="en-US" sz="3000" dirty="0" err="1">
                <a:latin typeface="#9Slide03 Arima Madurai Black" panose="00000A00000000000000" pitchFamily="2" charset="0"/>
                <a:cs typeface="#9Slide03 Arima Madurai Black" panose="00000A00000000000000" pitchFamily="2" charset="0"/>
              </a:rPr>
              <a:t>Soạn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bài</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Sử</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dụng</a:t>
            </a:r>
            <a:r>
              <a:rPr lang="en-US" sz="3000" dirty="0">
                <a:latin typeface="#9Slide03 Arima Madurai Black" panose="00000A00000000000000" pitchFamily="2" charset="0"/>
                <a:cs typeface="#9Slide03 Arima Madurai Black" panose="00000A00000000000000" pitchFamily="2" charset="0"/>
              </a:rPr>
              <a:t> 1 </a:t>
            </a:r>
            <a:r>
              <a:rPr lang="en-US" sz="3000" dirty="0" err="1">
                <a:latin typeface="#9Slide03 Arima Madurai Black" panose="00000A00000000000000" pitchFamily="2" charset="0"/>
                <a:cs typeface="#9Slide03 Arima Madurai Black" panose="00000A00000000000000" pitchFamily="2" charset="0"/>
              </a:rPr>
              <a:t>số</a:t>
            </a:r>
            <a:r>
              <a:rPr lang="en-US" sz="3000" dirty="0">
                <a:latin typeface="#9Slide03 Arima Madurai Black" panose="00000A00000000000000" pitchFamily="2" charset="0"/>
                <a:cs typeface="#9Slide03 Arima Madurai Black" panose="00000A00000000000000" pitchFamily="2" charset="0"/>
              </a:rPr>
              <a:t>  BPNT </a:t>
            </a:r>
            <a:r>
              <a:rPr lang="en-US" sz="3000" dirty="0" err="1">
                <a:latin typeface="#9Slide03 Arima Madurai Black" panose="00000A00000000000000" pitchFamily="2" charset="0"/>
                <a:cs typeface="#9Slide03 Arima Madurai Black" panose="00000A00000000000000" pitchFamily="2" charset="0"/>
              </a:rPr>
              <a:t>trong</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văn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bản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thuyết</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minh</a:t>
            </a:r>
            <a:r>
              <a:rPr lang="en-US" sz="3000" dirty="0">
                <a:latin typeface="#9Slide03 Arima Madurai Black" panose="00000A00000000000000" pitchFamily="2" charset="0"/>
                <a:cs typeface="#9Slide03 Arima Madurai Black" panose="00000A00000000000000" pitchFamily="2" charset="0"/>
              </a:rPr>
              <a:t>”</a:t>
            </a:r>
          </a:p>
        </p:txBody>
      </p:sp>
      <p:grpSp>
        <p:nvGrpSpPr>
          <p:cNvPr id="22" name="组合 13"/>
          <p:cNvGrpSpPr/>
          <p:nvPr/>
        </p:nvGrpSpPr>
        <p:grpSpPr>
          <a:xfrm rot="20746626" flipH="1">
            <a:off x="8145734" y="132085"/>
            <a:ext cx="1219247" cy="1154535"/>
            <a:chOff x="2542787" y="1726277"/>
            <a:chExt cx="1115950" cy="1154535"/>
          </a:xfrm>
        </p:grpSpPr>
        <p:pic>
          <p:nvPicPr>
            <p:cNvPr id="25"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26"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spTree>
    <p:extLst>
      <p:ext uri="{BB962C8B-B14F-4D97-AF65-F5344CB8AC3E}">
        <p14:creationId xmlns:p14="http://schemas.microsoft.com/office/powerpoint/2010/main" val="2700707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5BCF6-72D3-4E22-9BAF-AA245D9EA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 t="14050" r="3835" b="11828"/>
          <a:stretch/>
        </p:blipFill>
        <p:spPr>
          <a:xfrm>
            <a:off x="1533832" y="51648"/>
            <a:ext cx="8662219" cy="6754704"/>
          </a:xfrm>
          <a:prstGeom prst="rect">
            <a:avLst/>
          </a:prstGeom>
        </p:spPr>
      </p:pic>
    </p:spTree>
    <p:extLst>
      <p:ext uri="{BB962C8B-B14F-4D97-AF65-F5344CB8AC3E}">
        <p14:creationId xmlns:p14="http://schemas.microsoft.com/office/powerpoint/2010/main" val="4056189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lượng</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9561C47-EA55-4CB6-9104-EE6D9930FC6C}"/>
              </a:ext>
            </a:extLst>
          </p:cNvPr>
          <p:cNvSpPr txBox="1">
            <a:spLocks noChangeArrowheads="1"/>
          </p:cNvSpPr>
          <p:nvPr/>
        </p:nvSpPr>
        <p:spPr bwMode="auto">
          <a:xfrm>
            <a:off x="1" y="1038881"/>
            <a:ext cx="8141109" cy="206210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latin typeface="#9Slide03 Arima Madurai" panose="00000500000000000000" pitchFamily="2" charset="0"/>
                <a:cs typeface="#9Slide03 Arima Madurai" panose="00000500000000000000" pitchFamily="2" charset="0"/>
              </a:rPr>
              <a:t>An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không</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thậm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giỏi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nữa</a:t>
            </a:r>
            <a:r>
              <a:rPr lang="en-US" altLang="en-US" sz="3200" dirty="0">
                <a:latin typeface="#9Slide03 Arima Madurai" panose="00000500000000000000" pitchFamily="2" charset="0"/>
                <a:cs typeface="#9Slide03 Arima Madurai" panose="00000500000000000000" pitchFamily="2" charset="0"/>
              </a:rPr>
              <a:t>.</a:t>
            </a:r>
          </a:p>
          <a:p>
            <a:pPr eaLnBrk="1" hangingPunct="1"/>
            <a:r>
              <a:rPr lang="en-US" altLang="en-US" sz="3200" b="1" dirty="0">
                <a:latin typeface="#9Slide03 Arima Madurai" panose="00000500000000000000" pitchFamily="2" charset="0"/>
                <a:cs typeface="#9Slide03 Arima Madurai" panose="00000500000000000000" pitchFamily="2" charset="0"/>
              </a:rPr>
              <a:t>An</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học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vậy</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Dĩ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nhiên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là</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dưới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nước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a:t>
            </a:r>
          </a:p>
        </p:txBody>
      </p:sp>
      <p:pic>
        <p:nvPicPr>
          <p:cNvPr id="3" name="Picture 2" descr="Khi nào cho con đi học bơi và những lưu ý an toàn bố mẹ cần biết">
            <a:extLst>
              <a:ext uri="{FF2B5EF4-FFF2-40B4-BE49-F238E27FC236}">
                <a16:creationId xmlns:a16="http://schemas.microsoft.com/office/drawing/2014/main" id="{1805865B-3568-4263-A1B4-8E67C0D30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67" y="1038881"/>
            <a:ext cx="3952567" cy="2062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67DB8-D32E-453E-AB92-D08D93298C41}"/>
              </a:ext>
            </a:extLst>
          </p:cNvPr>
          <p:cNvSpPr txBox="1"/>
          <p:nvPr/>
        </p:nvSpPr>
        <p:spPr>
          <a:xfrm flipH="1">
            <a:off x="4260562" y="265472"/>
            <a:ext cx="3670875"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PHIẾU BÀI TẬP</a:t>
            </a:r>
          </a:p>
        </p:txBody>
      </p:sp>
      <p:sp>
        <p:nvSpPr>
          <p:cNvPr id="5" name="Text Box 7">
            <a:extLst>
              <a:ext uri="{FF2B5EF4-FFF2-40B4-BE49-F238E27FC236}">
                <a16:creationId xmlns:a16="http://schemas.microsoft.com/office/drawing/2014/main" id="{B80D002B-2DEC-43CF-B32A-CC0D686C89DE}"/>
              </a:ext>
            </a:extLst>
          </p:cNvPr>
          <p:cNvSpPr txBox="1">
            <a:spLocks noChangeArrowheads="1"/>
          </p:cNvSpPr>
          <p:nvPr/>
        </p:nvSpPr>
        <p:spPr bwMode="auto">
          <a:xfrm>
            <a:off x="394853" y="3352753"/>
            <a:ext cx="114022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000" dirty="0">
                <a:latin typeface="#9Slide03 Arima Madurai" panose="00000500000000000000" pitchFamily="2" charset="0"/>
                <a:cs typeface="#9Slide03 Arima Madurai" panose="00000500000000000000" pitchFamily="2" charset="0"/>
              </a:rPr>
              <a:t>1. </a:t>
            </a:r>
            <a:r>
              <a:rPr lang="en-US" altLang="en-US" sz="3000" dirty="0" err="1">
                <a:latin typeface="#9Slide03 Arima Madurai" panose="00000500000000000000" pitchFamily="2" charset="0"/>
                <a:cs typeface="#9Slide03 Arima Madurai" panose="00000500000000000000" pitchFamily="2" charset="0"/>
              </a:rPr>
              <a:t>Khi</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a:t>
            </a:r>
            <a:r>
              <a:rPr lang="en-US" altLang="en-US" sz="3000" dirty="0" err="1">
                <a:solidFill>
                  <a:srgbClr val="FF0000"/>
                </a:solidFill>
                <a:latin typeface="#9Slide03 Arima Madurai" panose="00000500000000000000" pitchFamily="2" charset="0"/>
                <a:cs typeface="#9Slide03 Arima Madurai" panose="00000500000000000000" pitchFamily="2" charset="0"/>
              </a:rPr>
              <a:t>học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bơi</a:t>
            </a:r>
            <a:r>
              <a:rPr lang="en-US" altLang="en-US" sz="3000" dirty="0">
                <a:solidFill>
                  <a:srgbClr val="FF0000"/>
                </a:solidFill>
                <a:latin typeface="#9Slide03 Arima Madurai" panose="00000500000000000000" pitchFamily="2" charset="0"/>
                <a:cs typeface="#9Slide03 Arima Madurai" panose="00000500000000000000" pitchFamily="2" charset="0"/>
              </a:rPr>
              <a:t> ở </a:t>
            </a:r>
            <a:r>
              <a:rPr lang="en-US" altLang="en-US" sz="3000" dirty="0" err="1">
                <a:solidFill>
                  <a:srgbClr val="FF0000"/>
                </a:solidFill>
                <a:latin typeface="#9Slide03 Arima Madurai" panose="00000500000000000000" pitchFamily="2" charset="0"/>
                <a:cs typeface="#9Slide03 Arima Madurai" panose="00000500000000000000" pitchFamily="2" charset="0"/>
              </a:rPr>
              <a:t>đâu</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a:latin typeface="#9Slide03 Arima Madurai" panose="00000500000000000000" pitchFamily="2" charset="0"/>
                <a:cs typeface="#9Slide03 Arima Madurai" panose="00000500000000000000" pitchFamily="2" charset="0"/>
              </a:rPr>
              <a:t>ý </a:t>
            </a:r>
            <a:r>
              <a:rPr lang="en-US" altLang="en-US" sz="3000" dirty="0" err="1">
                <a:latin typeface="#9Slide03 Arima Madurai" panose="00000500000000000000" pitchFamily="2" charset="0"/>
                <a:cs typeface="#9Slide03 Arima Madurai" panose="00000500000000000000" pitchFamily="2" charset="0"/>
              </a:rPr>
              <a:t>muốn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gì</a:t>
            </a:r>
            <a:r>
              <a:rPr lang="en-US" altLang="en-US" sz="3000" dirty="0">
                <a:latin typeface="#9Slide03 Arima Madurai" panose="00000500000000000000" pitchFamily="2" charset="0"/>
                <a:cs typeface="#9Slide03 Arima Madurai" panose="00000500000000000000" pitchFamily="2" charset="0"/>
              </a:rPr>
              <a:t> ? </a:t>
            </a:r>
          </a:p>
          <a:p>
            <a:pPr algn="just" eaLnBrk="1" hangingPunct="1"/>
            <a:r>
              <a:rPr lang="en-US" altLang="en-US" sz="3000" dirty="0">
                <a:latin typeface="Times New Roman" panose="02020603050405020304" pitchFamily="18" charset="0"/>
                <a:cs typeface="Times New Roman" panose="02020603050405020304" pitchFamily="18" charset="0"/>
              </a:rPr>
              <a:t>……………………………………………………………………………</a:t>
            </a:r>
          </a:p>
          <a:p>
            <a:pPr algn="just" eaLnBrk="1" hangingPunct="1"/>
            <a:r>
              <a:rPr lang="en-US" altLang="en-US" sz="3000" dirty="0">
                <a:latin typeface="#9Slide03 Arima Madurai" panose="00000500000000000000" pitchFamily="2" charset="0"/>
                <a:cs typeface="#9Slide03 Arima Madurai" panose="00000500000000000000" pitchFamily="2" charset="0"/>
              </a:rPr>
              <a:t>2. </a:t>
            </a:r>
            <a:r>
              <a:rPr lang="en-US" altLang="en-US" sz="3000" dirty="0" err="1">
                <a:latin typeface="#9Slide03 Arima Madurai" panose="00000500000000000000" pitchFamily="2" charset="0"/>
                <a:cs typeface="#9Slide03 Arima Madurai" panose="00000500000000000000" pitchFamily="2" charset="0"/>
              </a:rPr>
              <a:t>Câu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“ở </a:t>
            </a:r>
            <a:r>
              <a:rPr lang="en-US" altLang="en-US" sz="3000" dirty="0" err="1">
                <a:solidFill>
                  <a:srgbClr val="FF0000"/>
                </a:solidFill>
                <a:latin typeface="#9Slide03 Arima Madurai" panose="00000500000000000000" pitchFamily="2" charset="0"/>
                <a:cs typeface="#9Slide03 Arima Madurai" panose="00000500000000000000" pitchFamily="2" charset="0"/>
              </a:rPr>
              <a:t>dưới</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nước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của</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có</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đáp</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ứng</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mà</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cần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biết</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không</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a:p>
            <a:pPr algn="just" eaLnBrk="1" hangingPunct="1"/>
            <a:r>
              <a:rPr lang="en-US" altLang="en-US" sz="3000" dirty="0">
                <a:latin typeface="#9Slide03 Arima Madurai" panose="00000500000000000000" pitchFamily="2" charset="0"/>
                <a:cs typeface="#9Slide03 Arima Madurai" panose="00000500000000000000" pitchFamily="2" charset="0"/>
              </a:rPr>
              <a:t> 3. Theo </a:t>
            </a:r>
            <a:r>
              <a:rPr lang="en-US" altLang="en-US" sz="3000" dirty="0" err="1">
                <a:latin typeface="#9Slide03 Arima Madurai" panose="00000500000000000000" pitchFamily="2" charset="0"/>
                <a:cs typeface="#9Slide03 Arima Madurai" panose="00000500000000000000" pitchFamily="2" charset="0"/>
              </a:rPr>
              <a:t>em</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nên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thế</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nào</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6392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81F2E74-C740-47D9-B0D0-07AD7B1AD8C4}"/>
              </a:ext>
            </a:extLst>
          </p:cNvPr>
          <p:cNvSpPr/>
          <p:nvPr/>
        </p:nvSpPr>
        <p:spPr>
          <a:xfrm>
            <a:off x="604601"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Hỏi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Học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bơi</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đâu</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D369E3-E165-4BEC-A5F0-995DDA63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1055708" y="2757428"/>
            <a:ext cx="1486187" cy="1486187"/>
          </a:xfrm>
          <a:prstGeom prst="rect">
            <a:avLst/>
          </a:prstGeom>
        </p:spPr>
      </p:pic>
      <p:sp>
        <p:nvSpPr>
          <p:cNvPr id="4" name="Rectangle: Rounded Corners 3">
            <a:extLst>
              <a:ext uri="{FF2B5EF4-FFF2-40B4-BE49-F238E27FC236}">
                <a16:creationId xmlns:a16="http://schemas.microsoft.com/office/drawing/2014/main" id="{AB6E30F5-0594-4FFD-9002-A7E080E038C9}"/>
              </a:ext>
            </a:extLst>
          </p:cNvPr>
          <p:cNvSpPr/>
          <p:nvPr/>
        </p:nvSpPr>
        <p:spPr>
          <a:xfrm>
            <a:off x="604601" y="4169388"/>
            <a:ext cx="226935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Ý </a:t>
            </a:r>
            <a:r>
              <a:rPr lang="en-US" sz="3200" b="1" dirty="0" err="1">
                <a:solidFill>
                  <a:srgbClr val="0070C0"/>
                </a:solidFill>
                <a:latin typeface="Times New Roman" panose="02020603050405020304" pitchFamily="18" charset="0"/>
                <a:cs typeface="Times New Roman" panose="02020603050405020304" pitchFamily="18" charset="0"/>
              </a:rPr>
              <a:t>hỏi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endParaRPr lang="en-SG" sz="3200" b="1" dirty="0">
              <a:solidFill>
                <a:srgbClr val="0070C0"/>
              </a:solidFill>
            </a:endParaRPr>
          </a:p>
        </p:txBody>
      </p:sp>
      <p:sp>
        <p:nvSpPr>
          <p:cNvPr id="5" name="Oval 4">
            <a:extLst>
              <a:ext uri="{FF2B5EF4-FFF2-40B4-BE49-F238E27FC236}">
                <a16:creationId xmlns:a16="http://schemas.microsoft.com/office/drawing/2014/main" id="{AF6BE1E6-D8C1-4802-A629-E07C5EF3A9CF}"/>
              </a:ext>
            </a:extLst>
          </p:cNvPr>
          <p:cNvSpPr/>
          <p:nvPr/>
        </p:nvSpPr>
        <p:spPr>
          <a:xfrm>
            <a:off x="4512923" y="183033"/>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Đáp</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dưới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nước</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79A13B-EA86-4680-9893-22504F0A8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4964030" y="2702877"/>
            <a:ext cx="1486187" cy="1486187"/>
          </a:xfrm>
          <a:prstGeom prst="rect">
            <a:avLst/>
          </a:prstGeom>
        </p:spPr>
      </p:pic>
      <p:sp>
        <p:nvSpPr>
          <p:cNvPr id="7" name="Rectangle: Rounded Corners 6">
            <a:extLst>
              <a:ext uri="{FF2B5EF4-FFF2-40B4-BE49-F238E27FC236}">
                <a16:creationId xmlns:a16="http://schemas.microsoft.com/office/drawing/2014/main" id="{D3FDBB75-01E0-4CF8-8145-CEC4784EB45A}"/>
              </a:ext>
            </a:extLst>
          </p:cNvPr>
          <p:cNvSpPr/>
          <p:nvPr/>
        </p:nvSpPr>
        <p:spPr>
          <a:xfrm>
            <a:off x="3844329" y="4179221"/>
            <a:ext cx="3588858"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Thông</a:t>
            </a:r>
            <a:r>
              <a:rPr lang="en-US" sz="3200" b="1" dirty="0">
                <a:solidFill>
                  <a:srgbClr val="0070C0"/>
                </a:solidFill>
                <a:latin typeface="Times New Roman" panose="02020603050405020304" pitchFamily="18" charset="0"/>
                <a:cs typeface="Times New Roman" panose="02020603050405020304" pitchFamily="18" charset="0"/>
              </a:rPr>
              <a:t> tin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mắc</a:t>
            </a:r>
            <a:endParaRPr lang="en-SG" sz="3200" b="1" dirty="0">
              <a:solidFill>
                <a:srgbClr val="0070C0"/>
              </a:solidFill>
            </a:endParaRPr>
          </a:p>
        </p:txBody>
      </p:sp>
      <p:sp>
        <p:nvSpPr>
          <p:cNvPr id="8" name="Oval 7">
            <a:extLst>
              <a:ext uri="{FF2B5EF4-FFF2-40B4-BE49-F238E27FC236}">
                <a16:creationId xmlns:a16="http://schemas.microsoft.com/office/drawing/2014/main" id="{99E64D48-4D00-49AA-99D3-D1A40283B1DF}"/>
              </a:ext>
            </a:extLst>
          </p:cNvPr>
          <p:cNvSpPr/>
          <p:nvPr/>
        </p:nvSpPr>
        <p:spPr>
          <a:xfrm>
            <a:off x="8784796"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Gợi</a:t>
            </a:r>
            <a:r>
              <a:rPr lang="en-SG" sz="3400" b="1" dirty="0">
                <a:latin typeface="Times New Roman" panose="02020603050405020304" pitchFamily="18" charset="0"/>
                <a:cs typeface="Times New Roman" panose="02020603050405020304" pitchFamily="18" charset="0"/>
              </a:rPr>
              <a:t> ý </a:t>
            </a:r>
            <a:r>
              <a:rPr lang="en-SG" sz="3400" b="1" dirty="0" err="1">
                <a:latin typeface="Times New Roman" panose="02020603050405020304" pitchFamily="18" charset="0"/>
                <a:cs typeface="Times New Roman" panose="02020603050405020304" pitchFamily="18" charset="0"/>
              </a:rPr>
              <a:t>trả</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lời</a:t>
            </a:r>
            <a:endParaRPr lang="en-SG" sz="3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11E12E1-9768-42D6-A1C0-0C802C6DB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9235903" y="2757428"/>
            <a:ext cx="1486187" cy="1486187"/>
          </a:xfrm>
          <a:prstGeom prst="rect">
            <a:avLst/>
          </a:prstGeom>
        </p:spPr>
      </p:pic>
      <p:sp>
        <p:nvSpPr>
          <p:cNvPr id="10" name="Rectangle: Rounded Corners 9">
            <a:extLst>
              <a:ext uri="{FF2B5EF4-FFF2-40B4-BE49-F238E27FC236}">
                <a16:creationId xmlns:a16="http://schemas.microsoft.com/office/drawing/2014/main" id="{905898CC-F996-4FCD-8E11-0B8FCEC73A04}"/>
              </a:ext>
            </a:extLst>
          </p:cNvPr>
          <p:cNvSpPr/>
          <p:nvPr/>
        </p:nvSpPr>
        <p:spPr>
          <a:xfrm>
            <a:off x="8386915" y="4208718"/>
            <a:ext cx="320048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Tớ</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bơi</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b="1" dirty="0">
              <a:solidFill>
                <a:srgbClr val="0070C0"/>
              </a:solidFill>
            </a:endParaRPr>
          </a:p>
        </p:txBody>
      </p:sp>
    </p:spTree>
    <p:extLst>
      <p:ext uri="{BB962C8B-B14F-4D97-AF65-F5344CB8AC3E}">
        <p14:creationId xmlns:p14="http://schemas.microsoft.com/office/powerpoint/2010/main" val="30411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7" y="198613"/>
            <a:ext cx="3104467" cy="3202678"/>
          </a:xfrm>
          <a:prstGeom prst="rect">
            <a:avLst/>
          </a:prstGeom>
          <a:ln>
            <a:noFill/>
          </a:ln>
          <a:effectLst>
            <a:softEdge rad="112500"/>
          </a:effectLst>
        </p:spPr>
      </p:pic>
      <p:sp>
        <p:nvSpPr>
          <p:cNvPr id="2" name="TextBox 1"/>
          <p:cNvSpPr txBox="1"/>
          <p:nvPr/>
        </p:nvSpPr>
        <p:spPr>
          <a:xfrm>
            <a:off x="3768436" y="744369"/>
            <a:ext cx="7693891" cy="2308324"/>
          </a:xfrm>
          <a:prstGeom prst="rect">
            <a:avLst/>
          </a:prstGeom>
          <a:noFill/>
        </p:spPr>
        <p:txBody>
          <a:bodyPr wrap="square" rtlCol="0">
            <a:spAutoFit/>
          </a:bodyPr>
          <a:lstStyle/>
          <a:p>
            <a:pPr algn="just"/>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Bác</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có</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thấy</a:t>
            </a:r>
            <a:r>
              <a:rPr lang="en-BZ" sz="4800" b="1" dirty="0">
                <a:latin typeface="#9Slide03 Arima Madurai Black" panose="00000A00000000000000" pitchFamily="2" charset="0"/>
                <a:cs typeface="#9Slide03 Arima Madurai Black" panose="00000A00000000000000" pitchFamily="2" charset="0"/>
              </a:rPr>
              <a:t> con </a:t>
            </a:r>
            <a:r>
              <a:rPr lang="en-BZ" sz="4800" b="1" dirty="0" err="1">
                <a:latin typeface="#9Slide03 Arima Madurai Black" panose="00000A00000000000000" pitchFamily="2" charset="0"/>
                <a:cs typeface="#9Slide03 Arima Madurai Black" panose="00000A00000000000000" pitchFamily="2" charset="0"/>
              </a:rPr>
              <a:t>lợn</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cưới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của</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tôi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chạy</a:t>
            </a:r>
            <a:r>
              <a:rPr lang="en-BZ" sz="4800" b="1" dirty="0">
                <a:latin typeface="#9Slide03 Arima Madurai Black" panose="00000A00000000000000" pitchFamily="2" charset="0"/>
                <a:cs typeface="#9Slide03 Arima Madurai Black" panose="00000A00000000000000" pitchFamily="2" charset="0"/>
              </a:rPr>
              <a:t> qua </a:t>
            </a:r>
            <a:r>
              <a:rPr lang="en-BZ" sz="4800" b="1" dirty="0" err="1">
                <a:latin typeface="#9Slide03 Arima Madurai Black" panose="00000A00000000000000" pitchFamily="2" charset="0"/>
                <a:cs typeface="#9Slide03 Arima Madurai Black" panose="00000A00000000000000" pitchFamily="2" charset="0"/>
              </a:rPr>
              <a:t>đây</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không</a:t>
            </a:r>
            <a:r>
              <a:rPr lang="en-BZ" sz="4800" b="1" dirty="0">
                <a:latin typeface="#9Slide03 Arima Madurai Black" panose="00000A00000000000000" pitchFamily="2" charset="0"/>
                <a:cs typeface="#9Slide03 Arima Madurai Black" panose="00000A00000000000000" pitchFamily="2" charset="0"/>
              </a:rPr>
              <a:t>?</a:t>
            </a:r>
          </a:p>
        </p:txBody>
      </p:sp>
      <p:pic>
        <p:nvPicPr>
          <p:cNvPr id="4" name="Content Placeholder 3">
            <a:extLst>
              <a:ext uri="{FF2B5EF4-FFF2-40B4-BE49-F238E27FC236}">
                <a16:creationId xmlns:a16="http://schemas.microsoft.com/office/drawing/2014/main" id="{D61E6254-9D9E-4CE7-9E66-6AB831A5AAB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8722" y="3239982"/>
            <a:ext cx="2691331" cy="3229597"/>
          </a:xfrm>
          <a:prstGeom prst="rect">
            <a:avLst/>
          </a:prstGeom>
          <a:ln>
            <a:noFill/>
          </a:ln>
          <a:effectLst>
            <a:softEdge rad="112500"/>
          </a:effectLst>
        </p:spPr>
      </p:pic>
      <p:sp>
        <p:nvSpPr>
          <p:cNvPr id="5" name="Rectangle 2">
            <a:extLst>
              <a:ext uri="{FF2B5EF4-FFF2-40B4-BE49-F238E27FC236}">
                <a16:creationId xmlns:a16="http://schemas.microsoft.com/office/drawing/2014/main" id="{92A61172-BF19-4833-A000-D659AE477605}"/>
              </a:ext>
            </a:extLst>
          </p:cNvPr>
          <p:cNvSpPr>
            <a:spLocks noGrp="1" noChangeArrowheads="1"/>
          </p:cNvSpPr>
          <p:nvPr>
            <p:ph type="title"/>
          </p:nvPr>
        </p:nvSpPr>
        <p:spPr>
          <a:xfrm>
            <a:off x="453755" y="4667542"/>
            <a:ext cx="8380931" cy="1143000"/>
          </a:xfrm>
        </p:spPr>
        <p:txBody>
          <a:bodyPr>
            <a:noAutofit/>
          </a:bodyPr>
          <a:lstStyle/>
          <a:p>
            <a:pPr algn="just"/>
            <a:r>
              <a:rPr lang="nl-NL" altLang="en-US" sz="4800" b="1" dirty="0">
                <a:latin typeface="#9Slide03 Arima Madurai Black" panose="00000A00000000000000" pitchFamily="2" charset="0"/>
                <a:cs typeface="#9Slide03 Arima Madurai Black" panose="00000A00000000000000" pitchFamily="2" charset="0"/>
              </a:rPr>
              <a:t>- Từ lúc tôi mặc cái áo mới này, tôi chẳng thấy con lợn nào chạy qua đây cả!</a:t>
            </a:r>
            <a:r>
              <a:rPr lang="en-US" altLang="en-US" dirty="0">
                <a:latin typeface="#9Slide03 Arima Madurai Black" panose="00000A00000000000000" pitchFamily="2" charset="0"/>
                <a:cs typeface="#9Slide03 Arima Madurai Black" panose="00000A00000000000000" pitchFamily="2" charset="0"/>
              </a:rPr>
              <a:t> </a:t>
            </a:r>
          </a:p>
        </p:txBody>
      </p:sp>
    </p:spTree>
    <p:extLst>
      <p:ext uri="{BB962C8B-B14F-4D97-AF65-F5344CB8AC3E}">
        <p14:creationId xmlns:p14="http://schemas.microsoft.com/office/powerpoint/2010/main" val="2213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randombar(horizontal)">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a:extLst>
              <a:ext uri="{FF2B5EF4-FFF2-40B4-BE49-F238E27FC236}">
                <a16:creationId xmlns:a16="http://schemas.microsoft.com/office/drawing/2014/main" id="{4E11410D-3BDB-4586-8CA6-D0C9F0D6A0C7}"/>
              </a:ext>
            </a:extLst>
          </p:cNvPr>
          <p:cNvSpPr>
            <a:spLocks noChangeArrowheads="1"/>
          </p:cNvSpPr>
          <p:nvPr/>
        </p:nvSpPr>
        <p:spPr bwMode="auto">
          <a:xfrm>
            <a:off x="4672782" y="462116"/>
            <a:ext cx="7086600" cy="3094801"/>
          </a:xfrm>
          <a:prstGeom prst="cloudCallout">
            <a:avLst>
              <a:gd name="adj1" fmla="val -40995"/>
              <a:gd name="adj2" fmla="val 60514"/>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fontAlgn="auto">
              <a:spcBef>
                <a:spcPts val="0"/>
              </a:spcBef>
              <a:spcAft>
                <a:spcPts val="0"/>
              </a:spcAft>
              <a:defRPr/>
            </a:pP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sao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lại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cười</a:t>
            </a:r>
            <a:r>
              <a:rPr lang="en-US" sz="3200" dirty="0">
                <a:latin typeface="#9Slide03 Arima Madurai Black" panose="00000A00000000000000" pitchFamily="2" charset="0"/>
                <a:cs typeface="#9Slide03 Arima Madurai Black" panose="00000A00000000000000" pitchFamily="2" charset="0"/>
              </a:rPr>
              <a:t> ? Theo </a:t>
            </a:r>
            <a:r>
              <a:rPr lang="en-US" sz="3200" dirty="0" err="1">
                <a:latin typeface="#9Slide03 Arima Madurai Black" panose="00000A00000000000000" pitchFamily="2" charset="0"/>
                <a:cs typeface="#9Slide03 Arima Madurai Black" panose="00000A00000000000000" pitchFamily="2" charset="0"/>
              </a:rPr>
              <a:t>em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anh</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lợn</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cưới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anh</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áo</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mới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hỏi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như</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thế</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nào</a:t>
            </a:r>
            <a:r>
              <a:rPr lang="en-US" sz="3200" dirty="0">
                <a:latin typeface="#9Slide03 Arima Madurai Black" panose="00000A00000000000000" pitchFamily="2" charset="0"/>
                <a:cs typeface="#9Slide03 Arima Madurai Black" panose="00000A00000000000000" pitchFamily="2" charset="0"/>
              </a:rPr>
              <a:t> ?</a:t>
            </a:r>
          </a:p>
        </p:txBody>
      </p:sp>
      <p:pic>
        <p:nvPicPr>
          <p:cNvPr id="13316" name="Picture 4" descr="Vai trò của kỹ năng giao tiếp trong cuộc sống hiện đại và phát ...">
            <a:extLst>
              <a:ext uri="{FF2B5EF4-FFF2-40B4-BE49-F238E27FC236}">
                <a16:creationId xmlns:a16="http://schemas.microsoft.com/office/drawing/2014/main" id="{E2D0628B-FD8A-4A93-8E9F-46B39F0B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 y="3954927"/>
            <a:ext cx="5184058" cy="290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ít</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hơn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người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hỏi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muốn</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biết</a:t>
            </a:r>
            <a:endParaRPr lang="en-SG" altLang="en-US" sz="3200" b="1" dirty="0">
              <a:latin typeface="Times New Roman" panose="02020603050405020304" pitchFamily="18" charset="0"/>
              <a:cs typeface="Times New Roman" panose="02020603050405020304" pitchFamily="18" charset="0"/>
            </a:endParaRPr>
          </a:p>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thừa</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hiển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nhiên</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lượng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vừa</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Nội</a:t>
            </a:r>
            <a:r>
              <a:rPr lang="en-SG" altLang="en-US" sz="3200" i="1" dirty="0">
                <a:solidFill>
                  <a:srgbClr val="0070C0"/>
                </a:solidFill>
                <a:latin typeface="Times New Roman" panose="02020603050405020304" pitchFamily="18" charset="0"/>
                <a:cs typeface="Times New Roman" panose="02020603050405020304" pitchFamily="18" charset="0"/>
              </a:rPr>
              <a:t> dung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thiếu</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thừa</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nghe</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em</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lượng</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one word: enough â grit &amp; glory">
            <a:extLst>
              <a:ext uri="{FF2B5EF4-FFF2-40B4-BE49-F238E27FC236}">
                <a16:creationId xmlns:a16="http://schemas.microsoft.com/office/drawing/2014/main" id="{78C10EF9-ABBA-4D56-975C-EAE6DCA7D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9293">
            <a:off x="7284770" y="3593484"/>
            <a:ext cx="3817152" cy="17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2031</Words>
  <PresentationFormat>Màn hình rộng</PresentationFormat>
  <Paragraphs>212</Paragraphs>
  <Slides>34</Slides>
  <Notes>34</Notes>
  <HiddenSlides>0</HiddenSlides>
  <MMClips>1</MMClips>
  <ScaleCrop>false</ScaleCrop>
  <HeadingPairs>
    <vt:vector size="6" baseType="variant">
      <vt:variant>
        <vt:lpstr>Phông được Dùng</vt:lpstr>
      </vt:variant>
      <vt:variant>
        <vt:i4>17</vt:i4>
      </vt:variant>
      <vt:variant>
        <vt:lpstr>Chủ đề</vt:lpstr>
      </vt:variant>
      <vt:variant>
        <vt:i4>1</vt:i4>
      </vt:variant>
      <vt:variant>
        <vt:lpstr>Tiêu đề Bản chiếu</vt:lpstr>
      </vt:variant>
      <vt:variant>
        <vt:i4>34</vt:i4>
      </vt:variant>
    </vt:vector>
  </HeadingPairs>
  <TitlesOfParts>
    <vt:vector size="52" baseType="lpstr">
      <vt:lpstr>叶根友圆趣卡通体</vt:lpstr>
      <vt:lpstr>Tahoma</vt:lpstr>
      <vt:lpstr>叶根友圆趣卡通08</vt:lpstr>
      <vt:lpstr>맑은 고딕</vt:lpstr>
      <vt:lpstr>#9Slide05 SVNStudent</vt:lpstr>
      <vt:lpstr>Times New Roman</vt:lpstr>
      <vt:lpstr>#9Slide03 Arima Madurai Black</vt:lpstr>
      <vt:lpstr>等线</vt:lpstr>
      <vt:lpstr>等线 Light</vt:lpstr>
      <vt:lpstr>Calibri</vt:lpstr>
      <vt:lpstr>#9Slide05 Heroe Inline Pro</vt:lpstr>
      <vt:lpstr>#9Slide03 Arima Madurai</vt:lpstr>
      <vt:lpstr>#9Slide05 SVNRingdena</vt:lpstr>
      <vt:lpstr>Arial</vt:lpstr>
      <vt:lpstr>Wingdings</vt:lpstr>
      <vt:lpstr>TypeLand 康熙字典體試用版</vt:lpstr>
      <vt:lpstr>Calibri Light</vt:lpstr>
      <vt:lpstr>Office Theme</vt:lpstr>
      <vt:lpstr>Bản trình bày PowerPoint</vt:lpstr>
      <vt:lpstr>Bản trình bày PowerPoint</vt:lpstr>
      <vt:lpstr>Bản trình bày PowerPoint</vt:lpstr>
      <vt:lpstr>Bản trình bày PowerPoint</vt:lpstr>
      <vt:lpstr>Bản trình bày PowerPoint</vt:lpstr>
      <vt:lpstr>Bản trình bày PowerPoint</vt:lpstr>
      <vt:lpstr>- Từ lúc tôi mặc cái áo mới này, tôi chẳng thấy con lợn nào chạy qua đây cả!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Giải trí một chút với mức độ vi phạm phương châm về chất của các Cung hoàng đạo nhé!</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2018-08-09T12:27:57Z</dcterms:created>
  <dcterms:modified xsi:type="dcterms:W3CDTF">2020-09-26T13:09:56Z</dcterms:modified>
</cp:coreProperties>
</file>