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embeddedFontLst>
    <p:embeddedFont>
      <p:font typeface="Tahoma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4" roundtripDataSignature="AMtx7mhv/snVIuaptTibRWyAm6EgiwE0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Tahoma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Tahom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4" name="Google Shape;14;p1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0" name="Google Shape;70;p2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1" name="Google Shape;71;p2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9" name="Google Shape;39;p2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5" name="Google Shape;45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6" name="Google Shape;46;p2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1" name="Google Shape;61;p2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2" name="Google Shape;62;p2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3" name="Google Shape;63;p2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4" name="Google Shape;64;p2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chemeClr val="hlink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Relationship Id="rId5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Relationship Id="rId5" Type="http://schemas.openxmlformats.org/officeDocument/2006/relationships/image" Target="../media/image10.jpg"/><Relationship Id="rId6" Type="http://schemas.openxmlformats.org/officeDocument/2006/relationships/image" Target="../media/image25.jpg"/><Relationship Id="rId7" Type="http://schemas.openxmlformats.org/officeDocument/2006/relationships/image" Target="../media/image24.jpg"/><Relationship Id="rId8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Relationship Id="rId5" Type="http://schemas.openxmlformats.org/officeDocument/2006/relationships/image" Target="../media/image10.jpg"/><Relationship Id="rId6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21.png"/><Relationship Id="rId6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7.jpg"/><Relationship Id="rId6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Relationship Id="rId5" Type="http://schemas.openxmlformats.org/officeDocument/2006/relationships/image" Target="../media/image10.jpg"/><Relationship Id="rId6" Type="http://schemas.openxmlformats.org/officeDocument/2006/relationships/image" Target="../media/image4.png"/><Relationship Id="rId7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990600"/>
            <a:ext cx="9144000" cy="1860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3600"/>
              <a:buFont typeface="Times New Roman"/>
              <a:buNone/>
            </a:pPr>
            <a:r>
              <a:rPr b="1" i="0" lang="en-US" sz="3600" u="sng" cap="none" strike="noStrik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1</a:t>
            </a:r>
            <a:r>
              <a:rPr b="1" i="0" lang="en-US" sz="3600" u="none" cap="none" strike="noStrik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i="0" lang="en-US" sz="3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 hát: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b="1" i="1" lang="en-US" sz="4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Bóng dáng một ngôi trường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</a:t>
            </a:r>
            <a:r>
              <a:rPr b="1" i="0" lang="en-US" sz="3200" u="none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Nhạc và lời:</a:t>
            </a:r>
            <a:r>
              <a:rPr b="1" i="1" lang="en-US" sz="3200" u="none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Hoàng Lân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2400" y="0"/>
            <a:ext cx="51816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2400" y="3581400"/>
            <a:ext cx="51816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0"/>
          <p:cNvSpPr txBox="1"/>
          <p:nvPr/>
        </p:nvSpPr>
        <p:spPr>
          <a:xfrm>
            <a:off x="0" y="-76200"/>
            <a:ext cx="3810000" cy="6924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hát được viết ở số chỉ nhịp nào?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TL: Nhịp 4/4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độ gồm những âm hình nốt gì?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TL: Nốt móc đơn, nốt đen,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nốt đen chấm dôi, nốt trắng có sử dụng lặng đơn, lặng đen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bài có sử dụng những kí hiêu  gì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TL: dấu nối, dấu luyến, dấu nhắc lại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khung thay đổi và nốt hoa mỹ</a:t>
            </a:r>
            <a:endParaRPr/>
          </a:p>
        </p:txBody>
      </p:sp>
      <p:sp>
        <p:nvSpPr>
          <p:cNvPr id="161" name="Google Shape;161;p10"/>
          <p:cNvSpPr/>
          <p:nvPr/>
        </p:nvSpPr>
        <p:spPr>
          <a:xfrm>
            <a:off x="4343400" y="685800"/>
            <a:ext cx="685800" cy="457200"/>
          </a:xfrm>
          <a:prstGeom prst="ellipse">
            <a:avLst/>
          </a:prstGeom>
          <a:noFill/>
          <a:ln cap="flat" cmpd="sng" w="57150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10"/>
          <p:cNvSpPr/>
          <p:nvPr/>
        </p:nvSpPr>
        <p:spPr>
          <a:xfrm>
            <a:off x="4876800" y="2133600"/>
            <a:ext cx="533400" cy="533400"/>
          </a:xfrm>
          <a:prstGeom prst="ellipse">
            <a:avLst/>
          </a:prstGeom>
          <a:noFill/>
          <a:ln cap="flat" cmpd="sng" w="38100">
            <a:solidFill>
              <a:srgbClr val="3366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10"/>
          <p:cNvSpPr/>
          <p:nvPr/>
        </p:nvSpPr>
        <p:spPr>
          <a:xfrm>
            <a:off x="5867400" y="609600"/>
            <a:ext cx="533400" cy="533400"/>
          </a:xfrm>
          <a:prstGeom prst="ellipse">
            <a:avLst/>
          </a:prstGeom>
          <a:noFill/>
          <a:ln cap="flat" cmpd="sng" w="38100">
            <a:solidFill>
              <a:srgbClr val="3366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0"/>
          <p:cNvSpPr/>
          <p:nvPr/>
        </p:nvSpPr>
        <p:spPr>
          <a:xfrm>
            <a:off x="4267200" y="1371600"/>
            <a:ext cx="533400" cy="533400"/>
          </a:xfrm>
          <a:prstGeom prst="ellipse">
            <a:avLst/>
          </a:prstGeom>
          <a:noFill/>
          <a:ln cap="flat" cmpd="sng" w="38100">
            <a:solidFill>
              <a:srgbClr val="3366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10"/>
          <p:cNvSpPr/>
          <p:nvPr/>
        </p:nvSpPr>
        <p:spPr>
          <a:xfrm>
            <a:off x="6477000" y="2895600"/>
            <a:ext cx="533400" cy="533400"/>
          </a:xfrm>
          <a:prstGeom prst="ellipse">
            <a:avLst/>
          </a:prstGeom>
          <a:noFill/>
          <a:ln cap="flat" cmpd="sng" w="38100">
            <a:solidFill>
              <a:srgbClr val="3366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10"/>
          <p:cNvSpPr/>
          <p:nvPr/>
        </p:nvSpPr>
        <p:spPr>
          <a:xfrm>
            <a:off x="7239000" y="2133600"/>
            <a:ext cx="533400" cy="533400"/>
          </a:xfrm>
          <a:prstGeom prst="ellipse">
            <a:avLst/>
          </a:prstGeom>
          <a:noFill/>
          <a:ln cap="flat" cmpd="sng" w="38100">
            <a:solidFill>
              <a:srgbClr val="3366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10"/>
          <p:cNvSpPr/>
          <p:nvPr/>
        </p:nvSpPr>
        <p:spPr>
          <a:xfrm>
            <a:off x="6248400" y="4419600"/>
            <a:ext cx="533400" cy="533400"/>
          </a:xfrm>
          <a:prstGeom prst="ellipse">
            <a:avLst/>
          </a:prstGeom>
          <a:noFill/>
          <a:ln cap="flat" cmpd="sng" w="38100">
            <a:solidFill>
              <a:srgbClr val="3366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10"/>
          <p:cNvSpPr/>
          <p:nvPr/>
        </p:nvSpPr>
        <p:spPr>
          <a:xfrm>
            <a:off x="8305800" y="685800"/>
            <a:ext cx="685800" cy="609600"/>
          </a:xfrm>
          <a:prstGeom prst="ellipse">
            <a:avLst/>
          </a:prstGeom>
          <a:noFill/>
          <a:ln cap="flat" cmpd="sng" w="57150">
            <a:solidFill>
              <a:srgbClr val="00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10"/>
          <p:cNvSpPr/>
          <p:nvPr/>
        </p:nvSpPr>
        <p:spPr>
          <a:xfrm>
            <a:off x="6172200" y="5943600"/>
            <a:ext cx="685800" cy="609600"/>
          </a:xfrm>
          <a:prstGeom prst="ellipse">
            <a:avLst/>
          </a:prstGeom>
          <a:noFill/>
          <a:ln cap="flat" cmpd="sng" w="57150">
            <a:solidFill>
              <a:srgbClr val="00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0"/>
          <p:cNvSpPr/>
          <p:nvPr/>
        </p:nvSpPr>
        <p:spPr>
          <a:xfrm>
            <a:off x="4495800" y="3505200"/>
            <a:ext cx="685800" cy="609600"/>
          </a:xfrm>
          <a:prstGeom prst="ellipse">
            <a:avLst/>
          </a:prstGeom>
          <a:noFill/>
          <a:ln cap="flat" cmpd="sng" w="57150">
            <a:solidFill>
              <a:srgbClr val="00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10"/>
          <p:cNvSpPr/>
          <p:nvPr/>
        </p:nvSpPr>
        <p:spPr>
          <a:xfrm>
            <a:off x="7162800" y="5867400"/>
            <a:ext cx="1600200" cy="685800"/>
          </a:xfrm>
          <a:prstGeom prst="ellipse">
            <a:avLst/>
          </a:prstGeom>
          <a:noFill/>
          <a:ln cap="flat" cmpd="sng" w="57150">
            <a:solidFill>
              <a:srgbClr val="00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10"/>
          <p:cNvSpPr/>
          <p:nvPr/>
        </p:nvSpPr>
        <p:spPr>
          <a:xfrm>
            <a:off x="5638800" y="1371600"/>
            <a:ext cx="685800" cy="609600"/>
          </a:xfrm>
          <a:prstGeom prst="ellipse">
            <a:avLst/>
          </a:prstGeom>
          <a:noFill/>
          <a:ln cap="flat" cmpd="sng" w="57150">
            <a:solidFill>
              <a:srgbClr val="00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/>
          <p:nvPr>
            <p:ph type="title"/>
          </p:nvPr>
        </p:nvSpPr>
        <p:spPr>
          <a:xfrm>
            <a:off x="0" y="0"/>
            <a:ext cx="335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thanh</a:t>
            </a:r>
            <a:endParaRPr/>
          </a:p>
        </p:txBody>
      </p:sp>
      <p:grpSp>
        <p:nvGrpSpPr>
          <p:cNvPr id="178" name="Google Shape;178;p11"/>
          <p:cNvGrpSpPr/>
          <p:nvPr/>
        </p:nvGrpSpPr>
        <p:grpSpPr>
          <a:xfrm>
            <a:off x="8262937" y="152400"/>
            <a:ext cx="881062" cy="2378075"/>
            <a:chOff x="963" y="2061"/>
            <a:chExt cx="534" cy="1175"/>
          </a:xfrm>
        </p:grpSpPr>
        <p:sp>
          <p:nvSpPr>
            <p:cNvPr id="179" name="Google Shape;179;p11"/>
            <p:cNvSpPr/>
            <p:nvPr/>
          </p:nvSpPr>
          <p:spPr>
            <a:xfrm>
              <a:off x="963" y="2061"/>
              <a:ext cx="534" cy="1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970" y="2068"/>
              <a:ext cx="524" cy="894"/>
            </a:xfrm>
            <a:custGeom>
              <a:rect b="b" l="l" r="r" t="t"/>
              <a:pathLst>
                <a:path extrusionOk="0" h="682" w="310">
                  <a:moveTo>
                    <a:pt x="254" y="0"/>
                  </a:moveTo>
                  <a:lnTo>
                    <a:pt x="243" y="0"/>
                  </a:lnTo>
                  <a:lnTo>
                    <a:pt x="231" y="2"/>
                  </a:lnTo>
                  <a:lnTo>
                    <a:pt x="223" y="8"/>
                  </a:lnTo>
                  <a:lnTo>
                    <a:pt x="214" y="20"/>
                  </a:lnTo>
                  <a:lnTo>
                    <a:pt x="198" y="43"/>
                  </a:lnTo>
                  <a:lnTo>
                    <a:pt x="186" y="65"/>
                  </a:lnTo>
                  <a:lnTo>
                    <a:pt x="176" y="97"/>
                  </a:lnTo>
                  <a:lnTo>
                    <a:pt x="167" y="127"/>
                  </a:lnTo>
                  <a:lnTo>
                    <a:pt x="163" y="153"/>
                  </a:lnTo>
                  <a:lnTo>
                    <a:pt x="161" y="179"/>
                  </a:lnTo>
                  <a:lnTo>
                    <a:pt x="165" y="269"/>
                  </a:lnTo>
                  <a:lnTo>
                    <a:pt x="183" y="257"/>
                  </a:lnTo>
                  <a:lnTo>
                    <a:pt x="176" y="179"/>
                  </a:lnTo>
                  <a:lnTo>
                    <a:pt x="188" y="142"/>
                  </a:lnTo>
                  <a:lnTo>
                    <a:pt x="200" y="120"/>
                  </a:lnTo>
                  <a:lnTo>
                    <a:pt x="212" y="105"/>
                  </a:lnTo>
                  <a:lnTo>
                    <a:pt x="227" y="86"/>
                  </a:lnTo>
                  <a:lnTo>
                    <a:pt x="235" y="78"/>
                  </a:lnTo>
                  <a:lnTo>
                    <a:pt x="247" y="74"/>
                  </a:lnTo>
                  <a:lnTo>
                    <a:pt x="256" y="73"/>
                  </a:lnTo>
                  <a:lnTo>
                    <a:pt x="260" y="70"/>
                  </a:lnTo>
                  <a:lnTo>
                    <a:pt x="267" y="76"/>
                  </a:lnTo>
                  <a:lnTo>
                    <a:pt x="275" y="92"/>
                  </a:lnTo>
                  <a:lnTo>
                    <a:pt x="276" y="103"/>
                  </a:lnTo>
                  <a:lnTo>
                    <a:pt x="279" y="120"/>
                  </a:lnTo>
                  <a:lnTo>
                    <a:pt x="272" y="143"/>
                  </a:lnTo>
                  <a:lnTo>
                    <a:pt x="264" y="164"/>
                  </a:lnTo>
                  <a:lnTo>
                    <a:pt x="241" y="193"/>
                  </a:lnTo>
                  <a:lnTo>
                    <a:pt x="201" y="234"/>
                  </a:lnTo>
                  <a:lnTo>
                    <a:pt x="162" y="270"/>
                  </a:lnTo>
                  <a:lnTo>
                    <a:pt x="133" y="292"/>
                  </a:lnTo>
                  <a:lnTo>
                    <a:pt x="68" y="354"/>
                  </a:lnTo>
                  <a:lnTo>
                    <a:pt x="38" y="388"/>
                  </a:lnTo>
                  <a:lnTo>
                    <a:pt x="19" y="418"/>
                  </a:lnTo>
                  <a:lnTo>
                    <a:pt x="11" y="434"/>
                  </a:lnTo>
                  <a:lnTo>
                    <a:pt x="8" y="446"/>
                  </a:lnTo>
                  <a:lnTo>
                    <a:pt x="2" y="478"/>
                  </a:lnTo>
                  <a:lnTo>
                    <a:pt x="0" y="503"/>
                  </a:lnTo>
                  <a:lnTo>
                    <a:pt x="5" y="537"/>
                  </a:lnTo>
                  <a:lnTo>
                    <a:pt x="16" y="571"/>
                  </a:lnTo>
                  <a:lnTo>
                    <a:pt x="30" y="601"/>
                  </a:lnTo>
                  <a:lnTo>
                    <a:pt x="44" y="623"/>
                  </a:lnTo>
                  <a:lnTo>
                    <a:pt x="58" y="639"/>
                  </a:lnTo>
                  <a:lnTo>
                    <a:pt x="98" y="665"/>
                  </a:lnTo>
                  <a:lnTo>
                    <a:pt x="120" y="675"/>
                  </a:lnTo>
                  <a:lnTo>
                    <a:pt x="145" y="680"/>
                  </a:lnTo>
                  <a:lnTo>
                    <a:pt x="172" y="682"/>
                  </a:lnTo>
                  <a:lnTo>
                    <a:pt x="194" y="680"/>
                  </a:lnTo>
                  <a:lnTo>
                    <a:pt x="213" y="675"/>
                  </a:lnTo>
                  <a:lnTo>
                    <a:pt x="225" y="670"/>
                  </a:lnTo>
                  <a:lnTo>
                    <a:pt x="239" y="661"/>
                  </a:lnTo>
                  <a:lnTo>
                    <a:pt x="257" y="648"/>
                  </a:lnTo>
                  <a:lnTo>
                    <a:pt x="276" y="633"/>
                  </a:lnTo>
                  <a:lnTo>
                    <a:pt x="291" y="611"/>
                  </a:lnTo>
                  <a:lnTo>
                    <a:pt x="302" y="587"/>
                  </a:lnTo>
                  <a:lnTo>
                    <a:pt x="308" y="559"/>
                  </a:lnTo>
                  <a:lnTo>
                    <a:pt x="310" y="532"/>
                  </a:lnTo>
                  <a:lnTo>
                    <a:pt x="301" y="503"/>
                  </a:lnTo>
                  <a:lnTo>
                    <a:pt x="294" y="487"/>
                  </a:lnTo>
                  <a:lnTo>
                    <a:pt x="282" y="466"/>
                  </a:lnTo>
                  <a:lnTo>
                    <a:pt x="265" y="445"/>
                  </a:lnTo>
                  <a:lnTo>
                    <a:pt x="255" y="438"/>
                  </a:lnTo>
                  <a:lnTo>
                    <a:pt x="245" y="431"/>
                  </a:lnTo>
                  <a:lnTo>
                    <a:pt x="220" y="428"/>
                  </a:lnTo>
                  <a:lnTo>
                    <a:pt x="195" y="426"/>
                  </a:lnTo>
                  <a:lnTo>
                    <a:pt x="173" y="427"/>
                  </a:lnTo>
                  <a:lnTo>
                    <a:pt x="152" y="435"/>
                  </a:lnTo>
                  <a:lnTo>
                    <a:pt x="138" y="442"/>
                  </a:lnTo>
                  <a:lnTo>
                    <a:pt x="125" y="457"/>
                  </a:lnTo>
                  <a:lnTo>
                    <a:pt x="114" y="472"/>
                  </a:lnTo>
                  <a:lnTo>
                    <a:pt x="105" y="496"/>
                  </a:lnTo>
                  <a:lnTo>
                    <a:pt x="97" y="515"/>
                  </a:lnTo>
                  <a:lnTo>
                    <a:pt x="96" y="537"/>
                  </a:lnTo>
                  <a:lnTo>
                    <a:pt x="101" y="565"/>
                  </a:lnTo>
                  <a:lnTo>
                    <a:pt x="111" y="586"/>
                  </a:lnTo>
                  <a:lnTo>
                    <a:pt x="123" y="603"/>
                  </a:lnTo>
                  <a:lnTo>
                    <a:pt x="134" y="615"/>
                  </a:lnTo>
                  <a:lnTo>
                    <a:pt x="150" y="621"/>
                  </a:lnTo>
                  <a:lnTo>
                    <a:pt x="157" y="622"/>
                  </a:lnTo>
                  <a:lnTo>
                    <a:pt x="157" y="620"/>
                  </a:lnTo>
                  <a:lnTo>
                    <a:pt x="143" y="605"/>
                  </a:lnTo>
                  <a:lnTo>
                    <a:pt x="135" y="597"/>
                  </a:lnTo>
                  <a:lnTo>
                    <a:pt x="123" y="575"/>
                  </a:lnTo>
                  <a:lnTo>
                    <a:pt x="121" y="562"/>
                  </a:lnTo>
                  <a:lnTo>
                    <a:pt x="119" y="551"/>
                  </a:lnTo>
                  <a:lnTo>
                    <a:pt x="121" y="538"/>
                  </a:lnTo>
                  <a:lnTo>
                    <a:pt x="128" y="525"/>
                  </a:lnTo>
                  <a:lnTo>
                    <a:pt x="133" y="514"/>
                  </a:lnTo>
                  <a:lnTo>
                    <a:pt x="142" y="503"/>
                  </a:lnTo>
                  <a:lnTo>
                    <a:pt x="160" y="494"/>
                  </a:lnTo>
                  <a:lnTo>
                    <a:pt x="186" y="487"/>
                  </a:lnTo>
                  <a:lnTo>
                    <a:pt x="201" y="489"/>
                  </a:lnTo>
                  <a:lnTo>
                    <a:pt x="221" y="497"/>
                  </a:lnTo>
                  <a:lnTo>
                    <a:pt x="245" y="508"/>
                  </a:lnTo>
                  <a:lnTo>
                    <a:pt x="255" y="520"/>
                  </a:lnTo>
                  <a:lnTo>
                    <a:pt x="262" y="532"/>
                  </a:lnTo>
                  <a:lnTo>
                    <a:pt x="271" y="545"/>
                  </a:lnTo>
                  <a:lnTo>
                    <a:pt x="276" y="562"/>
                  </a:lnTo>
                  <a:lnTo>
                    <a:pt x="275" y="583"/>
                  </a:lnTo>
                  <a:lnTo>
                    <a:pt x="266" y="608"/>
                  </a:lnTo>
                  <a:lnTo>
                    <a:pt x="249" y="629"/>
                  </a:lnTo>
                  <a:lnTo>
                    <a:pt x="234" y="642"/>
                  </a:lnTo>
                  <a:lnTo>
                    <a:pt x="218" y="650"/>
                  </a:lnTo>
                  <a:lnTo>
                    <a:pt x="201" y="657"/>
                  </a:lnTo>
                  <a:lnTo>
                    <a:pt x="186" y="661"/>
                  </a:lnTo>
                  <a:lnTo>
                    <a:pt x="169" y="662"/>
                  </a:lnTo>
                  <a:lnTo>
                    <a:pt x="150" y="661"/>
                  </a:lnTo>
                  <a:lnTo>
                    <a:pt x="141" y="660"/>
                  </a:lnTo>
                  <a:lnTo>
                    <a:pt x="128" y="656"/>
                  </a:lnTo>
                  <a:lnTo>
                    <a:pt x="106" y="644"/>
                  </a:lnTo>
                  <a:lnTo>
                    <a:pt x="86" y="630"/>
                  </a:lnTo>
                  <a:lnTo>
                    <a:pt x="70" y="617"/>
                  </a:lnTo>
                  <a:lnTo>
                    <a:pt x="63" y="605"/>
                  </a:lnTo>
                  <a:lnTo>
                    <a:pt x="48" y="581"/>
                  </a:lnTo>
                  <a:lnTo>
                    <a:pt x="39" y="553"/>
                  </a:lnTo>
                  <a:lnTo>
                    <a:pt x="35" y="541"/>
                  </a:lnTo>
                  <a:lnTo>
                    <a:pt x="35" y="530"/>
                  </a:lnTo>
                  <a:lnTo>
                    <a:pt x="46" y="484"/>
                  </a:lnTo>
                  <a:lnTo>
                    <a:pt x="55" y="458"/>
                  </a:lnTo>
                  <a:lnTo>
                    <a:pt x="70" y="433"/>
                  </a:lnTo>
                  <a:lnTo>
                    <a:pt x="95" y="409"/>
                  </a:lnTo>
                  <a:lnTo>
                    <a:pt x="130" y="379"/>
                  </a:lnTo>
                  <a:lnTo>
                    <a:pt x="171" y="344"/>
                  </a:lnTo>
                  <a:lnTo>
                    <a:pt x="236" y="286"/>
                  </a:lnTo>
                  <a:lnTo>
                    <a:pt x="254" y="261"/>
                  </a:lnTo>
                  <a:lnTo>
                    <a:pt x="277" y="222"/>
                  </a:lnTo>
                  <a:lnTo>
                    <a:pt x="284" y="199"/>
                  </a:lnTo>
                  <a:lnTo>
                    <a:pt x="289" y="167"/>
                  </a:lnTo>
                  <a:lnTo>
                    <a:pt x="290" y="129"/>
                  </a:lnTo>
                  <a:lnTo>
                    <a:pt x="286" y="105"/>
                  </a:lnTo>
                  <a:lnTo>
                    <a:pt x="284" y="82"/>
                  </a:lnTo>
                  <a:lnTo>
                    <a:pt x="281" y="67"/>
                  </a:lnTo>
                  <a:lnTo>
                    <a:pt x="278" y="31"/>
                  </a:lnTo>
                  <a:lnTo>
                    <a:pt x="276" y="23"/>
                  </a:lnTo>
                  <a:lnTo>
                    <a:pt x="269" y="7"/>
                  </a:lnTo>
                  <a:lnTo>
                    <a:pt x="262" y="5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1281" y="2062"/>
              <a:ext cx="118" cy="91"/>
            </a:xfrm>
            <a:custGeom>
              <a:rect b="b" l="l" r="r" t="t"/>
              <a:pathLst>
                <a:path extrusionOk="0" h="69" w="70">
                  <a:moveTo>
                    <a:pt x="70" y="2"/>
                  </a:moveTo>
                  <a:lnTo>
                    <a:pt x="66" y="1"/>
                  </a:lnTo>
                  <a:lnTo>
                    <a:pt x="61" y="1"/>
                  </a:lnTo>
                  <a:lnTo>
                    <a:pt x="57" y="0"/>
                  </a:lnTo>
                  <a:lnTo>
                    <a:pt x="53" y="2"/>
                  </a:lnTo>
                  <a:lnTo>
                    <a:pt x="51" y="3"/>
                  </a:lnTo>
                  <a:lnTo>
                    <a:pt x="49" y="5"/>
                  </a:lnTo>
                  <a:lnTo>
                    <a:pt x="47" y="6"/>
                  </a:lnTo>
                  <a:lnTo>
                    <a:pt x="44" y="6"/>
                  </a:lnTo>
                  <a:lnTo>
                    <a:pt x="41" y="9"/>
                  </a:lnTo>
                  <a:lnTo>
                    <a:pt x="39" y="11"/>
                  </a:lnTo>
                  <a:lnTo>
                    <a:pt x="37" y="12"/>
                  </a:lnTo>
                  <a:lnTo>
                    <a:pt x="33" y="15"/>
                  </a:lnTo>
                  <a:lnTo>
                    <a:pt x="33" y="17"/>
                  </a:lnTo>
                  <a:lnTo>
                    <a:pt x="31" y="19"/>
                  </a:lnTo>
                  <a:lnTo>
                    <a:pt x="29" y="22"/>
                  </a:lnTo>
                  <a:lnTo>
                    <a:pt x="27" y="23"/>
                  </a:lnTo>
                  <a:lnTo>
                    <a:pt x="22" y="28"/>
                  </a:lnTo>
                  <a:lnTo>
                    <a:pt x="20" y="32"/>
                  </a:lnTo>
                  <a:lnTo>
                    <a:pt x="18" y="35"/>
                  </a:lnTo>
                  <a:lnTo>
                    <a:pt x="16" y="38"/>
                  </a:lnTo>
                  <a:lnTo>
                    <a:pt x="15" y="42"/>
                  </a:lnTo>
                  <a:lnTo>
                    <a:pt x="13" y="43"/>
                  </a:lnTo>
                  <a:lnTo>
                    <a:pt x="13" y="47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6" y="55"/>
                  </a:lnTo>
                  <a:lnTo>
                    <a:pt x="4" y="59"/>
                  </a:lnTo>
                  <a:lnTo>
                    <a:pt x="3" y="62"/>
                  </a:lnTo>
                  <a:lnTo>
                    <a:pt x="1" y="64"/>
                  </a:lnTo>
                  <a:lnTo>
                    <a:pt x="0" y="69"/>
                  </a:lnTo>
                  <a:lnTo>
                    <a:pt x="2" y="69"/>
                  </a:lnTo>
                  <a:lnTo>
                    <a:pt x="3" y="66"/>
                  </a:lnTo>
                  <a:lnTo>
                    <a:pt x="6" y="64"/>
                  </a:lnTo>
                  <a:lnTo>
                    <a:pt x="7" y="61"/>
                  </a:lnTo>
                  <a:lnTo>
                    <a:pt x="9" y="57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4" y="49"/>
                  </a:lnTo>
                  <a:lnTo>
                    <a:pt x="16" y="46"/>
                  </a:lnTo>
                  <a:lnTo>
                    <a:pt x="17" y="42"/>
                  </a:lnTo>
                  <a:lnTo>
                    <a:pt x="19" y="39"/>
                  </a:lnTo>
                  <a:lnTo>
                    <a:pt x="21" y="37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3" y="21"/>
                  </a:lnTo>
                  <a:lnTo>
                    <a:pt x="35" y="19"/>
                  </a:lnTo>
                  <a:lnTo>
                    <a:pt x="37" y="16"/>
                  </a:lnTo>
                  <a:lnTo>
                    <a:pt x="39" y="14"/>
                  </a:lnTo>
                  <a:lnTo>
                    <a:pt x="39" y="12"/>
                  </a:lnTo>
                  <a:lnTo>
                    <a:pt x="43" y="11"/>
                  </a:lnTo>
                  <a:lnTo>
                    <a:pt x="45" y="9"/>
                  </a:lnTo>
                  <a:lnTo>
                    <a:pt x="47" y="8"/>
                  </a:lnTo>
                  <a:lnTo>
                    <a:pt x="49" y="6"/>
                  </a:lnTo>
                  <a:lnTo>
                    <a:pt x="53" y="5"/>
                  </a:lnTo>
                  <a:lnTo>
                    <a:pt x="55" y="5"/>
                  </a:lnTo>
                  <a:lnTo>
                    <a:pt x="59" y="4"/>
                  </a:lnTo>
                  <a:lnTo>
                    <a:pt x="60" y="4"/>
                  </a:lnTo>
                  <a:lnTo>
                    <a:pt x="66" y="5"/>
                  </a:lnTo>
                  <a:lnTo>
                    <a:pt x="69" y="6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1237" y="2153"/>
              <a:ext cx="47" cy="149"/>
            </a:xfrm>
            <a:custGeom>
              <a:rect b="b" l="l" r="r" t="t"/>
              <a:pathLst>
                <a:path extrusionOk="0" h="114" w="28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4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8" y="23"/>
                  </a:lnTo>
                  <a:lnTo>
                    <a:pt x="17" y="26"/>
                  </a:lnTo>
                  <a:lnTo>
                    <a:pt x="15" y="30"/>
                  </a:lnTo>
                  <a:lnTo>
                    <a:pt x="15" y="33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1" y="44"/>
                  </a:lnTo>
                  <a:lnTo>
                    <a:pt x="11" y="47"/>
                  </a:lnTo>
                  <a:lnTo>
                    <a:pt x="8" y="56"/>
                  </a:lnTo>
                  <a:lnTo>
                    <a:pt x="7" y="61"/>
                  </a:lnTo>
                  <a:lnTo>
                    <a:pt x="7" y="65"/>
                  </a:lnTo>
                  <a:lnTo>
                    <a:pt x="6" y="68"/>
                  </a:lnTo>
                  <a:lnTo>
                    <a:pt x="4" y="72"/>
                  </a:lnTo>
                  <a:lnTo>
                    <a:pt x="1" y="93"/>
                  </a:lnTo>
                  <a:lnTo>
                    <a:pt x="2" y="97"/>
                  </a:lnTo>
                  <a:lnTo>
                    <a:pt x="2" y="99"/>
                  </a:lnTo>
                  <a:lnTo>
                    <a:pt x="1" y="102"/>
                  </a:lnTo>
                  <a:lnTo>
                    <a:pt x="0" y="110"/>
                  </a:lnTo>
                  <a:lnTo>
                    <a:pt x="2" y="113"/>
                  </a:lnTo>
                  <a:lnTo>
                    <a:pt x="5" y="114"/>
                  </a:lnTo>
                  <a:lnTo>
                    <a:pt x="5" y="112"/>
                  </a:lnTo>
                  <a:lnTo>
                    <a:pt x="2" y="110"/>
                  </a:lnTo>
                  <a:lnTo>
                    <a:pt x="3" y="103"/>
                  </a:lnTo>
                  <a:lnTo>
                    <a:pt x="4" y="99"/>
                  </a:lnTo>
                  <a:lnTo>
                    <a:pt x="4" y="97"/>
                  </a:lnTo>
                  <a:lnTo>
                    <a:pt x="4" y="94"/>
                  </a:lnTo>
                  <a:lnTo>
                    <a:pt x="7" y="72"/>
                  </a:lnTo>
                  <a:lnTo>
                    <a:pt x="8" y="69"/>
                  </a:lnTo>
                  <a:lnTo>
                    <a:pt x="8" y="65"/>
                  </a:lnTo>
                  <a:lnTo>
                    <a:pt x="9" y="62"/>
                  </a:lnTo>
                  <a:lnTo>
                    <a:pt x="10" y="56"/>
                  </a:lnTo>
                  <a:lnTo>
                    <a:pt x="13" y="47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20" y="23"/>
                  </a:lnTo>
                  <a:lnTo>
                    <a:pt x="22" y="18"/>
                  </a:lnTo>
                  <a:lnTo>
                    <a:pt x="23" y="14"/>
                  </a:lnTo>
                  <a:lnTo>
                    <a:pt x="23" y="11"/>
                  </a:lnTo>
                  <a:lnTo>
                    <a:pt x="26" y="5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1238" y="2301"/>
              <a:ext cx="14" cy="122"/>
            </a:xfrm>
            <a:custGeom>
              <a:rect b="b" l="l" r="r" t="t"/>
              <a:pathLst>
                <a:path extrusionOk="0" h="93" w="8">
                  <a:moveTo>
                    <a:pt x="1" y="0"/>
                  </a:moveTo>
                  <a:lnTo>
                    <a:pt x="0" y="6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2" y="30"/>
                  </a:lnTo>
                  <a:lnTo>
                    <a:pt x="1" y="37"/>
                  </a:lnTo>
                  <a:lnTo>
                    <a:pt x="2" y="46"/>
                  </a:lnTo>
                  <a:lnTo>
                    <a:pt x="3" y="50"/>
                  </a:lnTo>
                  <a:lnTo>
                    <a:pt x="2" y="54"/>
                  </a:lnTo>
                  <a:lnTo>
                    <a:pt x="2" y="57"/>
                  </a:lnTo>
                  <a:lnTo>
                    <a:pt x="3" y="61"/>
                  </a:lnTo>
                  <a:lnTo>
                    <a:pt x="3" y="65"/>
                  </a:lnTo>
                  <a:lnTo>
                    <a:pt x="4" y="69"/>
                  </a:lnTo>
                  <a:lnTo>
                    <a:pt x="5" y="76"/>
                  </a:lnTo>
                  <a:lnTo>
                    <a:pt x="5" y="78"/>
                  </a:lnTo>
                  <a:lnTo>
                    <a:pt x="4" y="83"/>
                  </a:lnTo>
                  <a:lnTo>
                    <a:pt x="5" y="85"/>
                  </a:lnTo>
                  <a:lnTo>
                    <a:pt x="5" y="91"/>
                  </a:lnTo>
                  <a:lnTo>
                    <a:pt x="6" y="91"/>
                  </a:lnTo>
                  <a:lnTo>
                    <a:pt x="8" y="93"/>
                  </a:lnTo>
                  <a:lnTo>
                    <a:pt x="8" y="89"/>
                  </a:lnTo>
                  <a:lnTo>
                    <a:pt x="8" y="91"/>
                  </a:lnTo>
                  <a:lnTo>
                    <a:pt x="7" y="89"/>
                  </a:lnTo>
                  <a:lnTo>
                    <a:pt x="7" y="85"/>
                  </a:lnTo>
                  <a:lnTo>
                    <a:pt x="8" y="82"/>
                  </a:lnTo>
                  <a:lnTo>
                    <a:pt x="8" y="80"/>
                  </a:lnTo>
                  <a:lnTo>
                    <a:pt x="6" y="78"/>
                  </a:lnTo>
                  <a:lnTo>
                    <a:pt x="7" y="76"/>
                  </a:lnTo>
                  <a:lnTo>
                    <a:pt x="6" y="67"/>
                  </a:lnTo>
                  <a:lnTo>
                    <a:pt x="6" y="65"/>
                  </a:lnTo>
                  <a:lnTo>
                    <a:pt x="7" y="62"/>
                  </a:lnTo>
                  <a:lnTo>
                    <a:pt x="6" y="56"/>
                  </a:lnTo>
                  <a:lnTo>
                    <a:pt x="4" y="54"/>
                  </a:lnTo>
                  <a:lnTo>
                    <a:pt x="5" y="50"/>
                  </a:lnTo>
                  <a:lnTo>
                    <a:pt x="5" y="47"/>
                  </a:lnTo>
                  <a:lnTo>
                    <a:pt x="5" y="38"/>
                  </a:lnTo>
                  <a:lnTo>
                    <a:pt x="5" y="34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3" y="12"/>
                  </a:lnTo>
                  <a:lnTo>
                    <a:pt x="3" y="6"/>
                  </a:lnTo>
                  <a:lnTo>
                    <a:pt x="4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1249" y="2302"/>
              <a:ext cx="33" cy="118"/>
            </a:xfrm>
            <a:custGeom>
              <a:rect b="b" l="l" r="r" t="t"/>
              <a:pathLst>
                <a:path extrusionOk="0" h="90" w="20">
                  <a:moveTo>
                    <a:pt x="2" y="90"/>
                  </a:moveTo>
                  <a:lnTo>
                    <a:pt x="20" y="78"/>
                  </a:lnTo>
                  <a:lnTo>
                    <a:pt x="13" y="0"/>
                  </a:lnTo>
                  <a:lnTo>
                    <a:pt x="9" y="0"/>
                  </a:lnTo>
                  <a:lnTo>
                    <a:pt x="18" y="78"/>
                  </a:lnTo>
                  <a:lnTo>
                    <a:pt x="19" y="76"/>
                  </a:lnTo>
                  <a:lnTo>
                    <a:pt x="0" y="90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1264" y="2203"/>
              <a:ext cx="64" cy="99"/>
            </a:xfrm>
            <a:custGeom>
              <a:rect b="b" l="l" r="r" t="t"/>
              <a:pathLst>
                <a:path extrusionOk="0" h="76" w="38">
                  <a:moveTo>
                    <a:pt x="4" y="76"/>
                  </a:moveTo>
                  <a:lnTo>
                    <a:pt x="5" y="67"/>
                  </a:lnTo>
                  <a:lnTo>
                    <a:pt x="5" y="65"/>
                  </a:lnTo>
                  <a:lnTo>
                    <a:pt x="6" y="62"/>
                  </a:lnTo>
                  <a:lnTo>
                    <a:pt x="8" y="60"/>
                  </a:lnTo>
                  <a:lnTo>
                    <a:pt x="8" y="57"/>
                  </a:lnTo>
                  <a:lnTo>
                    <a:pt x="9" y="53"/>
                  </a:lnTo>
                  <a:lnTo>
                    <a:pt x="11" y="52"/>
                  </a:lnTo>
                  <a:lnTo>
                    <a:pt x="12" y="46"/>
                  </a:lnTo>
                  <a:lnTo>
                    <a:pt x="14" y="45"/>
                  </a:lnTo>
                  <a:lnTo>
                    <a:pt x="14" y="41"/>
                  </a:lnTo>
                  <a:lnTo>
                    <a:pt x="16" y="40"/>
                  </a:lnTo>
                  <a:lnTo>
                    <a:pt x="17" y="36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1" y="27"/>
                  </a:lnTo>
                  <a:lnTo>
                    <a:pt x="22" y="24"/>
                  </a:lnTo>
                  <a:lnTo>
                    <a:pt x="24" y="22"/>
                  </a:lnTo>
                  <a:lnTo>
                    <a:pt x="24" y="19"/>
                  </a:lnTo>
                  <a:lnTo>
                    <a:pt x="26" y="17"/>
                  </a:lnTo>
                  <a:lnTo>
                    <a:pt x="27" y="14"/>
                  </a:lnTo>
                  <a:lnTo>
                    <a:pt x="29" y="12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32" y="3"/>
                  </a:lnTo>
                  <a:lnTo>
                    <a:pt x="30" y="7"/>
                  </a:lnTo>
                  <a:lnTo>
                    <a:pt x="28" y="8"/>
                  </a:lnTo>
                  <a:lnTo>
                    <a:pt x="27" y="10"/>
                  </a:lnTo>
                  <a:lnTo>
                    <a:pt x="25" y="13"/>
                  </a:lnTo>
                  <a:lnTo>
                    <a:pt x="23" y="15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9" y="22"/>
                  </a:lnTo>
                  <a:lnTo>
                    <a:pt x="18" y="25"/>
                  </a:lnTo>
                  <a:lnTo>
                    <a:pt x="16" y="29"/>
                  </a:lnTo>
                  <a:lnTo>
                    <a:pt x="15" y="32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1" y="39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7" y="49"/>
                  </a:lnTo>
                  <a:lnTo>
                    <a:pt x="7" y="51"/>
                  </a:lnTo>
                  <a:lnTo>
                    <a:pt x="5" y="56"/>
                  </a:lnTo>
                  <a:lnTo>
                    <a:pt x="4" y="60"/>
                  </a:lnTo>
                  <a:lnTo>
                    <a:pt x="4" y="62"/>
                  </a:lnTo>
                  <a:lnTo>
                    <a:pt x="3" y="65"/>
                  </a:lnTo>
                  <a:lnTo>
                    <a:pt x="1" y="67"/>
                  </a:lnTo>
                  <a:lnTo>
                    <a:pt x="0" y="76"/>
                  </a:lnTo>
                  <a:lnTo>
                    <a:pt x="4" y="76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1325" y="2161"/>
              <a:ext cx="62" cy="46"/>
            </a:xfrm>
            <a:custGeom>
              <a:rect b="b" l="l" r="r" t="t"/>
              <a:pathLst>
                <a:path extrusionOk="0" h="35" w="37">
                  <a:moveTo>
                    <a:pt x="3" y="35"/>
                  </a:moveTo>
                  <a:lnTo>
                    <a:pt x="3" y="35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10" y="23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9" y="11"/>
                  </a:lnTo>
                  <a:lnTo>
                    <a:pt x="21" y="10"/>
                  </a:lnTo>
                  <a:lnTo>
                    <a:pt x="23" y="8"/>
                  </a:lnTo>
                  <a:lnTo>
                    <a:pt x="24" y="6"/>
                  </a:lnTo>
                  <a:lnTo>
                    <a:pt x="25" y="7"/>
                  </a:lnTo>
                  <a:lnTo>
                    <a:pt x="28" y="5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7" y="4"/>
                  </a:lnTo>
                  <a:lnTo>
                    <a:pt x="37" y="1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3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4" y="14"/>
                  </a:lnTo>
                  <a:lnTo>
                    <a:pt x="11" y="16"/>
                  </a:lnTo>
                  <a:lnTo>
                    <a:pt x="9" y="19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5" y="24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2" y="29"/>
                  </a:lnTo>
                  <a:lnTo>
                    <a:pt x="1" y="29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1384" y="2157"/>
              <a:ext cx="25" cy="9"/>
            </a:xfrm>
            <a:custGeom>
              <a:rect b="b" l="l" r="r" t="t"/>
              <a:pathLst>
                <a:path extrusionOk="0" h="7" w="15">
                  <a:moveTo>
                    <a:pt x="2" y="7"/>
                  </a:moveTo>
                  <a:lnTo>
                    <a:pt x="15" y="4"/>
                  </a:lnTo>
                  <a:lnTo>
                    <a:pt x="14" y="0"/>
                  </a:lnTo>
                  <a:lnTo>
                    <a:pt x="0" y="4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1409" y="2157"/>
              <a:ext cx="29" cy="34"/>
            </a:xfrm>
            <a:custGeom>
              <a:rect b="b" l="l" r="r" t="t"/>
              <a:pathLst>
                <a:path extrusionOk="0" h="26" w="17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2" y="24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7" y="24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4" y="19"/>
                  </a:lnTo>
                  <a:lnTo>
                    <a:pt x="13" y="17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0" y="11"/>
                  </a:lnTo>
                  <a:lnTo>
                    <a:pt x="8" y="9"/>
                  </a:lnTo>
                  <a:lnTo>
                    <a:pt x="7" y="5"/>
                  </a:lnTo>
                  <a:lnTo>
                    <a:pt x="5" y="5"/>
                  </a:lnTo>
                  <a:lnTo>
                    <a:pt x="4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1413" y="2188"/>
              <a:ext cx="28" cy="97"/>
            </a:xfrm>
            <a:custGeom>
              <a:rect b="b" l="l" r="r" t="t"/>
              <a:pathLst>
                <a:path extrusionOk="0" h="74" w="17">
                  <a:moveTo>
                    <a:pt x="11" y="2"/>
                  </a:moveTo>
                  <a:lnTo>
                    <a:pt x="12" y="0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12" y="11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3" y="28"/>
                  </a:lnTo>
                  <a:lnTo>
                    <a:pt x="12" y="35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1" y="47"/>
                  </a:lnTo>
                  <a:lnTo>
                    <a:pt x="10" y="49"/>
                  </a:lnTo>
                  <a:lnTo>
                    <a:pt x="8" y="52"/>
                  </a:lnTo>
                  <a:lnTo>
                    <a:pt x="5" y="63"/>
                  </a:lnTo>
                  <a:lnTo>
                    <a:pt x="3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3" y="74"/>
                  </a:lnTo>
                  <a:lnTo>
                    <a:pt x="3" y="72"/>
                  </a:lnTo>
                  <a:lnTo>
                    <a:pt x="4" y="68"/>
                  </a:lnTo>
                  <a:lnTo>
                    <a:pt x="6" y="67"/>
                  </a:lnTo>
                  <a:lnTo>
                    <a:pt x="7" y="63"/>
                  </a:lnTo>
                  <a:lnTo>
                    <a:pt x="12" y="53"/>
                  </a:lnTo>
                  <a:lnTo>
                    <a:pt x="12" y="49"/>
                  </a:lnTo>
                  <a:lnTo>
                    <a:pt x="14" y="48"/>
                  </a:lnTo>
                  <a:lnTo>
                    <a:pt x="15" y="41"/>
                  </a:lnTo>
                  <a:lnTo>
                    <a:pt x="15" y="39"/>
                  </a:lnTo>
                  <a:lnTo>
                    <a:pt x="16" y="35"/>
                  </a:lnTo>
                  <a:lnTo>
                    <a:pt x="17" y="28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15" y="11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1195" y="2281"/>
              <a:ext cx="223" cy="170"/>
            </a:xfrm>
            <a:custGeom>
              <a:rect b="b" l="l" r="r" t="t"/>
              <a:pathLst>
                <a:path extrusionOk="0" h="129" w="132">
                  <a:moveTo>
                    <a:pt x="129" y="0"/>
                  </a:moveTo>
                  <a:lnTo>
                    <a:pt x="131" y="1"/>
                  </a:lnTo>
                  <a:lnTo>
                    <a:pt x="127" y="2"/>
                  </a:lnTo>
                  <a:lnTo>
                    <a:pt x="125" y="5"/>
                  </a:lnTo>
                  <a:lnTo>
                    <a:pt x="122" y="9"/>
                  </a:lnTo>
                  <a:lnTo>
                    <a:pt x="120" y="14"/>
                  </a:lnTo>
                  <a:lnTo>
                    <a:pt x="118" y="15"/>
                  </a:lnTo>
                  <a:lnTo>
                    <a:pt x="113" y="20"/>
                  </a:lnTo>
                  <a:lnTo>
                    <a:pt x="109" y="25"/>
                  </a:lnTo>
                  <a:lnTo>
                    <a:pt x="105" y="28"/>
                  </a:lnTo>
                  <a:lnTo>
                    <a:pt x="101" y="33"/>
                  </a:lnTo>
                  <a:lnTo>
                    <a:pt x="96" y="38"/>
                  </a:lnTo>
                  <a:lnTo>
                    <a:pt x="92" y="43"/>
                  </a:lnTo>
                  <a:lnTo>
                    <a:pt x="86" y="47"/>
                  </a:lnTo>
                  <a:lnTo>
                    <a:pt x="82" y="52"/>
                  </a:lnTo>
                  <a:lnTo>
                    <a:pt x="77" y="57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63" y="72"/>
                  </a:lnTo>
                  <a:lnTo>
                    <a:pt x="52" y="81"/>
                  </a:lnTo>
                  <a:lnTo>
                    <a:pt x="46" y="88"/>
                  </a:lnTo>
                  <a:lnTo>
                    <a:pt x="42" y="91"/>
                  </a:lnTo>
                  <a:lnTo>
                    <a:pt x="36" y="95"/>
                  </a:lnTo>
                  <a:lnTo>
                    <a:pt x="31" y="100"/>
                  </a:lnTo>
                  <a:lnTo>
                    <a:pt x="27" y="105"/>
                  </a:lnTo>
                  <a:lnTo>
                    <a:pt x="23" y="106"/>
                  </a:lnTo>
                  <a:lnTo>
                    <a:pt x="17" y="111"/>
                  </a:lnTo>
                  <a:lnTo>
                    <a:pt x="11" y="117"/>
                  </a:lnTo>
                  <a:lnTo>
                    <a:pt x="3" y="122"/>
                  </a:lnTo>
                  <a:lnTo>
                    <a:pt x="1" y="125"/>
                  </a:lnTo>
                  <a:lnTo>
                    <a:pt x="0" y="127"/>
                  </a:lnTo>
                  <a:lnTo>
                    <a:pt x="2" y="129"/>
                  </a:lnTo>
                  <a:lnTo>
                    <a:pt x="4" y="127"/>
                  </a:lnTo>
                  <a:lnTo>
                    <a:pt x="6" y="124"/>
                  </a:lnTo>
                  <a:lnTo>
                    <a:pt x="12" y="119"/>
                  </a:lnTo>
                  <a:lnTo>
                    <a:pt x="16" y="116"/>
                  </a:lnTo>
                  <a:lnTo>
                    <a:pt x="20" y="113"/>
                  </a:lnTo>
                  <a:lnTo>
                    <a:pt x="23" y="108"/>
                  </a:lnTo>
                  <a:lnTo>
                    <a:pt x="29" y="105"/>
                  </a:lnTo>
                  <a:lnTo>
                    <a:pt x="33" y="102"/>
                  </a:lnTo>
                  <a:lnTo>
                    <a:pt x="39" y="98"/>
                  </a:lnTo>
                  <a:lnTo>
                    <a:pt x="43" y="93"/>
                  </a:lnTo>
                  <a:lnTo>
                    <a:pt x="49" y="88"/>
                  </a:lnTo>
                  <a:lnTo>
                    <a:pt x="54" y="83"/>
                  </a:lnTo>
                  <a:lnTo>
                    <a:pt x="62" y="73"/>
                  </a:lnTo>
                  <a:lnTo>
                    <a:pt x="70" y="71"/>
                  </a:lnTo>
                  <a:lnTo>
                    <a:pt x="75" y="64"/>
                  </a:lnTo>
                  <a:lnTo>
                    <a:pt x="79" y="59"/>
                  </a:lnTo>
                  <a:lnTo>
                    <a:pt x="85" y="55"/>
                  </a:lnTo>
                  <a:lnTo>
                    <a:pt x="89" y="50"/>
                  </a:lnTo>
                  <a:lnTo>
                    <a:pt x="94" y="45"/>
                  </a:lnTo>
                  <a:lnTo>
                    <a:pt x="100" y="38"/>
                  </a:lnTo>
                  <a:lnTo>
                    <a:pt x="102" y="35"/>
                  </a:lnTo>
                  <a:lnTo>
                    <a:pt x="108" y="30"/>
                  </a:lnTo>
                  <a:lnTo>
                    <a:pt x="111" y="25"/>
                  </a:lnTo>
                  <a:lnTo>
                    <a:pt x="117" y="22"/>
                  </a:lnTo>
                  <a:lnTo>
                    <a:pt x="119" y="17"/>
                  </a:lnTo>
                  <a:lnTo>
                    <a:pt x="123" y="14"/>
                  </a:lnTo>
                  <a:lnTo>
                    <a:pt x="124" y="11"/>
                  </a:lnTo>
                  <a:lnTo>
                    <a:pt x="128" y="8"/>
                  </a:lnTo>
                  <a:lnTo>
                    <a:pt x="130" y="4"/>
                  </a:lnTo>
                  <a:lnTo>
                    <a:pt x="130" y="2"/>
                  </a:lnTo>
                  <a:lnTo>
                    <a:pt x="132" y="3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1081" y="2448"/>
              <a:ext cx="117" cy="87"/>
            </a:xfrm>
            <a:custGeom>
              <a:rect b="b" l="l" r="r" t="t"/>
              <a:pathLst>
                <a:path extrusionOk="0" h="66" w="69">
                  <a:moveTo>
                    <a:pt x="67" y="0"/>
                  </a:moveTo>
                  <a:lnTo>
                    <a:pt x="67" y="0"/>
                  </a:lnTo>
                  <a:lnTo>
                    <a:pt x="66" y="0"/>
                  </a:lnTo>
                  <a:lnTo>
                    <a:pt x="64" y="1"/>
                  </a:lnTo>
                  <a:lnTo>
                    <a:pt x="61" y="5"/>
                  </a:lnTo>
                  <a:lnTo>
                    <a:pt x="59" y="6"/>
                  </a:lnTo>
                  <a:lnTo>
                    <a:pt x="57" y="8"/>
                  </a:lnTo>
                  <a:lnTo>
                    <a:pt x="55" y="9"/>
                  </a:lnTo>
                  <a:lnTo>
                    <a:pt x="53" y="12"/>
                  </a:lnTo>
                  <a:lnTo>
                    <a:pt x="51" y="16"/>
                  </a:lnTo>
                  <a:lnTo>
                    <a:pt x="44" y="20"/>
                  </a:lnTo>
                  <a:lnTo>
                    <a:pt x="42" y="22"/>
                  </a:lnTo>
                  <a:lnTo>
                    <a:pt x="40" y="25"/>
                  </a:lnTo>
                  <a:lnTo>
                    <a:pt x="34" y="30"/>
                  </a:lnTo>
                  <a:lnTo>
                    <a:pt x="30" y="33"/>
                  </a:lnTo>
                  <a:lnTo>
                    <a:pt x="28" y="36"/>
                  </a:lnTo>
                  <a:lnTo>
                    <a:pt x="25" y="40"/>
                  </a:lnTo>
                  <a:lnTo>
                    <a:pt x="23" y="41"/>
                  </a:lnTo>
                  <a:lnTo>
                    <a:pt x="19" y="44"/>
                  </a:lnTo>
                  <a:lnTo>
                    <a:pt x="17" y="48"/>
                  </a:lnTo>
                  <a:lnTo>
                    <a:pt x="15" y="49"/>
                  </a:lnTo>
                  <a:lnTo>
                    <a:pt x="11" y="52"/>
                  </a:lnTo>
                  <a:lnTo>
                    <a:pt x="11" y="54"/>
                  </a:lnTo>
                  <a:lnTo>
                    <a:pt x="9" y="56"/>
                  </a:lnTo>
                  <a:lnTo>
                    <a:pt x="5" y="59"/>
                  </a:lnTo>
                  <a:lnTo>
                    <a:pt x="3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4" y="64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10" y="58"/>
                  </a:lnTo>
                  <a:lnTo>
                    <a:pt x="12" y="56"/>
                  </a:lnTo>
                  <a:lnTo>
                    <a:pt x="14" y="55"/>
                  </a:lnTo>
                  <a:lnTo>
                    <a:pt x="17" y="51"/>
                  </a:lnTo>
                  <a:lnTo>
                    <a:pt x="19" y="48"/>
                  </a:lnTo>
                  <a:lnTo>
                    <a:pt x="21" y="46"/>
                  </a:lnTo>
                  <a:lnTo>
                    <a:pt x="25" y="43"/>
                  </a:lnTo>
                  <a:lnTo>
                    <a:pt x="27" y="42"/>
                  </a:lnTo>
                  <a:lnTo>
                    <a:pt x="29" y="38"/>
                  </a:lnTo>
                  <a:lnTo>
                    <a:pt x="33" y="35"/>
                  </a:lnTo>
                  <a:lnTo>
                    <a:pt x="36" y="32"/>
                  </a:lnTo>
                  <a:lnTo>
                    <a:pt x="40" y="29"/>
                  </a:lnTo>
                  <a:lnTo>
                    <a:pt x="40" y="25"/>
                  </a:lnTo>
                  <a:lnTo>
                    <a:pt x="44" y="24"/>
                  </a:lnTo>
                  <a:lnTo>
                    <a:pt x="48" y="21"/>
                  </a:lnTo>
                  <a:lnTo>
                    <a:pt x="52" y="16"/>
                  </a:lnTo>
                  <a:lnTo>
                    <a:pt x="56" y="15"/>
                  </a:lnTo>
                  <a:lnTo>
                    <a:pt x="57" y="11"/>
                  </a:lnTo>
                  <a:lnTo>
                    <a:pt x="60" y="10"/>
                  </a:lnTo>
                  <a:lnTo>
                    <a:pt x="63" y="8"/>
                  </a:lnTo>
                  <a:lnTo>
                    <a:pt x="63" y="5"/>
                  </a:lnTo>
                  <a:lnTo>
                    <a:pt x="67" y="3"/>
                  </a:lnTo>
                  <a:lnTo>
                    <a:pt x="67" y="2"/>
                  </a:lnTo>
                  <a:lnTo>
                    <a:pt x="67" y="3"/>
                  </a:lnTo>
                  <a:lnTo>
                    <a:pt x="69" y="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980" y="2531"/>
              <a:ext cx="105" cy="122"/>
            </a:xfrm>
            <a:custGeom>
              <a:rect b="b" l="l" r="r" t="t"/>
              <a:pathLst>
                <a:path extrusionOk="0" h="93" w="62">
                  <a:moveTo>
                    <a:pt x="62" y="3"/>
                  </a:moveTo>
                  <a:lnTo>
                    <a:pt x="62" y="1"/>
                  </a:lnTo>
                  <a:lnTo>
                    <a:pt x="60" y="1"/>
                  </a:lnTo>
                  <a:lnTo>
                    <a:pt x="58" y="0"/>
                  </a:lnTo>
                  <a:lnTo>
                    <a:pt x="56" y="4"/>
                  </a:lnTo>
                  <a:lnTo>
                    <a:pt x="56" y="5"/>
                  </a:lnTo>
                  <a:lnTo>
                    <a:pt x="54" y="7"/>
                  </a:lnTo>
                  <a:lnTo>
                    <a:pt x="52" y="9"/>
                  </a:lnTo>
                  <a:lnTo>
                    <a:pt x="50" y="12"/>
                  </a:lnTo>
                  <a:lnTo>
                    <a:pt x="47" y="15"/>
                  </a:lnTo>
                  <a:lnTo>
                    <a:pt x="43" y="20"/>
                  </a:lnTo>
                  <a:lnTo>
                    <a:pt x="35" y="28"/>
                  </a:lnTo>
                  <a:lnTo>
                    <a:pt x="32" y="33"/>
                  </a:lnTo>
                  <a:lnTo>
                    <a:pt x="28" y="36"/>
                  </a:lnTo>
                  <a:lnTo>
                    <a:pt x="21" y="48"/>
                  </a:lnTo>
                  <a:lnTo>
                    <a:pt x="19" y="51"/>
                  </a:lnTo>
                  <a:lnTo>
                    <a:pt x="16" y="55"/>
                  </a:lnTo>
                  <a:lnTo>
                    <a:pt x="14" y="58"/>
                  </a:lnTo>
                  <a:lnTo>
                    <a:pt x="9" y="67"/>
                  </a:lnTo>
                  <a:lnTo>
                    <a:pt x="7" y="70"/>
                  </a:lnTo>
                  <a:lnTo>
                    <a:pt x="5" y="73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93"/>
                  </a:lnTo>
                  <a:lnTo>
                    <a:pt x="4" y="93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6" y="77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13" y="69"/>
                  </a:lnTo>
                  <a:lnTo>
                    <a:pt x="16" y="60"/>
                  </a:lnTo>
                  <a:lnTo>
                    <a:pt x="18" y="57"/>
                  </a:lnTo>
                  <a:lnTo>
                    <a:pt x="20" y="54"/>
                  </a:lnTo>
                  <a:lnTo>
                    <a:pt x="24" y="49"/>
                  </a:lnTo>
                  <a:lnTo>
                    <a:pt x="32" y="37"/>
                  </a:lnTo>
                  <a:lnTo>
                    <a:pt x="35" y="36"/>
                  </a:lnTo>
                  <a:lnTo>
                    <a:pt x="38" y="30"/>
                  </a:lnTo>
                  <a:lnTo>
                    <a:pt x="45" y="22"/>
                  </a:lnTo>
                  <a:lnTo>
                    <a:pt x="49" y="16"/>
                  </a:lnTo>
                  <a:lnTo>
                    <a:pt x="53" y="14"/>
                  </a:lnTo>
                  <a:lnTo>
                    <a:pt x="53" y="11"/>
                  </a:lnTo>
                  <a:lnTo>
                    <a:pt x="55" y="9"/>
                  </a:lnTo>
                  <a:lnTo>
                    <a:pt x="57" y="8"/>
                  </a:lnTo>
                  <a:lnTo>
                    <a:pt x="59" y="6"/>
                  </a:lnTo>
                  <a:lnTo>
                    <a:pt x="62" y="3"/>
                  </a:lnTo>
                  <a:lnTo>
                    <a:pt x="62" y="1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965" y="2650"/>
              <a:ext cx="18" cy="122"/>
            </a:xfrm>
            <a:custGeom>
              <a:rect b="b" l="l" r="r" t="t"/>
              <a:pathLst>
                <a:path extrusionOk="0" h="93" w="11">
                  <a:moveTo>
                    <a:pt x="11" y="4"/>
                  </a:moveTo>
                  <a:lnTo>
                    <a:pt x="11" y="0"/>
                  </a:lnTo>
                  <a:lnTo>
                    <a:pt x="9" y="0"/>
                  </a:lnTo>
                  <a:lnTo>
                    <a:pt x="6" y="9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4" y="28"/>
                  </a:lnTo>
                  <a:lnTo>
                    <a:pt x="1" y="32"/>
                  </a:lnTo>
                  <a:lnTo>
                    <a:pt x="3" y="36"/>
                  </a:lnTo>
                  <a:lnTo>
                    <a:pt x="0" y="39"/>
                  </a:lnTo>
                  <a:lnTo>
                    <a:pt x="2" y="43"/>
                  </a:lnTo>
                  <a:lnTo>
                    <a:pt x="1" y="46"/>
                  </a:lnTo>
                  <a:lnTo>
                    <a:pt x="1" y="50"/>
                  </a:lnTo>
                  <a:lnTo>
                    <a:pt x="0" y="53"/>
                  </a:lnTo>
                  <a:lnTo>
                    <a:pt x="2" y="57"/>
                  </a:lnTo>
                  <a:lnTo>
                    <a:pt x="2" y="70"/>
                  </a:lnTo>
                  <a:lnTo>
                    <a:pt x="3" y="83"/>
                  </a:lnTo>
                  <a:lnTo>
                    <a:pt x="5" y="87"/>
                  </a:lnTo>
                  <a:lnTo>
                    <a:pt x="6" y="93"/>
                  </a:lnTo>
                  <a:lnTo>
                    <a:pt x="9" y="93"/>
                  </a:lnTo>
                  <a:lnTo>
                    <a:pt x="8" y="87"/>
                  </a:lnTo>
                  <a:lnTo>
                    <a:pt x="7" y="82"/>
                  </a:lnTo>
                  <a:lnTo>
                    <a:pt x="3" y="70"/>
                  </a:lnTo>
                  <a:lnTo>
                    <a:pt x="3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3" y="47"/>
                  </a:lnTo>
                  <a:lnTo>
                    <a:pt x="3" y="43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5" y="32"/>
                  </a:lnTo>
                  <a:lnTo>
                    <a:pt x="5" y="29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7" y="20"/>
                  </a:lnTo>
                  <a:lnTo>
                    <a:pt x="7" y="18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9" y="2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973" y="2772"/>
              <a:ext cx="95" cy="136"/>
            </a:xfrm>
            <a:custGeom>
              <a:rect b="b" l="l" r="r" t="t"/>
              <a:pathLst>
                <a:path extrusionOk="0" h="104" w="56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4" y="13"/>
                  </a:lnTo>
                  <a:lnTo>
                    <a:pt x="6" y="17"/>
                  </a:lnTo>
                  <a:lnTo>
                    <a:pt x="8" y="26"/>
                  </a:lnTo>
                  <a:lnTo>
                    <a:pt x="9" y="30"/>
                  </a:lnTo>
                  <a:lnTo>
                    <a:pt x="11" y="34"/>
                  </a:lnTo>
                  <a:lnTo>
                    <a:pt x="15" y="42"/>
                  </a:lnTo>
                  <a:lnTo>
                    <a:pt x="16" y="46"/>
                  </a:lnTo>
                  <a:lnTo>
                    <a:pt x="19" y="51"/>
                  </a:lnTo>
                  <a:lnTo>
                    <a:pt x="22" y="55"/>
                  </a:lnTo>
                  <a:lnTo>
                    <a:pt x="23" y="59"/>
                  </a:lnTo>
                  <a:lnTo>
                    <a:pt x="27" y="63"/>
                  </a:lnTo>
                  <a:lnTo>
                    <a:pt x="30" y="66"/>
                  </a:lnTo>
                  <a:lnTo>
                    <a:pt x="31" y="71"/>
                  </a:lnTo>
                  <a:lnTo>
                    <a:pt x="34" y="75"/>
                  </a:lnTo>
                  <a:lnTo>
                    <a:pt x="43" y="88"/>
                  </a:lnTo>
                  <a:lnTo>
                    <a:pt x="43" y="89"/>
                  </a:lnTo>
                  <a:lnTo>
                    <a:pt x="46" y="93"/>
                  </a:lnTo>
                  <a:lnTo>
                    <a:pt x="48" y="94"/>
                  </a:lnTo>
                  <a:lnTo>
                    <a:pt x="49" y="96"/>
                  </a:lnTo>
                  <a:lnTo>
                    <a:pt x="54" y="104"/>
                  </a:lnTo>
                  <a:lnTo>
                    <a:pt x="56" y="102"/>
                  </a:lnTo>
                  <a:lnTo>
                    <a:pt x="51" y="96"/>
                  </a:lnTo>
                  <a:lnTo>
                    <a:pt x="50" y="94"/>
                  </a:lnTo>
                  <a:lnTo>
                    <a:pt x="48" y="90"/>
                  </a:lnTo>
                  <a:lnTo>
                    <a:pt x="47" y="90"/>
                  </a:lnTo>
                  <a:lnTo>
                    <a:pt x="45" y="86"/>
                  </a:lnTo>
                  <a:lnTo>
                    <a:pt x="36" y="74"/>
                  </a:lnTo>
                  <a:lnTo>
                    <a:pt x="35" y="70"/>
                  </a:lnTo>
                  <a:lnTo>
                    <a:pt x="30" y="64"/>
                  </a:lnTo>
                  <a:lnTo>
                    <a:pt x="29" y="62"/>
                  </a:lnTo>
                  <a:lnTo>
                    <a:pt x="27" y="58"/>
                  </a:lnTo>
                  <a:lnTo>
                    <a:pt x="26" y="56"/>
                  </a:lnTo>
                  <a:lnTo>
                    <a:pt x="23" y="52"/>
                  </a:lnTo>
                  <a:lnTo>
                    <a:pt x="20" y="44"/>
                  </a:lnTo>
                  <a:lnTo>
                    <a:pt x="17" y="40"/>
                  </a:lnTo>
                  <a:lnTo>
                    <a:pt x="14" y="32"/>
                  </a:lnTo>
                  <a:lnTo>
                    <a:pt x="13" y="29"/>
                  </a:lnTo>
                  <a:lnTo>
                    <a:pt x="12" y="25"/>
                  </a:lnTo>
                  <a:lnTo>
                    <a:pt x="8" y="15"/>
                  </a:lnTo>
                  <a:lnTo>
                    <a:pt x="6" y="11"/>
                  </a:lnTo>
                  <a:lnTo>
                    <a:pt x="4" y="4"/>
                  </a:lnTo>
                  <a:lnTo>
                    <a:pt x="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1064" y="2906"/>
              <a:ext cx="151" cy="56"/>
            </a:xfrm>
            <a:custGeom>
              <a:rect b="b" l="l" r="r" t="t"/>
              <a:pathLst>
                <a:path extrusionOk="0" h="43" w="89">
                  <a:moveTo>
                    <a:pt x="0" y="2"/>
                  </a:moveTo>
                  <a:lnTo>
                    <a:pt x="2" y="2"/>
                  </a:lnTo>
                  <a:lnTo>
                    <a:pt x="5" y="4"/>
                  </a:lnTo>
                  <a:lnTo>
                    <a:pt x="7" y="4"/>
                  </a:lnTo>
                  <a:lnTo>
                    <a:pt x="8" y="8"/>
                  </a:lnTo>
                  <a:lnTo>
                    <a:pt x="10" y="9"/>
                  </a:lnTo>
                  <a:lnTo>
                    <a:pt x="13" y="11"/>
                  </a:lnTo>
                  <a:lnTo>
                    <a:pt x="20" y="15"/>
                  </a:lnTo>
                  <a:lnTo>
                    <a:pt x="23" y="16"/>
                  </a:lnTo>
                  <a:lnTo>
                    <a:pt x="28" y="20"/>
                  </a:lnTo>
                  <a:lnTo>
                    <a:pt x="32" y="21"/>
                  </a:lnTo>
                  <a:lnTo>
                    <a:pt x="33" y="23"/>
                  </a:lnTo>
                  <a:lnTo>
                    <a:pt x="37" y="23"/>
                  </a:lnTo>
                  <a:lnTo>
                    <a:pt x="40" y="27"/>
                  </a:lnTo>
                  <a:lnTo>
                    <a:pt x="42" y="28"/>
                  </a:lnTo>
                  <a:lnTo>
                    <a:pt x="47" y="30"/>
                  </a:lnTo>
                  <a:lnTo>
                    <a:pt x="56" y="33"/>
                  </a:lnTo>
                  <a:lnTo>
                    <a:pt x="57" y="33"/>
                  </a:lnTo>
                  <a:lnTo>
                    <a:pt x="61" y="36"/>
                  </a:lnTo>
                  <a:lnTo>
                    <a:pt x="64" y="36"/>
                  </a:lnTo>
                  <a:lnTo>
                    <a:pt x="68" y="37"/>
                  </a:lnTo>
                  <a:lnTo>
                    <a:pt x="69" y="39"/>
                  </a:lnTo>
                  <a:lnTo>
                    <a:pt x="73" y="39"/>
                  </a:lnTo>
                  <a:lnTo>
                    <a:pt x="77" y="40"/>
                  </a:lnTo>
                  <a:lnTo>
                    <a:pt x="85" y="41"/>
                  </a:lnTo>
                  <a:lnTo>
                    <a:pt x="89" y="43"/>
                  </a:lnTo>
                  <a:lnTo>
                    <a:pt x="89" y="40"/>
                  </a:lnTo>
                  <a:lnTo>
                    <a:pt x="86" y="39"/>
                  </a:lnTo>
                  <a:lnTo>
                    <a:pt x="77" y="38"/>
                  </a:lnTo>
                  <a:lnTo>
                    <a:pt x="73" y="36"/>
                  </a:lnTo>
                  <a:lnTo>
                    <a:pt x="70" y="35"/>
                  </a:lnTo>
                  <a:lnTo>
                    <a:pt x="68" y="35"/>
                  </a:lnTo>
                  <a:lnTo>
                    <a:pt x="65" y="33"/>
                  </a:lnTo>
                  <a:lnTo>
                    <a:pt x="61" y="32"/>
                  </a:lnTo>
                  <a:lnTo>
                    <a:pt x="58" y="32"/>
                  </a:lnTo>
                  <a:lnTo>
                    <a:pt x="56" y="30"/>
                  </a:lnTo>
                  <a:lnTo>
                    <a:pt x="49" y="29"/>
                  </a:lnTo>
                  <a:lnTo>
                    <a:pt x="47" y="27"/>
                  </a:lnTo>
                  <a:lnTo>
                    <a:pt x="42" y="24"/>
                  </a:lnTo>
                  <a:lnTo>
                    <a:pt x="40" y="24"/>
                  </a:lnTo>
                  <a:lnTo>
                    <a:pt x="39" y="22"/>
                  </a:lnTo>
                  <a:lnTo>
                    <a:pt x="36" y="19"/>
                  </a:lnTo>
                  <a:lnTo>
                    <a:pt x="32" y="19"/>
                  </a:lnTo>
                  <a:lnTo>
                    <a:pt x="29" y="17"/>
                  </a:lnTo>
                  <a:lnTo>
                    <a:pt x="24" y="14"/>
                  </a:lnTo>
                  <a:lnTo>
                    <a:pt x="22" y="12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9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1215" y="2941"/>
              <a:ext cx="135" cy="22"/>
            </a:xfrm>
            <a:custGeom>
              <a:rect b="b" l="l" r="r" t="t"/>
              <a:pathLst>
                <a:path extrusionOk="0" h="17" w="80">
                  <a:moveTo>
                    <a:pt x="0" y="16"/>
                  </a:moveTo>
                  <a:lnTo>
                    <a:pt x="0" y="16"/>
                  </a:lnTo>
                  <a:lnTo>
                    <a:pt x="4" y="15"/>
                  </a:lnTo>
                  <a:lnTo>
                    <a:pt x="18" y="17"/>
                  </a:lnTo>
                  <a:lnTo>
                    <a:pt x="22" y="17"/>
                  </a:lnTo>
                  <a:lnTo>
                    <a:pt x="24" y="16"/>
                  </a:lnTo>
                  <a:lnTo>
                    <a:pt x="27" y="16"/>
                  </a:lnTo>
                  <a:lnTo>
                    <a:pt x="44" y="15"/>
                  </a:lnTo>
                  <a:lnTo>
                    <a:pt x="48" y="14"/>
                  </a:lnTo>
                  <a:lnTo>
                    <a:pt x="51" y="14"/>
                  </a:lnTo>
                  <a:lnTo>
                    <a:pt x="55" y="13"/>
                  </a:lnTo>
                  <a:lnTo>
                    <a:pt x="59" y="12"/>
                  </a:lnTo>
                  <a:lnTo>
                    <a:pt x="61" y="10"/>
                  </a:lnTo>
                  <a:lnTo>
                    <a:pt x="63" y="10"/>
                  </a:lnTo>
                  <a:lnTo>
                    <a:pt x="65" y="9"/>
                  </a:lnTo>
                  <a:lnTo>
                    <a:pt x="66" y="9"/>
                  </a:lnTo>
                  <a:lnTo>
                    <a:pt x="68" y="7"/>
                  </a:lnTo>
                  <a:lnTo>
                    <a:pt x="70" y="8"/>
                  </a:lnTo>
                  <a:lnTo>
                    <a:pt x="73" y="4"/>
                  </a:lnTo>
                  <a:lnTo>
                    <a:pt x="74" y="5"/>
                  </a:lnTo>
                  <a:lnTo>
                    <a:pt x="75" y="3"/>
                  </a:lnTo>
                  <a:lnTo>
                    <a:pt x="76" y="3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77" y="0"/>
                  </a:lnTo>
                  <a:lnTo>
                    <a:pt x="75" y="1"/>
                  </a:lnTo>
                  <a:lnTo>
                    <a:pt x="73" y="3"/>
                  </a:lnTo>
                  <a:lnTo>
                    <a:pt x="71" y="2"/>
                  </a:lnTo>
                  <a:lnTo>
                    <a:pt x="69" y="4"/>
                  </a:lnTo>
                  <a:lnTo>
                    <a:pt x="67" y="4"/>
                  </a:lnTo>
                  <a:lnTo>
                    <a:pt x="67" y="5"/>
                  </a:lnTo>
                  <a:lnTo>
                    <a:pt x="63" y="7"/>
                  </a:lnTo>
                  <a:lnTo>
                    <a:pt x="61" y="6"/>
                  </a:lnTo>
                  <a:lnTo>
                    <a:pt x="59" y="8"/>
                  </a:lnTo>
                  <a:lnTo>
                    <a:pt x="57" y="8"/>
                  </a:lnTo>
                  <a:lnTo>
                    <a:pt x="54" y="9"/>
                  </a:lnTo>
                  <a:lnTo>
                    <a:pt x="52" y="11"/>
                  </a:lnTo>
                  <a:lnTo>
                    <a:pt x="50" y="12"/>
                  </a:lnTo>
                  <a:lnTo>
                    <a:pt x="48" y="12"/>
                  </a:lnTo>
                  <a:lnTo>
                    <a:pt x="44" y="13"/>
                  </a:lnTo>
                  <a:lnTo>
                    <a:pt x="27" y="15"/>
                  </a:lnTo>
                  <a:lnTo>
                    <a:pt x="24" y="14"/>
                  </a:lnTo>
                  <a:lnTo>
                    <a:pt x="22" y="14"/>
                  </a:lnTo>
                  <a:lnTo>
                    <a:pt x="18" y="15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1348" y="2869"/>
              <a:ext cx="117" cy="75"/>
            </a:xfrm>
            <a:custGeom>
              <a:rect b="b" l="l" r="r" t="t"/>
              <a:pathLst>
                <a:path extrusionOk="0" h="57" w="69">
                  <a:moveTo>
                    <a:pt x="1" y="57"/>
                  </a:moveTo>
                  <a:lnTo>
                    <a:pt x="3" y="55"/>
                  </a:lnTo>
                  <a:lnTo>
                    <a:pt x="1" y="55"/>
                  </a:lnTo>
                  <a:lnTo>
                    <a:pt x="3" y="55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9" y="52"/>
                  </a:lnTo>
                  <a:lnTo>
                    <a:pt x="11" y="53"/>
                  </a:lnTo>
                  <a:lnTo>
                    <a:pt x="13" y="51"/>
                  </a:lnTo>
                  <a:lnTo>
                    <a:pt x="15" y="50"/>
                  </a:lnTo>
                  <a:lnTo>
                    <a:pt x="19" y="46"/>
                  </a:lnTo>
                  <a:lnTo>
                    <a:pt x="21" y="45"/>
                  </a:lnTo>
                  <a:lnTo>
                    <a:pt x="25" y="44"/>
                  </a:lnTo>
                  <a:lnTo>
                    <a:pt x="27" y="42"/>
                  </a:lnTo>
                  <a:lnTo>
                    <a:pt x="29" y="39"/>
                  </a:lnTo>
                  <a:lnTo>
                    <a:pt x="31" y="39"/>
                  </a:lnTo>
                  <a:lnTo>
                    <a:pt x="33" y="36"/>
                  </a:lnTo>
                  <a:lnTo>
                    <a:pt x="35" y="34"/>
                  </a:lnTo>
                  <a:lnTo>
                    <a:pt x="37" y="33"/>
                  </a:lnTo>
                  <a:lnTo>
                    <a:pt x="41" y="31"/>
                  </a:lnTo>
                  <a:lnTo>
                    <a:pt x="49" y="25"/>
                  </a:lnTo>
                  <a:lnTo>
                    <a:pt x="50" y="22"/>
                  </a:lnTo>
                  <a:lnTo>
                    <a:pt x="54" y="20"/>
                  </a:lnTo>
                  <a:lnTo>
                    <a:pt x="54" y="17"/>
                  </a:lnTo>
                  <a:lnTo>
                    <a:pt x="58" y="15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62" y="9"/>
                  </a:lnTo>
                  <a:lnTo>
                    <a:pt x="65" y="5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1" y="3"/>
                  </a:lnTo>
                  <a:lnTo>
                    <a:pt x="61" y="7"/>
                  </a:lnTo>
                  <a:lnTo>
                    <a:pt x="59" y="8"/>
                  </a:lnTo>
                  <a:lnTo>
                    <a:pt x="57" y="10"/>
                  </a:lnTo>
                  <a:lnTo>
                    <a:pt x="55" y="13"/>
                  </a:lnTo>
                  <a:lnTo>
                    <a:pt x="52" y="16"/>
                  </a:lnTo>
                  <a:lnTo>
                    <a:pt x="50" y="18"/>
                  </a:lnTo>
                  <a:lnTo>
                    <a:pt x="48" y="19"/>
                  </a:lnTo>
                  <a:lnTo>
                    <a:pt x="46" y="23"/>
                  </a:lnTo>
                  <a:lnTo>
                    <a:pt x="38" y="29"/>
                  </a:lnTo>
                  <a:lnTo>
                    <a:pt x="38" y="31"/>
                  </a:lnTo>
                  <a:lnTo>
                    <a:pt x="34" y="32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27" y="39"/>
                  </a:lnTo>
                  <a:lnTo>
                    <a:pt x="25" y="40"/>
                  </a:lnTo>
                  <a:lnTo>
                    <a:pt x="23" y="42"/>
                  </a:lnTo>
                  <a:lnTo>
                    <a:pt x="21" y="43"/>
                  </a:lnTo>
                  <a:lnTo>
                    <a:pt x="18" y="43"/>
                  </a:lnTo>
                  <a:lnTo>
                    <a:pt x="14" y="46"/>
                  </a:lnTo>
                  <a:lnTo>
                    <a:pt x="12" y="47"/>
                  </a:lnTo>
                  <a:lnTo>
                    <a:pt x="10" y="49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4" y="52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1" y="57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1462" y="2727"/>
              <a:ext cx="32" cy="142"/>
            </a:xfrm>
            <a:custGeom>
              <a:rect b="b" l="l" r="r" t="t"/>
              <a:pathLst>
                <a:path extrusionOk="0" h="108" w="19">
                  <a:moveTo>
                    <a:pt x="2" y="108"/>
                  </a:moveTo>
                  <a:lnTo>
                    <a:pt x="3" y="101"/>
                  </a:lnTo>
                  <a:lnTo>
                    <a:pt x="5" y="100"/>
                  </a:lnTo>
                  <a:lnTo>
                    <a:pt x="6" y="94"/>
                  </a:lnTo>
                  <a:lnTo>
                    <a:pt x="8" y="91"/>
                  </a:lnTo>
                  <a:lnTo>
                    <a:pt x="11" y="86"/>
                  </a:lnTo>
                  <a:lnTo>
                    <a:pt x="11" y="82"/>
                  </a:lnTo>
                  <a:lnTo>
                    <a:pt x="12" y="79"/>
                  </a:lnTo>
                  <a:lnTo>
                    <a:pt x="14" y="72"/>
                  </a:lnTo>
                  <a:lnTo>
                    <a:pt x="15" y="68"/>
                  </a:lnTo>
                  <a:lnTo>
                    <a:pt x="15" y="65"/>
                  </a:lnTo>
                  <a:lnTo>
                    <a:pt x="16" y="61"/>
                  </a:lnTo>
                  <a:lnTo>
                    <a:pt x="16" y="57"/>
                  </a:lnTo>
                  <a:lnTo>
                    <a:pt x="17" y="56"/>
                  </a:lnTo>
                  <a:lnTo>
                    <a:pt x="17" y="52"/>
                  </a:lnTo>
                  <a:lnTo>
                    <a:pt x="18" y="49"/>
                  </a:lnTo>
                  <a:lnTo>
                    <a:pt x="18" y="43"/>
                  </a:lnTo>
                  <a:lnTo>
                    <a:pt x="19" y="41"/>
                  </a:lnTo>
                  <a:lnTo>
                    <a:pt x="17" y="38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19" y="27"/>
                  </a:lnTo>
                  <a:lnTo>
                    <a:pt x="17" y="23"/>
                  </a:lnTo>
                  <a:lnTo>
                    <a:pt x="17" y="16"/>
                  </a:lnTo>
                  <a:lnTo>
                    <a:pt x="15" y="13"/>
                  </a:lnTo>
                  <a:lnTo>
                    <a:pt x="14" y="8"/>
                  </a:lnTo>
                  <a:lnTo>
                    <a:pt x="13" y="6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9" y="7"/>
                  </a:lnTo>
                  <a:lnTo>
                    <a:pt x="12" y="9"/>
                  </a:lnTo>
                  <a:lnTo>
                    <a:pt x="12" y="13"/>
                  </a:lnTo>
                  <a:lnTo>
                    <a:pt x="13" y="17"/>
                  </a:lnTo>
                  <a:lnTo>
                    <a:pt x="15" y="24"/>
                  </a:lnTo>
                  <a:lnTo>
                    <a:pt x="15" y="26"/>
                  </a:lnTo>
                  <a:lnTo>
                    <a:pt x="15" y="30"/>
                  </a:lnTo>
                  <a:lnTo>
                    <a:pt x="16" y="34"/>
                  </a:lnTo>
                  <a:lnTo>
                    <a:pt x="16" y="37"/>
                  </a:lnTo>
                  <a:lnTo>
                    <a:pt x="17" y="41"/>
                  </a:lnTo>
                  <a:lnTo>
                    <a:pt x="17" y="43"/>
                  </a:lnTo>
                  <a:lnTo>
                    <a:pt x="16" y="48"/>
                  </a:lnTo>
                  <a:lnTo>
                    <a:pt x="15" y="52"/>
                  </a:lnTo>
                  <a:lnTo>
                    <a:pt x="15" y="55"/>
                  </a:lnTo>
                  <a:lnTo>
                    <a:pt x="15" y="57"/>
                  </a:lnTo>
                  <a:lnTo>
                    <a:pt x="14" y="61"/>
                  </a:lnTo>
                  <a:lnTo>
                    <a:pt x="14" y="64"/>
                  </a:lnTo>
                  <a:lnTo>
                    <a:pt x="11" y="68"/>
                  </a:lnTo>
                  <a:lnTo>
                    <a:pt x="13" y="72"/>
                  </a:lnTo>
                  <a:lnTo>
                    <a:pt x="10" y="78"/>
                  </a:lnTo>
                  <a:lnTo>
                    <a:pt x="9" y="82"/>
                  </a:lnTo>
                  <a:lnTo>
                    <a:pt x="7" y="84"/>
                  </a:lnTo>
                  <a:lnTo>
                    <a:pt x="7" y="89"/>
                  </a:lnTo>
                  <a:lnTo>
                    <a:pt x="5" y="91"/>
                  </a:lnTo>
                  <a:lnTo>
                    <a:pt x="4" y="94"/>
                  </a:lnTo>
                  <a:lnTo>
                    <a:pt x="4" y="98"/>
                  </a:lnTo>
                  <a:lnTo>
                    <a:pt x="2" y="99"/>
                  </a:lnTo>
                  <a:lnTo>
                    <a:pt x="0" y="108"/>
                  </a:lnTo>
                  <a:lnTo>
                    <a:pt x="2" y="108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1380" y="2632"/>
              <a:ext cx="102" cy="98"/>
            </a:xfrm>
            <a:custGeom>
              <a:rect b="b" l="l" r="r" t="t"/>
              <a:pathLst>
                <a:path extrusionOk="0" h="75" w="60">
                  <a:moveTo>
                    <a:pt x="60" y="73"/>
                  </a:moveTo>
                  <a:lnTo>
                    <a:pt x="58" y="73"/>
                  </a:lnTo>
                  <a:lnTo>
                    <a:pt x="58" y="71"/>
                  </a:lnTo>
                  <a:lnTo>
                    <a:pt x="58" y="69"/>
                  </a:lnTo>
                  <a:lnTo>
                    <a:pt x="57" y="66"/>
                  </a:lnTo>
                  <a:lnTo>
                    <a:pt x="57" y="64"/>
                  </a:lnTo>
                  <a:lnTo>
                    <a:pt x="56" y="62"/>
                  </a:lnTo>
                  <a:lnTo>
                    <a:pt x="54" y="60"/>
                  </a:lnTo>
                  <a:lnTo>
                    <a:pt x="53" y="58"/>
                  </a:lnTo>
                  <a:lnTo>
                    <a:pt x="51" y="56"/>
                  </a:lnTo>
                  <a:lnTo>
                    <a:pt x="52" y="52"/>
                  </a:lnTo>
                  <a:lnTo>
                    <a:pt x="50" y="50"/>
                  </a:lnTo>
                  <a:lnTo>
                    <a:pt x="48" y="48"/>
                  </a:lnTo>
                  <a:lnTo>
                    <a:pt x="47" y="44"/>
                  </a:lnTo>
                  <a:lnTo>
                    <a:pt x="44" y="42"/>
                  </a:lnTo>
                  <a:lnTo>
                    <a:pt x="41" y="36"/>
                  </a:lnTo>
                  <a:lnTo>
                    <a:pt x="39" y="34"/>
                  </a:lnTo>
                  <a:lnTo>
                    <a:pt x="30" y="20"/>
                  </a:lnTo>
                  <a:lnTo>
                    <a:pt x="27" y="18"/>
                  </a:lnTo>
                  <a:lnTo>
                    <a:pt x="26" y="16"/>
                  </a:lnTo>
                  <a:lnTo>
                    <a:pt x="22" y="13"/>
                  </a:lnTo>
                  <a:lnTo>
                    <a:pt x="21" y="11"/>
                  </a:lnTo>
                  <a:lnTo>
                    <a:pt x="16" y="7"/>
                  </a:lnTo>
                  <a:lnTo>
                    <a:pt x="12" y="5"/>
                  </a:lnTo>
                  <a:lnTo>
                    <a:pt x="9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9" y="6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18" y="15"/>
                  </a:lnTo>
                  <a:lnTo>
                    <a:pt x="20" y="15"/>
                  </a:lnTo>
                  <a:lnTo>
                    <a:pt x="24" y="17"/>
                  </a:lnTo>
                  <a:lnTo>
                    <a:pt x="25" y="21"/>
                  </a:lnTo>
                  <a:lnTo>
                    <a:pt x="28" y="23"/>
                  </a:lnTo>
                  <a:lnTo>
                    <a:pt x="37" y="35"/>
                  </a:lnTo>
                  <a:lnTo>
                    <a:pt x="39" y="37"/>
                  </a:lnTo>
                  <a:lnTo>
                    <a:pt x="42" y="42"/>
                  </a:lnTo>
                  <a:lnTo>
                    <a:pt x="45" y="46"/>
                  </a:lnTo>
                  <a:lnTo>
                    <a:pt x="45" y="47"/>
                  </a:lnTo>
                  <a:lnTo>
                    <a:pt x="46" y="51"/>
                  </a:lnTo>
                  <a:lnTo>
                    <a:pt x="48" y="53"/>
                  </a:lnTo>
                  <a:lnTo>
                    <a:pt x="49" y="57"/>
                  </a:lnTo>
                  <a:lnTo>
                    <a:pt x="51" y="59"/>
                  </a:lnTo>
                  <a:lnTo>
                    <a:pt x="52" y="61"/>
                  </a:lnTo>
                  <a:lnTo>
                    <a:pt x="52" y="63"/>
                  </a:lnTo>
                  <a:lnTo>
                    <a:pt x="53" y="65"/>
                  </a:lnTo>
                  <a:lnTo>
                    <a:pt x="53" y="67"/>
                  </a:lnTo>
                  <a:lnTo>
                    <a:pt x="55" y="69"/>
                  </a:lnTo>
                  <a:lnTo>
                    <a:pt x="54" y="72"/>
                  </a:lnTo>
                  <a:lnTo>
                    <a:pt x="57" y="75"/>
                  </a:lnTo>
                  <a:lnTo>
                    <a:pt x="56" y="75"/>
                  </a:lnTo>
                  <a:lnTo>
                    <a:pt x="60" y="73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1227" y="2621"/>
              <a:ext cx="157" cy="20"/>
            </a:xfrm>
            <a:custGeom>
              <a:rect b="b" l="l" r="r" t="t"/>
              <a:pathLst>
                <a:path extrusionOk="0" h="15" w="93">
                  <a:moveTo>
                    <a:pt x="93" y="8"/>
                  </a:moveTo>
                  <a:lnTo>
                    <a:pt x="93" y="8"/>
                  </a:lnTo>
                  <a:lnTo>
                    <a:pt x="88" y="5"/>
                  </a:lnTo>
                  <a:lnTo>
                    <a:pt x="72" y="3"/>
                  </a:lnTo>
                  <a:lnTo>
                    <a:pt x="70" y="3"/>
                  </a:lnTo>
                  <a:lnTo>
                    <a:pt x="49" y="0"/>
                  </a:lnTo>
                  <a:lnTo>
                    <a:pt x="43" y="1"/>
                  </a:lnTo>
                  <a:lnTo>
                    <a:pt x="40" y="0"/>
                  </a:lnTo>
                  <a:lnTo>
                    <a:pt x="21" y="1"/>
                  </a:lnTo>
                  <a:lnTo>
                    <a:pt x="19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5"/>
                  </a:lnTo>
                  <a:lnTo>
                    <a:pt x="4" y="8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5" y="10"/>
                  </a:lnTo>
                  <a:lnTo>
                    <a:pt x="11" y="7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21" y="7"/>
                  </a:lnTo>
                  <a:lnTo>
                    <a:pt x="23" y="5"/>
                  </a:lnTo>
                  <a:lnTo>
                    <a:pt x="39" y="4"/>
                  </a:lnTo>
                  <a:lnTo>
                    <a:pt x="43" y="4"/>
                  </a:lnTo>
                  <a:lnTo>
                    <a:pt x="48" y="3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88" y="9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8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1144" y="2636"/>
              <a:ext cx="84" cy="82"/>
            </a:xfrm>
            <a:custGeom>
              <a:rect b="b" l="l" r="r" t="t"/>
              <a:pathLst>
                <a:path extrusionOk="0" h="63" w="50">
                  <a:moveTo>
                    <a:pt x="49" y="0"/>
                  </a:move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1" y="3"/>
                  </a:lnTo>
                  <a:lnTo>
                    <a:pt x="41" y="4"/>
                  </a:lnTo>
                  <a:lnTo>
                    <a:pt x="39" y="4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1" y="9"/>
                  </a:lnTo>
                  <a:lnTo>
                    <a:pt x="29" y="10"/>
                  </a:lnTo>
                  <a:lnTo>
                    <a:pt x="27" y="13"/>
                  </a:lnTo>
                  <a:lnTo>
                    <a:pt x="25" y="15"/>
                  </a:lnTo>
                  <a:lnTo>
                    <a:pt x="23" y="18"/>
                  </a:lnTo>
                  <a:lnTo>
                    <a:pt x="21" y="20"/>
                  </a:lnTo>
                  <a:lnTo>
                    <a:pt x="19" y="21"/>
                  </a:lnTo>
                  <a:lnTo>
                    <a:pt x="16" y="25"/>
                  </a:lnTo>
                  <a:lnTo>
                    <a:pt x="14" y="28"/>
                  </a:lnTo>
                  <a:lnTo>
                    <a:pt x="12" y="30"/>
                  </a:lnTo>
                  <a:lnTo>
                    <a:pt x="12" y="31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7" y="40"/>
                  </a:lnTo>
                  <a:lnTo>
                    <a:pt x="6" y="43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2" y="50"/>
                  </a:lnTo>
                  <a:lnTo>
                    <a:pt x="1" y="54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3" y="54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6" y="45"/>
                  </a:lnTo>
                  <a:lnTo>
                    <a:pt x="8" y="44"/>
                  </a:lnTo>
                  <a:lnTo>
                    <a:pt x="10" y="40"/>
                  </a:lnTo>
                  <a:lnTo>
                    <a:pt x="11" y="39"/>
                  </a:lnTo>
                  <a:lnTo>
                    <a:pt x="13" y="37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7" y="30"/>
                  </a:lnTo>
                  <a:lnTo>
                    <a:pt x="18" y="27"/>
                  </a:lnTo>
                  <a:lnTo>
                    <a:pt x="20" y="23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8" y="17"/>
                  </a:lnTo>
                  <a:lnTo>
                    <a:pt x="29" y="15"/>
                  </a:lnTo>
                  <a:lnTo>
                    <a:pt x="31" y="12"/>
                  </a:lnTo>
                  <a:lnTo>
                    <a:pt x="33" y="11"/>
                  </a:lnTo>
                  <a:lnTo>
                    <a:pt x="35" y="9"/>
                  </a:lnTo>
                  <a:lnTo>
                    <a:pt x="37" y="8"/>
                  </a:lnTo>
                  <a:lnTo>
                    <a:pt x="41" y="6"/>
                  </a:lnTo>
                  <a:lnTo>
                    <a:pt x="43" y="5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1129" y="2716"/>
              <a:ext cx="18" cy="95"/>
            </a:xfrm>
            <a:custGeom>
              <a:rect b="b" l="l" r="r" t="t"/>
              <a:pathLst>
                <a:path extrusionOk="0" h="73" w="11">
                  <a:moveTo>
                    <a:pt x="9" y="0"/>
                  </a:moveTo>
                  <a:lnTo>
                    <a:pt x="9" y="0"/>
                  </a:lnTo>
                  <a:lnTo>
                    <a:pt x="7" y="1"/>
                  </a:lnTo>
                  <a:lnTo>
                    <a:pt x="7" y="5"/>
                  </a:lnTo>
                  <a:lnTo>
                    <a:pt x="5" y="8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2" y="30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2" y="41"/>
                  </a:lnTo>
                  <a:lnTo>
                    <a:pt x="1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5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4" y="65"/>
                  </a:lnTo>
                  <a:lnTo>
                    <a:pt x="4" y="67"/>
                  </a:lnTo>
                  <a:lnTo>
                    <a:pt x="3" y="70"/>
                  </a:lnTo>
                  <a:lnTo>
                    <a:pt x="7" y="73"/>
                  </a:lnTo>
                  <a:lnTo>
                    <a:pt x="9" y="71"/>
                  </a:lnTo>
                  <a:lnTo>
                    <a:pt x="7" y="69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6" y="62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3" y="46"/>
                  </a:lnTo>
                  <a:lnTo>
                    <a:pt x="4" y="41"/>
                  </a:lnTo>
                  <a:lnTo>
                    <a:pt x="4" y="38"/>
                  </a:lnTo>
                  <a:lnTo>
                    <a:pt x="2" y="37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5" y="16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8" y="9"/>
                  </a:lnTo>
                  <a:lnTo>
                    <a:pt x="9" y="5"/>
                  </a:lnTo>
                  <a:lnTo>
                    <a:pt x="9" y="3"/>
                  </a:lnTo>
                  <a:lnTo>
                    <a:pt x="11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1139" y="2809"/>
              <a:ext cx="84" cy="73"/>
            </a:xfrm>
            <a:custGeom>
              <a:rect b="b" l="l" r="r" t="t"/>
              <a:pathLst>
                <a:path extrusionOk="0" h="56" w="50">
                  <a:moveTo>
                    <a:pt x="1" y="2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11"/>
                  </a:lnTo>
                  <a:lnTo>
                    <a:pt x="6" y="15"/>
                  </a:lnTo>
                  <a:lnTo>
                    <a:pt x="7" y="19"/>
                  </a:lnTo>
                  <a:lnTo>
                    <a:pt x="9" y="23"/>
                  </a:lnTo>
                  <a:lnTo>
                    <a:pt x="13" y="29"/>
                  </a:lnTo>
                  <a:lnTo>
                    <a:pt x="17" y="31"/>
                  </a:lnTo>
                  <a:lnTo>
                    <a:pt x="20" y="35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9" y="46"/>
                  </a:lnTo>
                  <a:lnTo>
                    <a:pt x="29" y="47"/>
                  </a:lnTo>
                  <a:lnTo>
                    <a:pt x="33" y="48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8" y="51"/>
                  </a:lnTo>
                  <a:lnTo>
                    <a:pt x="41" y="53"/>
                  </a:lnTo>
                  <a:lnTo>
                    <a:pt x="46" y="54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4"/>
                  </a:lnTo>
                  <a:lnTo>
                    <a:pt x="48" y="52"/>
                  </a:lnTo>
                  <a:lnTo>
                    <a:pt x="41" y="51"/>
                  </a:lnTo>
                  <a:lnTo>
                    <a:pt x="38" y="49"/>
                  </a:lnTo>
                  <a:lnTo>
                    <a:pt x="35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23" y="38"/>
                  </a:lnTo>
                  <a:lnTo>
                    <a:pt x="22" y="34"/>
                  </a:lnTo>
                  <a:lnTo>
                    <a:pt x="17" y="31"/>
                  </a:lnTo>
                  <a:lnTo>
                    <a:pt x="17" y="28"/>
                  </a:lnTo>
                  <a:lnTo>
                    <a:pt x="12" y="21"/>
                  </a:lnTo>
                  <a:lnTo>
                    <a:pt x="9" y="17"/>
                  </a:lnTo>
                  <a:lnTo>
                    <a:pt x="8" y="15"/>
                  </a:lnTo>
                  <a:lnTo>
                    <a:pt x="7" y="10"/>
                  </a:lnTo>
                  <a:lnTo>
                    <a:pt x="6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1220" y="2878"/>
              <a:ext cx="15" cy="5"/>
            </a:xfrm>
            <a:custGeom>
              <a:rect b="b" l="l" r="r" t="t"/>
              <a:pathLst>
                <a:path extrusionOk="0" h="4" w="9">
                  <a:moveTo>
                    <a:pt x="0" y="3"/>
                  </a:moveTo>
                  <a:lnTo>
                    <a:pt x="7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2"/>
                  </a:lnTo>
                  <a:lnTo>
                    <a:pt x="2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1208" y="2861"/>
              <a:ext cx="27" cy="22"/>
            </a:xfrm>
            <a:custGeom>
              <a:rect b="b" l="l" r="r" t="t"/>
              <a:pathLst>
                <a:path extrusionOk="0" h="17" w="16">
                  <a:moveTo>
                    <a:pt x="16" y="13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6" y="17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1178" y="2820"/>
              <a:ext cx="33" cy="44"/>
            </a:xfrm>
            <a:custGeom>
              <a:rect b="b" l="l" r="r" t="t"/>
              <a:pathLst>
                <a:path extrusionOk="0" h="33" w="20">
                  <a:moveTo>
                    <a:pt x="19" y="33"/>
                  </a:moveTo>
                  <a:lnTo>
                    <a:pt x="20" y="31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5" y="23"/>
                  </a:lnTo>
                  <a:lnTo>
                    <a:pt x="14" y="21"/>
                  </a:lnTo>
                  <a:lnTo>
                    <a:pt x="12" y="19"/>
                  </a:lnTo>
                  <a:lnTo>
                    <a:pt x="11" y="17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6" y="11"/>
                  </a:lnTo>
                  <a:lnTo>
                    <a:pt x="6" y="9"/>
                  </a:lnTo>
                  <a:lnTo>
                    <a:pt x="5" y="7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9"/>
                  </a:lnTo>
                  <a:lnTo>
                    <a:pt x="4" y="11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12" y="23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6" y="29"/>
                  </a:lnTo>
                  <a:lnTo>
                    <a:pt x="18" y="33"/>
                  </a:lnTo>
                  <a:lnTo>
                    <a:pt x="20" y="31"/>
                  </a:lnTo>
                  <a:lnTo>
                    <a:pt x="19" y="33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1166" y="2754"/>
              <a:ext cx="23" cy="68"/>
            </a:xfrm>
            <a:custGeom>
              <a:rect b="b" l="l" r="r" t="t"/>
              <a:pathLst>
                <a:path extrusionOk="0" h="52" w="14">
                  <a:moveTo>
                    <a:pt x="9" y="51"/>
                  </a:moveTo>
                  <a:lnTo>
                    <a:pt x="9" y="51"/>
                  </a:lnTo>
                  <a:lnTo>
                    <a:pt x="8" y="49"/>
                  </a:lnTo>
                  <a:lnTo>
                    <a:pt x="8" y="47"/>
                  </a:lnTo>
                  <a:lnTo>
                    <a:pt x="6" y="47"/>
                  </a:lnTo>
                  <a:lnTo>
                    <a:pt x="7" y="43"/>
                  </a:lnTo>
                  <a:lnTo>
                    <a:pt x="5" y="43"/>
                  </a:lnTo>
                  <a:lnTo>
                    <a:pt x="5" y="41"/>
                  </a:lnTo>
                  <a:lnTo>
                    <a:pt x="6" y="37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5" y="15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11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2" y="26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0" y="35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3" y="44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7" y="52"/>
                  </a:lnTo>
                  <a:lnTo>
                    <a:pt x="9" y="51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1183" y="2705"/>
              <a:ext cx="101" cy="51"/>
            </a:xfrm>
            <a:custGeom>
              <a:rect b="b" l="l" r="r" t="t"/>
              <a:pathLst>
                <a:path extrusionOk="0" h="39" w="60">
                  <a:moveTo>
                    <a:pt x="4" y="39"/>
                  </a:moveTo>
                  <a:lnTo>
                    <a:pt x="5" y="34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8" y="27"/>
                  </a:lnTo>
                  <a:lnTo>
                    <a:pt x="10" y="25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8" y="17"/>
                  </a:lnTo>
                  <a:lnTo>
                    <a:pt x="18" y="15"/>
                  </a:lnTo>
                  <a:lnTo>
                    <a:pt x="22" y="12"/>
                  </a:lnTo>
                  <a:lnTo>
                    <a:pt x="26" y="11"/>
                  </a:lnTo>
                  <a:lnTo>
                    <a:pt x="28" y="9"/>
                  </a:lnTo>
                  <a:lnTo>
                    <a:pt x="30" y="8"/>
                  </a:lnTo>
                  <a:lnTo>
                    <a:pt x="34" y="7"/>
                  </a:lnTo>
                  <a:lnTo>
                    <a:pt x="38" y="5"/>
                  </a:lnTo>
                  <a:lnTo>
                    <a:pt x="40" y="6"/>
                  </a:lnTo>
                  <a:lnTo>
                    <a:pt x="43" y="4"/>
                  </a:lnTo>
                  <a:lnTo>
                    <a:pt x="49" y="3"/>
                  </a:lnTo>
                  <a:lnTo>
                    <a:pt x="53" y="2"/>
                  </a:lnTo>
                  <a:lnTo>
                    <a:pt x="60" y="3"/>
                  </a:lnTo>
                  <a:lnTo>
                    <a:pt x="60" y="1"/>
                  </a:lnTo>
                  <a:lnTo>
                    <a:pt x="53" y="0"/>
                  </a:lnTo>
                  <a:lnTo>
                    <a:pt x="49" y="1"/>
                  </a:lnTo>
                  <a:lnTo>
                    <a:pt x="42" y="0"/>
                  </a:lnTo>
                  <a:lnTo>
                    <a:pt x="38" y="4"/>
                  </a:lnTo>
                  <a:lnTo>
                    <a:pt x="36" y="3"/>
                  </a:lnTo>
                  <a:lnTo>
                    <a:pt x="33" y="5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5" y="7"/>
                  </a:lnTo>
                  <a:lnTo>
                    <a:pt x="21" y="10"/>
                  </a:lnTo>
                  <a:lnTo>
                    <a:pt x="17" y="13"/>
                  </a:lnTo>
                  <a:lnTo>
                    <a:pt x="16" y="15"/>
                  </a:lnTo>
                  <a:lnTo>
                    <a:pt x="15" y="15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8" y="21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4" y="30"/>
                  </a:lnTo>
                  <a:lnTo>
                    <a:pt x="3" y="32"/>
                  </a:lnTo>
                  <a:lnTo>
                    <a:pt x="1" y="33"/>
                  </a:lnTo>
                  <a:lnTo>
                    <a:pt x="0" y="38"/>
                  </a:lnTo>
                  <a:lnTo>
                    <a:pt x="4" y="39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1284" y="2704"/>
              <a:ext cx="132" cy="63"/>
            </a:xfrm>
            <a:custGeom>
              <a:rect b="b" l="l" r="r" t="t"/>
              <a:pathLst>
                <a:path extrusionOk="0" h="48" w="78">
                  <a:moveTo>
                    <a:pt x="0" y="4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18" y="6"/>
                  </a:lnTo>
                  <a:lnTo>
                    <a:pt x="22" y="7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36" y="11"/>
                  </a:lnTo>
                  <a:lnTo>
                    <a:pt x="41" y="13"/>
                  </a:lnTo>
                  <a:lnTo>
                    <a:pt x="44" y="15"/>
                  </a:lnTo>
                  <a:lnTo>
                    <a:pt x="46" y="16"/>
                  </a:lnTo>
                  <a:lnTo>
                    <a:pt x="52" y="20"/>
                  </a:lnTo>
                  <a:lnTo>
                    <a:pt x="54" y="21"/>
                  </a:lnTo>
                  <a:lnTo>
                    <a:pt x="57" y="25"/>
                  </a:lnTo>
                  <a:lnTo>
                    <a:pt x="61" y="27"/>
                  </a:lnTo>
                  <a:lnTo>
                    <a:pt x="62" y="27"/>
                  </a:lnTo>
                  <a:lnTo>
                    <a:pt x="66" y="31"/>
                  </a:lnTo>
                  <a:lnTo>
                    <a:pt x="69" y="35"/>
                  </a:lnTo>
                  <a:lnTo>
                    <a:pt x="72" y="39"/>
                  </a:lnTo>
                  <a:lnTo>
                    <a:pt x="73" y="43"/>
                  </a:lnTo>
                  <a:lnTo>
                    <a:pt x="76" y="47"/>
                  </a:lnTo>
                  <a:lnTo>
                    <a:pt x="78" y="48"/>
                  </a:lnTo>
                  <a:lnTo>
                    <a:pt x="77" y="42"/>
                  </a:lnTo>
                  <a:lnTo>
                    <a:pt x="74" y="38"/>
                  </a:lnTo>
                  <a:lnTo>
                    <a:pt x="72" y="34"/>
                  </a:lnTo>
                  <a:lnTo>
                    <a:pt x="68" y="30"/>
                  </a:lnTo>
                  <a:lnTo>
                    <a:pt x="64" y="26"/>
                  </a:lnTo>
                  <a:lnTo>
                    <a:pt x="63" y="24"/>
                  </a:lnTo>
                  <a:lnTo>
                    <a:pt x="60" y="21"/>
                  </a:lnTo>
                  <a:lnTo>
                    <a:pt x="56" y="19"/>
                  </a:lnTo>
                  <a:lnTo>
                    <a:pt x="55" y="17"/>
                  </a:lnTo>
                  <a:lnTo>
                    <a:pt x="48" y="14"/>
                  </a:lnTo>
                  <a:lnTo>
                    <a:pt x="46" y="12"/>
                  </a:lnTo>
                  <a:lnTo>
                    <a:pt x="43" y="10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2" y="5"/>
                  </a:lnTo>
                  <a:lnTo>
                    <a:pt x="18" y="3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1413" y="2765"/>
              <a:ext cx="25" cy="100"/>
            </a:xfrm>
            <a:custGeom>
              <a:rect b="b" l="l" r="r" t="t"/>
              <a:pathLst>
                <a:path extrusionOk="0" h="76" w="1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6"/>
                  </a:lnTo>
                  <a:lnTo>
                    <a:pt x="3" y="8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8" y="21"/>
                  </a:lnTo>
                  <a:lnTo>
                    <a:pt x="10" y="22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2" y="29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1" y="38"/>
                  </a:lnTo>
                  <a:lnTo>
                    <a:pt x="13" y="40"/>
                  </a:lnTo>
                  <a:lnTo>
                    <a:pt x="12" y="49"/>
                  </a:lnTo>
                  <a:lnTo>
                    <a:pt x="9" y="51"/>
                  </a:lnTo>
                  <a:lnTo>
                    <a:pt x="8" y="58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5" y="67"/>
                  </a:lnTo>
                  <a:lnTo>
                    <a:pt x="3" y="72"/>
                  </a:lnTo>
                  <a:lnTo>
                    <a:pt x="2" y="75"/>
                  </a:lnTo>
                  <a:lnTo>
                    <a:pt x="4" y="76"/>
                  </a:lnTo>
                  <a:lnTo>
                    <a:pt x="5" y="72"/>
                  </a:lnTo>
                  <a:lnTo>
                    <a:pt x="7" y="67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12" y="59"/>
                  </a:lnTo>
                  <a:lnTo>
                    <a:pt x="13" y="51"/>
                  </a:lnTo>
                  <a:lnTo>
                    <a:pt x="13" y="50"/>
                  </a:lnTo>
                  <a:lnTo>
                    <a:pt x="15" y="41"/>
                  </a:lnTo>
                  <a:lnTo>
                    <a:pt x="15" y="39"/>
                  </a:lnTo>
                  <a:lnTo>
                    <a:pt x="15" y="35"/>
                  </a:lnTo>
                  <a:lnTo>
                    <a:pt x="14" y="33"/>
                  </a:lnTo>
                  <a:lnTo>
                    <a:pt x="14" y="28"/>
                  </a:lnTo>
                  <a:lnTo>
                    <a:pt x="15" y="26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8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1336" y="2862"/>
              <a:ext cx="83" cy="61"/>
            </a:xfrm>
            <a:custGeom>
              <a:rect b="b" l="l" r="r" t="t"/>
              <a:pathLst>
                <a:path extrusionOk="0" h="46" w="49">
                  <a:moveTo>
                    <a:pt x="49" y="4"/>
                  </a:moveTo>
                  <a:lnTo>
                    <a:pt x="49" y="0"/>
                  </a:lnTo>
                  <a:lnTo>
                    <a:pt x="46" y="1"/>
                  </a:lnTo>
                  <a:lnTo>
                    <a:pt x="43" y="5"/>
                  </a:lnTo>
                  <a:lnTo>
                    <a:pt x="43" y="6"/>
                  </a:lnTo>
                  <a:lnTo>
                    <a:pt x="41" y="8"/>
                  </a:lnTo>
                  <a:lnTo>
                    <a:pt x="39" y="9"/>
                  </a:lnTo>
                  <a:lnTo>
                    <a:pt x="35" y="14"/>
                  </a:lnTo>
                  <a:lnTo>
                    <a:pt x="33" y="16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0" y="23"/>
                  </a:lnTo>
                  <a:lnTo>
                    <a:pt x="26" y="26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2" y="37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3" y="45"/>
                  </a:lnTo>
                  <a:lnTo>
                    <a:pt x="2" y="43"/>
                  </a:lnTo>
                  <a:lnTo>
                    <a:pt x="3" y="45"/>
                  </a:lnTo>
                  <a:lnTo>
                    <a:pt x="13" y="41"/>
                  </a:lnTo>
                  <a:lnTo>
                    <a:pt x="19" y="36"/>
                  </a:lnTo>
                  <a:lnTo>
                    <a:pt x="19" y="34"/>
                  </a:lnTo>
                  <a:lnTo>
                    <a:pt x="29" y="28"/>
                  </a:lnTo>
                  <a:lnTo>
                    <a:pt x="32" y="23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8"/>
                  </a:lnTo>
                  <a:lnTo>
                    <a:pt x="38" y="15"/>
                  </a:lnTo>
                  <a:lnTo>
                    <a:pt x="41" y="12"/>
                  </a:lnTo>
                  <a:lnTo>
                    <a:pt x="43" y="10"/>
                  </a:lnTo>
                  <a:lnTo>
                    <a:pt x="45" y="8"/>
                  </a:lnTo>
                  <a:lnTo>
                    <a:pt x="45" y="7"/>
                  </a:lnTo>
                  <a:lnTo>
                    <a:pt x="47" y="5"/>
                  </a:lnTo>
                  <a:lnTo>
                    <a:pt x="49" y="2"/>
                  </a:lnTo>
                  <a:lnTo>
                    <a:pt x="47" y="1"/>
                  </a:lnTo>
                  <a:lnTo>
                    <a:pt x="49" y="4"/>
                  </a:lnTo>
                  <a:lnTo>
                    <a:pt x="49" y="0"/>
                  </a:lnTo>
                  <a:lnTo>
                    <a:pt x="49" y="4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1223" y="2918"/>
              <a:ext cx="117" cy="21"/>
            </a:xfrm>
            <a:custGeom>
              <a:rect b="b" l="l" r="r" t="t"/>
              <a:pathLst>
                <a:path extrusionOk="0" h="16" w="69">
                  <a:moveTo>
                    <a:pt x="67" y="0"/>
                  </a:moveTo>
                  <a:lnTo>
                    <a:pt x="69" y="1"/>
                  </a:lnTo>
                  <a:lnTo>
                    <a:pt x="65" y="0"/>
                  </a:lnTo>
                  <a:lnTo>
                    <a:pt x="63" y="2"/>
                  </a:lnTo>
                  <a:lnTo>
                    <a:pt x="61" y="1"/>
                  </a:lnTo>
                  <a:lnTo>
                    <a:pt x="59" y="5"/>
                  </a:lnTo>
                  <a:lnTo>
                    <a:pt x="57" y="5"/>
                  </a:lnTo>
                  <a:lnTo>
                    <a:pt x="55" y="6"/>
                  </a:lnTo>
                  <a:lnTo>
                    <a:pt x="52" y="6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42" y="10"/>
                  </a:lnTo>
                  <a:lnTo>
                    <a:pt x="40" y="9"/>
                  </a:lnTo>
                  <a:lnTo>
                    <a:pt x="37" y="9"/>
                  </a:lnTo>
                  <a:lnTo>
                    <a:pt x="35" y="11"/>
                  </a:lnTo>
                  <a:lnTo>
                    <a:pt x="31" y="12"/>
                  </a:lnTo>
                  <a:lnTo>
                    <a:pt x="29" y="12"/>
                  </a:lnTo>
                  <a:lnTo>
                    <a:pt x="27" y="11"/>
                  </a:lnTo>
                  <a:lnTo>
                    <a:pt x="25" y="11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2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19" y="16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9" y="13"/>
                  </a:lnTo>
                  <a:lnTo>
                    <a:pt x="30" y="14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38" y="13"/>
                  </a:lnTo>
                  <a:lnTo>
                    <a:pt x="40" y="13"/>
                  </a:lnTo>
                  <a:lnTo>
                    <a:pt x="41" y="13"/>
                  </a:lnTo>
                  <a:lnTo>
                    <a:pt x="43" y="12"/>
                  </a:lnTo>
                  <a:lnTo>
                    <a:pt x="46" y="10"/>
                  </a:lnTo>
                  <a:lnTo>
                    <a:pt x="47" y="10"/>
                  </a:lnTo>
                  <a:lnTo>
                    <a:pt x="49" y="9"/>
                  </a:lnTo>
                  <a:lnTo>
                    <a:pt x="51" y="9"/>
                  </a:lnTo>
                  <a:lnTo>
                    <a:pt x="53" y="9"/>
                  </a:lnTo>
                  <a:lnTo>
                    <a:pt x="55" y="8"/>
                  </a:lnTo>
                  <a:lnTo>
                    <a:pt x="57" y="6"/>
                  </a:lnTo>
                  <a:lnTo>
                    <a:pt x="61" y="7"/>
                  </a:lnTo>
                  <a:lnTo>
                    <a:pt x="63" y="5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1088" y="2874"/>
              <a:ext cx="135" cy="61"/>
            </a:xfrm>
            <a:custGeom>
              <a:rect b="b" l="l" r="r" t="t"/>
              <a:pathLst>
                <a:path extrusionOk="0" h="46" w="80">
                  <a:moveTo>
                    <a:pt x="80" y="44"/>
                  </a:moveTo>
                  <a:lnTo>
                    <a:pt x="67" y="42"/>
                  </a:lnTo>
                  <a:lnTo>
                    <a:pt x="64" y="40"/>
                  </a:lnTo>
                  <a:lnTo>
                    <a:pt x="59" y="39"/>
                  </a:lnTo>
                  <a:lnTo>
                    <a:pt x="55" y="37"/>
                  </a:lnTo>
                  <a:lnTo>
                    <a:pt x="54" y="37"/>
                  </a:lnTo>
                  <a:lnTo>
                    <a:pt x="50" y="35"/>
                  </a:lnTo>
                  <a:lnTo>
                    <a:pt x="47" y="34"/>
                  </a:lnTo>
                  <a:lnTo>
                    <a:pt x="40" y="30"/>
                  </a:lnTo>
                  <a:lnTo>
                    <a:pt x="38" y="29"/>
                  </a:lnTo>
                  <a:lnTo>
                    <a:pt x="35" y="27"/>
                  </a:lnTo>
                  <a:lnTo>
                    <a:pt x="31" y="25"/>
                  </a:lnTo>
                  <a:lnTo>
                    <a:pt x="30" y="23"/>
                  </a:lnTo>
                  <a:lnTo>
                    <a:pt x="26" y="22"/>
                  </a:lnTo>
                  <a:lnTo>
                    <a:pt x="23" y="20"/>
                  </a:lnTo>
                  <a:lnTo>
                    <a:pt x="18" y="16"/>
                  </a:lnTo>
                  <a:lnTo>
                    <a:pt x="17" y="14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0" y="9"/>
                  </a:lnTo>
                  <a:lnTo>
                    <a:pt x="5" y="5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6"/>
                  </a:lnTo>
                  <a:lnTo>
                    <a:pt x="3" y="6"/>
                  </a:lnTo>
                  <a:lnTo>
                    <a:pt x="5" y="8"/>
                  </a:lnTo>
                  <a:lnTo>
                    <a:pt x="8" y="10"/>
                  </a:lnTo>
                  <a:lnTo>
                    <a:pt x="11" y="13"/>
                  </a:lnTo>
                  <a:lnTo>
                    <a:pt x="13" y="15"/>
                  </a:lnTo>
                  <a:lnTo>
                    <a:pt x="14" y="17"/>
                  </a:lnTo>
                  <a:lnTo>
                    <a:pt x="16" y="19"/>
                  </a:lnTo>
                  <a:lnTo>
                    <a:pt x="21" y="21"/>
                  </a:lnTo>
                  <a:lnTo>
                    <a:pt x="24" y="24"/>
                  </a:lnTo>
                  <a:lnTo>
                    <a:pt x="28" y="26"/>
                  </a:lnTo>
                  <a:lnTo>
                    <a:pt x="31" y="28"/>
                  </a:lnTo>
                  <a:lnTo>
                    <a:pt x="34" y="31"/>
                  </a:lnTo>
                  <a:lnTo>
                    <a:pt x="36" y="31"/>
                  </a:lnTo>
                  <a:lnTo>
                    <a:pt x="39" y="33"/>
                  </a:lnTo>
                  <a:lnTo>
                    <a:pt x="45" y="36"/>
                  </a:lnTo>
                  <a:lnTo>
                    <a:pt x="48" y="38"/>
                  </a:lnTo>
                  <a:lnTo>
                    <a:pt x="51" y="40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3" y="44"/>
                  </a:lnTo>
                  <a:lnTo>
                    <a:pt x="67" y="44"/>
                  </a:lnTo>
                  <a:lnTo>
                    <a:pt x="80" y="46"/>
                  </a:lnTo>
                  <a:lnTo>
                    <a:pt x="80" y="44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1027" y="2763"/>
              <a:ext cx="61" cy="117"/>
            </a:xfrm>
            <a:custGeom>
              <a:rect b="b" l="l" r="r" t="t"/>
              <a:pathLst>
                <a:path extrusionOk="0" h="89" w="36">
                  <a:moveTo>
                    <a:pt x="36" y="85"/>
                  </a:moveTo>
                  <a:lnTo>
                    <a:pt x="36" y="85"/>
                  </a:lnTo>
                  <a:lnTo>
                    <a:pt x="35" y="83"/>
                  </a:lnTo>
                  <a:lnTo>
                    <a:pt x="33" y="81"/>
                  </a:lnTo>
                  <a:lnTo>
                    <a:pt x="32" y="79"/>
                  </a:lnTo>
                  <a:lnTo>
                    <a:pt x="30" y="75"/>
                  </a:lnTo>
                  <a:lnTo>
                    <a:pt x="29" y="75"/>
                  </a:lnTo>
                  <a:lnTo>
                    <a:pt x="29" y="73"/>
                  </a:lnTo>
                  <a:lnTo>
                    <a:pt x="27" y="69"/>
                  </a:lnTo>
                  <a:lnTo>
                    <a:pt x="24" y="67"/>
                  </a:lnTo>
                  <a:lnTo>
                    <a:pt x="24" y="65"/>
                  </a:lnTo>
                  <a:lnTo>
                    <a:pt x="18" y="55"/>
                  </a:lnTo>
                  <a:lnTo>
                    <a:pt x="17" y="52"/>
                  </a:lnTo>
                  <a:lnTo>
                    <a:pt x="16" y="50"/>
                  </a:lnTo>
                  <a:lnTo>
                    <a:pt x="14" y="46"/>
                  </a:lnTo>
                  <a:lnTo>
                    <a:pt x="13" y="42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9" y="32"/>
                  </a:lnTo>
                  <a:lnTo>
                    <a:pt x="8" y="28"/>
                  </a:lnTo>
                  <a:lnTo>
                    <a:pt x="6" y="26"/>
                  </a:lnTo>
                  <a:lnTo>
                    <a:pt x="5" y="19"/>
                  </a:lnTo>
                  <a:lnTo>
                    <a:pt x="4" y="15"/>
                  </a:lnTo>
                  <a:lnTo>
                    <a:pt x="5" y="12"/>
                  </a:lnTo>
                  <a:lnTo>
                    <a:pt x="3" y="9"/>
                  </a:lnTo>
                  <a:lnTo>
                    <a:pt x="3" y="8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7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5" y="34"/>
                  </a:lnTo>
                  <a:lnTo>
                    <a:pt x="8" y="38"/>
                  </a:lnTo>
                  <a:lnTo>
                    <a:pt x="8" y="39"/>
                  </a:lnTo>
                  <a:lnTo>
                    <a:pt x="11" y="43"/>
                  </a:lnTo>
                  <a:lnTo>
                    <a:pt x="12" y="47"/>
                  </a:lnTo>
                  <a:lnTo>
                    <a:pt x="14" y="51"/>
                  </a:lnTo>
                  <a:lnTo>
                    <a:pt x="15" y="53"/>
                  </a:lnTo>
                  <a:lnTo>
                    <a:pt x="16" y="57"/>
                  </a:lnTo>
                  <a:lnTo>
                    <a:pt x="21" y="67"/>
                  </a:lnTo>
                  <a:lnTo>
                    <a:pt x="22" y="69"/>
                  </a:lnTo>
                  <a:lnTo>
                    <a:pt x="24" y="71"/>
                  </a:lnTo>
                  <a:lnTo>
                    <a:pt x="25" y="75"/>
                  </a:lnTo>
                  <a:lnTo>
                    <a:pt x="27" y="77"/>
                  </a:lnTo>
                  <a:lnTo>
                    <a:pt x="28" y="79"/>
                  </a:lnTo>
                  <a:lnTo>
                    <a:pt x="30" y="79"/>
                  </a:lnTo>
                  <a:lnTo>
                    <a:pt x="31" y="83"/>
                  </a:lnTo>
                  <a:lnTo>
                    <a:pt x="33" y="85"/>
                  </a:lnTo>
                  <a:lnTo>
                    <a:pt x="34" y="85"/>
                  </a:lnTo>
                  <a:lnTo>
                    <a:pt x="36" y="87"/>
                  </a:lnTo>
                  <a:lnTo>
                    <a:pt x="36" y="89"/>
                  </a:lnTo>
                  <a:lnTo>
                    <a:pt x="36" y="85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1029" y="2636"/>
              <a:ext cx="61" cy="128"/>
            </a:xfrm>
            <a:custGeom>
              <a:rect b="b" l="l" r="r" t="t"/>
              <a:pathLst>
                <a:path extrusionOk="0" h="98" w="36">
                  <a:moveTo>
                    <a:pt x="3" y="98"/>
                  </a:moveTo>
                  <a:lnTo>
                    <a:pt x="6" y="76"/>
                  </a:lnTo>
                  <a:lnTo>
                    <a:pt x="7" y="72"/>
                  </a:lnTo>
                  <a:lnTo>
                    <a:pt x="8" y="63"/>
                  </a:lnTo>
                  <a:lnTo>
                    <a:pt x="8" y="60"/>
                  </a:lnTo>
                  <a:lnTo>
                    <a:pt x="11" y="57"/>
                  </a:lnTo>
                  <a:lnTo>
                    <a:pt x="11" y="55"/>
                  </a:lnTo>
                  <a:lnTo>
                    <a:pt x="13" y="51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5" y="41"/>
                  </a:lnTo>
                  <a:lnTo>
                    <a:pt x="17" y="36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2" y="25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5"/>
                  </a:lnTo>
                  <a:lnTo>
                    <a:pt x="28" y="11"/>
                  </a:lnTo>
                  <a:lnTo>
                    <a:pt x="30" y="8"/>
                  </a:lnTo>
                  <a:lnTo>
                    <a:pt x="32" y="7"/>
                  </a:lnTo>
                  <a:lnTo>
                    <a:pt x="34" y="3"/>
                  </a:lnTo>
                  <a:lnTo>
                    <a:pt x="36" y="2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9" y="4"/>
                  </a:lnTo>
                  <a:lnTo>
                    <a:pt x="28" y="8"/>
                  </a:lnTo>
                  <a:lnTo>
                    <a:pt x="26" y="9"/>
                  </a:lnTo>
                  <a:lnTo>
                    <a:pt x="24" y="13"/>
                  </a:lnTo>
                  <a:lnTo>
                    <a:pt x="24" y="16"/>
                  </a:lnTo>
                  <a:lnTo>
                    <a:pt x="21" y="20"/>
                  </a:lnTo>
                  <a:lnTo>
                    <a:pt x="19" y="23"/>
                  </a:lnTo>
                  <a:lnTo>
                    <a:pt x="18" y="27"/>
                  </a:lnTo>
                  <a:lnTo>
                    <a:pt x="16" y="28"/>
                  </a:lnTo>
                  <a:lnTo>
                    <a:pt x="16" y="34"/>
                  </a:lnTo>
                  <a:lnTo>
                    <a:pt x="13" y="37"/>
                  </a:lnTo>
                  <a:lnTo>
                    <a:pt x="13" y="40"/>
                  </a:lnTo>
                  <a:lnTo>
                    <a:pt x="11" y="44"/>
                  </a:lnTo>
                  <a:lnTo>
                    <a:pt x="10" y="46"/>
                  </a:lnTo>
                  <a:lnTo>
                    <a:pt x="10" y="51"/>
                  </a:lnTo>
                  <a:lnTo>
                    <a:pt x="7" y="54"/>
                  </a:lnTo>
                  <a:lnTo>
                    <a:pt x="7" y="56"/>
                  </a:lnTo>
                  <a:lnTo>
                    <a:pt x="7" y="60"/>
                  </a:lnTo>
                  <a:lnTo>
                    <a:pt x="6" y="63"/>
                  </a:lnTo>
                  <a:lnTo>
                    <a:pt x="5" y="72"/>
                  </a:lnTo>
                  <a:lnTo>
                    <a:pt x="3" y="76"/>
                  </a:lnTo>
                  <a:lnTo>
                    <a:pt x="0" y="97"/>
                  </a:lnTo>
                  <a:lnTo>
                    <a:pt x="3" y="98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1088" y="2516"/>
              <a:ext cx="174" cy="122"/>
            </a:xfrm>
            <a:custGeom>
              <a:rect b="b" l="l" r="r" t="t"/>
              <a:pathLst>
                <a:path extrusionOk="0" h="93" w="103">
                  <a:moveTo>
                    <a:pt x="1" y="93"/>
                  </a:moveTo>
                  <a:lnTo>
                    <a:pt x="2" y="87"/>
                  </a:lnTo>
                  <a:lnTo>
                    <a:pt x="4" y="86"/>
                  </a:lnTo>
                  <a:lnTo>
                    <a:pt x="8" y="83"/>
                  </a:lnTo>
                  <a:lnTo>
                    <a:pt x="12" y="80"/>
                  </a:lnTo>
                  <a:lnTo>
                    <a:pt x="15" y="76"/>
                  </a:lnTo>
                  <a:lnTo>
                    <a:pt x="19" y="73"/>
                  </a:lnTo>
                  <a:lnTo>
                    <a:pt x="21" y="70"/>
                  </a:lnTo>
                  <a:lnTo>
                    <a:pt x="27" y="65"/>
                  </a:lnTo>
                  <a:lnTo>
                    <a:pt x="29" y="62"/>
                  </a:lnTo>
                  <a:lnTo>
                    <a:pt x="33" y="59"/>
                  </a:lnTo>
                  <a:lnTo>
                    <a:pt x="36" y="54"/>
                  </a:lnTo>
                  <a:lnTo>
                    <a:pt x="42" y="51"/>
                  </a:lnTo>
                  <a:lnTo>
                    <a:pt x="50" y="43"/>
                  </a:lnTo>
                  <a:lnTo>
                    <a:pt x="60" y="37"/>
                  </a:lnTo>
                  <a:lnTo>
                    <a:pt x="67" y="29"/>
                  </a:lnTo>
                  <a:lnTo>
                    <a:pt x="75" y="23"/>
                  </a:lnTo>
                  <a:lnTo>
                    <a:pt x="79" y="19"/>
                  </a:lnTo>
                  <a:lnTo>
                    <a:pt x="83" y="18"/>
                  </a:lnTo>
                  <a:lnTo>
                    <a:pt x="85" y="15"/>
                  </a:lnTo>
                  <a:lnTo>
                    <a:pt x="89" y="12"/>
                  </a:lnTo>
                  <a:lnTo>
                    <a:pt x="91" y="10"/>
                  </a:lnTo>
                  <a:lnTo>
                    <a:pt x="95" y="9"/>
                  </a:lnTo>
                  <a:lnTo>
                    <a:pt x="99" y="6"/>
                  </a:lnTo>
                  <a:lnTo>
                    <a:pt x="101" y="2"/>
                  </a:lnTo>
                  <a:lnTo>
                    <a:pt x="103" y="3"/>
                  </a:lnTo>
                  <a:lnTo>
                    <a:pt x="103" y="1"/>
                  </a:lnTo>
                  <a:lnTo>
                    <a:pt x="102" y="1"/>
                  </a:lnTo>
                  <a:lnTo>
                    <a:pt x="100" y="0"/>
                  </a:lnTo>
                  <a:lnTo>
                    <a:pt x="100" y="2"/>
                  </a:lnTo>
                  <a:lnTo>
                    <a:pt x="98" y="4"/>
                  </a:lnTo>
                  <a:lnTo>
                    <a:pt x="96" y="3"/>
                  </a:lnTo>
                  <a:lnTo>
                    <a:pt x="94" y="5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5" y="13"/>
                  </a:lnTo>
                  <a:lnTo>
                    <a:pt x="81" y="16"/>
                  </a:lnTo>
                  <a:lnTo>
                    <a:pt x="77" y="17"/>
                  </a:lnTo>
                  <a:lnTo>
                    <a:pt x="75" y="21"/>
                  </a:lnTo>
                  <a:lnTo>
                    <a:pt x="67" y="27"/>
                  </a:lnTo>
                  <a:lnTo>
                    <a:pt x="59" y="35"/>
                  </a:lnTo>
                  <a:lnTo>
                    <a:pt x="48" y="43"/>
                  </a:lnTo>
                  <a:lnTo>
                    <a:pt x="40" y="49"/>
                  </a:lnTo>
                  <a:lnTo>
                    <a:pt x="36" y="52"/>
                  </a:lnTo>
                  <a:lnTo>
                    <a:pt x="30" y="56"/>
                  </a:lnTo>
                  <a:lnTo>
                    <a:pt x="28" y="60"/>
                  </a:lnTo>
                  <a:lnTo>
                    <a:pt x="24" y="65"/>
                  </a:lnTo>
                  <a:lnTo>
                    <a:pt x="19" y="68"/>
                  </a:lnTo>
                  <a:lnTo>
                    <a:pt x="15" y="71"/>
                  </a:lnTo>
                  <a:lnTo>
                    <a:pt x="11" y="74"/>
                  </a:lnTo>
                  <a:lnTo>
                    <a:pt x="9" y="77"/>
                  </a:lnTo>
                  <a:lnTo>
                    <a:pt x="7" y="81"/>
                  </a:lnTo>
                  <a:lnTo>
                    <a:pt x="3" y="84"/>
                  </a:lnTo>
                  <a:lnTo>
                    <a:pt x="0" y="87"/>
                  </a:lnTo>
                  <a:lnTo>
                    <a:pt x="0" y="91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1260" y="2443"/>
              <a:ext cx="110" cy="77"/>
            </a:xfrm>
            <a:custGeom>
              <a:rect b="b" l="l" r="r" t="t"/>
              <a:pathLst>
                <a:path extrusionOk="0" h="59" w="65">
                  <a:moveTo>
                    <a:pt x="1" y="59"/>
                  </a:moveTo>
                  <a:lnTo>
                    <a:pt x="65" y="2"/>
                  </a:lnTo>
                  <a:lnTo>
                    <a:pt x="62" y="0"/>
                  </a:lnTo>
                  <a:lnTo>
                    <a:pt x="0" y="57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1365" y="2359"/>
              <a:ext cx="76" cy="86"/>
            </a:xfrm>
            <a:custGeom>
              <a:rect b="b" l="l" r="r" t="t"/>
              <a:pathLst>
                <a:path extrusionOk="0" h="66" w="45">
                  <a:moveTo>
                    <a:pt x="2" y="66"/>
                  </a:moveTo>
                  <a:lnTo>
                    <a:pt x="4" y="64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6" y="59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9" y="54"/>
                  </a:lnTo>
                  <a:lnTo>
                    <a:pt x="11" y="52"/>
                  </a:lnTo>
                  <a:lnTo>
                    <a:pt x="11" y="49"/>
                  </a:lnTo>
                  <a:lnTo>
                    <a:pt x="13" y="47"/>
                  </a:lnTo>
                  <a:lnTo>
                    <a:pt x="16" y="44"/>
                  </a:lnTo>
                  <a:lnTo>
                    <a:pt x="18" y="42"/>
                  </a:lnTo>
                  <a:lnTo>
                    <a:pt x="20" y="41"/>
                  </a:lnTo>
                  <a:lnTo>
                    <a:pt x="22" y="37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7" y="29"/>
                  </a:lnTo>
                  <a:lnTo>
                    <a:pt x="34" y="15"/>
                  </a:lnTo>
                  <a:lnTo>
                    <a:pt x="36" y="14"/>
                  </a:lnTo>
                  <a:lnTo>
                    <a:pt x="38" y="12"/>
                  </a:lnTo>
                  <a:lnTo>
                    <a:pt x="41" y="7"/>
                  </a:lnTo>
                  <a:lnTo>
                    <a:pt x="41" y="5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9" y="3"/>
                  </a:lnTo>
                  <a:lnTo>
                    <a:pt x="37" y="7"/>
                  </a:lnTo>
                  <a:lnTo>
                    <a:pt x="35" y="10"/>
                  </a:lnTo>
                  <a:lnTo>
                    <a:pt x="35" y="12"/>
                  </a:lnTo>
                  <a:lnTo>
                    <a:pt x="33" y="13"/>
                  </a:lnTo>
                  <a:lnTo>
                    <a:pt x="23" y="27"/>
                  </a:lnTo>
                  <a:lnTo>
                    <a:pt x="21" y="30"/>
                  </a:lnTo>
                  <a:lnTo>
                    <a:pt x="21" y="32"/>
                  </a:lnTo>
                  <a:lnTo>
                    <a:pt x="19" y="35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0" y="48"/>
                  </a:lnTo>
                  <a:lnTo>
                    <a:pt x="7" y="50"/>
                  </a:lnTo>
                  <a:lnTo>
                    <a:pt x="7" y="52"/>
                  </a:lnTo>
                  <a:lnTo>
                    <a:pt x="5" y="55"/>
                  </a:lnTo>
                  <a:lnTo>
                    <a:pt x="5" y="57"/>
                  </a:lnTo>
                  <a:lnTo>
                    <a:pt x="3" y="58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2"/>
                  </a:lnTo>
                  <a:lnTo>
                    <a:pt x="2" y="66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1436" y="2237"/>
              <a:ext cx="27" cy="124"/>
            </a:xfrm>
            <a:custGeom>
              <a:rect b="b" l="l" r="r" t="t"/>
              <a:pathLst>
                <a:path extrusionOk="0" h="95" w="16">
                  <a:moveTo>
                    <a:pt x="3" y="95"/>
                  </a:moveTo>
                  <a:lnTo>
                    <a:pt x="4" y="88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7" y="79"/>
                  </a:lnTo>
                  <a:lnTo>
                    <a:pt x="8" y="72"/>
                  </a:lnTo>
                  <a:lnTo>
                    <a:pt x="9" y="69"/>
                  </a:lnTo>
                  <a:lnTo>
                    <a:pt x="9" y="65"/>
                  </a:lnTo>
                  <a:lnTo>
                    <a:pt x="10" y="60"/>
                  </a:lnTo>
                  <a:lnTo>
                    <a:pt x="11" y="52"/>
                  </a:lnTo>
                  <a:lnTo>
                    <a:pt x="11" y="49"/>
                  </a:lnTo>
                  <a:lnTo>
                    <a:pt x="13" y="38"/>
                  </a:lnTo>
                  <a:lnTo>
                    <a:pt x="13" y="33"/>
                  </a:lnTo>
                  <a:lnTo>
                    <a:pt x="14" y="26"/>
                  </a:lnTo>
                  <a:lnTo>
                    <a:pt x="13" y="24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2" y="16"/>
                  </a:lnTo>
                  <a:lnTo>
                    <a:pt x="11" y="23"/>
                  </a:lnTo>
                  <a:lnTo>
                    <a:pt x="11" y="25"/>
                  </a:lnTo>
                  <a:lnTo>
                    <a:pt x="10" y="32"/>
                  </a:lnTo>
                  <a:lnTo>
                    <a:pt x="11" y="38"/>
                  </a:lnTo>
                  <a:lnTo>
                    <a:pt x="9" y="49"/>
                  </a:lnTo>
                  <a:lnTo>
                    <a:pt x="9" y="52"/>
                  </a:lnTo>
                  <a:lnTo>
                    <a:pt x="8" y="59"/>
                  </a:lnTo>
                  <a:lnTo>
                    <a:pt x="7" y="65"/>
                  </a:lnTo>
                  <a:lnTo>
                    <a:pt x="7" y="68"/>
                  </a:lnTo>
                  <a:lnTo>
                    <a:pt x="4" y="72"/>
                  </a:lnTo>
                  <a:lnTo>
                    <a:pt x="3" y="79"/>
                  </a:lnTo>
                  <a:lnTo>
                    <a:pt x="3" y="82"/>
                  </a:lnTo>
                  <a:lnTo>
                    <a:pt x="1" y="84"/>
                  </a:lnTo>
                  <a:lnTo>
                    <a:pt x="0" y="88"/>
                  </a:lnTo>
                  <a:lnTo>
                    <a:pt x="0" y="93"/>
                  </a:lnTo>
                  <a:lnTo>
                    <a:pt x="3" y="95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1443" y="2154"/>
              <a:ext cx="19" cy="85"/>
            </a:xfrm>
            <a:custGeom>
              <a:rect b="b" l="l" r="r" t="t"/>
              <a:pathLst>
                <a:path extrusionOk="0" h="65" w="11">
                  <a:moveTo>
                    <a:pt x="10" y="65"/>
                  </a:moveTo>
                  <a:lnTo>
                    <a:pt x="10" y="63"/>
                  </a:lnTo>
                  <a:lnTo>
                    <a:pt x="11" y="61"/>
                  </a:lnTo>
                  <a:lnTo>
                    <a:pt x="11" y="58"/>
                  </a:lnTo>
                  <a:lnTo>
                    <a:pt x="9" y="57"/>
                  </a:lnTo>
                  <a:lnTo>
                    <a:pt x="10" y="56"/>
                  </a:lnTo>
                  <a:lnTo>
                    <a:pt x="10" y="52"/>
                  </a:lnTo>
                  <a:lnTo>
                    <a:pt x="11" y="48"/>
                  </a:lnTo>
                  <a:lnTo>
                    <a:pt x="9" y="43"/>
                  </a:lnTo>
                  <a:lnTo>
                    <a:pt x="8" y="39"/>
                  </a:lnTo>
                  <a:lnTo>
                    <a:pt x="8" y="37"/>
                  </a:lnTo>
                  <a:lnTo>
                    <a:pt x="7" y="33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7" y="22"/>
                  </a:lnTo>
                  <a:lnTo>
                    <a:pt x="5" y="20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5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2" y="3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1" y="9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4" y="27"/>
                  </a:lnTo>
                  <a:lnTo>
                    <a:pt x="5" y="33"/>
                  </a:lnTo>
                  <a:lnTo>
                    <a:pt x="7" y="37"/>
                  </a:lnTo>
                  <a:lnTo>
                    <a:pt x="6" y="39"/>
                  </a:lnTo>
                  <a:lnTo>
                    <a:pt x="6" y="44"/>
                  </a:lnTo>
                  <a:lnTo>
                    <a:pt x="7" y="46"/>
                  </a:lnTo>
                  <a:lnTo>
                    <a:pt x="7" y="48"/>
                  </a:lnTo>
                  <a:lnTo>
                    <a:pt x="6" y="52"/>
                  </a:lnTo>
                  <a:lnTo>
                    <a:pt x="8" y="55"/>
                  </a:lnTo>
                  <a:lnTo>
                    <a:pt x="8" y="57"/>
                  </a:lnTo>
                  <a:lnTo>
                    <a:pt x="7" y="63"/>
                  </a:lnTo>
                  <a:lnTo>
                    <a:pt x="8" y="65"/>
                  </a:lnTo>
                  <a:lnTo>
                    <a:pt x="10" y="63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1421" y="2077"/>
              <a:ext cx="27" cy="80"/>
            </a:xfrm>
            <a:custGeom>
              <a:rect b="b" l="l" r="r" t="t"/>
              <a:pathLst>
                <a:path extrusionOk="0" h="61" w="16">
                  <a:moveTo>
                    <a:pt x="15" y="61"/>
                  </a:moveTo>
                  <a:lnTo>
                    <a:pt x="16" y="59"/>
                  </a:lnTo>
                  <a:lnTo>
                    <a:pt x="14" y="57"/>
                  </a:lnTo>
                  <a:lnTo>
                    <a:pt x="15" y="51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3" y="42"/>
                  </a:lnTo>
                  <a:lnTo>
                    <a:pt x="13" y="38"/>
                  </a:lnTo>
                  <a:lnTo>
                    <a:pt x="13" y="37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2" y="29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0" y="11"/>
                  </a:lnTo>
                  <a:lnTo>
                    <a:pt x="8" y="10"/>
                  </a:lnTo>
                  <a:lnTo>
                    <a:pt x="8" y="9"/>
                  </a:lnTo>
                  <a:lnTo>
                    <a:pt x="6" y="6"/>
                  </a:lnTo>
                  <a:lnTo>
                    <a:pt x="5" y="3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1" y="25"/>
                  </a:lnTo>
                  <a:lnTo>
                    <a:pt x="11" y="29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1" y="38"/>
                  </a:lnTo>
                  <a:lnTo>
                    <a:pt x="11" y="42"/>
                  </a:lnTo>
                  <a:lnTo>
                    <a:pt x="10" y="45"/>
                  </a:lnTo>
                  <a:lnTo>
                    <a:pt x="12" y="49"/>
                  </a:lnTo>
                  <a:lnTo>
                    <a:pt x="11" y="51"/>
                  </a:lnTo>
                  <a:lnTo>
                    <a:pt x="11" y="56"/>
                  </a:lnTo>
                  <a:lnTo>
                    <a:pt x="14" y="60"/>
                  </a:lnTo>
                  <a:lnTo>
                    <a:pt x="15" y="61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1397" y="2065"/>
              <a:ext cx="27" cy="14"/>
            </a:xfrm>
            <a:custGeom>
              <a:rect b="b" l="l" r="r" t="t"/>
              <a:pathLst>
                <a:path extrusionOk="0" h="11" w="16">
                  <a:moveTo>
                    <a:pt x="16" y="9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14" y="11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1036" y="3042"/>
              <a:ext cx="157" cy="129"/>
            </a:xfrm>
            <a:custGeom>
              <a:rect b="b" l="l" r="r" t="t"/>
              <a:pathLst>
                <a:path extrusionOk="0" h="98" w="93">
                  <a:moveTo>
                    <a:pt x="0" y="43"/>
                  </a:moveTo>
                  <a:lnTo>
                    <a:pt x="6" y="26"/>
                  </a:lnTo>
                  <a:lnTo>
                    <a:pt x="20" y="9"/>
                  </a:lnTo>
                  <a:lnTo>
                    <a:pt x="37" y="1"/>
                  </a:lnTo>
                  <a:lnTo>
                    <a:pt x="54" y="0"/>
                  </a:lnTo>
                  <a:lnTo>
                    <a:pt x="71" y="6"/>
                  </a:lnTo>
                  <a:lnTo>
                    <a:pt x="86" y="19"/>
                  </a:lnTo>
                  <a:lnTo>
                    <a:pt x="92" y="38"/>
                  </a:lnTo>
                  <a:lnTo>
                    <a:pt x="93" y="56"/>
                  </a:lnTo>
                  <a:lnTo>
                    <a:pt x="87" y="75"/>
                  </a:lnTo>
                  <a:lnTo>
                    <a:pt x="76" y="89"/>
                  </a:lnTo>
                  <a:lnTo>
                    <a:pt x="59" y="97"/>
                  </a:lnTo>
                  <a:lnTo>
                    <a:pt x="40" y="98"/>
                  </a:lnTo>
                  <a:lnTo>
                    <a:pt x="25" y="92"/>
                  </a:lnTo>
                  <a:lnTo>
                    <a:pt x="10" y="79"/>
                  </a:lnTo>
                  <a:lnTo>
                    <a:pt x="1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1034" y="3037"/>
              <a:ext cx="93" cy="63"/>
            </a:xfrm>
            <a:custGeom>
              <a:rect b="b" l="l" r="r" t="t"/>
              <a:pathLst>
                <a:path extrusionOk="0" h="48" w="55">
                  <a:moveTo>
                    <a:pt x="3" y="48"/>
                  </a:moveTo>
                  <a:lnTo>
                    <a:pt x="5" y="37"/>
                  </a:lnTo>
                  <a:lnTo>
                    <a:pt x="5" y="35"/>
                  </a:lnTo>
                  <a:lnTo>
                    <a:pt x="7" y="30"/>
                  </a:lnTo>
                  <a:lnTo>
                    <a:pt x="8" y="28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4" y="22"/>
                  </a:lnTo>
                  <a:lnTo>
                    <a:pt x="15" y="18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5" y="10"/>
                  </a:lnTo>
                  <a:lnTo>
                    <a:pt x="27" y="9"/>
                  </a:lnTo>
                  <a:lnTo>
                    <a:pt x="31" y="8"/>
                  </a:lnTo>
                  <a:lnTo>
                    <a:pt x="34" y="6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6" y="2"/>
                  </a:lnTo>
                  <a:lnTo>
                    <a:pt x="55" y="4"/>
                  </a:lnTo>
                  <a:lnTo>
                    <a:pt x="55" y="2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3"/>
                  </a:lnTo>
                  <a:lnTo>
                    <a:pt x="29" y="4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8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11" y="19"/>
                  </a:lnTo>
                  <a:lnTo>
                    <a:pt x="8" y="23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4" y="29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0" y="47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1127" y="3040"/>
              <a:ext cx="69" cy="76"/>
            </a:xfrm>
            <a:custGeom>
              <a:rect b="b" l="l" r="r" t="t"/>
              <a:pathLst>
                <a:path extrusionOk="0" h="58" w="41">
                  <a:moveTo>
                    <a:pt x="0" y="2"/>
                  </a:moveTo>
                  <a:lnTo>
                    <a:pt x="5" y="2"/>
                  </a:lnTo>
                  <a:lnTo>
                    <a:pt x="7" y="4"/>
                  </a:lnTo>
                  <a:lnTo>
                    <a:pt x="8" y="5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20" y="12"/>
                  </a:lnTo>
                  <a:lnTo>
                    <a:pt x="22" y="14"/>
                  </a:lnTo>
                  <a:lnTo>
                    <a:pt x="25" y="16"/>
                  </a:lnTo>
                  <a:lnTo>
                    <a:pt x="27" y="18"/>
                  </a:lnTo>
                  <a:lnTo>
                    <a:pt x="30" y="22"/>
                  </a:lnTo>
                  <a:lnTo>
                    <a:pt x="31" y="24"/>
                  </a:lnTo>
                  <a:lnTo>
                    <a:pt x="33" y="26"/>
                  </a:lnTo>
                  <a:lnTo>
                    <a:pt x="32" y="30"/>
                  </a:lnTo>
                  <a:lnTo>
                    <a:pt x="34" y="32"/>
                  </a:lnTo>
                  <a:lnTo>
                    <a:pt x="35" y="36"/>
                  </a:lnTo>
                  <a:lnTo>
                    <a:pt x="36" y="40"/>
                  </a:lnTo>
                  <a:lnTo>
                    <a:pt x="36" y="43"/>
                  </a:lnTo>
                  <a:lnTo>
                    <a:pt x="37" y="45"/>
                  </a:lnTo>
                  <a:lnTo>
                    <a:pt x="37" y="47"/>
                  </a:lnTo>
                  <a:lnTo>
                    <a:pt x="37" y="49"/>
                  </a:lnTo>
                  <a:lnTo>
                    <a:pt x="36" y="54"/>
                  </a:lnTo>
                  <a:lnTo>
                    <a:pt x="38" y="58"/>
                  </a:lnTo>
                  <a:lnTo>
                    <a:pt x="41" y="58"/>
                  </a:lnTo>
                  <a:lnTo>
                    <a:pt x="40" y="55"/>
                  </a:lnTo>
                  <a:lnTo>
                    <a:pt x="41" y="49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0" y="42"/>
                  </a:lnTo>
                  <a:lnTo>
                    <a:pt x="38" y="40"/>
                  </a:lnTo>
                  <a:lnTo>
                    <a:pt x="39" y="34"/>
                  </a:lnTo>
                  <a:lnTo>
                    <a:pt x="36" y="30"/>
                  </a:lnTo>
                  <a:lnTo>
                    <a:pt x="36" y="29"/>
                  </a:lnTo>
                  <a:lnTo>
                    <a:pt x="35" y="25"/>
                  </a:lnTo>
                  <a:lnTo>
                    <a:pt x="33" y="24"/>
                  </a:lnTo>
                  <a:lnTo>
                    <a:pt x="32" y="21"/>
                  </a:lnTo>
                  <a:lnTo>
                    <a:pt x="28" y="18"/>
                  </a:lnTo>
                  <a:lnTo>
                    <a:pt x="27" y="15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7" y="6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1100" y="3116"/>
              <a:ext cx="96" cy="57"/>
            </a:xfrm>
            <a:custGeom>
              <a:rect b="b" l="l" r="r" t="t"/>
              <a:pathLst>
                <a:path extrusionOk="0" h="44" w="57">
                  <a:moveTo>
                    <a:pt x="54" y="0"/>
                  </a:moveTo>
                  <a:lnTo>
                    <a:pt x="54" y="0"/>
                  </a:lnTo>
                  <a:lnTo>
                    <a:pt x="52" y="1"/>
                  </a:lnTo>
                  <a:lnTo>
                    <a:pt x="51" y="5"/>
                  </a:lnTo>
                  <a:lnTo>
                    <a:pt x="51" y="9"/>
                  </a:lnTo>
                  <a:lnTo>
                    <a:pt x="50" y="10"/>
                  </a:lnTo>
                  <a:lnTo>
                    <a:pt x="48" y="12"/>
                  </a:lnTo>
                  <a:lnTo>
                    <a:pt x="48" y="16"/>
                  </a:lnTo>
                  <a:lnTo>
                    <a:pt x="45" y="19"/>
                  </a:lnTo>
                  <a:lnTo>
                    <a:pt x="43" y="20"/>
                  </a:lnTo>
                  <a:lnTo>
                    <a:pt x="43" y="24"/>
                  </a:lnTo>
                  <a:lnTo>
                    <a:pt x="41" y="26"/>
                  </a:lnTo>
                  <a:lnTo>
                    <a:pt x="41" y="27"/>
                  </a:lnTo>
                  <a:lnTo>
                    <a:pt x="37" y="30"/>
                  </a:lnTo>
                  <a:lnTo>
                    <a:pt x="35" y="32"/>
                  </a:lnTo>
                  <a:lnTo>
                    <a:pt x="33" y="32"/>
                  </a:lnTo>
                  <a:lnTo>
                    <a:pt x="29" y="35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3" y="38"/>
                  </a:lnTo>
                  <a:lnTo>
                    <a:pt x="19" y="39"/>
                  </a:lnTo>
                  <a:lnTo>
                    <a:pt x="15" y="40"/>
                  </a:lnTo>
                  <a:lnTo>
                    <a:pt x="10" y="41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4" y="42"/>
                  </a:lnTo>
                  <a:lnTo>
                    <a:pt x="9" y="43"/>
                  </a:lnTo>
                  <a:lnTo>
                    <a:pt x="17" y="42"/>
                  </a:lnTo>
                  <a:lnTo>
                    <a:pt x="20" y="43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30" y="37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3"/>
                  </a:lnTo>
                  <a:lnTo>
                    <a:pt x="42" y="29"/>
                  </a:lnTo>
                  <a:lnTo>
                    <a:pt x="44" y="26"/>
                  </a:lnTo>
                  <a:lnTo>
                    <a:pt x="45" y="24"/>
                  </a:lnTo>
                  <a:lnTo>
                    <a:pt x="47" y="23"/>
                  </a:lnTo>
                  <a:lnTo>
                    <a:pt x="49" y="21"/>
                  </a:lnTo>
                  <a:lnTo>
                    <a:pt x="50" y="16"/>
                  </a:lnTo>
                  <a:lnTo>
                    <a:pt x="52" y="14"/>
                  </a:lnTo>
                  <a:lnTo>
                    <a:pt x="54" y="13"/>
                  </a:lnTo>
                  <a:lnTo>
                    <a:pt x="54" y="9"/>
                  </a:lnTo>
                  <a:lnTo>
                    <a:pt x="55" y="6"/>
                  </a:lnTo>
                  <a:lnTo>
                    <a:pt x="55" y="2"/>
                  </a:lnTo>
                  <a:lnTo>
                    <a:pt x="57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1031" y="3099"/>
              <a:ext cx="72" cy="74"/>
            </a:xfrm>
            <a:custGeom>
              <a:rect b="b" l="l" r="r" t="t"/>
              <a:pathLst>
                <a:path extrusionOk="0" h="57" w="43">
                  <a:moveTo>
                    <a:pt x="43" y="55"/>
                  </a:moveTo>
                  <a:lnTo>
                    <a:pt x="43" y="55"/>
                  </a:lnTo>
                  <a:lnTo>
                    <a:pt x="38" y="53"/>
                  </a:lnTo>
                  <a:lnTo>
                    <a:pt x="33" y="52"/>
                  </a:lnTo>
                  <a:lnTo>
                    <a:pt x="31" y="50"/>
                  </a:lnTo>
                  <a:lnTo>
                    <a:pt x="29" y="50"/>
                  </a:lnTo>
                  <a:lnTo>
                    <a:pt x="24" y="47"/>
                  </a:lnTo>
                  <a:lnTo>
                    <a:pt x="21" y="45"/>
                  </a:lnTo>
                  <a:lnTo>
                    <a:pt x="19" y="43"/>
                  </a:lnTo>
                  <a:lnTo>
                    <a:pt x="18" y="42"/>
                  </a:lnTo>
                  <a:lnTo>
                    <a:pt x="15" y="38"/>
                  </a:lnTo>
                  <a:lnTo>
                    <a:pt x="13" y="36"/>
                  </a:lnTo>
                  <a:lnTo>
                    <a:pt x="10" y="32"/>
                  </a:lnTo>
                  <a:lnTo>
                    <a:pt x="8" y="30"/>
                  </a:lnTo>
                  <a:lnTo>
                    <a:pt x="9" y="28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5" y="17"/>
                  </a:lnTo>
                  <a:lnTo>
                    <a:pt x="3" y="13"/>
                  </a:lnTo>
                  <a:lnTo>
                    <a:pt x="4" y="10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9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5" y="28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2" y="40"/>
                  </a:lnTo>
                  <a:lnTo>
                    <a:pt x="16" y="44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24" y="51"/>
                  </a:lnTo>
                  <a:lnTo>
                    <a:pt x="27" y="53"/>
                  </a:lnTo>
                  <a:lnTo>
                    <a:pt x="31" y="53"/>
                  </a:lnTo>
                  <a:lnTo>
                    <a:pt x="32" y="54"/>
                  </a:lnTo>
                  <a:lnTo>
                    <a:pt x="38" y="54"/>
                  </a:lnTo>
                  <a:lnTo>
                    <a:pt x="41" y="57"/>
                  </a:lnTo>
                  <a:lnTo>
                    <a:pt x="43" y="57"/>
                  </a:lnTo>
                  <a:lnTo>
                    <a:pt x="43" y="55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1029" y="2482"/>
              <a:ext cx="313" cy="749"/>
            </a:xfrm>
            <a:custGeom>
              <a:rect b="b" l="l" r="r" t="t"/>
              <a:pathLst>
                <a:path extrusionOk="0" h="571" w="185">
                  <a:moveTo>
                    <a:pt x="155" y="0"/>
                  </a:moveTo>
                  <a:lnTo>
                    <a:pt x="176" y="337"/>
                  </a:lnTo>
                  <a:lnTo>
                    <a:pt x="184" y="422"/>
                  </a:lnTo>
                  <a:lnTo>
                    <a:pt x="185" y="483"/>
                  </a:lnTo>
                  <a:lnTo>
                    <a:pt x="180" y="507"/>
                  </a:lnTo>
                  <a:lnTo>
                    <a:pt x="174" y="525"/>
                  </a:lnTo>
                  <a:lnTo>
                    <a:pt x="163" y="536"/>
                  </a:lnTo>
                  <a:lnTo>
                    <a:pt x="153" y="546"/>
                  </a:lnTo>
                  <a:lnTo>
                    <a:pt x="136" y="556"/>
                  </a:lnTo>
                  <a:lnTo>
                    <a:pt x="113" y="566"/>
                  </a:lnTo>
                  <a:lnTo>
                    <a:pt x="83" y="571"/>
                  </a:lnTo>
                  <a:lnTo>
                    <a:pt x="73" y="567"/>
                  </a:lnTo>
                  <a:lnTo>
                    <a:pt x="56" y="560"/>
                  </a:lnTo>
                  <a:lnTo>
                    <a:pt x="42" y="552"/>
                  </a:lnTo>
                  <a:lnTo>
                    <a:pt x="31" y="543"/>
                  </a:lnTo>
                  <a:lnTo>
                    <a:pt x="16" y="532"/>
                  </a:lnTo>
                  <a:lnTo>
                    <a:pt x="8" y="520"/>
                  </a:lnTo>
                  <a:lnTo>
                    <a:pt x="1" y="506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1" y="470"/>
                  </a:lnTo>
                  <a:lnTo>
                    <a:pt x="3" y="465"/>
                  </a:lnTo>
                  <a:lnTo>
                    <a:pt x="9" y="449"/>
                  </a:lnTo>
                  <a:lnTo>
                    <a:pt x="14" y="441"/>
                  </a:lnTo>
                  <a:lnTo>
                    <a:pt x="3" y="479"/>
                  </a:lnTo>
                  <a:lnTo>
                    <a:pt x="19" y="511"/>
                  </a:lnTo>
                  <a:lnTo>
                    <a:pt x="45" y="520"/>
                  </a:lnTo>
                  <a:lnTo>
                    <a:pt x="43" y="523"/>
                  </a:lnTo>
                  <a:lnTo>
                    <a:pt x="47" y="529"/>
                  </a:lnTo>
                  <a:lnTo>
                    <a:pt x="53" y="539"/>
                  </a:lnTo>
                  <a:lnTo>
                    <a:pt x="63" y="544"/>
                  </a:lnTo>
                  <a:lnTo>
                    <a:pt x="77" y="548"/>
                  </a:lnTo>
                  <a:lnTo>
                    <a:pt x="85" y="549"/>
                  </a:lnTo>
                  <a:lnTo>
                    <a:pt x="94" y="548"/>
                  </a:lnTo>
                  <a:lnTo>
                    <a:pt x="117" y="541"/>
                  </a:lnTo>
                  <a:lnTo>
                    <a:pt x="134" y="536"/>
                  </a:lnTo>
                  <a:lnTo>
                    <a:pt x="144" y="526"/>
                  </a:lnTo>
                  <a:lnTo>
                    <a:pt x="151" y="518"/>
                  </a:lnTo>
                  <a:lnTo>
                    <a:pt x="160" y="506"/>
                  </a:lnTo>
                  <a:lnTo>
                    <a:pt x="165" y="482"/>
                  </a:lnTo>
                  <a:lnTo>
                    <a:pt x="166" y="471"/>
                  </a:lnTo>
                  <a:lnTo>
                    <a:pt x="166" y="462"/>
                  </a:lnTo>
                  <a:lnTo>
                    <a:pt x="165" y="412"/>
                  </a:lnTo>
                  <a:lnTo>
                    <a:pt x="147" y="172"/>
                  </a:lnTo>
                  <a:lnTo>
                    <a:pt x="134" y="34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1287" y="2482"/>
              <a:ext cx="58" cy="634"/>
            </a:xfrm>
            <a:custGeom>
              <a:rect b="b" l="l" r="r" t="t"/>
              <a:pathLst>
                <a:path extrusionOk="0" h="483" w="34">
                  <a:moveTo>
                    <a:pt x="0" y="0"/>
                  </a:moveTo>
                  <a:lnTo>
                    <a:pt x="23" y="337"/>
                  </a:lnTo>
                  <a:lnTo>
                    <a:pt x="29" y="422"/>
                  </a:lnTo>
                  <a:lnTo>
                    <a:pt x="32" y="483"/>
                  </a:lnTo>
                  <a:lnTo>
                    <a:pt x="34" y="483"/>
                  </a:lnTo>
                  <a:lnTo>
                    <a:pt x="33" y="422"/>
                  </a:lnTo>
                  <a:lnTo>
                    <a:pt x="25" y="337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1301" y="3113"/>
              <a:ext cx="41" cy="75"/>
            </a:xfrm>
            <a:custGeom>
              <a:rect b="b" l="l" r="r" t="t"/>
              <a:pathLst>
                <a:path extrusionOk="0" h="57" w="24">
                  <a:moveTo>
                    <a:pt x="24" y="2"/>
                  </a:moveTo>
                  <a:lnTo>
                    <a:pt x="24" y="0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0" y="16"/>
                  </a:lnTo>
                  <a:lnTo>
                    <a:pt x="18" y="19"/>
                  </a:lnTo>
                  <a:lnTo>
                    <a:pt x="17" y="24"/>
                  </a:lnTo>
                  <a:lnTo>
                    <a:pt x="15" y="29"/>
                  </a:lnTo>
                  <a:lnTo>
                    <a:pt x="14" y="33"/>
                  </a:lnTo>
                  <a:lnTo>
                    <a:pt x="14" y="37"/>
                  </a:lnTo>
                  <a:lnTo>
                    <a:pt x="12" y="38"/>
                  </a:lnTo>
                  <a:lnTo>
                    <a:pt x="11" y="40"/>
                  </a:lnTo>
                  <a:lnTo>
                    <a:pt x="9" y="43"/>
                  </a:lnTo>
                  <a:lnTo>
                    <a:pt x="9" y="45"/>
                  </a:lnTo>
                  <a:lnTo>
                    <a:pt x="7" y="47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2" y="53"/>
                  </a:lnTo>
                  <a:lnTo>
                    <a:pt x="2" y="57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9"/>
                  </a:lnTo>
                  <a:lnTo>
                    <a:pt x="10" y="47"/>
                  </a:lnTo>
                  <a:lnTo>
                    <a:pt x="13" y="44"/>
                  </a:lnTo>
                  <a:lnTo>
                    <a:pt x="13" y="42"/>
                  </a:lnTo>
                  <a:lnTo>
                    <a:pt x="15" y="40"/>
                  </a:lnTo>
                  <a:lnTo>
                    <a:pt x="15" y="39"/>
                  </a:lnTo>
                  <a:lnTo>
                    <a:pt x="16" y="35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21" y="25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4" y="11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1" name="Google Shape;231;p11"/>
            <p:cNvSpPr/>
            <p:nvPr/>
          </p:nvSpPr>
          <p:spPr>
            <a:xfrm>
              <a:off x="1169" y="3183"/>
              <a:ext cx="137" cy="51"/>
            </a:xfrm>
            <a:custGeom>
              <a:rect b="b" l="l" r="r" t="t"/>
              <a:pathLst>
                <a:path extrusionOk="0" h="39" w="81">
                  <a:moveTo>
                    <a:pt x="78" y="2"/>
                  </a:moveTo>
                  <a:lnTo>
                    <a:pt x="80" y="0"/>
                  </a:lnTo>
                  <a:lnTo>
                    <a:pt x="76" y="2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5"/>
                  </a:lnTo>
                  <a:lnTo>
                    <a:pt x="70" y="8"/>
                  </a:lnTo>
                  <a:lnTo>
                    <a:pt x="68" y="11"/>
                  </a:lnTo>
                  <a:lnTo>
                    <a:pt x="62" y="16"/>
                  </a:lnTo>
                  <a:lnTo>
                    <a:pt x="60" y="18"/>
                  </a:lnTo>
                  <a:lnTo>
                    <a:pt x="58" y="19"/>
                  </a:lnTo>
                  <a:lnTo>
                    <a:pt x="54" y="19"/>
                  </a:lnTo>
                  <a:lnTo>
                    <a:pt x="54" y="20"/>
                  </a:lnTo>
                  <a:lnTo>
                    <a:pt x="50" y="22"/>
                  </a:lnTo>
                  <a:lnTo>
                    <a:pt x="48" y="23"/>
                  </a:lnTo>
                  <a:lnTo>
                    <a:pt x="44" y="25"/>
                  </a:lnTo>
                  <a:lnTo>
                    <a:pt x="33" y="28"/>
                  </a:lnTo>
                  <a:lnTo>
                    <a:pt x="31" y="30"/>
                  </a:lnTo>
                  <a:lnTo>
                    <a:pt x="27" y="31"/>
                  </a:lnTo>
                  <a:lnTo>
                    <a:pt x="23" y="33"/>
                  </a:lnTo>
                  <a:lnTo>
                    <a:pt x="19" y="34"/>
                  </a:lnTo>
                  <a:lnTo>
                    <a:pt x="17" y="34"/>
                  </a:lnTo>
                  <a:lnTo>
                    <a:pt x="12" y="33"/>
                  </a:lnTo>
                  <a:lnTo>
                    <a:pt x="8" y="34"/>
                  </a:lnTo>
                  <a:lnTo>
                    <a:pt x="3" y="33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4" y="37"/>
                  </a:lnTo>
                  <a:lnTo>
                    <a:pt x="8" y="38"/>
                  </a:lnTo>
                  <a:lnTo>
                    <a:pt x="13" y="37"/>
                  </a:lnTo>
                  <a:lnTo>
                    <a:pt x="17" y="35"/>
                  </a:lnTo>
                  <a:lnTo>
                    <a:pt x="21" y="36"/>
                  </a:lnTo>
                  <a:lnTo>
                    <a:pt x="23" y="34"/>
                  </a:lnTo>
                  <a:lnTo>
                    <a:pt x="26" y="35"/>
                  </a:lnTo>
                  <a:lnTo>
                    <a:pt x="32" y="34"/>
                  </a:lnTo>
                  <a:lnTo>
                    <a:pt x="34" y="32"/>
                  </a:lnTo>
                  <a:lnTo>
                    <a:pt x="45" y="28"/>
                  </a:lnTo>
                  <a:lnTo>
                    <a:pt x="48" y="25"/>
                  </a:lnTo>
                  <a:lnTo>
                    <a:pt x="51" y="24"/>
                  </a:lnTo>
                  <a:lnTo>
                    <a:pt x="53" y="24"/>
                  </a:lnTo>
                  <a:lnTo>
                    <a:pt x="55" y="22"/>
                  </a:lnTo>
                  <a:lnTo>
                    <a:pt x="59" y="21"/>
                  </a:lnTo>
                  <a:lnTo>
                    <a:pt x="59" y="19"/>
                  </a:lnTo>
                  <a:lnTo>
                    <a:pt x="63" y="18"/>
                  </a:lnTo>
                  <a:lnTo>
                    <a:pt x="67" y="13"/>
                  </a:lnTo>
                  <a:lnTo>
                    <a:pt x="71" y="12"/>
                  </a:lnTo>
                  <a:lnTo>
                    <a:pt x="72" y="10"/>
                  </a:lnTo>
                  <a:lnTo>
                    <a:pt x="76" y="7"/>
                  </a:lnTo>
                  <a:lnTo>
                    <a:pt x="76" y="5"/>
                  </a:lnTo>
                  <a:lnTo>
                    <a:pt x="78" y="5"/>
                  </a:lnTo>
                  <a:lnTo>
                    <a:pt x="78" y="4"/>
                  </a:lnTo>
                  <a:lnTo>
                    <a:pt x="80" y="4"/>
                  </a:lnTo>
                  <a:lnTo>
                    <a:pt x="81" y="4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1124" y="3214"/>
              <a:ext cx="49" cy="20"/>
            </a:xfrm>
            <a:custGeom>
              <a:rect b="b" l="l" r="r" t="t"/>
              <a:pathLst>
                <a:path extrusionOk="0" h="15" w="29">
                  <a:moveTo>
                    <a:pt x="27" y="15"/>
                  </a:moveTo>
                  <a:lnTo>
                    <a:pt x="29" y="13"/>
                  </a:lnTo>
                  <a:lnTo>
                    <a:pt x="28" y="11"/>
                  </a:lnTo>
                  <a:lnTo>
                    <a:pt x="22" y="10"/>
                  </a:lnTo>
                  <a:lnTo>
                    <a:pt x="23" y="8"/>
                  </a:lnTo>
                  <a:lnTo>
                    <a:pt x="17" y="8"/>
                  </a:lnTo>
                  <a:lnTo>
                    <a:pt x="16" y="6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7" y="4"/>
                  </a:lnTo>
                  <a:lnTo>
                    <a:pt x="5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8" y="6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5" y="11"/>
                  </a:lnTo>
                  <a:lnTo>
                    <a:pt x="20" y="12"/>
                  </a:lnTo>
                  <a:lnTo>
                    <a:pt x="26" y="12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5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1056" y="3177"/>
              <a:ext cx="71" cy="41"/>
            </a:xfrm>
            <a:custGeom>
              <a:rect b="b" l="l" r="r" t="t"/>
              <a:pathLst>
                <a:path extrusionOk="0" h="31" w="42">
                  <a:moveTo>
                    <a:pt x="40" y="28"/>
                  </a:moveTo>
                  <a:lnTo>
                    <a:pt x="42" y="30"/>
                  </a:lnTo>
                  <a:lnTo>
                    <a:pt x="39" y="26"/>
                  </a:lnTo>
                  <a:lnTo>
                    <a:pt x="35" y="25"/>
                  </a:lnTo>
                  <a:lnTo>
                    <a:pt x="33" y="23"/>
                  </a:lnTo>
                  <a:lnTo>
                    <a:pt x="32" y="23"/>
                  </a:lnTo>
                  <a:lnTo>
                    <a:pt x="30" y="23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3" y="18"/>
                  </a:lnTo>
                  <a:lnTo>
                    <a:pt x="22" y="16"/>
                  </a:lnTo>
                  <a:lnTo>
                    <a:pt x="20" y="16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5" y="12"/>
                  </a:lnTo>
                  <a:lnTo>
                    <a:pt x="13" y="10"/>
                  </a:lnTo>
                  <a:lnTo>
                    <a:pt x="12" y="9"/>
                  </a:lnTo>
                  <a:lnTo>
                    <a:pt x="10" y="7"/>
                  </a:lnTo>
                  <a:lnTo>
                    <a:pt x="8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1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9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8" y="17"/>
                  </a:lnTo>
                  <a:lnTo>
                    <a:pt x="19" y="19"/>
                  </a:lnTo>
                  <a:lnTo>
                    <a:pt x="21" y="20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8" y="24"/>
                  </a:lnTo>
                  <a:lnTo>
                    <a:pt x="29" y="26"/>
                  </a:lnTo>
                  <a:lnTo>
                    <a:pt x="31" y="27"/>
                  </a:lnTo>
                  <a:lnTo>
                    <a:pt x="33" y="29"/>
                  </a:lnTo>
                  <a:lnTo>
                    <a:pt x="38" y="29"/>
                  </a:lnTo>
                  <a:lnTo>
                    <a:pt x="40" y="31"/>
                  </a:lnTo>
                  <a:lnTo>
                    <a:pt x="40" y="28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1024" y="3120"/>
              <a:ext cx="35" cy="60"/>
            </a:xfrm>
            <a:custGeom>
              <a:rect b="b" l="l" r="r" t="t"/>
              <a:pathLst>
                <a:path extrusionOk="0" h="46" w="21">
                  <a:moveTo>
                    <a:pt x="19" y="46"/>
                  </a:moveTo>
                  <a:lnTo>
                    <a:pt x="21" y="45"/>
                  </a:lnTo>
                  <a:lnTo>
                    <a:pt x="19" y="43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6" y="40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2" y="32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7" y="24"/>
                  </a:lnTo>
                  <a:lnTo>
                    <a:pt x="6" y="21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4" y="9"/>
                  </a:lnTo>
                  <a:lnTo>
                    <a:pt x="2" y="7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7"/>
                  </a:lnTo>
                  <a:lnTo>
                    <a:pt x="0" y="9"/>
                  </a:lnTo>
                  <a:lnTo>
                    <a:pt x="2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9" y="36"/>
                  </a:lnTo>
                  <a:lnTo>
                    <a:pt x="11" y="38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6" y="44"/>
                  </a:lnTo>
                  <a:lnTo>
                    <a:pt x="17" y="44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9" y="46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1022" y="3088"/>
              <a:ext cx="14" cy="34"/>
            </a:xfrm>
            <a:custGeom>
              <a:rect b="b" l="l" r="r" t="t"/>
              <a:pathLst>
                <a:path extrusionOk="0" h="26" w="8">
                  <a:moveTo>
                    <a:pt x="4" y="26"/>
                  </a:moveTo>
                  <a:lnTo>
                    <a:pt x="4" y="24"/>
                  </a:lnTo>
                  <a:lnTo>
                    <a:pt x="5" y="22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4"/>
                  </a:lnTo>
                  <a:lnTo>
                    <a:pt x="6" y="2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8" y="1"/>
                  </a:lnTo>
                  <a:lnTo>
                    <a:pt x="4" y="0"/>
                  </a:lnTo>
                  <a:lnTo>
                    <a:pt x="4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4" y="24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1031" y="3059"/>
              <a:ext cx="77" cy="112"/>
            </a:xfrm>
            <a:custGeom>
              <a:rect b="b" l="l" r="r" t="t"/>
              <a:pathLst>
                <a:path extrusionOk="0" h="85" w="46">
                  <a:moveTo>
                    <a:pt x="2" y="25"/>
                  </a:moveTo>
                  <a:lnTo>
                    <a:pt x="14" y="3"/>
                  </a:lnTo>
                  <a:lnTo>
                    <a:pt x="11" y="0"/>
                  </a:lnTo>
                  <a:lnTo>
                    <a:pt x="0" y="39"/>
                  </a:lnTo>
                  <a:lnTo>
                    <a:pt x="18" y="72"/>
                  </a:lnTo>
                  <a:lnTo>
                    <a:pt x="44" y="82"/>
                  </a:lnTo>
                  <a:lnTo>
                    <a:pt x="42" y="80"/>
                  </a:lnTo>
                  <a:lnTo>
                    <a:pt x="40" y="83"/>
                  </a:lnTo>
                  <a:lnTo>
                    <a:pt x="43" y="85"/>
                  </a:lnTo>
                  <a:lnTo>
                    <a:pt x="46" y="80"/>
                  </a:lnTo>
                  <a:lnTo>
                    <a:pt x="18" y="69"/>
                  </a:lnTo>
                  <a:lnTo>
                    <a:pt x="20" y="69"/>
                  </a:lnTo>
                  <a:lnTo>
                    <a:pt x="4" y="40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1" y="23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1098" y="3165"/>
              <a:ext cx="39" cy="31"/>
            </a:xfrm>
            <a:custGeom>
              <a:rect b="b" l="l" r="r" t="t"/>
              <a:pathLst>
                <a:path extrusionOk="0" h="23" w="23">
                  <a:moveTo>
                    <a:pt x="1" y="4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9" y="14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6" y="20"/>
                  </a:lnTo>
                  <a:lnTo>
                    <a:pt x="19" y="21"/>
                  </a:lnTo>
                  <a:lnTo>
                    <a:pt x="21" y="23"/>
                  </a:lnTo>
                  <a:lnTo>
                    <a:pt x="23" y="21"/>
                  </a:lnTo>
                  <a:lnTo>
                    <a:pt x="21" y="19"/>
                  </a:lnTo>
                  <a:lnTo>
                    <a:pt x="18" y="19"/>
                  </a:lnTo>
                  <a:lnTo>
                    <a:pt x="16" y="17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1" y="13"/>
                  </a:lnTo>
                  <a:lnTo>
                    <a:pt x="9" y="12"/>
                  </a:lnTo>
                  <a:lnTo>
                    <a:pt x="6" y="8"/>
                  </a:lnTo>
                  <a:lnTo>
                    <a:pt x="7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3" y="2"/>
                  </a:lnTo>
                  <a:lnTo>
                    <a:pt x="2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1135" y="3193"/>
              <a:ext cx="53" cy="12"/>
            </a:xfrm>
            <a:custGeom>
              <a:rect b="b" l="l" r="r" t="t"/>
              <a:pathLst>
                <a:path extrusionOk="0" h="9" w="31">
                  <a:moveTo>
                    <a:pt x="0" y="2"/>
                  </a:moveTo>
                  <a:lnTo>
                    <a:pt x="2" y="2"/>
                  </a:lnTo>
                  <a:lnTo>
                    <a:pt x="4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0" y="9"/>
                  </a:lnTo>
                  <a:lnTo>
                    <a:pt x="22" y="7"/>
                  </a:lnTo>
                  <a:lnTo>
                    <a:pt x="25" y="7"/>
                  </a:lnTo>
                  <a:lnTo>
                    <a:pt x="27" y="6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1184" y="3181"/>
              <a:ext cx="71" cy="21"/>
            </a:xfrm>
            <a:custGeom>
              <a:rect b="b" l="l" r="r" t="t"/>
              <a:pathLst>
                <a:path extrusionOk="0" h="16" w="42">
                  <a:moveTo>
                    <a:pt x="2" y="15"/>
                  </a:moveTo>
                  <a:lnTo>
                    <a:pt x="4" y="16"/>
                  </a:lnTo>
                  <a:lnTo>
                    <a:pt x="2" y="14"/>
                  </a:lnTo>
                  <a:lnTo>
                    <a:pt x="7" y="14"/>
                  </a:lnTo>
                  <a:lnTo>
                    <a:pt x="9" y="15"/>
                  </a:lnTo>
                  <a:lnTo>
                    <a:pt x="13" y="13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21" y="11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7" y="8"/>
                  </a:lnTo>
                  <a:lnTo>
                    <a:pt x="32" y="7"/>
                  </a:lnTo>
                  <a:lnTo>
                    <a:pt x="32" y="5"/>
                  </a:lnTo>
                  <a:lnTo>
                    <a:pt x="36" y="6"/>
                  </a:lnTo>
                  <a:lnTo>
                    <a:pt x="38" y="4"/>
                  </a:lnTo>
                  <a:lnTo>
                    <a:pt x="42" y="5"/>
                  </a:lnTo>
                  <a:lnTo>
                    <a:pt x="42" y="1"/>
                  </a:lnTo>
                  <a:lnTo>
                    <a:pt x="39" y="0"/>
                  </a:lnTo>
                  <a:lnTo>
                    <a:pt x="36" y="2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5" y="6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1252" y="3144"/>
              <a:ext cx="49" cy="44"/>
            </a:xfrm>
            <a:custGeom>
              <a:rect b="b" l="l" r="r" t="t"/>
              <a:pathLst>
                <a:path extrusionOk="0" h="33" w="29">
                  <a:moveTo>
                    <a:pt x="2" y="33"/>
                  </a:moveTo>
                  <a:lnTo>
                    <a:pt x="4" y="31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2" y="13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2" y="4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21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2" y="29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1296" y="3088"/>
              <a:ext cx="17" cy="59"/>
            </a:xfrm>
            <a:custGeom>
              <a:rect b="b" l="l" r="r" t="t"/>
              <a:pathLst>
                <a:path extrusionOk="0" h="45" w="10">
                  <a:moveTo>
                    <a:pt x="4" y="45"/>
                  </a:moveTo>
                  <a:lnTo>
                    <a:pt x="7" y="21"/>
                  </a:lnTo>
                  <a:lnTo>
                    <a:pt x="7" y="20"/>
                  </a:lnTo>
                  <a:lnTo>
                    <a:pt x="9" y="7"/>
                  </a:lnTo>
                  <a:lnTo>
                    <a:pt x="10" y="0"/>
                  </a:lnTo>
                  <a:lnTo>
                    <a:pt x="6" y="1"/>
                  </a:lnTo>
                  <a:lnTo>
                    <a:pt x="5" y="7"/>
                  </a:lnTo>
                  <a:lnTo>
                    <a:pt x="5" y="8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0" y="44"/>
                  </a:lnTo>
                  <a:lnTo>
                    <a:pt x="4" y="45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1303" y="3021"/>
              <a:ext cx="10" cy="70"/>
            </a:xfrm>
            <a:custGeom>
              <a:rect b="b" l="l" r="r" t="t"/>
              <a:pathLst>
                <a:path extrusionOk="0" h="53" w="6">
                  <a:moveTo>
                    <a:pt x="5" y="53"/>
                  </a:moveTo>
                  <a:lnTo>
                    <a:pt x="6" y="51"/>
                  </a:lnTo>
                  <a:lnTo>
                    <a:pt x="4" y="49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6" y="24"/>
                  </a:lnTo>
                  <a:lnTo>
                    <a:pt x="5" y="18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4" y="9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1" y="17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2" y="38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5" y="53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1252" y="2482"/>
              <a:ext cx="59" cy="542"/>
            </a:xfrm>
            <a:custGeom>
              <a:rect b="b" l="l" r="r" t="t"/>
              <a:pathLst>
                <a:path extrusionOk="0" h="413" w="35">
                  <a:moveTo>
                    <a:pt x="35" y="413"/>
                  </a:moveTo>
                  <a:lnTo>
                    <a:pt x="17" y="173"/>
                  </a:lnTo>
                  <a:lnTo>
                    <a:pt x="2" y="34"/>
                  </a:lnTo>
                  <a:lnTo>
                    <a:pt x="23" y="2"/>
                  </a:lnTo>
                  <a:lnTo>
                    <a:pt x="21" y="0"/>
                  </a:lnTo>
                  <a:lnTo>
                    <a:pt x="0" y="33"/>
                  </a:lnTo>
                  <a:lnTo>
                    <a:pt x="14" y="172"/>
                  </a:lnTo>
                  <a:lnTo>
                    <a:pt x="33" y="412"/>
                  </a:lnTo>
                  <a:lnTo>
                    <a:pt x="35" y="413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44" name="Google Shape;244;p11"/>
          <p:cNvSpPr txBox="1"/>
          <p:nvPr/>
        </p:nvSpPr>
        <p:spPr>
          <a:xfrm>
            <a:off x="685800" y="1219200"/>
            <a:ext cx="77851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em đọc giọng Fha trưởng theo đàn</a:t>
            </a:r>
            <a:endParaRPr/>
          </a:p>
        </p:txBody>
      </p:sp>
      <p:pic>
        <p:nvPicPr>
          <p:cNvPr descr="TREESCP" id="245" name="Google Shape;24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572000"/>
            <a:ext cx="8382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2514600"/>
            <a:ext cx="8153400" cy="1731962"/>
          </a:xfrm>
          <a:prstGeom prst="rect">
            <a:avLst/>
          </a:prstGeom>
          <a:noFill/>
          <a:ln cap="flat" cmpd="sng" w="9525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47" name="Google Shape;24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9200" y="25908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1000" y="2667000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"/>
          <p:cNvSpPr txBox="1"/>
          <p:nvPr>
            <p:ph type="title"/>
          </p:nvPr>
        </p:nvSpPr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5.Tập hát từng câu:</a:t>
            </a:r>
            <a:br>
              <a:rPr b="0" i="0" lang="en-US" sz="320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2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3200" u="none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em nghe từng câu sau đó hát theo mỗi câu 3 lần</a:t>
            </a:r>
            <a:r>
              <a:rPr b="0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(Chú ý chổ có dấu luyến và dấu nối )</a:t>
            </a:r>
            <a:endParaRPr/>
          </a:p>
        </p:txBody>
      </p:sp>
      <p:pic>
        <p:nvPicPr>
          <p:cNvPr id="254" name="Google Shape;254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2"/>
          <p:cNvSpPr txBox="1"/>
          <p:nvPr/>
        </p:nvSpPr>
        <p:spPr>
          <a:xfrm>
            <a:off x="304800" y="1762125"/>
            <a:ext cx="36258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Đoạn a hát sôi nổi,linh hoạt.</a:t>
            </a:r>
            <a:endParaRPr/>
          </a:p>
        </p:txBody>
      </p:sp>
      <p:sp>
        <p:nvSpPr>
          <p:cNvPr id="256" name="Google Shape;256;p12"/>
          <p:cNvSpPr txBox="1"/>
          <p:nvPr/>
        </p:nvSpPr>
        <p:spPr>
          <a:xfrm>
            <a:off x="457200" y="3132137"/>
            <a:ext cx="9556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</a:t>
            </a:r>
            <a:endParaRPr/>
          </a:p>
        </p:txBody>
      </p:sp>
      <p:sp>
        <p:nvSpPr>
          <p:cNvPr id="257" name="Google Shape;257;p12"/>
          <p:cNvSpPr txBox="1"/>
          <p:nvPr/>
        </p:nvSpPr>
        <p:spPr>
          <a:xfrm>
            <a:off x="2286000" y="6096000"/>
            <a:ext cx="1219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4</a:t>
            </a:r>
            <a:endParaRPr/>
          </a:p>
        </p:txBody>
      </p:sp>
      <p:sp>
        <p:nvSpPr>
          <p:cNvPr id="258" name="Google Shape;258;p12"/>
          <p:cNvSpPr txBox="1"/>
          <p:nvPr/>
        </p:nvSpPr>
        <p:spPr>
          <a:xfrm>
            <a:off x="0" y="5189537"/>
            <a:ext cx="9556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3</a:t>
            </a:r>
            <a:endParaRPr/>
          </a:p>
        </p:txBody>
      </p:sp>
      <p:sp>
        <p:nvSpPr>
          <p:cNvPr id="259" name="Google Shape;259;p12"/>
          <p:cNvSpPr txBox="1"/>
          <p:nvPr/>
        </p:nvSpPr>
        <p:spPr>
          <a:xfrm>
            <a:off x="0" y="4275137"/>
            <a:ext cx="9556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2</a:t>
            </a:r>
            <a:endParaRPr/>
          </a:p>
        </p:txBody>
      </p:sp>
      <p:sp>
        <p:nvSpPr>
          <p:cNvPr id="260" name="Google Shape;260;p12"/>
          <p:cNvSpPr txBox="1"/>
          <p:nvPr/>
        </p:nvSpPr>
        <p:spPr>
          <a:xfrm>
            <a:off x="8736012" y="6278562"/>
            <a:ext cx="40798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☝</a:t>
            </a:r>
            <a:endParaRPr/>
          </a:p>
        </p:txBody>
      </p:sp>
      <p:sp>
        <p:nvSpPr>
          <p:cNvPr id="261" name="Google Shape;261;p12"/>
          <p:cNvSpPr txBox="1"/>
          <p:nvPr/>
        </p:nvSpPr>
        <p:spPr>
          <a:xfrm>
            <a:off x="2133600" y="6278562"/>
            <a:ext cx="40798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☝</a:t>
            </a:r>
            <a:endParaRPr/>
          </a:p>
        </p:txBody>
      </p:sp>
      <p:sp>
        <p:nvSpPr>
          <p:cNvPr id="262" name="Google Shape;262;p12"/>
          <p:cNvSpPr txBox="1"/>
          <p:nvPr/>
        </p:nvSpPr>
        <p:spPr>
          <a:xfrm>
            <a:off x="7696200" y="4191000"/>
            <a:ext cx="4445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☝</a:t>
            </a:r>
            <a:endParaRPr/>
          </a:p>
        </p:txBody>
      </p:sp>
      <p:sp>
        <p:nvSpPr>
          <p:cNvPr id="263" name="Google Shape;263;p12"/>
          <p:cNvSpPr txBox="1"/>
          <p:nvPr/>
        </p:nvSpPr>
        <p:spPr>
          <a:xfrm>
            <a:off x="8534400" y="3124200"/>
            <a:ext cx="40798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☝</a:t>
            </a:r>
            <a:endParaRPr/>
          </a:p>
        </p:txBody>
      </p:sp>
      <p:pic>
        <p:nvPicPr>
          <p:cNvPr id="264" name="Google Shape;26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32004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41910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55626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320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"/>
            <a:ext cx="9144000" cy="62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3"/>
          <p:cNvSpPr txBox="1"/>
          <p:nvPr/>
        </p:nvSpPr>
        <p:spPr>
          <a:xfrm>
            <a:off x="228600" y="14478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</a:t>
            </a:r>
            <a:endParaRPr/>
          </a:p>
        </p:txBody>
      </p:sp>
      <p:sp>
        <p:nvSpPr>
          <p:cNvPr id="274" name="Google Shape;274;p13"/>
          <p:cNvSpPr txBox="1"/>
          <p:nvPr/>
        </p:nvSpPr>
        <p:spPr>
          <a:xfrm>
            <a:off x="0" y="60198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4</a:t>
            </a:r>
            <a:endParaRPr/>
          </a:p>
        </p:txBody>
      </p:sp>
      <p:sp>
        <p:nvSpPr>
          <p:cNvPr id="275" name="Google Shape;275;p13"/>
          <p:cNvSpPr txBox="1"/>
          <p:nvPr/>
        </p:nvSpPr>
        <p:spPr>
          <a:xfrm>
            <a:off x="3276600" y="41148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3</a:t>
            </a:r>
            <a:endParaRPr/>
          </a:p>
        </p:txBody>
      </p:sp>
      <p:sp>
        <p:nvSpPr>
          <p:cNvPr id="276" name="Google Shape;276;p13"/>
          <p:cNvSpPr txBox="1"/>
          <p:nvPr/>
        </p:nvSpPr>
        <p:spPr>
          <a:xfrm>
            <a:off x="1600200" y="32004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2</a:t>
            </a:r>
            <a:endParaRPr/>
          </a:p>
        </p:txBody>
      </p:sp>
      <p:sp>
        <p:nvSpPr>
          <p:cNvPr id="277" name="Google Shape;277;p13"/>
          <p:cNvSpPr txBox="1"/>
          <p:nvPr/>
        </p:nvSpPr>
        <p:spPr>
          <a:xfrm>
            <a:off x="8458200" y="6278562"/>
            <a:ext cx="40798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☝</a:t>
            </a:r>
            <a:endParaRPr/>
          </a:p>
        </p:txBody>
      </p:sp>
      <p:sp>
        <p:nvSpPr>
          <p:cNvPr id="278" name="Google Shape;278;p13"/>
          <p:cNvSpPr txBox="1"/>
          <p:nvPr/>
        </p:nvSpPr>
        <p:spPr>
          <a:xfrm>
            <a:off x="8458200" y="4267200"/>
            <a:ext cx="40798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☝</a:t>
            </a:r>
            <a:endParaRPr/>
          </a:p>
        </p:txBody>
      </p:sp>
      <p:sp>
        <p:nvSpPr>
          <p:cNvPr id="279" name="Google Shape;279;p13"/>
          <p:cNvSpPr txBox="1"/>
          <p:nvPr/>
        </p:nvSpPr>
        <p:spPr>
          <a:xfrm>
            <a:off x="3048000" y="4343400"/>
            <a:ext cx="40798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☝</a:t>
            </a:r>
            <a:endParaRPr/>
          </a:p>
        </p:txBody>
      </p:sp>
      <p:sp>
        <p:nvSpPr>
          <p:cNvPr id="280" name="Google Shape;280;p13"/>
          <p:cNvSpPr txBox="1"/>
          <p:nvPr/>
        </p:nvSpPr>
        <p:spPr>
          <a:xfrm>
            <a:off x="1447800" y="2667000"/>
            <a:ext cx="40798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rgbClr val="FF00FF"/>
                </a:solidFill>
                <a:latin typeface="Tahoma"/>
                <a:ea typeface="Tahoma"/>
                <a:cs typeface="Tahoma"/>
                <a:sym typeface="Tahoma"/>
              </a:rPr>
              <a:t>☝</a:t>
            </a:r>
            <a:endParaRPr/>
          </a:p>
        </p:txBody>
      </p:sp>
      <p:sp>
        <p:nvSpPr>
          <p:cNvPr id="281" name="Google Shape;281;p13"/>
          <p:cNvSpPr txBox="1"/>
          <p:nvPr/>
        </p:nvSpPr>
        <p:spPr>
          <a:xfrm>
            <a:off x="1143000" y="0"/>
            <a:ext cx="5715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Đoạn b hát tha thiết lôi cuốn</a:t>
            </a:r>
            <a:endParaRPr/>
          </a:p>
        </p:txBody>
      </p:sp>
      <p:pic>
        <p:nvPicPr>
          <p:cNvPr id="282" name="Google Shape;28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00" y="14478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8800" y="29718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9000" y="45720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6172200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"/>
          <p:cNvSpPr txBox="1"/>
          <p:nvPr>
            <p:ph type="title"/>
          </p:nvPr>
        </p:nvSpPr>
        <p:spPr>
          <a:xfrm>
            <a:off x="1981200" y="0"/>
            <a:ext cx="441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Times New Roman"/>
              <a:buNone/>
            </a:pPr>
            <a:r>
              <a:rPr b="0" i="0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Hát đầy đủ cả bài:</a:t>
            </a:r>
            <a:endParaRPr/>
          </a:p>
        </p:txBody>
      </p:sp>
      <p:pic>
        <p:nvPicPr>
          <p:cNvPr id="291" name="Google Shape;2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685800"/>
            <a:ext cx="73152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8800" y="3962400"/>
            <a:ext cx="73152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495800"/>
            <a:ext cx="18288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685800"/>
            <a:ext cx="18288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2667000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4"/>
          <p:cNvSpPr/>
          <p:nvPr/>
        </p:nvSpPr>
        <p:spPr>
          <a:xfrm>
            <a:off x="228600" y="152400"/>
            <a:ext cx="685800" cy="457200"/>
          </a:xfrm>
          <a:custGeom>
            <a:rect b="b" l="l" r="r" t="t"/>
            <a:pathLst>
              <a:path extrusionOk="0" h="21600" w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  <a:effectLst>
            <a:outerShdw blurRad="63500" dir="2700000" dist="107763">
              <a:srgbClr val="80808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Google Shape;297;p14"/>
          <p:cNvSpPr/>
          <p:nvPr/>
        </p:nvSpPr>
        <p:spPr>
          <a:xfrm>
            <a:off x="8077200" y="152400"/>
            <a:ext cx="685800" cy="457200"/>
          </a:xfrm>
          <a:custGeom>
            <a:rect b="b" l="l" r="r" t="t"/>
            <a:pathLst>
              <a:path extrusionOk="0" h="21600" w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  <a:effectLst>
            <a:outerShdw blurRad="63500" dir="2700000" dist="107763">
              <a:srgbClr val="80808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8" name="Google Shape;298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24000" y="228600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5"/>
          <p:cNvSpPr txBox="1"/>
          <p:nvPr/>
        </p:nvSpPr>
        <p:spPr>
          <a:xfrm>
            <a:off x="152400" y="5670550"/>
            <a:ext cx="8915400" cy="1196975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*Các em Nam hát đoạn a,các em nữ hát đoạn b sau đó đổi lại (Đoạn a hát sôi nổi,linh hoạt.Đoạn b hát tha thiết lôi cuốn) Câu cuối”</a:t>
            </a:r>
            <a:r>
              <a:rPr b="0" i="1" lang="en-US" sz="240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càng</a:t>
            </a:r>
            <a:r>
              <a:rPr b="0" i="0" lang="en-US" sz="240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en-US" sz="240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lắng sâu..</a:t>
            </a:r>
            <a:r>
              <a:rPr b="0" i="0" lang="en-US" sz="240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</a:t>
            </a:r>
            <a:r>
              <a:rPr b="0" i="1" lang="en-US" sz="240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bóng dáng ngôi trường</a:t>
            </a:r>
            <a:r>
              <a:rPr b="0" i="0" lang="en-US" sz="240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 hát 2 lần để kết thúc</a:t>
            </a:r>
            <a:endParaRPr/>
          </a:p>
        </p:txBody>
      </p:sp>
      <p:sp>
        <p:nvSpPr>
          <p:cNvPr id="304" name="Google Shape;304;p15"/>
          <p:cNvSpPr txBox="1"/>
          <p:nvPr>
            <p:ph type="title"/>
          </p:nvPr>
        </p:nvSpPr>
        <p:spPr>
          <a:xfrm>
            <a:off x="838200" y="0"/>
            <a:ext cx="5562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Hát theo cách hát đối đáp:</a:t>
            </a:r>
            <a:endParaRPr/>
          </a:p>
        </p:txBody>
      </p:sp>
      <p:pic>
        <p:nvPicPr>
          <p:cNvPr id="305" name="Google Shape;3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609600"/>
            <a:ext cx="73152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8800" y="3276600"/>
            <a:ext cx="73152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219200"/>
            <a:ext cx="18288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429000"/>
            <a:ext cx="18288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1000" y="22860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5"/>
          <p:cNvSpPr/>
          <p:nvPr/>
        </p:nvSpPr>
        <p:spPr>
          <a:xfrm>
            <a:off x="6553200" y="0"/>
            <a:ext cx="381000" cy="457200"/>
          </a:xfrm>
          <a:custGeom>
            <a:rect b="b" l="l" r="r" t="t"/>
            <a:pathLst>
              <a:path extrusionOk="0" h="21600" w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  <a:effectLst>
            <a:outerShdw blurRad="63500" dir="2700000" dist="107763">
              <a:srgbClr val="80808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7467600" y="0"/>
            <a:ext cx="381000" cy="457200"/>
          </a:xfrm>
          <a:custGeom>
            <a:rect b="b" l="l" r="r" t="t"/>
            <a:pathLst>
              <a:path extrusionOk="0" h="21600" w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  <a:effectLst>
            <a:outerShdw blurRad="63500" dir="2700000" dist="107763">
              <a:srgbClr val="80808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8458200" y="0"/>
            <a:ext cx="381000" cy="457200"/>
          </a:xfrm>
          <a:custGeom>
            <a:rect b="b" l="l" r="r" t="t"/>
            <a:pathLst>
              <a:path extrusionOk="0" h="21600" w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  <a:effectLst>
            <a:outerShdw blurRad="63500" dir="2700000" dist="107763">
              <a:srgbClr val="80808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6"/>
          <p:cNvSpPr txBox="1"/>
          <p:nvPr>
            <p:ph type="title"/>
          </p:nvPr>
        </p:nvSpPr>
        <p:spPr>
          <a:xfrm>
            <a:off x="457200" y="274637"/>
            <a:ext cx="8229600" cy="487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6.Cũng cố,dặn dò:</a:t>
            </a:r>
            <a:endParaRPr/>
          </a:p>
        </p:txBody>
      </p:sp>
      <p:sp>
        <p:nvSpPr>
          <p:cNvPr id="318" name="Google Shape;318;p16"/>
          <p:cNvSpPr txBox="1"/>
          <p:nvPr>
            <p:ph idx="1" type="body"/>
          </p:nvPr>
        </p:nvSpPr>
        <p:spPr>
          <a:xfrm>
            <a:off x="533400" y="1143000"/>
            <a:ext cx="91440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-Từng tổ đứng tại chổ trình bày bài hát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-Về nhà học thuộc lời bài hát,hát đúng giai điệu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hát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-Làm bài tập sách giáo khoa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Frames PPT 006" id="319" name="Google Shape;31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457200" y="274637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số hình ảnh về ngôi trường</a:t>
            </a:r>
            <a:endParaRPr/>
          </a:p>
        </p:txBody>
      </p:sp>
      <p:pic>
        <p:nvPicPr>
          <p:cNvPr descr="IMG_0607"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643687" y="-4983162"/>
            <a:ext cx="2239962" cy="1679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0607"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66800"/>
            <a:ext cx="46482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0668" id="93" name="Google Shape;9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8200" y="1371600"/>
            <a:ext cx="4495800" cy="2522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0724" id="94" name="Google Shape;9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3886200"/>
            <a:ext cx="46482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0682" id="95" name="Google Shape;9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48200" y="3886200"/>
            <a:ext cx="44958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838200"/>
            <a:ext cx="4191000" cy="2819400"/>
          </a:xfrm>
          <a:prstGeom prst="rect">
            <a:avLst/>
          </a:prstGeom>
          <a:noFill/>
          <a:ln cap="flat" cmpd="sng" w="9525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838200"/>
            <a:ext cx="4343400" cy="2819400"/>
          </a:xfrm>
          <a:prstGeom prst="rect">
            <a:avLst/>
          </a:prstGeom>
          <a:noFill/>
          <a:ln cap="flat" cmpd="sng" w="9525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0600" y="3810000"/>
            <a:ext cx="4191000" cy="2895600"/>
          </a:xfrm>
          <a:prstGeom prst="rect">
            <a:avLst/>
          </a:prstGeom>
          <a:noFill/>
          <a:ln cap="flat" cmpd="sng" w="9525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400" y="3838575"/>
            <a:ext cx="4419600" cy="2867025"/>
          </a:xfrm>
          <a:prstGeom prst="rect">
            <a:avLst/>
          </a:prstGeom>
          <a:noFill/>
          <a:ln cap="flat" cmpd="sng" w="9525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4" name="Google Shape;104;p3"/>
          <p:cNvSpPr txBox="1"/>
          <p:nvPr>
            <p:ph type="title"/>
          </p:nvPr>
        </p:nvSpPr>
        <p:spPr>
          <a:xfrm>
            <a:off x="457200" y="0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số hình ảnh về ngôi trường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1.Giới thiệu bài hát và tác giả</a:t>
            </a:r>
            <a:endParaRPr/>
          </a:p>
        </p:txBody>
      </p:sp>
      <p:sp>
        <p:nvSpPr>
          <p:cNvPr id="110" name="Google Shape;110;p4"/>
          <p:cNvSpPr txBox="1"/>
          <p:nvPr>
            <p:ph idx="1" type="body"/>
          </p:nvPr>
        </p:nvSpPr>
        <p:spPr>
          <a:xfrm>
            <a:off x="152400" y="1066800"/>
            <a:ext cx="3657600" cy="563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8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a.Giới thiệu bài hát: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em hãy nói lên những suy nghĩ của mình về mái trường mà em đã từng học ?</a:t>
            </a:r>
            <a:r>
              <a:rPr b="0" i="0" lang="en-US" sz="28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FF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Mái trường là nơi lưu giữ những tình cảm tốt đẹp về một thời cắp sách đến trường,</a:t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FF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nơi có thầy cô,bạn bè</a:t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FF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và những kỉ niệm thân thương nhất</a:t>
            </a:r>
            <a:endParaRPr/>
          </a:p>
        </p:txBody>
      </p:sp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6200" y="990600"/>
            <a:ext cx="52578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>
            <p:ph idx="1" type="body"/>
          </p:nvPr>
        </p:nvSpPr>
        <p:spPr>
          <a:xfrm>
            <a:off x="76200" y="228600"/>
            <a:ext cx="4419600" cy="6553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8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2400"/>
              <a:buFont typeface="Times New Roman"/>
              <a:buChar char="•"/>
            </a:pPr>
            <a:r>
              <a:rPr b="1" i="0" lang="en-US" sz="2400" u="none">
                <a:solidFill>
                  <a:srgbClr val="00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b.Tìm hiểu về Nhạc sĩ :</a:t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9999"/>
              </a:buClr>
              <a:buSzPts val="2400"/>
              <a:buFont typeface="Times New Roman"/>
              <a:buChar char="•"/>
            </a:pPr>
            <a:r>
              <a:rPr b="1" i="0" lang="en-US" sz="2400" u="none">
                <a:solidFill>
                  <a:srgbClr val="00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Hoàng Lân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300"/>
              <a:buFont typeface="Times New Roman"/>
              <a:buChar char="-"/>
            </a:pPr>
            <a:r>
              <a:rPr b="1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Nhạc sĩ Hoàng Lân là anh em sinh đôi với nhạc sĩ Hoàng Long.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300"/>
              <a:buFont typeface="Times New Roman"/>
              <a:buChar char="-"/>
            </a:pPr>
            <a:r>
              <a:rPr b="1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 sinh ngày 18/6/1942 tại thị xã Sơn Tây( Hà Tây).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300"/>
              <a:buFont typeface="Times New Roman"/>
              <a:buChar char="-"/>
            </a:pPr>
            <a:r>
              <a:rPr b="1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một nhạc sĩ gắn bó mật thiết với tuổi thơ. Ông đã sáng tác hàng trăm tác phẩm âm nhạc cho thiếu nhi trong hơn 40 năm qua.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300"/>
              <a:buFont typeface="Times New Roman"/>
              <a:buChar char="-"/>
            </a:pPr>
            <a:r>
              <a:rPr b="1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Âm nhạc của Hoàng Lân giản dị , trong sáng dễ thuộc , dễ nhớ, đã có sức sống trong các lứa tuổi thơ.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PPT29" id="117" name="Google Shape;117;p5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228600"/>
            <a:ext cx="4419600" cy="6553200"/>
          </a:xfrm>
          <a:prstGeom prst="rect">
            <a:avLst/>
          </a:prstGeom>
          <a:noFill/>
          <a:ln cap="flat" cmpd="sng" w="9525">
            <a:solidFill>
              <a:srgbClr val="800000"/>
            </a:solidFill>
            <a:prstDash val="solid"/>
            <a:miter lim="524288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>
            <p:ph idx="1" type="body"/>
          </p:nvPr>
        </p:nvSpPr>
        <p:spPr>
          <a:xfrm>
            <a:off x="304800" y="3886200"/>
            <a:ext cx="88392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 sáng tác tiêu biểu: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0" i="1" lang="en-US" sz="32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 học về</a:t>
            </a:r>
            <a:r>
              <a:rPr b="0" i="0" lang="en-US" sz="32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( 1962).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0" i="1" lang="en-US" sz="32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rừng xanh cháu về thăm lăng Bác</a:t>
            </a:r>
            <a:r>
              <a:rPr b="0" i="0" lang="en-US" sz="32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(1978).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0" i="1" lang="en-US" sz="32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Bác Hồ người cho em tất cả</a:t>
            </a:r>
            <a:r>
              <a:rPr b="0" i="0" lang="en-US" sz="32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(1975).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BH-voi-tnqt7_n" id="123" name="Google Shape;12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28600"/>
            <a:ext cx="4724400" cy="3657600"/>
          </a:xfrm>
          <a:prstGeom prst="rect">
            <a:avLst/>
          </a:prstGeom>
          <a:noFill/>
          <a:ln cap="flat" cmpd="sng" w="9525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24" name="Google Shape;12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5200" y="45720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0" y="51054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0800" y="57150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asen-001-large" id="127" name="Google Shape;12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67400" y="3733800"/>
            <a:ext cx="24384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12" id="128" name="Google Shape;128;p6"/>
          <p:cNvSpPr/>
          <p:nvPr/>
        </p:nvSpPr>
        <p:spPr>
          <a:xfrm>
            <a:off x="5486400" y="152400"/>
            <a:ext cx="3124200" cy="3886200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/>
          <p:nvPr>
            <p:ph type="title"/>
          </p:nvPr>
        </p:nvSpPr>
        <p:spPr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Nghe bài hát</a:t>
            </a:r>
            <a:r>
              <a:rPr b="0" i="0" lang="en-US" sz="32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34" name="Google Shape;1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762000"/>
            <a:ext cx="5791200" cy="3151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2800" y="3886200"/>
            <a:ext cx="57912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066800"/>
            <a:ext cx="32766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95400" y="381000"/>
            <a:ext cx="304800" cy="304800"/>
          </a:xfrm>
          <a:prstGeom prst="rect">
            <a:avLst/>
          </a:prstGeom>
          <a:noFill/>
          <a:ln cap="flat" cmpd="sng" w="9525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IMG_0658" id="138" name="Google Shape;138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3657600"/>
            <a:ext cx="3276600" cy="3200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/>
          <p:nvPr>
            <p:ph type="title"/>
          </p:nvPr>
        </p:nvSpPr>
        <p:spPr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3.Phân tích bài hát:Bài hát có mấy đoạn,giọng gì?</a:t>
            </a:r>
            <a:endParaRPr/>
          </a:p>
        </p:txBody>
      </p:sp>
      <p:sp>
        <p:nvSpPr>
          <p:cNvPr id="144" name="Google Shape;144;p8"/>
          <p:cNvSpPr txBox="1"/>
          <p:nvPr>
            <p:ph idx="1" type="body"/>
          </p:nvPr>
        </p:nvSpPr>
        <p:spPr>
          <a:xfrm>
            <a:off x="457200" y="533400"/>
            <a:ext cx="7543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hát có 2 đoạn, giọng Fha trưởng</a:t>
            </a:r>
            <a:r>
              <a:rPr b="1" i="0" lang="en-US" sz="24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(vì hoá biếu có 1 dấu giáng và kết thúc ở</a:t>
            </a:r>
            <a:r>
              <a:rPr b="1" i="0" lang="en-US" sz="24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nốt fha thăng)</a:t>
            </a:r>
            <a:endParaRPr/>
          </a:p>
        </p:txBody>
      </p:sp>
      <p:pic>
        <p:nvPicPr>
          <p:cNvPr id="145" name="Google Shape;1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8"/>
          <p:cNvSpPr txBox="1"/>
          <p:nvPr/>
        </p:nvSpPr>
        <p:spPr>
          <a:xfrm>
            <a:off x="0" y="1533525"/>
            <a:ext cx="12001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Đoạn 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9"/>
          <p:cNvSpPr txBox="1"/>
          <p:nvPr/>
        </p:nvSpPr>
        <p:spPr>
          <a:xfrm>
            <a:off x="0" y="847725"/>
            <a:ext cx="1220787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Đoạn b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2010-08-18T07:28:40Z</dcterms:created>
</cp:coreProperties>
</file>