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79" r:id="rId3"/>
    <p:sldId id="485" r:id="rId4"/>
    <p:sldId id="487" r:id="rId5"/>
    <p:sldId id="489" r:id="rId6"/>
    <p:sldId id="491" r:id="rId7"/>
    <p:sldId id="494" r:id="rId8"/>
    <p:sldId id="481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35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pPr/>
              <a:t>8/1/2021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xmlns="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xmlns="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:a16="http://schemas.microsoft.com/office/drawing/2014/main" xmlns="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bậc phụ huynh</a:t>
            </a:r>
            <a:endParaRPr lang="x-none" sz="3600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xmlns="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xmlns="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xmlns="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xmlns="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xmlns="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xmlns="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4">
            <a:extLst>
              <a:ext uri="{FF2B5EF4-FFF2-40B4-BE49-F238E27FC236}">
                <a16:creationId xmlns:a16="http://schemas.microsoft.com/office/drawing/2014/main" xmlns="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</a:t>
            </a: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học Lich Sử lớp 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6</a:t>
            </a:r>
            <a:endParaRPr lang="x-none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1758462" y="104172"/>
            <a:ext cx="803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FDA5A-C1E5-A04A-9A28-D0F32CA399B6}"/>
              </a:ext>
            </a:extLst>
          </p:cNvPr>
          <p:cNvSpPr txBox="1"/>
          <p:nvPr/>
        </p:nvSpPr>
        <p:spPr>
          <a:xfrm>
            <a:off x="379828" y="883096"/>
            <a:ext cx="896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7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-4883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478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2C9250-FEE9-2F47-AD22-61BAE4ABFD2C}"/>
              </a:ext>
            </a:extLst>
          </p:cNvPr>
          <p:cNvSpPr txBox="1"/>
          <p:nvPr/>
        </p:nvSpPr>
        <p:spPr>
          <a:xfrm>
            <a:off x="94526" y="1407806"/>
            <a:ext cx="510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Khúc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Dụ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gây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dựng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nền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chủ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 </a:t>
            </a:r>
            <a:endParaRPr lang="x-non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F9538F-8169-8643-A8F3-CF7E6650DAC2}"/>
              </a:ext>
            </a:extLst>
          </p:cNvPr>
          <p:cNvSpPr txBox="1"/>
          <p:nvPr/>
        </p:nvSpPr>
        <p:spPr>
          <a:xfrm>
            <a:off x="0" y="1869471"/>
            <a:ext cx="5106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-905:Nhân cơ hội rối ren, Khúc Thừa Dụ đã tập hợp nhân dân, chiếm thành, tự xưng là  Tiết độ xứ </a:t>
            </a:r>
            <a:endParaRPr lang="en-US" sz="2000" dirty="0" smtClean="0"/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 </a:t>
            </a:r>
            <a:endParaRPr lang="x-none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4F05073-6A25-484A-B674-F4811FAF90E5}"/>
              </a:ext>
            </a:extLst>
          </p:cNvPr>
          <p:cNvCxnSpPr/>
          <p:nvPr/>
        </p:nvCxnSpPr>
        <p:spPr>
          <a:xfrm>
            <a:off x="5106124" y="1407806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1758462" y="104172"/>
            <a:ext cx="803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6F9538F-8169-8643-A8F3-CF7E6650DAC2}"/>
              </a:ext>
            </a:extLst>
          </p:cNvPr>
          <p:cNvSpPr txBox="1"/>
          <p:nvPr/>
        </p:nvSpPr>
        <p:spPr>
          <a:xfrm>
            <a:off x="0" y="3165231"/>
            <a:ext cx="5106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-906: Nhà Đường buộc phải công nhận điều này</a:t>
            </a:r>
            <a:endParaRPr lang="en-US" sz="2000" dirty="0" smtClean="0"/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 </a:t>
            </a:r>
            <a:endParaRPr lang="x-none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0650" y="1407806"/>
            <a:ext cx="2799470" cy="28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364" y="1407806"/>
            <a:ext cx="2857500" cy="28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3970116" y="104172"/>
            <a:ext cx="47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9F4057-9753-B54C-8065-4B52DC2DA622}"/>
              </a:ext>
            </a:extLst>
          </p:cNvPr>
          <p:cNvSpPr txBox="1"/>
          <p:nvPr/>
        </p:nvSpPr>
        <p:spPr>
          <a:xfrm>
            <a:off x="65219" y="970727"/>
            <a:ext cx="478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651BCB-1214-BD43-9CAF-D65BDD56AC06}"/>
              </a:ext>
            </a:extLst>
          </p:cNvPr>
          <p:cNvSpPr txBox="1"/>
          <p:nvPr/>
        </p:nvSpPr>
        <p:spPr>
          <a:xfrm>
            <a:off x="102848" y="1433623"/>
            <a:ext cx="5672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-Sau khi cha mất, Khúc Hạo lên nối nghiệp và tiến hành nhiều chính sách tiến bộ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Admin\Pictures\tải xuống (6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387" y="1617785"/>
            <a:ext cx="3854547" cy="278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94528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3981157" y="52099"/>
            <a:ext cx="47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</a:t>
            </a:r>
            <a:r>
              <a:rPr lang="en-US" sz="2400" b="1" dirty="0" smtClean="0"/>
              <a:t>NGOẶT LỊCH SỬ ĐẦU THẾ KỈ X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8492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2C9250-FEE9-2F47-AD22-61BAE4ABFD2C}"/>
              </a:ext>
            </a:extLst>
          </p:cNvPr>
          <p:cNvSpPr txBox="1"/>
          <p:nvPr/>
        </p:nvSpPr>
        <p:spPr>
          <a:xfrm>
            <a:off x="94528" y="1097301"/>
            <a:ext cx="5321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-931. Dương Đình Nghệ kéo quân tiến đánh, làm chủ thành Đại La, giành thắng lợi và khôi phục nền tự chủ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10F576F-12E9-3647-A970-A5052E766F1A}"/>
              </a:ext>
            </a:extLst>
          </p:cNvPr>
          <p:cNvCxnSpPr/>
          <p:nvPr/>
        </p:nvCxnSpPr>
        <p:spPr>
          <a:xfrm>
            <a:off x="5416064" y="1097300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8059" y="1097301"/>
            <a:ext cx="2604803" cy="34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078" y="1097300"/>
            <a:ext cx="6564922" cy="46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94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106272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3970116" y="104172"/>
            <a:ext cx="47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849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2C9250-FEE9-2F47-AD22-61BAE4ABFD2C}"/>
              </a:ext>
            </a:extLst>
          </p:cNvPr>
          <p:cNvSpPr txBox="1"/>
          <p:nvPr/>
        </p:nvSpPr>
        <p:spPr>
          <a:xfrm>
            <a:off x="0" y="574675"/>
            <a:ext cx="586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Ngô</a:t>
            </a:r>
            <a:r>
              <a:rPr lang="en-US" sz="2400" dirty="0" smtClean="0"/>
              <a:t> </a:t>
            </a:r>
            <a:r>
              <a:rPr lang="en-US" sz="2400" dirty="0" err="1" smtClean="0"/>
              <a:t>Quyền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 </a:t>
            </a:r>
            <a:r>
              <a:rPr lang="en-US" sz="2400" dirty="0" err="1" smtClean="0"/>
              <a:t>kế</a:t>
            </a:r>
            <a:r>
              <a:rPr lang="en-US" sz="2400" dirty="0" smtClean="0"/>
              <a:t> </a:t>
            </a:r>
            <a:r>
              <a:rPr lang="en-US" sz="2400" dirty="0" err="1" smtClean="0"/>
              <a:t>hoạch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giặc</a:t>
            </a:r>
            <a:r>
              <a:rPr lang="en-US" sz="2400" dirty="0" smtClean="0"/>
              <a:t> ở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cửa</a:t>
            </a:r>
            <a:r>
              <a:rPr lang="en-US" sz="2400" dirty="0" smtClean="0"/>
              <a:t> </a:t>
            </a:r>
            <a:r>
              <a:rPr lang="en-US" sz="2400" dirty="0" err="1" smtClean="0"/>
              <a:t>biển</a:t>
            </a:r>
            <a:r>
              <a:rPr lang="en-US" sz="2400" dirty="0" smtClean="0"/>
              <a:t> </a:t>
            </a:r>
            <a:r>
              <a:rPr lang="en-US" sz="2400" dirty="0" err="1" smtClean="0"/>
              <a:t>Bạch</a:t>
            </a:r>
            <a:r>
              <a:rPr lang="en-US" sz="2400" dirty="0" smtClean="0"/>
              <a:t> </a:t>
            </a:r>
            <a:r>
              <a:rPr lang="en-US" sz="2400" dirty="0" err="1" smtClean="0"/>
              <a:t>Đằng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CBA9E5-A094-7C43-8285-0A340276F3C5}"/>
              </a:ext>
            </a:extLst>
          </p:cNvPr>
          <p:cNvSpPr txBox="1"/>
          <p:nvPr/>
        </p:nvSpPr>
        <p:spPr>
          <a:xfrm>
            <a:off x="94526" y="2022028"/>
            <a:ext cx="57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Nét</a:t>
            </a:r>
            <a:r>
              <a:rPr lang="en-US" sz="2400" dirty="0" smtClean="0"/>
              <a:t> </a:t>
            </a:r>
            <a:r>
              <a:rPr lang="en-US" sz="2400" dirty="0" err="1" smtClean="0"/>
              <a:t>độc</a:t>
            </a:r>
            <a:r>
              <a:rPr lang="en-US" sz="2400" dirty="0" smtClean="0"/>
              <a:t> </a:t>
            </a:r>
            <a:r>
              <a:rPr lang="en-US" sz="2400" dirty="0" err="1" smtClean="0"/>
              <a:t>đáo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nghệ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giặc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NQ: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13F27F-99EF-0740-9071-E3B8278DB34B}"/>
              </a:ext>
            </a:extLst>
          </p:cNvPr>
          <p:cNvSpPr txBox="1"/>
          <p:nvPr/>
        </p:nvSpPr>
        <p:spPr>
          <a:xfrm>
            <a:off x="94526" y="3222357"/>
            <a:ext cx="6206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Xây</a:t>
            </a:r>
            <a:r>
              <a:rPr lang="en-US" sz="2400" dirty="0" smtClean="0"/>
              <a:t> </a:t>
            </a:r>
            <a:r>
              <a:rPr lang="en-US" sz="2400" dirty="0" err="1" smtClean="0"/>
              <a:t>dựng</a:t>
            </a:r>
            <a:r>
              <a:rPr lang="en-US" sz="2400" dirty="0" smtClean="0"/>
              <a:t> </a:t>
            </a:r>
            <a:r>
              <a:rPr lang="en-US" sz="2400" dirty="0" err="1" smtClean="0"/>
              <a:t>bãi</a:t>
            </a:r>
            <a:r>
              <a:rPr lang="en-US" sz="2400" dirty="0" smtClean="0"/>
              <a:t> </a:t>
            </a:r>
            <a:r>
              <a:rPr lang="en-US" sz="2400" dirty="0" err="1" smtClean="0"/>
              <a:t>cọc</a:t>
            </a:r>
            <a:r>
              <a:rPr lang="en-US" sz="2400" dirty="0" smtClean="0"/>
              <a:t> </a:t>
            </a:r>
            <a:r>
              <a:rPr lang="en-US" sz="2400" dirty="0" err="1" smtClean="0"/>
              <a:t>ngầm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Lợi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thủy</a:t>
            </a:r>
            <a:r>
              <a:rPr lang="en-US" sz="2400" dirty="0" smtClean="0"/>
              <a:t> </a:t>
            </a:r>
            <a:r>
              <a:rPr lang="en-US" sz="2400" dirty="0" err="1" smtClean="0"/>
              <a:t>triều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giành</a:t>
            </a:r>
            <a:r>
              <a:rPr lang="en-US" sz="2400" dirty="0" smtClean="0"/>
              <a:t> </a:t>
            </a:r>
            <a:r>
              <a:rPr lang="en-US" sz="2400" dirty="0" err="1" smtClean="0"/>
              <a:t>thắng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endParaRPr lang="x-none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C:\Users\Admin\Pictures\tải xuống (8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381" y="1342661"/>
            <a:ext cx="2492407" cy="248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10F576F-12E9-3647-A970-A5052E766F1A}"/>
              </a:ext>
            </a:extLst>
          </p:cNvPr>
          <p:cNvCxnSpPr/>
          <p:nvPr/>
        </p:nvCxnSpPr>
        <p:spPr>
          <a:xfrm>
            <a:off x="5866228" y="1342661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:\Users\Admin\Pictures\tải xuống (7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0461" y="1342661"/>
            <a:ext cx="2800425" cy="248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Pictures\220px-Bãi_cọc_cửa_sông_Bạch_Đằn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9018" y="4053354"/>
            <a:ext cx="3320563" cy="22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10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3970115" y="104172"/>
            <a:ext cx="5273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17: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EDAE1D-670B-2A4C-A4B2-0CAD2AC7E5E7}"/>
              </a:ext>
            </a:extLst>
          </p:cNvPr>
          <p:cNvSpPr txBox="1"/>
          <p:nvPr/>
        </p:nvSpPr>
        <p:spPr>
          <a:xfrm>
            <a:off x="138644" y="1044749"/>
            <a:ext cx="673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0C9277-8003-8B4C-9777-5EAED781638E}"/>
              </a:ext>
            </a:extLst>
          </p:cNvPr>
          <p:cNvSpPr txBox="1"/>
          <p:nvPr/>
        </p:nvSpPr>
        <p:spPr>
          <a:xfrm>
            <a:off x="138644" y="1476948"/>
            <a:ext cx="1205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 </a:t>
            </a:r>
            <a:r>
              <a:rPr lang="vi-VN" sz="2400" dirty="0" smtClean="0"/>
              <a:t>Giới thiệu 1 nhân vật lịch sử có liên quan đến điểm di tích lịch sử mà em ấn tượng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987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xmlns="" val="412043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201</Words>
  <PresentationFormat>Custom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2021-07-16T02:46:11Z</dcterms:created>
  <dcterms:modified xsi:type="dcterms:W3CDTF">2021-08-01T15:23:53Z</dcterms:modified>
</cp:coreProperties>
</file>