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6"/>
  </p:notesMasterIdLst>
  <p:sldIdLst>
    <p:sldId id="518" r:id="rId11"/>
    <p:sldId id="471" r:id="rId12"/>
    <p:sldId id="353" r:id="rId13"/>
    <p:sldId id="519" r:id="rId14"/>
    <p:sldId id="520" r:id="rId15"/>
    <p:sldId id="352" r:id="rId16"/>
    <p:sldId id="521" r:id="rId17"/>
    <p:sldId id="522" r:id="rId18"/>
    <p:sldId id="523" r:id="rId19"/>
    <p:sldId id="524" r:id="rId20"/>
    <p:sldId id="525" r:id="rId21"/>
    <p:sldId id="526" r:id="rId22"/>
    <p:sldId id="527" r:id="rId23"/>
    <p:sldId id="528" r:id="rId24"/>
    <p:sldId id="529" r:id="rId25"/>
    <p:sldId id="532" r:id="rId26"/>
    <p:sldId id="530" r:id="rId27"/>
    <p:sldId id="533" r:id="rId28"/>
    <p:sldId id="531" r:id="rId29"/>
    <p:sldId id="535" r:id="rId30"/>
    <p:sldId id="537" r:id="rId31"/>
    <p:sldId id="539" r:id="rId32"/>
    <p:sldId id="538" r:id="rId33"/>
    <p:sldId id="540" r:id="rId34"/>
    <p:sldId id="297" r:id="rId35"/>
  </p:sldIdLst>
  <p:sldSz cx="12190413" cy="6859588"/>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4040"/>
    <a:srgbClr val="BC1B20"/>
    <a:srgbClr val="C96D46"/>
    <a:srgbClr val="DB2524"/>
    <a:srgbClr val="222A35"/>
    <a:srgbClr val="FC3333"/>
    <a:srgbClr val="E50011"/>
    <a:srgbClr val="BE2732"/>
    <a:srgbClr val="A52D29"/>
    <a:srgbClr val="0094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6" autoAdjust="0"/>
    <p:restoredTop sz="97778" autoAdjust="0"/>
  </p:normalViewPr>
  <p:slideViewPr>
    <p:cSldViewPr snapToGrid="0" showGuides="1">
      <p:cViewPr varScale="1">
        <p:scale>
          <a:sx n="70" d="100"/>
          <a:sy n="70" d="100"/>
        </p:scale>
        <p:origin x="708" y="78"/>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A75216-158D-4FE5-8EA3-0594E97C20E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zh-CN" altLang="en-US"/>
        </a:p>
      </dgm:t>
    </dgm:pt>
    <dgm:pt modelId="{4F4062F9-E8C7-48EA-A617-A9B775988AF5}">
      <dgm:prSet phldrT="[文本]"/>
      <dgm:spPr>
        <a:solidFill>
          <a:schemeClr val="tx1"/>
        </a:solidFill>
      </dgm:spPr>
      <dgm:t>
        <a:bodyPr/>
        <a:lstStyle/>
        <a:p>
          <a:r>
            <a:rPr lang="zh-CN" altLang="en-US" dirty="0">
              <a:solidFill>
                <a:schemeClr val="bg1"/>
              </a:solidFill>
              <a:latin typeface="微软雅黑" panose="020B0503020204020204" pitchFamily="34" charset="-122"/>
              <a:ea typeface="微软雅黑" panose="020B0503020204020204" pitchFamily="34" charset="-122"/>
            </a:rPr>
            <a:t>措施一</a:t>
          </a:r>
        </a:p>
      </dgm:t>
    </dgm:pt>
    <dgm:pt modelId="{5A7A4A94-25B0-4AFC-8C39-6B5B738743EE}" type="parTrans" cxnId="{FF017D6E-451A-4143-A4C6-E276CAF5A84E}">
      <dgm:prSet/>
      <dgm:spPr/>
      <dgm:t>
        <a:bodyPr/>
        <a:lstStyle/>
        <a:p>
          <a:endParaRPr lang="zh-CN" altLang="en-US"/>
        </a:p>
      </dgm:t>
    </dgm:pt>
    <dgm:pt modelId="{6D01A89C-0C2E-40CF-84DE-39975D58F263}" type="sibTrans" cxnId="{FF017D6E-451A-4143-A4C6-E276CAF5A84E}">
      <dgm:prSet/>
      <dgm:spPr/>
      <dgm:t>
        <a:bodyPr/>
        <a:lstStyle/>
        <a:p>
          <a:endParaRPr lang="zh-CN" altLang="en-US"/>
        </a:p>
      </dgm:t>
    </dgm:pt>
    <dgm:pt modelId="{B41D7AF7-EC30-4F90-935D-F2CAF6092C52}">
      <dgm:prSet phldrT="[文本]"/>
      <dgm:spPr>
        <a:solidFill>
          <a:schemeClr val="tx1"/>
        </a:solidFill>
      </dgm:spPr>
      <dgm:t>
        <a:bodyPr/>
        <a:lstStyle/>
        <a:p>
          <a:r>
            <a:rPr lang="zh-CN" altLang="en-US" dirty="0">
              <a:solidFill>
                <a:schemeClr val="bg1"/>
              </a:solidFill>
              <a:latin typeface="微软雅黑" panose="020B0503020204020204" pitchFamily="34" charset="-122"/>
              <a:ea typeface="微软雅黑" panose="020B0503020204020204" pitchFamily="34" charset="-122"/>
            </a:rPr>
            <a:t>措施二</a:t>
          </a:r>
        </a:p>
      </dgm:t>
    </dgm:pt>
    <dgm:pt modelId="{55F222EF-4F36-4795-BFF6-D26E81E271B4}" type="parTrans" cxnId="{4E7BF7C2-6801-4DDC-B19A-74A14D803691}">
      <dgm:prSet/>
      <dgm:spPr/>
      <dgm:t>
        <a:bodyPr/>
        <a:lstStyle/>
        <a:p>
          <a:endParaRPr lang="zh-CN" altLang="en-US"/>
        </a:p>
      </dgm:t>
    </dgm:pt>
    <dgm:pt modelId="{93C8DC32-65F1-4F8C-AFD1-1C37253C6D67}" type="sibTrans" cxnId="{4E7BF7C2-6801-4DDC-B19A-74A14D803691}">
      <dgm:prSet/>
      <dgm:spPr/>
      <dgm:t>
        <a:bodyPr/>
        <a:lstStyle/>
        <a:p>
          <a:endParaRPr lang="zh-CN" altLang="en-US"/>
        </a:p>
      </dgm:t>
    </dgm:pt>
    <dgm:pt modelId="{C927F96C-C397-44AC-8256-F70A42C6C951}">
      <dgm:prSet phldrT="[文本]"/>
      <dgm:spPr>
        <a:solidFill>
          <a:schemeClr val="tx1"/>
        </a:solidFill>
      </dgm:spPr>
      <dgm:t>
        <a:bodyPr/>
        <a:lstStyle/>
        <a:p>
          <a:r>
            <a:rPr lang="zh-CN" altLang="en-US" dirty="0">
              <a:latin typeface="微软雅黑" panose="020B0503020204020204" pitchFamily="34" charset="-122"/>
              <a:ea typeface="微软雅黑" panose="020B0503020204020204" pitchFamily="34" charset="-122"/>
            </a:rPr>
            <a:t>措施三</a:t>
          </a:r>
        </a:p>
      </dgm:t>
    </dgm:pt>
    <dgm:pt modelId="{5796B5BF-1FFB-42D6-A45F-7C7193815BDA}" type="parTrans" cxnId="{F74EAE36-DDA9-47A2-B789-CA172793921F}">
      <dgm:prSet/>
      <dgm:spPr/>
      <dgm:t>
        <a:bodyPr/>
        <a:lstStyle/>
        <a:p>
          <a:endParaRPr lang="zh-CN" altLang="en-US"/>
        </a:p>
      </dgm:t>
    </dgm:pt>
    <dgm:pt modelId="{6CAF4B5B-AB26-4B40-98E4-99A7D72FFF5A}" type="sibTrans" cxnId="{F74EAE36-DDA9-47A2-B789-CA172793921F}">
      <dgm:prSet/>
      <dgm:spPr/>
      <dgm:t>
        <a:bodyPr/>
        <a:lstStyle/>
        <a:p>
          <a:endParaRPr lang="zh-CN" altLang="en-US"/>
        </a:p>
      </dgm:t>
    </dgm:pt>
    <dgm:pt modelId="{518624AB-92BD-4F3C-BE11-135A955195B8}">
      <dgm:prSet phldrT="[文本]"/>
      <dgm:spPr>
        <a:solidFill>
          <a:schemeClr val="tx1"/>
        </a:solidFill>
      </dgm:spPr>
      <dgm:t>
        <a:bodyPr/>
        <a:lstStyle/>
        <a:p>
          <a:r>
            <a:rPr lang="zh-CN" altLang="en-US" dirty="0">
              <a:latin typeface="微软雅黑" panose="020B0503020204020204" pitchFamily="34" charset="-122"/>
              <a:ea typeface="微软雅黑" panose="020B0503020204020204" pitchFamily="34" charset="-122"/>
            </a:rPr>
            <a:t>措施四</a:t>
          </a:r>
        </a:p>
      </dgm:t>
    </dgm:pt>
    <dgm:pt modelId="{AC28A027-C812-4EE3-AEC3-21EE5FD3389E}" type="parTrans" cxnId="{68C98411-B4CF-46D3-950D-F81A44FF8690}">
      <dgm:prSet/>
      <dgm:spPr/>
      <dgm:t>
        <a:bodyPr/>
        <a:lstStyle/>
        <a:p>
          <a:endParaRPr lang="zh-CN" altLang="en-US"/>
        </a:p>
      </dgm:t>
    </dgm:pt>
    <dgm:pt modelId="{6384FA71-12C6-4BDF-8E64-A940878A4F35}" type="sibTrans" cxnId="{68C98411-B4CF-46D3-950D-F81A44FF8690}">
      <dgm:prSet/>
      <dgm:spPr/>
      <dgm:t>
        <a:bodyPr/>
        <a:lstStyle/>
        <a:p>
          <a:endParaRPr lang="zh-CN" altLang="en-US"/>
        </a:p>
      </dgm:t>
    </dgm:pt>
    <dgm:pt modelId="{599CC529-E762-4759-8D65-D7997595A823}" type="pres">
      <dgm:prSet presAssocID="{44A75216-158D-4FE5-8EA3-0594E97C20E4}" presName="cycleMatrixDiagram" presStyleCnt="0">
        <dgm:presLayoutVars>
          <dgm:chMax val="1"/>
          <dgm:dir/>
          <dgm:animLvl val="lvl"/>
          <dgm:resizeHandles val="exact"/>
        </dgm:presLayoutVars>
      </dgm:prSet>
      <dgm:spPr/>
      <dgm:t>
        <a:bodyPr/>
        <a:lstStyle/>
        <a:p>
          <a:endParaRPr lang="zh-CN" altLang="en-US"/>
        </a:p>
      </dgm:t>
    </dgm:pt>
    <dgm:pt modelId="{26A02F0A-67D7-49E5-BFEB-C7A3F25C6823}" type="pres">
      <dgm:prSet presAssocID="{44A75216-158D-4FE5-8EA3-0594E97C20E4}" presName="children" presStyleCnt="0"/>
      <dgm:spPr/>
    </dgm:pt>
    <dgm:pt modelId="{FFFD277C-11B7-4CAF-8F31-2318282E4A57}" type="pres">
      <dgm:prSet presAssocID="{44A75216-158D-4FE5-8EA3-0594E97C20E4}" presName="childPlaceholder" presStyleCnt="0"/>
      <dgm:spPr/>
    </dgm:pt>
    <dgm:pt modelId="{5EE0FA4F-C351-4AF7-A97E-43A668B2C206}" type="pres">
      <dgm:prSet presAssocID="{44A75216-158D-4FE5-8EA3-0594E97C20E4}" presName="circle" presStyleCnt="0"/>
      <dgm:spPr/>
    </dgm:pt>
    <dgm:pt modelId="{6DB3FDCF-F5B4-48FE-9005-5D8E5DED4EEE}" type="pres">
      <dgm:prSet presAssocID="{44A75216-158D-4FE5-8EA3-0594E97C20E4}" presName="quadrant1" presStyleLbl="node1" presStyleIdx="0" presStyleCnt="4">
        <dgm:presLayoutVars>
          <dgm:chMax val="1"/>
          <dgm:bulletEnabled val="1"/>
        </dgm:presLayoutVars>
      </dgm:prSet>
      <dgm:spPr/>
      <dgm:t>
        <a:bodyPr/>
        <a:lstStyle/>
        <a:p>
          <a:endParaRPr lang="zh-CN" altLang="en-US"/>
        </a:p>
      </dgm:t>
    </dgm:pt>
    <dgm:pt modelId="{498B9C5D-3D6C-44B5-8774-96BD96BE9836}" type="pres">
      <dgm:prSet presAssocID="{44A75216-158D-4FE5-8EA3-0594E97C20E4}" presName="quadrant2" presStyleLbl="node1" presStyleIdx="1" presStyleCnt="4">
        <dgm:presLayoutVars>
          <dgm:chMax val="1"/>
          <dgm:bulletEnabled val="1"/>
        </dgm:presLayoutVars>
      </dgm:prSet>
      <dgm:spPr/>
      <dgm:t>
        <a:bodyPr/>
        <a:lstStyle/>
        <a:p>
          <a:endParaRPr lang="zh-CN" altLang="en-US"/>
        </a:p>
      </dgm:t>
    </dgm:pt>
    <dgm:pt modelId="{772D6349-184F-4DAB-A4BC-DC952E873C9B}" type="pres">
      <dgm:prSet presAssocID="{44A75216-158D-4FE5-8EA3-0594E97C20E4}" presName="quadrant3" presStyleLbl="node1" presStyleIdx="2" presStyleCnt="4">
        <dgm:presLayoutVars>
          <dgm:chMax val="1"/>
          <dgm:bulletEnabled val="1"/>
        </dgm:presLayoutVars>
      </dgm:prSet>
      <dgm:spPr/>
      <dgm:t>
        <a:bodyPr/>
        <a:lstStyle/>
        <a:p>
          <a:endParaRPr lang="zh-CN" altLang="en-US"/>
        </a:p>
      </dgm:t>
    </dgm:pt>
    <dgm:pt modelId="{4EA7D60C-FF9B-46E7-A920-0A9B5FD128BC}" type="pres">
      <dgm:prSet presAssocID="{44A75216-158D-4FE5-8EA3-0594E97C20E4}" presName="quadrant4" presStyleLbl="node1" presStyleIdx="3" presStyleCnt="4">
        <dgm:presLayoutVars>
          <dgm:chMax val="1"/>
          <dgm:bulletEnabled val="1"/>
        </dgm:presLayoutVars>
      </dgm:prSet>
      <dgm:spPr/>
      <dgm:t>
        <a:bodyPr/>
        <a:lstStyle/>
        <a:p>
          <a:endParaRPr lang="zh-CN" altLang="en-US"/>
        </a:p>
      </dgm:t>
    </dgm:pt>
    <dgm:pt modelId="{26B18A28-8DB6-4710-96C3-9BAC3321324E}" type="pres">
      <dgm:prSet presAssocID="{44A75216-158D-4FE5-8EA3-0594E97C20E4}" presName="quadrantPlaceholder" presStyleCnt="0"/>
      <dgm:spPr/>
    </dgm:pt>
    <dgm:pt modelId="{4654F522-A416-44B6-9191-E7580140F473}" type="pres">
      <dgm:prSet presAssocID="{44A75216-158D-4FE5-8EA3-0594E97C20E4}" presName="center1" presStyleLbl="fgShp" presStyleIdx="0" presStyleCnt="2"/>
      <dgm:spPr>
        <a:solidFill>
          <a:schemeClr val="bg1"/>
        </a:solidFill>
        <a:ln>
          <a:noFill/>
        </a:ln>
      </dgm:spPr>
    </dgm:pt>
    <dgm:pt modelId="{6C25716D-45F4-42B2-8229-ADF017891CB0}" type="pres">
      <dgm:prSet presAssocID="{44A75216-158D-4FE5-8EA3-0594E97C20E4}" presName="center2" presStyleLbl="fgShp" presStyleIdx="1" presStyleCnt="2"/>
      <dgm:spPr>
        <a:solidFill>
          <a:schemeClr val="bg1"/>
        </a:solidFill>
        <a:ln>
          <a:noFill/>
        </a:ln>
      </dgm:spPr>
    </dgm:pt>
  </dgm:ptLst>
  <dgm:cxnLst>
    <dgm:cxn modelId="{A8EED559-570D-4211-B570-1A41CBBAF5F0}" type="presOf" srcId="{4F4062F9-E8C7-48EA-A617-A9B775988AF5}" destId="{6DB3FDCF-F5B4-48FE-9005-5D8E5DED4EEE}" srcOrd="0" destOrd="0" presId="urn:microsoft.com/office/officeart/2005/8/layout/cycle4"/>
    <dgm:cxn modelId="{FF017D6E-451A-4143-A4C6-E276CAF5A84E}" srcId="{44A75216-158D-4FE5-8EA3-0594E97C20E4}" destId="{4F4062F9-E8C7-48EA-A617-A9B775988AF5}" srcOrd="0" destOrd="0" parTransId="{5A7A4A94-25B0-4AFC-8C39-6B5B738743EE}" sibTransId="{6D01A89C-0C2E-40CF-84DE-39975D58F263}"/>
    <dgm:cxn modelId="{867DEC9F-01DD-4B18-B08C-21F9C882512C}" type="presOf" srcId="{518624AB-92BD-4F3C-BE11-135A955195B8}" destId="{4EA7D60C-FF9B-46E7-A920-0A9B5FD128BC}" srcOrd="0" destOrd="0" presId="urn:microsoft.com/office/officeart/2005/8/layout/cycle4"/>
    <dgm:cxn modelId="{96C7567B-0B1A-485F-ADEA-FCB67FD53AA4}" type="presOf" srcId="{B41D7AF7-EC30-4F90-935D-F2CAF6092C52}" destId="{498B9C5D-3D6C-44B5-8774-96BD96BE9836}" srcOrd="0" destOrd="0" presId="urn:microsoft.com/office/officeart/2005/8/layout/cycle4"/>
    <dgm:cxn modelId="{F74EAE36-DDA9-47A2-B789-CA172793921F}" srcId="{44A75216-158D-4FE5-8EA3-0594E97C20E4}" destId="{C927F96C-C397-44AC-8256-F70A42C6C951}" srcOrd="2" destOrd="0" parTransId="{5796B5BF-1FFB-42D6-A45F-7C7193815BDA}" sibTransId="{6CAF4B5B-AB26-4B40-98E4-99A7D72FFF5A}"/>
    <dgm:cxn modelId="{3A36DECA-FD94-4970-A372-1CF4C850C219}" type="presOf" srcId="{C927F96C-C397-44AC-8256-F70A42C6C951}" destId="{772D6349-184F-4DAB-A4BC-DC952E873C9B}" srcOrd="0" destOrd="0" presId="urn:microsoft.com/office/officeart/2005/8/layout/cycle4"/>
    <dgm:cxn modelId="{68C98411-B4CF-46D3-950D-F81A44FF8690}" srcId="{44A75216-158D-4FE5-8EA3-0594E97C20E4}" destId="{518624AB-92BD-4F3C-BE11-135A955195B8}" srcOrd="3" destOrd="0" parTransId="{AC28A027-C812-4EE3-AEC3-21EE5FD3389E}" sibTransId="{6384FA71-12C6-4BDF-8E64-A940878A4F35}"/>
    <dgm:cxn modelId="{78586774-FCA6-475F-9BA0-4EF4D7BCD979}" type="presOf" srcId="{44A75216-158D-4FE5-8EA3-0594E97C20E4}" destId="{599CC529-E762-4759-8D65-D7997595A823}" srcOrd="0" destOrd="0" presId="urn:microsoft.com/office/officeart/2005/8/layout/cycle4"/>
    <dgm:cxn modelId="{4E7BF7C2-6801-4DDC-B19A-74A14D803691}" srcId="{44A75216-158D-4FE5-8EA3-0594E97C20E4}" destId="{B41D7AF7-EC30-4F90-935D-F2CAF6092C52}" srcOrd="1" destOrd="0" parTransId="{55F222EF-4F36-4795-BFF6-D26E81E271B4}" sibTransId="{93C8DC32-65F1-4F8C-AFD1-1C37253C6D67}"/>
    <dgm:cxn modelId="{14E24DD6-0B5E-4312-9DF1-7CD614FFE30A}" type="presParOf" srcId="{599CC529-E762-4759-8D65-D7997595A823}" destId="{26A02F0A-67D7-49E5-BFEB-C7A3F25C6823}" srcOrd="0" destOrd="0" presId="urn:microsoft.com/office/officeart/2005/8/layout/cycle4"/>
    <dgm:cxn modelId="{2D83352C-349C-4698-849D-1B13725C4204}" type="presParOf" srcId="{26A02F0A-67D7-49E5-BFEB-C7A3F25C6823}" destId="{FFFD277C-11B7-4CAF-8F31-2318282E4A57}" srcOrd="0" destOrd="0" presId="urn:microsoft.com/office/officeart/2005/8/layout/cycle4"/>
    <dgm:cxn modelId="{5068949A-74C7-4853-9922-91C2538EA77C}" type="presParOf" srcId="{599CC529-E762-4759-8D65-D7997595A823}" destId="{5EE0FA4F-C351-4AF7-A97E-43A668B2C206}" srcOrd="1" destOrd="0" presId="urn:microsoft.com/office/officeart/2005/8/layout/cycle4"/>
    <dgm:cxn modelId="{72101FB7-5CB5-4BE1-B695-D522B65ED5B9}" type="presParOf" srcId="{5EE0FA4F-C351-4AF7-A97E-43A668B2C206}" destId="{6DB3FDCF-F5B4-48FE-9005-5D8E5DED4EEE}" srcOrd="0" destOrd="0" presId="urn:microsoft.com/office/officeart/2005/8/layout/cycle4"/>
    <dgm:cxn modelId="{991CF0E8-F6F6-42B0-9660-CEE820A96F05}" type="presParOf" srcId="{5EE0FA4F-C351-4AF7-A97E-43A668B2C206}" destId="{498B9C5D-3D6C-44B5-8774-96BD96BE9836}" srcOrd="1" destOrd="0" presId="urn:microsoft.com/office/officeart/2005/8/layout/cycle4"/>
    <dgm:cxn modelId="{B3232A23-890C-48E5-9CE0-397D76F51DB5}" type="presParOf" srcId="{5EE0FA4F-C351-4AF7-A97E-43A668B2C206}" destId="{772D6349-184F-4DAB-A4BC-DC952E873C9B}" srcOrd="2" destOrd="0" presId="urn:microsoft.com/office/officeart/2005/8/layout/cycle4"/>
    <dgm:cxn modelId="{18B2083D-68E6-4720-8143-A57BBE325441}" type="presParOf" srcId="{5EE0FA4F-C351-4AF7-A97E-43A668B2C206}" destId="{4EA7D60C-FF9B-46E7-A920-0A9B5FD128BC}" srcOrd="3" destOrd="0" presId="urn:microsoft.com/office/officeart/2005/8/layout/cycle4"/>
    <dgm:cxn modelId="{D0057DC9-7A12-4E89-887B-630CA3FBDB4B}" type="presParOf" srcId="{5EE0FA4F-C351-4AF7-A97E-43A668B2C206}" destId="{26B18A28-8DB6-4710-96C3-9BAC3321324E}" srcOrd="4" destOrd="0" presId="urn:microsoft.com/office/officeart/2005/8/layout/cycle4"/>
    <dgm:cxn modelId="{D8AA2810-4DA4-4807-962B-5EEEC1922126}" type="presParOf" srcId="{599CC529-E762-4759-8D65-D7997595A823}" destId="{4654F522-A416-44B6-9191-E7580140F473}" srcOrd="2" destOrd="0" presId="urn:microsoft.com/office/officeart/2005/8/layout/cycle4"/>
    <dgm:cxn modelId="{4B1BF9A8-48A2-4017-98F8-7F2C81F3071B}" type="presParOf" srcId="{599CC529-E762-4759-8D65-D7997595A823}" destId="{6C25716D-45F4-42B2-8229-ADF017891CB0}" srcOrd="3" destOrd="0" presId="urn:microsoft.com/office/officeart/2005/8/layout/cycle4"/>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3FDCF-F5B4-48FE-9005-5D8E5DED4EEE}">
      <dsp:nvSpPr>
        <dsp:cNvPr id="0" name=""/>
        <dsp:cNvSpPr/>
      </dsp:nvSpPr>
      <dsp:spPr>
        <a:xfrm>
          <a:off x="1234983" y="229296"/>
          <a:ext cx="1741846" cy="1741846"/>
        </a:xfrm>
        <a:prstGeom prst="pieWedg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zh-CN" altLang="en-US" sz="2300" kern="1200" dirty="0">
              <a:solidFill>
                <a:schemeClr val="bg1"/>
              </a:solidFill>
              <a:latin typeface="微软雅黑" panose="020B0503020204020204" pitchFamily="34" charset="-122"/>
              <a:ea typeface="微软雅黑" panose="020B0503020204020204" pitchFamily="34" charset="-122"/>
            </a:rPr>
            <a:t>措施一</a:t>
          </a:r>
        </a:p>
      </dsp:txBody>
      <dsp:txXfrm>
        <a:off x="1745158" y="739471"/>
        <a:ext cx="1231671" cy="1231671"/>
      </dsp:txXfrm>
    </dsp:sp>
    <dsp:sp modelId="{498B9C5D-3D6C-44B5-8774-96BD96BE9836}">
      <dsp:nvSpPr>
        <dsp:cNvPr id="0" name=""/>
        <dsp:cNvSpPr/>
      </dsp:nvSpPr>
      <dsp:spPr>
        <a:xfrm rot="5400000">
          <a:off x="3057284" y="229296"/>
          <a:ext cx="1741846" cy="1741846"/>
        </a:xfrm>
        <a:prstGeom prst="pieWedg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zh-CN" altLang="en-US" sz="2300" kern="1200" dirty="0">
              <a:solidFill>
                <a:schemeClr val="bg1"/>
              </a:solidFill>
              <a:latin typeface="微软雅黑" panose="020B0503020204020204" pitchFamily="34" charset="-122"/>
              <a:ea typeface="微软雅黑" panose="020B0503020204020204" pitchFamily="34" charset="-122"/>
            </a:rPr>
            <a:t>措施二</a:t>
          </a:r>
        </a:p>
      </dsp:txBody>
      <dsp:txXfrm rot="-5400000">
        <a:off x="3057284" y="739471"/>
        <a:ext cx="1231671" cy="1231671"/>
      </dsp:txXfrm>
    </dsp:sp>
    <dsp:sp modelId="{772D6349-184F-4DAB-A4BC-DC952E873C9B}">
      <dsp:nvSpPr>
        <dsp:cNvPr id="0" name=""/>
        <dsp:cNvSpPr/>
      </dsp:nvSpPr>
      <dsp:spPr>
        <a:xfrm rot="10800000">
          <a:off x="3057284" y="2051597"/>
          <a:ext cx="1741846" cy="1741846"/>
        </a:xfrm>
        <a:prstGeom prst="pieWedg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zh-CN" altLang="en-US" sz="2300" kern="1200" dirty="0">
              <a:latin typeface="微软雅黑" panose="020B0503020204020204" pitchFamily="34" charset="-122"/>
              <a:ea typeface="微软雅黑" panose="020B0503020204020204" pitchFamily="34" charset="-122"/>
            </a:rPr>
            <a:t>措施三</a:t>
          </a:r>
        </a:p>
      </dsp:txBody>
      <dsp:txXfrm rot="10800000">
        <a:off x="3057284" y="2051597"/>
        <a:ext cx="1231671" cy="1231671"/>
      </dsp:txXfrm>
    </dsp:sp>
    <dsp:sp modelId="{4EA7D60C-FF9B-46E7-A920-0A9B5FD128BC}">
      <dsp:nvSpPr>
        <dsp:cNvPr id="0" name=""/>
        <dsp:cNvSpPr/>
      </dsp:nvSpPr>
      <dsp:spPr>
        <a:xfrm rot="16200000">
          <a:off x="1234983" y="2051597"/>
          <a:ext cx="1741846" cy="1741846"/>
        </a:xfrm>
        <a:prstGeom prst="pieWedg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zh-CN" altLang="en-US" sz="2300" kern="1200" dirty="0">
              <a:latin typeface="微软雅黑" panose="020B0503020204020204" pitchFamily="34" charset="-122"/>
              <a:ea typeface="微软雅黑" panose="020B0503020204020204" pitchFamily="34" charset="-122"/>
            </a:rPr>
            <a:t>措施四</a:t>
          </a:r>
        </a:p>
      </dsp:txBody>
      <dsp:txXfrm rot="5400000">
        <a:off x="1745158" y="2051597"/>
        <a:ext cx="1231671" cy="1231671"/>
      </dsp:txXfrm>
    </dsp:sp>
    <dsp:sp modelId="{4654F522-A416-44B6-9191-E7580140F473}">
      <dsp:nvSpPr>
        <dsp:cNvPr id="0" name=""/>
        <dsp:cNvSpPr/>
      </dsp:nvSpPr>
      <dsp:spPr>
        <a:xfrm>
          <a:off x="2716357" y="1649323"/>
          <a:ext cx="601399" cy="522956"/>
        </a:xfrm>
        <a:prstGeom prst="circularArrow">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dsp:style>
    </dsp:sp>
    <dsp:sp modelId="{6C25716D-45F4-42B2-8229-ADF017891CB0}">
      <dsp:nvSpPr>
        <dsp:cNvPr id="0" name=""/>
        <dsp:cNvSpPr/>
      </dsp:nvSpPr>
      <dsp:spPr>
        <a:xfrm rot="10800000">
          <a:off x="2716357" y="1850460"/>
          <a:ext cx="601399" cy="522956"/>
        </a:xfrm>
        <a:prstGeom prst="circularArrow">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2017/7/11</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362550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2750871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extLst>
      <p:ext uri="{BB962C8B-B14F-4D97-AF65-F5344CB8AC3E}">
        <p14:creationId xmlns:p14="http://schemas.microsoft.com/office/powerpoint/2010/main" val="4115609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1860096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extLst>
      <p:ext uri="{BB962C8B-B14F-4D97-AF65-F5344CB8AC3E}">
        <p14:creationId xmlns:p14="http://schemas.microsoft.com/office/powerpoint/2010/main" val="2441911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extLst>
      <p:ext uri="{BB962C8B-B14F-4D97-AF65-F5344CB8AC3E}">
        <p14:creationId xmlns:p14="http://schemas.microsoft.com/office/powerpoint/2010/main" val="47432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extLst>
      <p:ext uri="{BB962C8B-B14F-4D97-AF65-F5344CB8AC3E}">
        <p14:creationId xmlns:p14="http://schemas.microsoft.com/office/powerpoint/2010/main" val="588290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extLst>
      <p:ext uri="{BB962C8B-B14F-4D97-AF65-F5344CB8AC3E}">
        <p14:creationId xmlns:p14="http://schemas.microsoft.com/office/powerpoint/2010/main" val="3150642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extLst>
      <p:ext uri="{BB962C8B-B14F-4D97-AF65-F5344CB8AC3E}">
        <p14:creationId xmlns:p14="http://schemas.microsoft.com/office/powerpoint/2010/main" val="561762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extLst>
      <p:ext uri="{BB962C8B-B14F-4D97-AF65-F5344CB8AC3E}">
        <p14:creationId xmlns:p14="http://schemas.microsoft.com/office/powerpoint/2010/main" val="1290800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extLst>
      <p:ext uri="{BB962C8B-B14F-4D97-AF65-F5344CB8AC3E}">
        <p14:creationId xmlns:p14="http://schemas.microsoft.com/office/powerpoint/2010/main" val="230174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3097969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extLst>
      <p:ext uri="{BB962C8B-B14F-4D97-AF65-F5344CB8AC3E}">
        <p14:creationId xmlns:p14="http://schemas.microsoft.com/office/powerpoint/2010/main" val="1596864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extLst>
      <p:ext uri="{BB962C8B-B14F-4D97-AF65-F5344CB8AC3E}">
        <p14:creationId xmlns:p14="http://schemas.microsoft.com/office/powerpoint/2010/main" val="1747422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extLst>
      <p:ext uri="{BB962C8B-B14F-4D97-AF65-F5344CB8AC3E}">
        <p14:creationId xmlns:p14="http://schemas.microsoft.com/office/powerpoint/2010/main" val="283556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extLst>
      <p:ext uri="{BB962C8B-B14F-4D97-AF65-F5344CB8AC3E}">
        <p14:creationId xmlns:p14="http://schemas.microsoft.com/office/powerpoint/2010/main" val="1644107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extLst>
      <p:ext uri="{BB962C8B-B14F-4D97-AF65-F5344CB8AC3E}">
        <p14:creationId xmlns:p14="http://schemas.microsoft.com/office/powerpoint/2010/main" val="526891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extLst>
      <p:ext uri="{BB962C8B-B14F-4D97-AF65-F5344CB8AC3E}">
        <p14:creationId xmlns:p14="http://schemas.microsoft.com/office/powerpoint/2010/main" val="381920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112175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extLst>
      <p:ext uri="{BB962C8B-B14F-4D97-AF65-F5344CB8AC3E}">
        <p14:creationId xmlns:p14="http://schemas.microsoft.com/office/powerpoint/2010/main" val="1208476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extLst>
      <p:ext uri="{BB962C8B-B14F-4D97-AF65-F5344CB8AC3E}">
        <p14:creationId xmlns:p14="http://schemas.microsoft.com/office/powerpoint/2010/main" val="4266843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750883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3839283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575684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extLst>
      <p:ext uri="{BB962C8B-B14F-4D97-AF65-F5344CB8AC3E}">
        <p14:creationId xmlns:p14="http://schemas.microsoft.com/office/powerpoint/2010/main" val="3202216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2017/7/11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036915558"/>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2017/7/11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73770020"/>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2017/7/11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92723526"/>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11/07/2017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632798120"/>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11/07/2017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83489971"/>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11/07/2017</a:t>
            </a:fld>
            <a:endParaRPr lang="en-JM" dirty="0">
              <a:solidFill>
                <a:prstClr val="black">
                  <a:tint val="75000"/>
                </a:prstClr>
              </a:solidFill>
            </a:endParaRPr>
          </a:p>
        </p:txBody>
      </p:sp>
    </p:spTree>
    <p:extLst>
      <p:ext uri="{BB962C8B-B14F-4D97-AF65-F5344CB8AC3E}">
        <p14:creationId xmlns:p14="http://schemas.microsoft.com/office/powerpoint/2010/main" val="1255497097"/>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11/07/2017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46453402"/>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11/07/2017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70962210"/>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11/07/2017</a:t>
            </a:fld>
            <a:endParaRPr lang="en-JM" dirty="0">
              <a:solidFill>
                <a:prstClr val="black">
                  <a:tint val="75000"/>
                </a:prstClr>
              </a:solidFill>
            </a:endParaRPr>
          </a:p>
        </p:txBody>
      </p:sp>
    </p:spTree>
    <p:extLst>
      <p:ext uri="{BB962C8B-B14F-4D97-AF65-F5344CB8AC3E}">
        <p14:creationId xmlns:p14="http://schemas.microsoft.com/office/powerpoint/2010/main" val="2718168417"/>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11/07/2017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28932927"/>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11/07/2017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697907939"/>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2017/7/11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75678660"/>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11/07/2017</a:t>
            </a:fld>
            <a:endParaRPr lang="en-JM" dirty="0">
              <a:solidFill>
                <a:prstClr val="black">
                  <a:tint val="75000"/>
                </a:prstClr>
              </a:solidFill>
            </a:endParaRPr>
          </a:p>
        </p:txBody>
      </p:sp>
    </p:spTree>
    <p:extLst>
      <p:ext uri="{BB962C8B-B14F-4D97-AF65-F5344CB8AC3E}">
        <p14:creationId xmlns:p14="http://schemas.microsoft.com/office/powerpoint/2010/main" val="2214738144"/>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11/07/2017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0303932"/>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11/07/2017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945302849"/>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11/07/2017</a:t>
            </a:fld>
            <a:endParaRPr lang="en-JM" dirty="0">
              <a:solidFill>
                <a:prstClr val="black">
                  <a:tint val="75000"/>
                </a:prstClr>
              </a:solidFill>
            </a:endParaRPr>
          </a:p>
        </p:txBody>
      </p:sp>
    </p:spTree>
    <p:extLst>
      <p:ext uri="{BB962C8B-B14F-4D97-AF65-F5344CB8AC3E}">
        <p14:creationId xmlns:p14="http://schemas.microsoft.com/office/powerpoint/2010/main" val="4162990736"/>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11/07/2017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37292218"/>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11/07/2017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174124145"/>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11/07/2017</a:t>
            </a:fld>
            <a:endParaRPr lang="en-JM" dirty="0">
              <a:solidFill>
                <a:prstClr val="black">
                  <a:tint val="75000"/>
                </a:prstClr>
              </a:solidFill>
            </a:endParaRPr>
          </a:p>
        </p:txBody>
      </p:sp>
    </p:spTree>
    <p:extLst>
      <p:ext uri="{BB962C8B-B14F-4D97-AF65-F5344CB8AC3E}">
        <p14:creationId xmlns:p14="http://schemas.microsoft.com/office/powerpoint/2010/main" val="2118474266"/>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11/07/2017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46944412"/>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11/07/2017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502747024"/>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11/07/2017</a:t>
            </a:fld>
            <a:endParaRPr lang="en-JM" dirty="0">
              <a:solidFill>
                <a:prstClr val="black">
                  <a:tint val="75000"/>
                </a:prstClr>
              </a:solidFill>
            </a:endParaRPr>
          </a:p>
        </p:txBody>
      </p:sp>
    </p:spTree>
    <p:extLst>
      <p:ext uri="{BB962C8B-B14F-4D97-AF65-F5344CB8AC3E}">
        <p14:creationId xmlns:p14="http://schemas.microsoft.com/office/powerpoint/2010/main" val="3380151556"/>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2017/7/11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68261975"/>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11/07/2017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3521294096"/>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11/07/2017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8163827"/>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11/07/2017</a:t>
            </a:fld>
            <a:endParaRPr lang="en-JM" dirty="0">
              <a:solidFill>
                <a:prstClr val="black">
                  <a:tint val="75000"/>
                </a:prstClr>
              </a:solidFill>
            </a:endParaRPr>
          </a:p>
        </p:txBody>
      </p:sp>
    </p:spTree>
    <p:extLst>
      <p:ext uri="{BB962C8B-B14F-4D97-AF65-F5344CB8AC3E}">
        <p14:creationId xmlns:p14="http://schemas.microsoft.com/office/powerpoint/2010/main" val="2932136213"/>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11/07/2017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963950714"/>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11/07/2017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3552026902"/>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11/07/2017</a:t>
            </a:fld>
            <a:endParaRPr lang="en-JM" dirty="0">
              <a:solidFill>
                <a:prstClr val="black">
                  <a:tint val="75000"/>
                </a:prstClr>
              </a:solidFill>
            </a:endParaRPr>
          </a:p>
        </p:txBody>
      </p:sp>
    </p:spTree>
    <p:extLst>
      <p:ext uri="{BB962C8B-B14F-4D97-AF65-F5344CB8AC3E}">
        <p14:creationId xmlns:p14="http://schemas.microsoft.com/office/powerpoint/2010/main" val="1915925690"/>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7/11/2017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7/11/2017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7/11/2017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7/11/2017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2017/7/11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28902318"/>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7/11/2017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7/11/2017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7/11/2017</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7/11/2017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7/11/2017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7/11/2017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7/11/2017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2017/7/11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59191107"/>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2017/7/11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68750460"/>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2017/7/11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39858109"/>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2017/7/11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088435494"/>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2017/7/11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226505172"/>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2017/7/11</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7/11/2017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11/07/2017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11/07/2017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11/07/2017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11/07/2017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11/07/2017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11/07/2017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11/07/2017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11/07/2017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43.xml"/><Relationship Id="rId7" Type="http://schemas.openxmlformats.org/officeDocument/2006/relationships/image" Target="../media/image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notesSlide" Target="../notesSlides/notesSlide1.xml"/><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43.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43.xml"/><Relationship Id="rId18" Type="http://schemas.openxmlformats.org/officeDocument/2006/relationships/diagramColors" Target="../diagrams/colors1.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diagramQuickStyle" Target="../diagrams/quickStyle1.xml"/><Relationship Id="rId2" Type="http://schemas.openxmlformats.org/officeDocument/2006/relationships/tags" Target="../tags/tag3.xml"/><Relationship Id="rId16" Type="http://schemas.openxmlformats.org/officeDocument/2006/relationships/diagramLayout" Target="../diagrams/layout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diagramData" Target="../diagrams/data1.xml"/><Relationship Id="rId10" Type="http://schemas.openxmlformats.org/officeDocument/2006/relationships/tags" Target="../tags/tag11.xml"/><Relationship Id="rId19" Type="http://schemas.microsoft.com/office/2007/relationships/diagramDrawing" Target="../diagrams/drawing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43.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4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4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2.jpg"/><Relationship Id="rId5" Type="http://schemas.openxmlformats.org/officeDocument/2006/relationships/image" Target="../media/image17.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43.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3.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moving.mp3">
            <a:hlinkClick r:id="" action="ppaction://media"/>
          </p:cNvPr>
          <p:cNvPicPr>
            <a:picLocks noChangeAspect="1"/>
          </p:cNvPicPr>
          <p:nvPr>
            <a:audioFile r:link="rId1"/>
            <p:extLst>
              <p:ext uri="{DAA4B4D4-6D71-4841-9C94-3DE7FCFB9230}">
                <p14:media xmlns:p14="http://schemas.microsoft.com/office/powerpoint/2010/main" r:embed="rId2">
                  <p14:trim st="19889.7952" end="4366.0544"/>
                </p14:media>
              </p:ext>
            </p:extLst>
          </p:nvPr>
        </p:nvPicPr>
        <p:blipFill>
          <a:blip r:embed="rId5"/>
          <a:stretch>
            <a:fillRect/>
          </a:stretch>
        </p:blipFill>
        <p:spPr>
          <a:xfrm>
            <a:off x="1097379" y="-1128485"/>
            <a:ext cx="609600" cy="609600"/>
          </a:xfrm>
          <a:prstGeom prst="rect">
            <a:avLst/>
          </a:prstGeom>
        </p:spPr>
      </p:pic>
      <p:pic>
        <p:nvPicPr>
          <p:cNvPr id="4" name="图片 3">
            <a:extLst>
              <a:ext uri="{FF2B5EF4-FFF2-40B4-BE49-F238E27FC236}">
                <a16:creationId xmlns:a16="http://schemas.microsoft.com/office/drawing/2014/main" xmlns="" id="{45ED677B-E921-4676-9CDB-B01843EF2A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19" name="图片 18">
            <a:extLst>
              <a:ext uri="{FF2B5EF4-FFF2-40B4-BE49-F238E27FC236}">
                <a16:creationId xmlns:a16="http://schemas.microsoft.com/office/drawing/2014/main" xmlns="" id="{9C25152D-9E1F-43D9-8A13-2796739B5A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0566" y="-1241"/>
            <a:ext cx="6249847" cy="6859588"/>
          </a:xfrm>
          <a:prstGeom prst="rect">
            <a:avLst/>
          </a:prstGeom>
        </p:spPr>
      </p:pic>
      <p:sp>
        <p:nvSpPr>
          <p:cNvPr id="31" name="TextBox 8">
            <a:extLst>
              <a:ext uri="{FF2B5EF4-FFF2-40B4-BE49-F238E27FC236}">
                <a16:creationId xmlns:a16="http://schemas.microsoft.com/office/drawing/2014/main" xmlns="" id="{FA16758A-7A94-44A3-A52E-43552685111C}"/>
              </a:ext>
            </a:extLst>
          </p:cNvPr>
          <p:cNvSpPr txBox="1">
            <a:spLocks noChangeArrowheads="1"/>
          </p:cNvSpPr>
          <p:nvPr/>
        </p:nvSpPr>
        <p:spPr bwMode="auto">
          <a:xfrm>
            <a:off x="2930550" y="1918385"/>
            <a:ext cx="92333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dirty="0" smtClean="0">
                <a:latin typeface="微软雅黑" panose="020B0503020204020204" pitchFamily="34" charset="-122"/>
                <a:ea typeface="微软雅黑" panose="020B0503020204020204" pitchFamily="34" charset="-122"/>
              </a:rPr>
              <a:t>      汇报人：千库网</a:t>
            </a:r>
            <a:endParaRPr lang="en-US" altLang="zh-CN" sz="2400" dirty="0" smtClean="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汇报</a:t>
            </a:r>
            <a:r>
              <a:rPr lang="zh-CN" altLang="en-US" sz="2400" dirty="0" smtClean="0">
                <a:latin typeface="微软雅黑" panose="020B0503020204020204" pitchFamily="34" charset="-122"/>
                <a:ea typeface="微软雅黑" panose="020B0503020204020204" pitchFamily="34" charset="-122"/>
              </a:rPr>
              <a:t>时间：</a:t>
            </a:r>
            <a:r>
              <a:rPr lang="en-US" altLang="zh-CN" sz="2400" dirty="0" smtClean="0">
                <a:latin typeface="微软雅黑" panose="020B0503020204020204" pitchFamily="34" charset="-122"/>
                <a:ea typeface="微软雅黑" panose="020B0503020204020204" pitchFamily="34" charset="-122"/>
              </a:rPr>
              <a:t>XX</a:t>
            </a:r>
            <a:r>
              <a:rPr lang="zh-CN" altLang="en-US" sz="2400" dirty="0" smtClean="0">
                <a:latin typeface="微软雅黑" panose="020B0503020204020204" pitchFamily="34" charset="-122"/>
                <a:ea typeface="微软雅黑" panose="020B0503020204020204" pitchFamily="34" charset="-122"/>
              </a:rPr>
              <a:t>年</a:t>
            </a:r>
            <a:r>
              <a:rPr lang="en-US" altLang="zh-CN" sz="2400" dirty="0" smtClean="0">
                <a:latin typeface="微软雅黑" panose="020B0503020204020204" pitchFamily="34" charset="-122"/>
                <a:ea typeface="微软雅黑" panose="020B0503020204020204" pitchFamily="34" charset="-122"/>
              </a:rPr>
              <a:t>XX</a:t>
            </a:r>
            <a:r>
              <a:rPr lang="zh-CN" altLang="en-US" sz="2400" dirty="0" smtClean="0">
                <a:latin typeface="微软雅黑" panose="020B0503020204020204" pitchFamily="34" charset="-122"/>
                <a:ea typeface="微软雅黑" panose="020B0503020204020204" pitchFamily="34" charset="-122"/>
              </a:rPr>
              <a:t>月</a:t>
            </a:r>
            <a:endParaRPr lang="en-US" altLang="zh-CN" sz="2400" dirty="0">
              <a:latin typeface="微软雅黑" panose="020B0503020204020204" pitchFamily="34" charset="-122"/>
              <a:ea typeface="微软雅黑" panose="020B0503020204020204" pitchFamily="34" charset="-122"/>
            </a:endParaRPr>
          </a:p>
        </p:txBody>
      </p:sp>
      <p:sp>
        <p:nvSpPr>
          <p:cNvPr id="32" name="TextBox 1">
            <a:extLst>
              <a:ext uri="{FF2B5EF4-FFF2-40B4-BE49-F238E27FC236}">
                <a16:creationId xmlns:a16="http://schemas.microsoft.com/office/drawing/2014/main" xmlns="" id="{5B754B3E-5C03-4831-8F26-795EBC847334}"/>
              </a:ext>
            </a:extLst>
          </p:cNvPr>
          <p:cNvSpPr txBox="1">
            <a:spLocks noChangeArrowheads="1"/>
          </p:cNvSpPr>
          <p:nvPr/>
        </p:nvSpPr>
        <p:spPr bwMode="auto">
          <a:xfrm>
            <a:off x="3689200" y="748247"/>
            <a:ext cx="1954381"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1500" dirty="0">
                <a:latin typeface="叶根友行书繁" panose="02010601030101010101" pitchFamily="2" charset="-122"/>
                <a:ea typeface="叶根友行书繁" panose="02010601030101010101" pitchFamily="2" charset="-122"/>
              </a:rPr>
              <a:t>京</a:t>
            </a:r>
          </a:p>
        </p:txBody>
      </p:sp>
      <p:sp>
        <p:nvSpPr>
          <p:cNvPr id="33" name="TextBox 1">
            <a:extLst>
              <a:ext uri="{FF2B5EF4-FFF2-40B4-BE49-F238E27FC236}">
                <a16:creationId xmlns:a16="http://schemas.microsoft.com/office/drawing/2014/main" xmlns="" id="{07EF993F-AE0B-4188-BADB-7043CE36CE64}"/>
              </a:ext>
            </a:extLst>
          </p:cNvPr>
          <p:cNvSpPr txBox="1">
            <a:spLocks noChangeArrowheads="1"/>
          </p:cNvSpPr>
          <p:nvPr/>
        </p:nvSpPr>
        <p:spPr bwMode="auto">
          <a:xfrm>
            <a:off x="4734410" y="2206232"/>
            <a:ext cx="1415772"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8000" dirty="0">
                <a:latin typeface="叶根友行书繁" panose="02010601030101010101" pitchFamily="2" charset="-122"/>
                <a:ea typeface="叶根友行书繁" panose="02010601030101010101" pitchFamily="2" charset="-122"/>
              </a:rPr>
              <a:t>剧</a:t>
            </a:r>
          </a:p>
        </p:txBody>
      </p:sp>
      <p:sp>
        <p:nvSpPr>
          <p:cNvPr id="34" name="TextBox 1">
            <a:extLst>
              <a:ext uri="{FF2B5EF4-FFF2-40B4-BE49-F238E27FC236}">
                <a16:creationId xmlns:a16="http://schemas.microsoft.com/office/drawing/2014/main" xmlns="" id="{757C3477-473D-4FCC-8362-8D12105D2896}"/>
              </a:ext>
            </a:extLst>
          </p:cNvPr>
          <p:cNvSpPr txBox="1">
            <a:spLocks noChangeArrowheads="1"/>
          </p:cNvSpPr>
          <p:nvPr/>
        </p:nvSpPr>
        <p:spPr bwMode="auto">
          <a:xfrm>
            <a:off x="3802698" y="2315846"/>
            <a:ext cx="1415772"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8000" dirty="0">
                <a:latin typeface="叶根友行书繁" panose="02010601030101010101" pitchFamily="2" charset="-122"/>
                <a:ea typeface="叶根友行书繁" panose="02010601030101010101" pitchFamily="2" charset="-122"/>
              </a:rPr>
              <a:t>文</a:t>
            </a:r>
          </a:p>
        </p:txBody>
      </p:sp>
      <p:sp>
        <p:nvSpPr>
          <p:cNvPr id="35" name="TextBox 1">
            <a:extLst>
              <a:ext uri="{FF2B5EF4-FFF2-40B4-BE49-F238E27FC236}">
                <a16:creationId xmlns:a16="http://schemas.microsoft.com/office/drawing/2014/main" xmlns="" id="{CF3EE1DE-34A5-4C45-A789-B71DF6D3B3AE}"/>
              </a:ext>
            </a:extLst>
          </p:cNvPr>
          <p:cNvSpPr txBox="1">
            <a:spLocks noChangeArrowheads="1"/>
          </p:cNvSpPr>
          <p:nvPr/>
        </p:nvSpPr>
        <p:spPr bwMode="auto">
          <a:xfrm>
            <a:off x="4485903" y="3034307"/>
            <a:ext cx="1954381" cy="151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1500" dirty="0">
                <a:latin typeface="叶根友行书繁" panose="02010601030101010101" pitchFamily="2" charset="-122"/>
                <a:ea typeface="叶根友行书繁" panose="02010601030101010101" pitchFamily="2" charset="-122"/>
              </a:rPr>
              <a:t>化</a:t>
            </a:r>
          </a:p>
        </p:txBody>
      </p:sp>
      <p:pic>
        <p:nvPicPr>
          <p:cNvPr id="43" name="Picture 2" descr="G:\公司\茶\印章.png">
            <a:extLst>
              <a:ext uri="{FF2B5EF4-FFF2-40B4-BE49-F238E27FC236}">
                <a16:creationId xmlns:a16="http://schemas.microsoft.com/office/drawing/2014/main" xmlns="" id="{98AEB281-CA5A-498D-8ACB-4F157F31B66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30000"/>
                    </a14:imgEffect>
                  </a14:imgLayer>
                </a14:imgProps>
              </a:ext>
              <a:ext uri="{28A0092B-C50C-407E-A947-70E740481C1C}">
                <a14:useLocalDpi xmlns:a14="http://schemas.microsoft.com/office/drawing/2010/main" val="0"/>
              </a:ext>
            </a:extLst>
          </a:blip>
          <a:srcRect/>
          <a:stretch>
            <a:fillRect/>
          </a:stretch>
        </p:blipFill>
        <p:spPr bwMode="auto">
          <a:xfrm>
            <a:off x="5318165" y="986393"/>
            <a:ext cx="503238" cy="10747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6082487"/>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5"/>
                                            </p:tgtEl>
                                          </p:cBhvr>
                                        </p:cmd>
                                      </p:childTnLst>
                                    </p:cTn>
                                  </p:par>
                                  <p:par>
                                    <p:cTn id="7" presetID="16" presetClass="entr" presetSubtype="21"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barn(inVertical)">
                                          <p:cBhvr>
                                            <p:cTn id="9" dur="750"/>
                                            <p:tgtEl>
                                              <p:spTgt spid="4"/>
                                            </p:tgtEl>
                                          </p:cBhvr>
                                        </p:animEffect>
                                      </p:childTnLst>
                                    </p:cTn>
                                  </p:par>
                                </p:childTnLst>
                              </p:cTn>
                            </p:par>
                            <p:par>
                              <p:cTn id="10" fill="hold">
                                <p:stCondLst>
                                  <p:cond delay="750"/>
                                </p:stCondLst>
                                <p:childTnLst>
                                  <p:par>
                                    <p:cTn id="11" presetID="2" presetClass="entr" presetSubtype="1" fill="hold" nodeType="afterEffect" p14:presetBounceEnd="46667">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14:bounceEnd="46667">
                                          <p:cBhvr additive="base">
                                            <p:cTn id="13" dur="750" fill="hold"/>
                                            <p:tgtEl>
                                              <p:spTgt spid="19"/>
                                            </p:tgtEl>
                                            <p:attrNameLst>
                                              <p:attrName>ppt_x</p:attrName>
                                            </p:attrNameLst>
                                          </p:cBhvr>
                                          <p:tavLst>
                                            <p:tav tm="0">
                                              <p:val>
                                                <p:strVal val="#ppt_x"/>
                                              </p:val>
                                            </p:tav>
                                            <p:tav tm="100000">
                                              <p:val>
                                                <p:strVal val="#ppt_x"/>
                                              </p:val>
                                            </p:tav>
                                          </p:tavLst>
                                        </p:anim>
                                        <p:anim calcmode="lin" valueType="num" p14:bounceEnd="46667">
                                          <p:cBhvr additive="base">
                                            <p:cTn id="14" dur="750" fill="hold"/>
                                            <p:tgtEl>
                                              <p:spTgt spid="19"/>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 presetClass="entr" presetSubtype="1"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ppt_x"/>
                                              </p:val>
                                            </p:tav>
                                            <p:tav tm="100000">
                                              <p:val>
                                                <p:strVal val="#ppt_x"/>
                                              </p:val>
                                            </p:tav>
                                          </p:tavLst>
                                        </p:anim>
                                        <p:anim calcmode="lin" valueType="num">
                                          <p:cBhvr additive="base">
                                            <p:cTn id="19" dur="500" fill="hold"/>
                                            <p:tgtEl>
                                              <p:spTgt spid="32"/>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 presetClass="entr" presetSubtype="1"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 presetClass="entr" presetSubtype="1"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0-#ppt_h/2"/>
                                              </p:val>
                                            </p:tav>
                                            <p:tav tm="100000">
                                              <p:val>
                                                <p:strVal val="#ppt_y"/>
                                              </p:val>
                                            </p:tav>
                                          </p:tavLst>
                                        </p:anim>
                                      </p:childTnLst>
                                    </p:cTn>
                                  </p:par>
                                </p:childTnLst>
                              </p:cTn>
                            </p:par>
                            <p:par>
                              <p:cTn id="30" fill="hold">
                                <p:stCondLst>
                                  <p:cond delay="3000"/>
                                </p:stCondLst>
                                <p:childTnLst>
                                  <p:par>
                                    <p:cTn id="31" presetID="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ppt_x"/>
                                              </p:val>
                                            </p:tav>
                                            <p:tav tm="100000">
                                              <p:val>
                                                <p:strVal val="#ppt_x"/>
                                              </p:val>
                                            </p:tav>
                                          </p:tavLst>
                                        </p:anim>
                                        <p:anim calcmode="lin" valueType="num">
                                          <p:cBhvr additive="base">
                                            <p:cTn id="34" dur="500" fill="hold"/>
                                            <p:tgtEl>
                                              <p:spTgt spid="3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2" presetClass="entr" presetSubtype="1"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750" fill="hold"/>
                                            <p:tgtEl>
                                              <p:spTgt spid="43"/>
                                            </p:tgtEl>
                                            <p:attrNameLst>
                                              <p:attrName>ppt_x</p:attrName>
                                            </p:attrNameLst>
                                          </p:cBhvr>
                                          <p:tavLst>
                                            <p:tav tm="0">
                                              <p:val>
                                                <p:strVal val="#ppt_x"/>
                                              </p:val>
                                            </p:tav>
                                            <p:tav tm="100000">
                                              <p:val>
                                                <p:strVal val="#ppt_x"/>
                                              </p:val>
                                            </p:tav>
                                          </p:tavLst>
                                        </p:anim>
                                        <p:anim calcmode="lin" valueType="num">
                                          <p:cBhvr additive="base">
                                            <p:cTn id="39" dur="750" fill="hold"/>
                                            <p:tgtEl>
                                              <p:spTgt spid="43"/>
                                            </p:tgtEl>
                                            <p:attrNameLst>
                                              <p:attrName>ppt_y</p:attrName>
                                            </p:attrNameLst>
                                          </p:cBhvr>
                                          <p:tavLst>
                                            <p:tav tm="0">
                                              <p:val>
                                                <p:strVal val="0-#ppt_h/2"/>
                                              </p:val>
                                            </p:tav>
                                            <p:tav tm="100000">
                                              <p:val>
                                                <p:strVal val="#ppt_y"/>
                                              </p:val>
                                            </p:tav>
                                          </p:tavLst>
                                        </p:anim>
                                      </p:childTnLst>
                                    </p:cTn>
                                  </p:par>
                                </p:childTnLst>
                              </p:cTn>
                            </p:par>
                            <p:par>
                              <p:cTn id="40" fill="hold">
                                <p:stCondLst>
                                  <p:cond delay="4250"/>
                                </p:stCondLst>
                                <p:childTnLst>
                                  <p:par>
                                    <p:cTn id="41" presetID="2" presetClass="entr" presetSubtype="1"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750" fill="hold"/>
                                            <p:tgtEl>
                                              <p:spTgt spid="31"/>
                                            </p:tgtEl>
                                            <p:attrNameLst>
                                              <p:attrName>ppt_x</p:attrName>
                                            </p:attrNameLst>
                                          </p:cBhvr>
                                          <p:tavLst>
                                            <p:tav tm="0">
                                              <p:val>
                                                <p:strVal val="#ppt_x"/>
                                              </p:val>
                                            </p:tav>
                                            <p:tav tm="100000">
                                              <p:val>
                                                <p:strVal val="#ppt_x"/>
                                              </p:val>
                                            </p:tav>
                                          </p:tavLst>
                                        </p:anim>
                                        <p:anim calcmode="lin" valueType="num">
                                          <p:cBhvr additive="base">
                                            <p:cTn id="44" dur="75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45" repeatCount="indefinite" fill="remove" display="0">
                      <p:stCondLst>
                        <p:cond delay="indefinite"/>
                      </p:stCondLst>
                      <p:endCondLst>
                        <p:cond evt="onStopAudio" delay="0">
                          <p:tgtEl>
                            <p:sldTgt/>
                          </p:tgtEl>
                        </p:cond>
                      </p:endCondLst>
                    </p:cTn>
                    <p:tgtEl>
                      <p:spTgt spid="25"/>
                    </p:tgtEl>
                  </p:cMediaNode>
                </p:audio>
              </p:childTnLst>
            </p:cTn>
          </p:par>
        </p:tnLst>
        <p:bldLst>
          <p:bldP spid="31" grpId="0"/>
          <p:bldP spid="32" grpId="0"/>
          <p:bldP spid="33" grpId="0"/>
          <p:bldP spid="34" grpId="0"/>
          <p:bldP spid="3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5"/>
                                            </p:tgtEl>
                                          </p:cBhvr>
                                        </p:cmd>
                                      </p:childTnLst>
                                    </p:cTn>
                                  </p:par>
                                  <p:par>
                                    <p:cTn id="7" presetID="16" presetClass="entr" presetSubtype="21"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barn(inVertical)">
                                          <p:cBhvr>
                                            <p:cTn id="9" dur="750"/>
                                            <p:tgtEl>
                                              <p:spTgt spid="4"/>
                                            </p:tgtEl>
                                          </p:cBhvr>
                                        </p:animEffect>
                                      </p:childTnLst>
                                    </p:cTn>
                                  </p:par>
                                </p:childTnLst>
                              </p:cTn>
                            </p:par>
                            <p:par>
                              <p:cTn id="10" fill="hold">
                                <p:stCondLst>
                                  <p:cond delay="750"/>
                                </p:stCondLst>
                                <p:childTnLst>
                                  <p:par>
                                    <p:cTn id="11" presetID="2" presetClass="entr" presetSubtype="1"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750" fill="hold"/>
                                            <p:tgtEl>
                                              <p:spTgt spid="19"/>
                                            </p:tgtEl>
                                            <p:attrNameLst>
                                              <p:attrName>ppt_x</p:attrName>
                                            </p:attrNameLst>
                                          </p:cBhvr>
                                          <p:tavLst>
                                            <p:tav tm="0">
                                              <p:val>
                                                <p:strVal val="#ppt_x"/>
                                              </p:val>
                                            </p:tav>
                                            <p:tav tm="100000">
                                              <p:val>
                                                <p:strVal val="#ppt_x"/>
                                              </p:val>
                                            </p:tav>
                                          </p:tavLst>
                                        </p:anim>
                                        <p:anim calcmode="lin" valueType="num">
                                          <p:cBhvr additive="base">
                                            <p:cTn id="14" dur="750" fill="hold"/>
                                            <p:tgtEl>
                                              <p:spTgt spid="19"/>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 presetClass="entr" presetSubtype="1"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ppt_x"/>
                                              </p:val>
                                            </p:tav>
                                            <p:tav tm="100000">
                                              <p:val>
                                                <p:strVal val="#ppt_x"/>
                                              </p:val>
                                            </p:tav>
                                          </p:tavLst>
                                        </p:anim>
                                        <p:anim calcmode="lin" valueType="num">
                                          <p:cBhvr additive="base">
                                            <p:cTn id="19" dur="500" fill="hold"/>
                                            <p:tgtEl>
                                              <p:spTgt spid="32"/>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 presetClass="entr" presetSubtype="1"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 presetClass="entr" presetSubtype="1"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0-#ppt_h/2"/>
                                              </p:val>
                                            </p:tav>
                                            <p:tav tm="100000">
                                              <p:val>
                                                <p:strVal val="#ppt_y"/>
                                              </p:val>
                                            </p:tav>
                                          </p:tavLst>
                                        </p:anim>
                                      </p:childTnLst>
                                    </p:cTn>
                                  </p:par>
                                </p:childTnLst>
                              </p:cTn>
                            </p:par>
                            <p:par>
                              <p:cTn id="30" fill="hold">
                                <p:stCondLst>
                                  <p:cond delay="3000"/>
                                </p:stCondLst>
                                <p:childTnLst>
                                  <p:par>
                                    <p:cTn id="31" presetID="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ppt_x"/>
                                              </p:val>
                                            </p:tav>
                                            <p:tav tm="100000">
                                              <p:val>
                                                <p:strVal val="#ppt_x"/>
                                              </p:val>
                                            </p:tav>
                                          </p:tavLst>
                                        </p:anim>
                                        <p:anim calcmode="lin" valueType="num">
                                          <p:cBhvr additive="base">
                                            <p:cTn id="34" dur="500" fill="hold"/>
                                            <p:tgtEl>
                                              <p:spTgt spid="3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2" presetClass="entr" presetSubtype="1"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750" fill="hold"/>
                                            <p:tgtEl>
                                              <p:spTgt spid="43"/>
                                            </p:tgtEl>
                                            <p:attrNameLst>
                                              <p:attrName>ppt_x</p:attrName>
                                            </p:attrNameLst>
                                          </p:cBhvr>
                                          <p:tavLst>
                                            <p:tav tm="0">
                                              <p:val>
                                                <p:strVal val="#ppt_x"/>
                                              </p:val>
                                            </p:tav>
                                            <p:tav tm="100000">
                                              <p:val>
                                                <p:strVal val="#ppt_x"/>
                                              </p:val>
                                            </p:tav>
                                          </p:tavLst>
                                        </p:anim>
                                        <p:anim calcmode="lin" valueType="num">
                                          <p:cBhvr additive="base">
                                            <p:cTn id="39" dur="750" fill="hold"/>
                                            <p:tgtEl>
                                              <p:spTgt spid="43"/>
                                            </p:tgtEl>
                                            <p:attrNameLst>
                                              <p:attrName>ppt_y</p:attrName>
                                            </p:attrNameLst>
                                          </p:cBhvr>
                                          <p:tavLst>
                                            <p:tav tm="0">
                                              <p:val>
                                                <p:strVal val="0-#ppt_h/2"/>
                                              </p:val>
                                            </p:tav>
                                            <p:tav tm="100000">
                                              <p:val>
                                                <p:strVal val="#ppt_y"/>
                                              </p:val>
                                            </p:tav>
                                          </p:tavLst>
                                        </p:anim>
                                      </p:childTnLst>
                                    </p:cTn>
                                  </p:par>
                                </p:childTnLst>
                              </p:cTn>
                            </p:par>
                            <p:par>
                              <p:cTn id="40" fill="hold">
                                <p:stCondLst>
                                  <p:cond delay="4250"/>
                                </p:stCondLst>
                                <p:childTnLst>
                                  <p:par>
                                    <p:cTn id="41" presetID="2" presetClass="entr" presetSubtype="1"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750" fill="hold"/>
                                            <p:tgtEl>
                                              <p:spTgt spid="31"/>
                                            </p:tgtEl>
                                            <p:attrNameLst>
                                              <p:attrName>ppt_x</p:attrName>
                                            </p:attrNameLst>
                                          </p:cBhvr>
                                          <p:tavLst>
                                            <p:tav tm="0">
                                              <p:val>
                                                <p:strVal val="#ppt_x"/>
                                              </p:val>
                                            </p:tav>
                                            <p:tav tm="100000">
                                              <p:val>
                                                <p:strVal val="#ppt_x"/>
                                              </p:val>
                                            </p:tav>
                                          </p:tavLst>
                                        </p:anim>
                                        <p:anim calcmode="lin" valueType="num">
                                          <p:cBhvr additive="base">
                                            <p:cTn id="44" dur="75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45" repeatCount="indefinite" fill="remove" display="0">
                      <p:stCondLst>
                        <p:cond delay="indefinite"/>
                      </p:stCondLst>
                      <p:endCondLst>
                        <p:cond evt="onStopAudio" delay="0">
                          <p:tgtEl>
                            <p:sldTgt/>
                          </p:tgtEl>
                        </p:cond>
                      </p:endCondLst>
                    </p:cTn>
                    <p:tgtEl>
                      <p:spTgt spid="25"/>
                    </p:tgtEl>
                  </p:cMediaNode>
                </p:audio>
              </p:childTnLst>
            </p:cTn>
          </p:par>
        </p:tnLst>
        <p:bldLst>
          <p:bldP spid="31" grpId="0"/>
          <p:bldP spid="32" grpId="0"/>
          <p:bldP spid="33" grpId="0"/>
          <p:bldP spid="34" grpId="0"/>
          <p:bldP spid="3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221BB330-C659-4041-8497-81889502ABCF}"/>
              </a:ext>
            </a:extLst>
          </p:cNvPr>
          <p:cNvGrpSpPr/>
          <p:nvPr/>
        </p:nvGrpSpPr>
        <p:grpSpPr>
          <a:xfrm>
            <a:off x="963138" y="247650"/>
            <a:ext cx="3255324" cy="750249"/>
            <a:chOff x="1143155" y="278633"/>
            <a:chExt cx="3255324" cy="750249"/>
          </a:xfrm>
        </p:grpSpPr>
        <p:sp>
          <p:nvSpPr>
            <p:cNvPr id="4" name="TextBox 8">
              <a:extLst>
                <a:ext uri="{FF2B5EF4-FFF2-40B4-BE49-F238E27FC236}">
                  <a16:creationId xmlns:a16="http://schemas.microsoft.com/office/drawing/2014/main" xmlns=""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latin typeface="叶根友行书繁" panose="02010601030101010101" pitchFamily="2" charset="-122"/>
                  <a:ea typeface="叶根友行书繁" panose="02010601030101010101" pitchFamily="2" charset="-122"/>
                  <a:sym typeface="Arial" panose="020B0604020202020204" pitchFamily="34" charset="0"/>
                </a:rPr>
                <a:t>加入标题描述</a:t>
              </a:r>
            </a:p>
          </p:txBody>
        </p:sp>
        <p:sp>
          <p:nvSpPr>
            <p:cNvPr id="5" name="TextBox 8">
              <a:extLst>
                <a:ext uri="{FF2B5EF4-FFF2-40B4-BE49-F238E27FC236}">
                  <a16:creationId xmlns:a16="http://schemas.microsoft.com/office/drawing/2014/main" xmlns=""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200"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 name="组合 5">
            <a:extLst>
              <a:ext uri="{FF2B5EF4-FFF2-40B4-BE49-F238E27FC236}">
                <a16:creationId xmlns:a16="http://schemas.microsoft.com/office/drawing/2014/main" xmlns="" id="{DCE62B46-AE3F-4C41-826E-7E3176912A26}"/>
              </a:ext>
            </a:extLst>
          </p:cNvPr>
          <p:cNvGrpSpPr/>
          <p:nvPr/>
        </p:nvGrpSpPr>
        <p:grpSpPr>
          <a:xfrm flipH="1">
            <a:off x="1164089" y="1816962"/>
            <a:ext cx="9750653" cy="4139628"/>
            <a:chOff x="746587" y="1707439"/>
            <a:chExt cx="10542483" cy="4707017"/>
          </a:xfrm>
        </p:grpSpPr>
        <p:grpSp>
          <p:nvGrpSpPr>
            <p:cNvPr id="7" name="组合 6">
              <a:extLst>
                <a:ext uri="{FF2B5EF4-FFF2-40B4-BE49-F238E27FC236}">
                  <a16:creationId xmlns:a16="http://schemas.microsoft.com/office/drawing/2014/main" xmlns="" id="{0A70FFA6-50C3-4B7C-BC93-5DA216711E01}"/>
                </a:ext>
              </a:extLst>
            </p:cNvPr>
            <p:cNvGrpSpPr/>
            <p:nvPr/>
          </p:nvGrpSpPr>
          <p:grpSpPr>
            <a:xfrm>
              <a:off x="5958787" y="1707439"/>
              <a:ext cx="5330283" cy="4476797"/>
              <a:chOff x="1890814" y="2102218"/>
              <a:chExt cx="3711146" cy="3642752"/>
            </a:xfrm>
          </p:grpSpPr>
          <p:sp>
            <p:nvSpPr>
              <p:cNvPr id="11" name="TextBox 12">
                <a:extLst>
                  <a:ext uri="{FF2B5EF4-FFF2-40B4-BE49-F238E27FC236}">
                    <a16:creationId xmlns:a16="http://schemas.microsoft.com/office/drawing/2014/main" xmlns="" id="{9C113884-2602-491F-A0FD-BD4EF498908E}"/>
                  </a:ext>
                </a:extLst>
              </p:cNvPr>
              <p:cNvSpPr txBox="1"/>
              <p:nvPr/>
            </p:nvSpPr>
            <p:spPr>
              <a:xfrm>
                <a:off x="1908646" y="4564210"/>
                <a:ext cx="2717004" cy="425742"/>
              </a:xfrm>
              <a:prstGeom prst="rect">
                <a:avLst/>
              </a:prstGeom>
              <a:noFill/>
            </p:spPr>
            <p:txBody>
              <a:bodyPr wrap="square" rtlCol="0">
                <a:spAutoFit/>
              </a:bodyPr>
              <a:lstStyle/>
              <a:p>
                <a:r>
                  <a:rPr lang="zh-CN" altLang="en-US" sz="2400" spc="-20" dirty="0">
                    <a:solidFill>
                      <a:schemeClr val="bg1">
                        <a:lumMod val="65000"/>
                      </a:schemeClr>
                    </a:solidFill>
                    <a:effectLst/>
                    <a:latin typeface="微软雅黑" panose="020B0503020204020204" pitchFamily="34" charset="-122"/>
                    <a:ea typeface="微软雅黑" panose="020B0503020204020204" pitchFamily="34" charset="-122"/>
                  </a:rPr>
                  <a:t>加入你的标题</a:t>
                </a:r>
              </a:p>
            </p:txBody>
          </p:sp>
          <p:cxnSp>
            <p:nvCxnSpPr>
              <p:cNvPr id="12" name="直接连接符 11">
                <a:extLst>
                  <a:ext uri="{FF2B5EF4-FFF2-40B4-BE49-F238E27FC236}">
                    <a16:creationId xmlns:a16="http://schemas.microsoft.com/office/drawing/2014/main" xmlns="" id="{88EC830C-CA0E-40C7-A7A0-0E9DFD9907CF}"/>
                  </a:ext>
                </a:extLst>
              </p:cNvPr>
              <p:cNvCxnSpPr/>
              <p:nvPr/>
            </p:nvCxnSpPr>
            <p:spPr>
              <a:xfrm>
                <a:off x="2005048" y="5146812"/>
                <a:ext cx="35353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4">
                <a:extLst>
                  <a:ext uri="{FF2B5EF4-FFF2-40B4-BE49-F238E27FC236}">
                    <a16:creationId xmlns:a16="http://schemas.microsoft.com/office/drawing/2014/main" xmlns="" id="{3472FA1C-AC40-418A-A828-E06F301C608C}"/>
                  </a:ext>
                </a:extLst>
              </p:cNvPr>
              <p:cNvSpPr txBox="1"/>
              <p:nvPr/>
            </p:nvSpPr>
            <p:spPr>
              <a:xfrm>
                <a:off x="1890814" y="5227236"/>
                <a:ext cx="3711146" cy="517734"/>
              </a:xfrm>
              <a:prstGeom prst="rect">
                <a:avLst/>
              </a:prstGeom>
              <a:noFill/>
            </p:spPr>
            <p:txBody>
              <a:bodyPr wrap="square" rtlCol="0">
                <a:spAutoFit/>
              </a:bodyPr>
              <a:lstStyle/>
              <a:p>
                <a:pPr>
                  <a:lnSpc>
                    <a:spcPct val="92000"/>
                  </a:lnSpc>
                </a:pPr>
                <a:r>
                  <a:rPr lang="en-US" altLang="zh-CN" sz="1100" kern="1600" spc="-40" dirty="0" err="1">
                    <a:solidFill>
                      <a:schemeClr val="bg1">
                        <a:lumMod val="65000"/>
                      </a:schemeClr>
                    </a:solidFill>
                  </a:rPr>
                  <a:t>Donec</a:t>
                </a:r>
                <a:r>
                  <a:rPr lang="en-US" altLang="zh-CN" sz="1100" kern="1600" spc="-40" dirty="0">
                    <a:solidFill>
                      <a:schemeClr val="bg1">
                        <a:lumMod val="65000"/>
                      </a:schemeClr>
                    </a:solidFill>
                  </a:rPr>
                  <a:t> id </a:t>
                </a:r>
                <a:r>
                  <a:rPr lang="en-US" altLang="zh-CN" sz="1100" kern="1600" spc="-40" dirty="0" err="1">
                    <a:solidFill>
                      <a:schemeClr val="bg1">
                        <a:lumMod val="65000"/>
                      </a:schemeClr>
                    </a:solidFill>
                  </a:rPr>
                  <a:t>elit</a:t>
                </a:r>
                <a:r>
                  <a:rPr lang="en-US" altLang="zh-CN" sz="1100" kern="1600" spc="-40" dirty="0">
                    <a:solidFill>
                      <a:schemeClr val="bg1">
                        <a:lumMod val="65000"/>
                      </a:schemeClr>
                    </a:solidFill>
                  </a:rPr>
                  <a:t> non mi </a:t>
                </a:r>
                <a:r>
                  <a:rPr lang="en-US" altLang="zh-CN" sz="1100" kern="1600" spc="-40" dirty="0" err="1">
                    <a:solidFill>
                      <a:schemeClr val="bg1">
                        <a:lumMod val="65000"/>
                      </a:schemeClr>
                    </a:solidFill>
                  </a:rPr>
                  <a:t>porta</a:t>
                </a:r>
                <a:r>
                  <a:rPr lang="en-US" altLang="zh-CN" sz="1100" kern="1600" spc="-40" dirty="0">
                    <a:solidFill>
                      <a:schemeClr val="bg1">
                        <a:lumMod val="65000"/>
                      </a:schemeClr>
                    </a:solidFill>
                  </a:rPr>
                  <a:t> </a:t>
                </a:r>
                <a:r>
                  <a:rPr lang="en-US" altLang="zh-CN" sz="1100" kern="1600" spc="-40" dirty="0" err="1">
                    <a:solidFill>
                      <a:schemeClr val="bg1">
                        <a:lumMod val="65000"/>
                      </a:schemeClr>
                    </a:solidFill>
                  </a:rPr>
                  <a:t>gravida</a:t>
                </a:r>
                <a:r>
                  <a:rPr lang="en-US" altLang="zh-CN" sz="1100" kern="1600" spc="-40" dirty="0">
                    <a:solidFill>
                      <a:schemeClr val="bg1">
                        <a:lumMod val="65000"/>
                      </a:schemeClr>
                    </a:solidFill>
                  </a:rPr>
                  <a:t> at </a:t>
                </a:r>
                <a:r>
                  <a:rPr lang="en-US" altLang="zh-CN" sz="1100" kern="1600" spc="-40" dirty="0" err="1">
                    <a:solidFill>
                      <a:schemeClr val="bg1">
                        <a:lumMod val="65000"/>
                      </a:schemeClr>
                    </a:solidFill>
                  </a:rPr>
                  <a:t>eget</a:t>
                </a:r>
                <a:r>
                  <a:rPr lang="en-US" altLang="zh-CN" sz="1100" kern="1600" spc="-40" dirty="0">
                    <a:solidFill>
                      <a:schemeClr val="bg1">
                        <a:lumMod val="65000"/>
                      </a:schemeClr>
                    </a:solidFill>
                  </a:rPr>
                  <a:t> </a:t>
                </a:r>
                <a:r>
                  <a:rPr lang="en-US" altLang="zh-CN" sz="1100" spc="-40" dirty="0" err="1">
                    <a:solidFill>
                      <a:schemeClr val="bg1">
                        <a:lumMod val="65000"/>
                      </a:schemeClr>
                    </a:solidFill>
                  </a:rPr>
                  <a:t>metus</a:t>
                </a:r>
                <a:r>
                  <a:rPr lang="en-US" altLang="zh-CN" sz="1100" spc="-40" dirty="0">
                    <a:solidFill>
                      <a:schemeClr val="bg1">
                        <a:lumMod val="65000"/>
                      </a:schemeClr>
                    </a:solidFill>
                  </a:rPr>
                  <a:t>. </a:t>
                </a:r>
                <a:r>
                  <a:rPr lang="en-US" altLang="zh-CN" sz="1100" spc="-40" dirty="0" err="1">
                    <a:solidFill>
                      <a:schemeClr val="bg1">
                        <a:lumMod val="65000"/>
                      </a:schemeClr>
                    </a:solidFill>
                  </a:rPr>
                  <a:t>Fusce</a:t>
                </a:r>
                <a:r>
                  <a:rPr lang="en-US" altLang="zh-CN" sz="1100" spc="-40" dirty="0">
                    <a:solidFill>
                      <a:schemeClr val="bg1">
                        <a:lumMod val="65000"/>
                      </a:schemeClr>
                    </a:solidFill>
                  </a:rPr>
                  <a:t> </a:t>
                </a:r>
                <a:r>
                  <a:rPr lang="en-US" altLang="zh-CN" sz="1100" spc="-40" dirty="0" err="1">
                    <a:solidFill>
                      <a:schemeClr val="bg1">
                        <a:lumMod val="65000"/>
                      </a:schemeClr>
                    </a:solidFill>
                  </a:rPr>
                  <a:t>dapibus</a:t>
                </a:r>
                <a:r>
                  <a:rPr lang="en-US" altLang="zh-CN" sz="1100" spc="-40" dirty="0">
                    <a:solidFill>
                      <a:schemeClr val="bg1">
                        <a:lumMod val="65000"/>
                      </a:schemeClr>
                    </a:solidFill>
                  </a:rPr>
                  <a:t>, </a:t>
                </a:r>
                <a:r>
                  <a:rPr lang="en-US" altLang="zh-CN" sz="1100" spc="-40" dirty="0" err="1">
                    <a:solidFill>
                      <a:schemeClr val="bg1">
                        <a:lumMod val="65000"/>
                      </a:schemeClr>
                    </a:solidFill>
                  </a:rPr>
                  <a:t>tellus</a:t>
                </a:r>
                <a:r>
                  <a:rPr lang="en-US" altLang="zh-CN" sz="1100" spc="-40" dirty="0">
                    <a:solidFill>
                      <a:schemeClr val="bg1">
                        <a:lumMod val="65000"/>
                      </a:schemeClr>
                    </a:solidFill>
                  </a:rPr>
                  <a:t> ac </a:t>
                </a:r>
                <a:r>
                  <a:rPr lang="en-US" altLang="zh-CN" sz="1100" spc="-40" dirty="0" err="1">
                    <a:solidFill>
                      <a:schemeClr val="bg1">
                        <a:lumMod val="65000"/>
                      </a:schemeClr>
                    </a:solidFill>
                  </a:rPr>
                  <a:t>cursus</a:t>
                </a:r>
                <a:r>
                  <a:rPr lang="en-US" altLang="zh-CN" sz="1100" spc="-40" dirty="0">
                    <a:solidFill>
                      <a:schemeClr val="bg1">
                        <a:lumMod val="65000"/>
                      </a:schemeClr>
                    </a:solidFill>
                  </a:rPr>
                  <a:t>. </a:t>
                </a:r>
                <a:r>
                  <a:rPr lang="en-US" altLang="zh-CN" sz="1100" kern="1600" spc="-40" dirty="0" err="1">
                    <a:solidFill>
                      <a:schemeClr val="bg1">
                        <a:lumMod val="65000"/>
                      </a:schemeClr>
                    </a:solidFill>
                  </a:rPr>
                  <a:t>Donec</a:t>
                </a:r>
                <a:r>
                  <a:rPr lang="en-US" altLang="zh-CN" sz="1100" kern="1600" spc="-40" dirty="0">
                    <a:solidFill>
                      <a:schemeClr val="bg1">
                        <a:lumMod val="65000"/>
                      </a:schemeClr>
                    </a:solidFill>
                  </a:rPr>
                  <a:t> id </a:t>
                </a:r>
                <a:r>
                  <a:rPr lang="en-US" altLang="zh-CN" sz="1100" kern="1600" spc="-40" dirty="0" err="1">
                    <a:solidFill>
                      <a:schemeClr val="bg1">
                        <a:lumMod val="65000"/>
                      </a:schemeClr>
                    </a:solidFill>
                  </a:rPr>
                  <a:t>elit</a:t>
                </a:r>
                <a:r>
                  <a:rPr lang="en-US" altLang="zh-CN" sz="1100" kern="1600" spc="-40" dirty="0">
                    <a:solidFill>
                      <a:schemeClr val="bg1">
                        <a:lumMod val="65000"/>
                      </a:schemeClr>
                    </a:solidFill>
                  </a:rPr>
                  <a:t> non mi </a:t>
                </a:r>
                <a:r>
                  <a:rPr lang="en-US" altLang="zh-CN" sz="1100" kern="1600" spc="-40" dirty="0" err="1">
                    <a:solidFill>
                      <a:schemeClr val="bg1">
                        <a:lumMod val="65000"/>
                      </a:schemeClr>
                    </a:solidFill>
                  </a:rPr>
                  <a:t>porta</a:t>
                </a:r>
                <a:r>
                  <a:rPr lang="en-US" altLang="zh-CN" sz="1100" kern="1600" spc="-40" dirty="0">
                    <a:solidFill>
                      <a:schemeClr val="bg1">
                        <a:lumMod val="65000"/>
                      </a:schemeClr>
                    </a:solidFill>
                  </a:rPr>
                  <a:t> </a:t>
                </a:r>
                <a:r>
                  <a:rPr lang="en-US" altLang="zh-CN" sz="1100" kern="1600" spc="-40" dirty="0" err="1">
                    <a:solidFill>
                      <a:schemeClr val="bg1">
                        <a:lumMod val="65000"/>
                      </a:schemeClr>
                    </a:solidFill>
                  </a:rPr>
                  <a:t>gravida</a:t>
                </a:r>
                <a:r>
                  <a:rPr lang="en-US" altLang="zh-CN" sz="1100" kern="1600" spc="-40" dirty="0">
                    <a:solidFill>
                      <a:schemeClr val="bg1">
                        <a:lumMod val="65000"/>
                      </a:schemeClr>
                    </a:solidFill>
                  </a:rPr>
                  <a:t> at </a:t>
                </a:r>
                <a:r>
                  <a:rPr lang="en-US" altLang="zh-CN" sz="1100" kern="1600" spc="-40" dirty="0" err="1">
                    <a:solidFill>
                      <a:schemeClr val="bg1">
                        <a:lumMod val="65000"/>
                      </a:schemeClr>
                    </a:solidFill>
                  </a:rPr>
                  <a:t>eget</a:t>
                </a:r>
                <a:r>
                  <a:rPr lang="en-US" altLang="zh-CN" sz="1100" kern="1600" spc="-40" dirty="0">
                    <a:solidFill>
                      <a:schemeClr val="bg1">
                        <a:lumMod val="65000"/>
                      </a:schemeClr>
                    </a:solidFill>
                  </a:rPr>
                  <a:t> </a:t>
                </a:r>
                <a:r>
                  <a:rPr lang="en-US" altLang="zh-CN" sz="1100" spc="-40" dirty="0" err="1">
                    <a:solidFill>
                      <a:schemeClr val="bg1">
                        <a:lumMod val="65000"/>
                      </a:schemeClr>
                    </a:solidFill>
                  </a:rPr>
                  <a:t>metus</a:t>
                </a:r>
                <a:r>
                  <a:rPr lang="en-US" altLang="zh-CN" sz="1100" spc="-40" dirty="0">
                    <a:solidFill>
                      <a:schemeClr val="bg1">
                        <a:lumMod val="65000"/>
                      </a:schemeClr>
                    </a:solidFill>
                  </a:rPr>
                  <a:t>. </a:t>
                </a:r>
                <a:r>
                  <a:rPr lang="en-US" altLang="zh-CN" sz="1100" spc="-40" dirty="0" err="1">
                    <a:solidFill>
                      <a:schemeClr val="bg1">
                        <a:lumMod val="65000"/>
                      </a:schemeClr>
                    </a:solidFill>
                  </a:rPr>
                  <a:t>Fusce</a:t>
                </a:r>
                <a:r>
                  <a:rPr lang="en-US" altLang="zh-CN" sz="1100" spc="-40" dirty="0">
                    <a:solidFill>
                      <a:schemeClr val="bg1">
                        <a:lumMod val="65000"/>
                      </a:schemeClr>
                    </a:solidFill>
                  </a:rPr>
                  <a:t> </a:t>
                </a:r>
                <a:r>
                  <a:rPr lang="en-US" altLang="zh-CN" sz="1100" spc="-40" dirty="0" err="1">
                    <a:solidFill>
                      <a:schemeClr val="bg1">
                        <a:lumMod val="65000"/>
                      </a:schemeClr>
                    </a:solidFill>
                  </a:rPr>
                  <a:t>dapibus</a:t>
                </a:r>
                <a:r>
                  <a:rPr lang="en-US" altLang="zh-CN" sz="1100" spc="-40" dirty="0">
                    <a:solidFill>
                      <a:schemeClr val="bg1">
                        <a:lumMod val="65000"/>
                      </a:schemeClr>
                    </a:solidFill>
                  </a:rPr>
                  <a:t>, </a:t>
                </a:r>
                <a:r>
                  <a:rPr lang="en-US" altLang="zh-CN" sz="1100" spc="-40" dirty="0" err="1">
                    <a:solidFill>
                      <a:schemeClr val="bg1">
                        <a:lumMod val="65000"/>
                      </a:schemeClr>
                    </a:solidFill>
                  </a:rPr>
                  <a:t>tellus</a:t>
                </a:r>
                <a:r>
                  <a:rPr lang="en-US" altLang="zh-CN" sz="1100" spc="-40" dirty="0">
                    <a:solidFill>
                      <a:schemeClr val="bg1">
                        <a:lumMod val="65000"/>
                      </a:schemeClr>
                    </a:solidFill>
                  </a:rPr>
                  <a:t> ac </a:t>
                </a:r>
                <a:r>
                  <a:rPr lang="en-US" altLang="zh-CN" sz="1100" spc="-40" dirty="0" err="1">
                    <a:solidFill>
                      <a:schemeClr val="bg1">
                        <a:lumMod val="65000"/>
                      </a:schemeClr>
                    </a:solidFill>
                  </a:rPr>
                  <a:t>cursus</a:t>
                </a:r>
                <a:r>
                  <a:rPr lang="en-US" altLang="zh-CN" sz="1100" spc="-40" dirty="0">
                    <a:solidFill>
                      <a:schemeClr val="bg1">
                        <a:lumMod val="65000"/>
                      </a:schemeClr>
                    </a:solidFill>
                  </a:rPr>
                  <a:t>. </a:t>
                </a:r>
                <a:r>
                  <a:rPr lang="en-US" altLang="zh-CN" sz="1100" kern="1600" spc="-40" dirty="0" err="1">
                    <a:solidFill>
                      <a:schemeClr val="bg1">
                        <a:lumMod val="65000"/>
                      </a:schemeClr>
                    </a:solidFill>
                  </a:rPr>
                  <a:t>Donec</a:t>
                </a:r>
                <a:r>
                  <a:rPr lang="en-US" altLang="zh-CN" sz="1100" kern="1600" spc="-40" dirty="0">
                    <a:solidFill>
                      <a:schemeClr val="bg1">
                        <a:lumMod val="65000"/>
                      </a:schemeClr>
                    </a:solidFill>
                  </a:rPr>
                  <a:t> id </a:t>
                </a:r>
                <a:r>
                  <a:rPr lang="en-US" altLang="zh-CN" sz="1100" kern="1600" spc="-40" dirty="0" err="1">
                    <a:solidFill>
                      <a:schemeClr val="bg1">
                        <a:lumMod val="65000"/>
                      </a:schemeClr>
                    </a:solidFill>
                  </a:rPr>
                  <a:t>elit</a:t>
                </a:r>
                <a:r>
                  <a:rPr lang="en-US" altLang="zh-CN" sz="1100" kern="1600" spc="-40" dirty="0">
                    <a:solidFill>
                      <a:schemeClr val="bg1">
                        <a:lumMod val="65000"/>
                      </a:schemeClr>
                    </a:solidFill>
                  </a:rPr>
                  <a:t> non mi </a:t>
                </a:r>
                <a:r>
                  <a:rPr lang="en-US" altLang="zh-CN" sz="1100" kern="1600" spc="-40" dirty="0" err="1">
                    <a:solidFill>
                      <a:schemeClr val="bg1">
                        <a:lumMod val="65000"/>
                      </a:schemeClr>
                    </a:solidFill>
                  </a:rPr>
                  <a:t>porta</a:t>
                </a:r>
                <a:r>
                  <a:rPr lang="en-US" altLang="zh-CN" sz="1100" kern="1600" spc="-40" dirty="0">
                    <a:solidFill>
                      <a:schemeClr val="bg1">
                        <a:lumMod val="65000"/>
                      </a:schemeClr>
                    </a:solidFill>
                  </a:rPr>
                  <a:t> </a:t>
                </a:r>
                <a:r>
                  <a:rPr lang="en-US" altLang="zh-CN" sz="1100" kern="1600" spc="-40" dirty="0" err="1">
                    <a:solidFill>
                      <a:schemeClr val="bg1">
                        <a:lumMod val="65000"/>
                      </a:schemeClr>
                    </a:solidFill>
                  </a:rPr>
                  <a:t>gravida</a:t>
                </a:r>
                <a:r>
                  <a:rPr lang="en-US" altLang="zh-CN" sz="1100" kern="1600" spc="-40" dirty="0">
                    <a:solidFill>
                      <a:schemeClr val="bg1">
                        <a:lumMod val="65000"/>
                      </a:schemeClr>
                    </a:solidFill>
                  </a:rPr>
                  <a:t> at </a:t>
                </a:r>
                <a:r>
                  <a:rPr lang="en-US" altLang="zh-CN" sz="1100" kern="1600" spc="-40" dirty="0" err="1">
                    <a:solidFill>
                      <a:schemeClr val="bg1">
                        <a:lumMod val="65000"/>
                      </a:schemeClr>
                    </a:solidFill>
                  </a:rPr>
                  <a:t>eget</a:t>
                </a:r>
                <a:r>
                  <a:rPr lang="en-US" altLang="zh-CN" sz="1100" kern="1600" spc="-40" dirty="0">
                    <a:solidFill>
                      <a:schemeClr val="bg1">
                        <a:lumMod val="65000"/>
                      </a:schemeClr>
                    </a:solidFill>
                  </a:rPr>
                  <a:t> </a:t>
                </a:r>
                <a:r>
                  <a:rPr lang="en-US" altLang="zh-CN" sz="1100" spc="-40" dirty="0" err="1">
                    <a:solidFill>
                      <a:schemeClr val="bg1">
                        <a:lumMod val="65000"/>
                      </a:schemeClr>
                    </a:solidFill>
                  </a:rPr>
                  <a:t>metus</a:t>
                </a:r>
                <a:r>
                  <a:rPr lang="en-US" altLang="zh-CN" sz="1100" spc="-40" dirty="0">
                    <a:solidFill>
                      <a:schemeClr val="bg1">
                        <a:lumMod val="65000"/>
                      </a:schemeClr>
                    </a:solidFill>
                  </a:rPr>
                  <a:t>. </a:t>
                </a:r>
                <a:r>
                  <a:rPr lang="en-US" altLang="zh-CN" sz="1100" spc="-40" dirty="0" err="1">
                    <a:solidFill>
                      <a:schemeClr val="bg1">
                        <a:lumMod val="65000"/>
                      </a:schemeClr>
                    </a:solidFill>
                  </a:rPr>
                  <a:t>Fusce</a:t>
                </a:r>
                <a:r>
                  <a:rPr lang="en-US" altLang="zh-CN" sz="1100" spc="-40" dirty="0">
                    <a:solidFill>
                      <a:schemeClr val="bg1">
                        <a:lumMod val="65000"/>
                      </a:schemeClr>
                    </a:solidFill>
                  </a:rPr>
                  <a:t> </a:t>
                </a:r>
                <a:r>
                  <a:rPr lang="en-US" altLang="zh-CN" sz="1100" spc="-40" dirty="0" err="1">
                    <a:solidFill>
                      <a:schemeClr val="bg1">
                        <a:lumMod val="65000"/>
                      </a:schemeClr>
                    </a:solidFill>
                  </a:rPr>
                  <a:t>dapibus</a:t>
                </a:r>
                <a:r>
                  <a:rPr lang="en-US" altLang="zh-CN" sz="1100" spc="-40" dirty="0">
                    <a:solidFill>
                      <a:schemeClr val="bg1">
                        <a:lumMod val="65000"/>
                      </a:schemeClr>
                    </a:solidFill>
                  </a:rPr>
                  <a:t>, </a:t>
                </a:r>
                <a:r>
                  <a:rPr lang="en-US" altLang="zh-CN" sz="1100" spc="-40" dirty="0" err="1">
                    <a:solidFill>
                      <a:schemeClr val="bg1">
                        <a:lumMod val="65000"/>
                      </a:schemeClr>
                    </a:solidFill>
                  </a:rPr>
                  <a:t>tellus</a:t>
                </a:r>
                <a:r>
                  <a:rPr lang="en-US" altLang="zh-CN" sz="1100" spc="-40" dirty="0">
                    <a:solidFill>
                      <a:schemeClr val="bg1">
                        <a:lumMod val="65000"/>
                      </a:schemeClr>
                    </a:solidFill>
                  </a:rPr>
                  <a:t> ac </a:t>
                </a:r>
                <a:r>
                  <a:rPr lang="en-US" altLang="zh-CN" sz="1100" spc="-40" dirty="0" err="1">
                    <a:solidFill>
                      <a:schemeClr val="bg1">
                        <a:lumMod val="65000"/>
                      </a:schemeClr>
                    </a:solidFill>
                  </a:rPr>
                  <a:t>cursus</a:t>
                </a:r>
                <a:endParaRPr lang="en-US" altLang="zh-CN" sz="1100" spc="-40" dirty="0">
                  <a:solidFill>
                    <a:schemeClr val="bg1">
                      <a:lumMod val="65000"/>
                    </a:schemeClr>
                  </a:solidFill>
                </a:endParaRPr>
              </a:p>
            </p:txBody>
          </p:sp>
          <p:sp>
            <p:nvSpPr>
              <p:cNvPr id="14" name="矩形 13">
                <a:extLst>
                  <a:ext uri="{FF2B5EF4-FFF2-40B4-BE49-F238E27FC236}">
                    <a16:creationId xmlns:a16="http://schemas.microsoft.com/office/drawing/2014/main" xmlns="" id="{F5ED0AFB-384D-4C90-A761-6838FE5B68DC}"/>
                  </a:ext>
                </a:extLst>
              </p:cNvPr>
              <p:cNvSpPr/>
              <p:nvPr/>
            </p:nvSpPr>
            <p:spPr>
              <a:xfrm>
                <a:off x="2008391" y="2102218"/>
                <a:ext cx="3532018" cy="2256886"/>
              </a:xfrm>
              <a:prstGeom prst="rect">
                <a:avLst/>
              </a:prstGeom>
              <a:blipFill dpi="0" rotWithShape="1">
                <a:blip r:embed="rId3"/>
                <a:srcRect/>
                <a:tile tx="0" ty="0" sx="90000" sy="9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lumMod val="50000"/>
                    </a:schemeClr>
                  </a:solidFill>
                </a:endParaRPr>
              </a:p>
            </p:txBody>
          </p:sp>
        </p:grpSp>
        <p:sp>
          <p:nvSpPr>
            <p:cNvPr id="8" name="Rectangle 3">
              <a:extLst>
                <a:ext uri="{FF2B5EF4-FFF2-40B4-BE49-F238E27FC236}">
                  <a16:creationId xmlns:a16="http://schemas.microsoft.com/office/drawing/2014/main" xmlns="" id="{F58543EE-3D5B-4D95-8CC4-CE5B63758100}"/>
                </a:ext>
              </a:extLst>
            </p:cNvPr>
            <p:cNvSpPr/>
            <p:nvPr/>
          </p:nvSpPr>
          <p:spPr>
            <a:xfrm flipH="1">
              <a:off x="746587" y="4277970"/>
              <a:ext cx="5212200" cy="213648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600">
                <a:latin typeface="+mn-ea"/>
              </a:endParaRPr>
            </a:p>
          </p:txBody>
        </p:sp>
        <p:sp>
          <p:nvSpPr>
            <p:cNvPr id="9" name="Subtitle 2">
              <a:extLst>
                <a:ext uri="{FF2B5EF4-FFF2-40B4-BE49-F238E27FC236}">
                  <a16:creationId xmlns:a16="http://schemas.microsoft.com/office/drawing/2014/main" xmlns="" id="{6201E16C-9121-4F46-9AFE-F0E7BC9D4700}"/>
                </a:ext>
              </a:extLst>
            </p:cNvPr>
            <p:cNvSpPr txBox="1"/>
            <p:nvPr/>
          </p:nvSpPr>
          <p:spPr>
            <a:xfrm flipH="1">
              <a:off x="1231059" y="4740743"/>
              <a:ext cx="4185200" cy="1364318"/>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20000"/>
                </a:lnSpc>
                <a:buNone/>
              </a:pPr>
              <a:r>
                <a:rPr lang="zh-CN" altLang="en-US" sz="1600" dirty="0">
                  <a:solidFill>
                    <a:schemeClr val="bg1">
                      <a:lumMod val="50000"/>
                    </a:schemeClr>
                  </a:solidFill>
                  <a:latin typeface="微软雅黑" pitchFamily="34" charset="-122"/>
                  <a:ea typeface="微软雅黑" pitchFamily="34" charset="-122"/>
                </a:rPr>
                <a:t>详写内容</a:t>
              </a:r>
              <a:r>
                <a:rPr lang="en-US" altLang="zh-CN" sz="1600" dirty="0">
                  <a:solidFill>
                    <a:schemeClr val="bg1">
                      <a:lumMod val="50000"/>
                    </a:schemeClr>
                  </a:solidFill>
                  <a:latin typeface="微软雅黑" pitchFamily="34" charset="-122"/>
                  <a:ea typeface="微软雅黑" pitchFamily="34" charset="-122"/>
                </a:rPr>
                <a:t>……</a:t>
              </a:r>
              <a:r>
                <a:rPr lang="zh-CN" altLang="en-US" sz="1600" dirty="0">
                  <a:solidFill>
                    <a:schemeClr val="bg1">
                      <a:lumMod val="50000"/>
                    </a:schemeClr>
                  </a:solidFill>
                  <a:latin typeface="微软雅黑" pitchFamily="34" charset="-122"/>
                  <a:ea typeface="微软雅黑" pitchFamily="34" charset="-122"/>
                </a:rPr>
                <a:t>点击输入本栏的具体文字，简明扼要的说明分项内容，此为概念图解，请根据具体内容酌情修改。</a:t>
              </a:r>
              <a:endParaRPr lang="en-US" altLang="zh-CN" sz="1600" dirty="0">
                <a:solidFill>
                  <a:schemeClr val="bg1">
                    <a:lumMod val="50000"/>
                  </a:schemeClr>
                </a:solidFill>
                <a:latin typeface="微软雅黑" pitchFamily="34" charset="-122"/>
                <a:ea typeface="微软雅黑" pitchFamily="34" charset="-122"/>
              </a:endParaRPr>
            </a:p>
          </p:txBody>
        </p:sp>
        <p:sp>
          <p:nvSpPr>
            <p:cNvPr id="10" name="矩形 9">
              <a:extLst>
                <a:ext uri="{FF2B5EF4-FFF2-40B4-BE49-F238E27FC236}">
                  <a16:creationId xmlns:a16="http://schemas.microsoft.com/office/drawing/2014/main" xmlns="" id="{2E5EDBB0-E2DE-43F3-B60A-51993E2904B3}"/>
                </a:ext>
              </a:extLst>
            </p:cNvPr>
            <p:cNvSpPr/>
            <p:nvPr/>
          </p:nvSpPr>
          <p:spPr bwMode="auto">
            <a:xfrm flipH="1">
              <a:off x="754687" y="1707439"/>
              <a:ext cx="5204100" cy="2398715"/>
            </a:xfrm>
            <a:prstGeom prst="rect">
              <a:avLst/>
            </a:prstGeom>
            <a:blipFill dpi="0" rotWithShape="1">
              <a:blip r:embed="rId4"/>
              <a:srcRect/>
              <a:tile tx="0" ty="0" sx="50000" sy="50000" flip="none" algn="ctr"/>
            </a:blip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dirty="0">
                <a:solidFill>
                  <a:schemeClr val="bg1">
                    <a:lumMod val="50000"/>
                  </a:schemeClr>
                </a:solidFill>
              </a:endParaRPr>
            </a:p>
          </p:txBody>
        </p:sp>
      </p:grpSp>
    </p:spTree>
    <p:extLst>
      <p:ext uri="{BB962C8B-B14F-4D97-AF65-F5344CB8AC3E}">
        <p14:creationId xmlns:p14="http://schemas.microsoft.com/office/powerpoint/2010/main" val="2573158506"/>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221BB330-C659-4041-8497-81889502ABCF}"/>
              </a:ext>
            </a:extLst>
          </p:cNvPr>
          <p:cNvGrpSpPr/>
          <p:nvPr/>
        </p:nvGrpSpPr>
        <p:grpSpPr>
          <a:xfrm>
            <a:off x="963138" y="247650"/>
            <a:ext cx="3255324" cy="750249"/>
            <a:chOff x="1143155" y="278633"/>
            <a:chExt cx="3255324" cy="750249"/>
          </a:xfrm>
        </p:grpSpPr>
        <p:sp>
          <p:nvSpPr>
            <p:cNvPr id="4" name="TextBox 8">
              <a:extLst>
                <a:ext uri="{FF2B5EF4-FFF2-40B4-BE49-F238E27FC236}">
                  <a16:creationId xmlns:a16="http://schemas.microsoft.com/office/drawing/2014/main" xmlns=""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latin typeface="叶根友行书繁" panose="02010601030101010101" pitchFamily="2" charset="-122"/>
                  <a:ea typeface="叶根友行书繁" panose="02010601030101010101" pitchFamily="2" charset="-122"/>
                  <a:sym typeface="Arial" panose="020B0604020202020204" pitchFamily="34" charset="0"/>
                </a:rPr>
                <a:t>加入标题描述</a:t>
              </a:r>
            </a:p>
          </p:txBody>
        </p:sp>
        <p:sp>
          <p:nvSpPr>
            <p:cNvPr id="5" name="TextBox 8">
              <a:extLst>
                <a:ext uri="{FF2B5EF4-FFF2-40B4-BE49-F238E27FC236}">
                  <a16:creationId xmlns:a16="http://schemas.microsoft.com/office/drawing/2014/main" xmlns=""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200" dirty="0">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6" name="PA_KSO_Shape">
            <a:extLst>
              <a:ext uri="{FF2B5EF4-FFF2-40B4-BE49-F238E27FC236}">
                <a16:creationId xmlns:a16="http://schemas.microsoft.com/office/drawing/2014/main" xmlns="" id="{DFE6CBF8-5750-4C47-8409-95AB664637BD}"/>
              </a:ext>
            </a:extLst>
          </p:cNvPr>
          <p:cNvSpPr/>
          <p:nvPr>
            <p:custDataLst>
              <p:tags r:id="rId1"/>
            </p:custDataLst>
          </p:nvPr>
        </p:nvSpPr>
        <p:spPr>
          <a:xfrm>
            <a:off x="5950142" y="1731080"/>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PA_KSO_Shape_15">
            <a:extLst>
              <a:ext uri="{FF2B5EF4-FFF2-40B4-BE49-F238E27FC236}">
                <a16:creationId xmlns:a16="http://schemas.microsoft.com/office/drawing/2014/main" xmlns="" id="{AE9C7AEB-2479-4A1F-A61B-1805FF772F59}"/>
              </a:ext>
            </a:extLst>
          </p:cNvPr>
          <p:cNvSpPr/>
          <p:nvPr>
            <p:custDataLst>
              <p:tags r:id="rId2"/>
            </p:custDataLst>
          </p:nvPr>
        </p:nvSpPr>
        <p:spPr>
          <a:xfrm>
            <a:off x="5950142" y="2933210"/>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PA_KSO_Shape_16">
            <a:extLst>
              <a:ext uri="{FF2B5EF4-FFF2-40B4-BE49-F238E27FC236}">
                <a16:creationId xmlns:a16="http://schemas.microsoft.com/office/drawing/2014/main" xmlns="" id="{01D101A5-ECEA-4FE3-A739-6F5F9FD61169}"/>
              </a:ext>
            </a:extLst>
          </p:cNvPr>
          <p:cNvSpPr/>
          <p:nvPr>
            <p:custDataLst>
              <p:tags r:id="rId3"/>
            </p:custDataLst>
          </p:nvPr>
        </p:nvSpPr>
        <p:spPr>
          <a:xfrm>
            <a:off x="5950142" y="4008340"/>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PA_KSO_Shape_17">
            <a:extLst>
              <a:ext uri="{FF2B5EF4-FFF2-40B4-BE49-F238E27FC236}">
                <a16:creationId xmlns:a16="http://schemas.microsoft.com/office/drawing/2014/main" xmlns="" id="{735ABCD6-0C14-402E-96F5-BA45E04FF1BF}"/>
              </a:ext>
            </a:extLst>
          </p:cNvPr>
          <p:cNvSpPr/>
          <p:nvPr>
            <p:custDataLst>
              <p:tags r:id="rId4"/>
            </p:custDataLst>
          </p:nvPr>
        </p:nvSpPr>
        <p:spPr>
          <a:xfrm>
            <a:off x="5950142" y="4994570"/>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出品 26">
            <a:extLst>
              <a:ext uri="{FF2B5EF4-FFF2-40B4-BE49-F238E27FC236}">
                <a16:creationId xmlns:a16="http://schemas.microsoft.com/office/drawing/2014/main" xmlns="" id="{45F9AB8C-896D-4837-8450-0C2E3FA9F31B}"/>
              </a:ext>
            </a:extLst>
          </p:cNvPr>
          <p:cNvSpPr txBox="1"/>
          <p:nvPr>
            <p:custDataLst>
              <p:tags r:id="rId5"/>
            </p:custDataLst>
          </p:nvPr>
        </p:nvSpPr>
        <p:spPr>
          <a:xfrm>
            <a:off x="6530963" y="1696612"/>
            <a:ext cx="1407758" cy="369332"/>
          </a:xfrm>
          <a:prstGeom prst="rect">
            <a:avLst/>
          </a:prstGeom>
          <a:noFill/>
        </p:spPr>
        <p:txBody>
          <a:bodyPr wrap="none" rtlCol="0">
            <a:spAutoFit/>
          </a:bodyPr>
          <a:lstStyle/>
          <a:p>
            <a:r>
              <a:rPr lang="en-US" altLang="zh-CN" b="1" dirty="0">
                <a:solidFill>
                  <a:schemeClr val="bg1">
                    <a:lumMod val="50000"/>
                  </a:schemeClr>
                </a:solidFill>
                <a:latin typeface="微软雅黑" panose="020B0503020204020204" pitchFamily="34" charset="-122"/>
                <a:ea typeface="微软雅黑" panose="020B0503020204020204" pitchFamily="34" charset="-122"/>
              </a:rPr>
              <a:t>KEYWORD</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品 15">
            <a:extLst>
              <a:ext uri="{FF2B5EF4-FFF2-40B4-BE49-F238E27FC236}">
                <a16:creationId xmlns:a16="http://schemas.microsoft.com/office/drawing/2014/main" xmlns="" id="{9F39C535-60AF-4833-87AE-4768E0B78F50}"/>
              </a:ext>
            </a:extLst>
          </p:cNvPr>
          <p:cNvSpPr txBox="1"/>
          <p:nvPr>
            <p:custDataLst>
              <p:tags r:id="rId6"/>
            </p:custDataLst>
          </p:nvPr>
        </p:nvSpPr>
        <p:spPr>
          <a:xfrm>
            <a:off x="6530963" y="1967989"/>
            <a:ext cx="4305340" cy="613694"/>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12" name="品 28">
            <a:extLst>
              <a:ext uri="{FF2B5EF4-FFF2-40B4-BE49-F238E27FC236}">
                <a16:creationId xmlns:a16="http://schemas.microsoft.com/office/drawing/2014/main" xmlns="" id="{4E75C803-97B5-4FDB-A1F5-9FB3011AACAC}"/>
              </a:ext>
            </a:extLst>
          </p:cNvPr>
          <p:cNvSpPr txBox="1"/>
          <p:nvPr>
            <p:custDataLst>
              <p:tags r:id="rId7"/>
            </p:custDataLst>
          </p:nvPr>
        </p:nvSpPr>
        <p:spPr>
          <a:xfrm>
            <a:off x="6530963" y="2658154"/>
            <a:ext cx="1407758" cy="369332"/>
          </a:xfrm>
          <a:prstGeom prst="rect">
            <a:avLst/>
          </a:prstGeom>
          <a:noFill/>
        </p:spPr>
        <p:txBody>
          <a:bodyPr wrap="none" rtlCol="0">
            <a:spAutoFit/>
          </a:bodyPr>
          <a:lstStyle/>
          <a:p>
            <a:r>
              <a:rPr lang="en-US" altLang="zh-CN" b="1" dirty="0">
                <a:solidFill>
                  <a:schemeClr val="bg1">
                    <a:lumMod val="50000"/>
                  </a:schemeClr>
                </a:solidFill>
                <a:latin typeface="微软雅黑" panose="020B0503020204020204" pitchFamily="34" charset="-122"/>
                <a:ea typeface="微软雅黑" panose="020B0503020204020204" pitchFamily="34" charset="-122"/>
              </a:rPr>
              <a:t>KEYWORD</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PA15">
            <a:extLst>
              <a:ext uri="{FF2B5EF4-FFF2-40B4-BE49-F238E27FC236}">
                <a16:creationId xmlns:a16="http://schemas.microsoft.com/office/drawing/2014/main" xmlns="" id="{19F2F52C-9449-4E92-9887-8BB018B71BA7}"/>
              </a:ext>
            </a:extLst>
          </p:cNvPr>
          <p:cNvSpPr txBox="1"/>
          <p:nvPr>
            <p:custDataLst>
              <p:tags r:id="rId8"/>
            </p:custDataLst>
          </p:nvPr>
        </p:nvSpPr>
        <p:spPr>
          <a:xfrm>
            <a:off x="6530963" y="2929531"/>
            <a:ext cx="4305340" cy="613694"/>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14" name="30">
            <a:extLst>
              <a:ext uri="{FF2B5EF4-FFF2-40B4-BE49-F238E27FC236}">
                <a16:creationId xmlns:a16="http://schemas.microsoft.com/office/drawing/2014/main" xmlns="" id="{D94CB68E-5CF7-42B5-ABD6-1492EDBE8681}"/>
              </a:ext>
            </a:extLst>
          </p:cNvPr>
          <p:cNvSpPr txBox="1"/>
          <p:nvPr>
            <p:custDataLst>
              <p:tags r:id="rId9"/>
            </p:custDataLst>
          </p:nvPr>
        </p:nvSpPr>
        <p:spPr>
          <a:xfrm>
            <a:off x="6530963" y="3639008"/>
            <a:ext cx="1407758" cy="369332"/>
          </a:xfrm>
          <a:prstGeom prst="rect">
            <a:avLst/>
          </a:prstGeom>
          <a:noFill/>
        </p:spPr>
        <p:txBody>
          <a:bodyPr wrap="none" rtlCol="0">
            <a:spAutoFit/>
          </a:bodyPr>
          <a:lstStyle/>
          <a:p>
            <a:r>
              <a:rPr lang="en-US" altLang="zh-CN" b="1" dirty="0">
                <a:solidFill>
                  <a:schemeClr val="bg1">
                    <a:lumMod val="50000"/>
                  </a:schemeClr>
                </a:solidFill>
                <a:latin typeface="微软雅黑" panose="020B0503020204020204" pitchFamily="34" charset="-122"/>
                <a:ea typeface="微软雅黑" panose="020B0503020204020204" pitchFamily="34" charset="-122"/>
              </a:rPr>
              <a:t>KEYWORD</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15">
            <a:extLst>
              <a:ext uri="{FF2B5EF4-FFF2-40B4-BE49-F238E27FC236}">
                <a16:creationId xmlns:a16="http://schemas.microsoft.com/office/drawing/2014/main" xmlns="" id="{6020FBC8-BE18-4747-A8CD-98FFD7ED2941}"/>
              </a:ext>
            </a:extLst>
          </p:cNvPr>
          <p:cNvSpPr txBox="1"/>
          <p:nvPr>
            <p:custDataLst>
              <p:tags r:id="rId10"/>
            </p:custDataLst>
          </p:nvPr>
        </p:nvSpPr>
        <p:spPr>
          <a:xfrm>
            <a:off x="6530963" y="3910385"/>
            <a:ext cx="4305340" cy="646331"/>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16" name="品 32">
            <a:extLst>
              <a:ext uri="{FF2B5EF4-FFF2-40B4-BE49-F238E27FC236}">
                <a16:creationId xmlns:a16="http://schemas.microsoft.com/office/drawing/2014/main" xmlns="" id="{5C0417B8-9453-4DB3-95B4-1CBD7C9FCDA6}"/>
              </a:ext>
            </a:extLst>
          </p:cNvPr>
          <p:cNvSpPr txBox="1"/>
          <p:nvPr>
            <p:custDataLst>
              <p:tags r:id="rId11"/>
            </p:custDataLst>
          </p:nvPr>
        </p:nvSpPr>
        <p:spPr>
          <a:xfrm>
            <a:off x="6530963" y="4605569"/>
            <a:ext cx="1407758" cy="369332"/>
          </a:xfrm>
          <a:prstGeom prst="rect">
            <a:avLst/>
          </a:prstGeom>
          <a:noFill/>
        </p:spPr>
        <p:txBody>
          <a:bodyPr wrap="none" rtlCol="0">
            <a:spAutoFit/>
          </a:bodyPr>
          <a:lstStyle/>
          <a:p>
            <a:r>
              <a:rPr lang="en-US" altLang="zh-CN" b="1" dirty="0">
                <a:solidFill>
                  <a:schemeClr val="bg1">
                    <a:lumMod val="50000"/>
                  </a:schemeClr>
                </a:solidFill>
                <a:latin typeface="微软雅黑" panose="020B0503020204020204" pitchFamily="34" charset="-122"/>
                <a:ea typeface="微软雅黑" panose="020B0503020204020204" pitchFamily="34" charset="-122"/>
              </a:rPr>
              <a:t>KEYWORD</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15">
            <a:extLst>
              <a:ext uri="{FF2B5EF4-FFF2-40B4-BE49-F238E27FC236}">
                <a16:creationId xmlns:a16="http://schemas.microsoft.com/office/drawing/2014/main" xmlns="" id="{E9E493A8-4EDC-40B8-BC61-C404EC30DF5D}"/>
              </a:ext>
            </a:extLst>
          </p:cNvPr>
          <p:cNvSpPr txBox="1"/>
          <p:nvPr>
            <p:custDataLst>
              <p:tags r:id="rId12"/>
            </p:custDataLst>
          </p:nvPr>
        </p:nvSpPr>
        <p:spPr>
          <a:xfrm>
            <a:off x="6530963" y="4876946"/>
            <a:ext cx="4305340" cy="646331"/>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graphicFrame>
        <p:nvGraphicFramePr>
          <p:cNvPr id="18" name="图示 17">
            <a:extLst>
              <a:ext uri="{FF2B5EF4-FFF2-40B4-BE49-F238E27FC236}">
                <a16:creationId xmlns:a16="http://schemas.microsoft.com/office/drawing/2014/main" xmlns="" id="{7D823D6A-0982-4A28-8274-909FEEBE044E}"/>
              </a:ext>
            </a:extLst>
          </p:cNvPr>
          <p:cNvGraphicFramePr/>
          <p:nvPr>
            <p:extLst>
              <p:ext uri="{D42A27DB-BD31-4B8C-83A1-F6EECF244321}">
                <p14:modId xmlns:p14="http://schemas.microsoft.com/office/powerpoint/2010/main" val="1008035158"/>
              </p:ext>
            </p:extLst>
          </p:nvPr>
        </p:nvGraphicFramePr>
        <p:xfrm>
          <a:off x="369332" y="1671183"/>
          <a:ext cx="6034114" cy="402274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1689179753"/>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28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30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32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34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360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38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40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420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440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460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460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par>
                          <p:cTn id="45" fill="hold">
                            <p:stCondLst>
                              <p:cond delay="5100"/>
                            </p:stCondLst>
                            <p:childTnLst>
                              <p:par>
                                <p:cTn id="46" presetID="42" presetClass="entr" presetSubtype="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autoUpdateAnimBg="0"/>
      <p:bldP spid="8" grpId="0" animBg="1"/>
      <p:bldP spid="9" grpId="0" animBg="1" autoUpdateAnimBg="0"/>
      <p:bldP spid="10" grpId="0"/>
      <p:bldP spid="11" grpId="0"/>
      <p:bldP spid="12" grpId="0"/>
      <p:bldP spid="13" grpId="0"/>
      <p:bldP spid="14" grpId="0"/>
      <p:bldP spid="15" grpId="0"/>
      <p:bldP spid="16" grpId="0"/>
      <p:bldP spid="17" grpId="0"/>
      <p:bldGraphic spid="1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221BB330-C659-4041-8497-81889502ABCF}"/>
              </a:ext>
            </a:extLst>
          </p:cNvPr>
          <p:cNvGrpSpPr/>
          <p:nvPr/>
        </p:nvGrpSpPr>
        <p:grpSpPr>
          <a:xfrm>
            <a:off x="963138" y="247650"/>
            <a:ext cx="3255324" cy="750249"/>
            <a:chOff x="1143155" y="278633"/>
            <a:chExt cx="3255324" cy="750249"/>
          </a:xfrm>
        </p:grpSpPr>
        <p:sp>
          <p:nvSpPr>
            <p:cNvPr id="4" name="TextBox 8">
              <a:extLst>
                <a:ext uri="{FF2B5EF4-FFF2-40B4-BE49-F238E27FC236}">
                  <a16:creationId xmlns:a16="http://schemas.microsoft.com/office/drawing/2014/main" xmlns=""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latin typeface="叶根友行书繁" panose="02010601030101010101" pitchFamily="2" charset="-122"/>
                  <a:ea typeface="叶根友行书繁" panose="02010601030101010101" pitchFamily="2" charset="-122"/>
                  <a:sym typeface="Arial" panose="020B0604020202020204" pitchFamily="34" charset="0"/>
                </a:rPr>
                <a:t>加入标题描述</a:t>
              </a:r>
            </a:p>
          </p:txBody>
        </p:sp>
        <p:sp>
          <p:nvSpPr>
            <p:cNvPr id="5" name="TextBox 8">
              <a:extLst>
                <a:ext uri="{FF2B5EF4-FFF2-40B4-BE49-F238E27FC236}">
                  <a16:creationId xmlns:a16="http://schemas.microsoft.com/office/drawing/2014/main" xmlns=""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200"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 name="组合 5">
            <a:extLst>
              <a:ext uri="{FF2B5EF4-FFF2-40B4-BE49-F238E27FC236}">
                <a16:creationId xmlns:a16="http://schemas.microsoft.com/office/drawing/2014/main" xmlns="" id="{EE927A23-6366-4CEB-8EBE-818117CBC65D}"/>
              </a:ext>
            </a:extLst>
          </p:cNvPr>
          <p:cNvGrpSpPr/>
          <p:nvPr/>
        </p:nvGrpSpPr>
        <p:grpSpPr>
          <a:xfrm>
            <a:off x="1218933" y="1672913"/>
            <a:ext cx="9824892" cy="4280126"/>
            <a:chOff x="609873" y="1703635"/>
            <a:chExt cx="11034775" cy="4807203"/>
          </a:xfrm>
        </p:grpSpPr>
        <p:grpSp>
          <p:nvGrpSpPr>
            <p:cNvPr id="7" name="组合 6">
              <a:extLst>
                <a:ext uri="{FF2B5EF4-FFF2-40B4-BE49-F238E27FC236}">
                  <a16:creationId xmlns:a16="http://schemas.microsoft.com/office/drawing/2014/main" xmlns="" id="{B4C37BFA-C60D-4072-8D37-95815B25F6CA}"/>
                </a:ext>
              </a:extLst>
            </p:cNvPr>
            <p:cNvGrpSpPr/>
            <p:nvPr/>
          </p:nvGrpSpPr>
          <p:grpSpPr>
            <a:xfrm>
              <a:off x="798937" y="4718084"/>
              <a:ext cx="10521329" cy="906174"/>
              <a:chOff x="785324" y="4137513"/>
              <a:chExt cx="10521329" cy="906174"/>
            </a:xfrm>
          </p:grpSpPr>
          <p:sp>
            <p:nvSpPr>
              <p:cNvPr id="12" name="Rectangle 24">
                <a:extLst>
                  <a:ext uri="{FF2B5EF4-FFF2-40B4-BE49-F238E27FC236}">
                    <a16:creationId xmlns:a16="http://schemas.microsoft.com/office/drawing/2014/main" xmlns="" id="{F3CB3C2C-F875-46E4-BBAB-251B920ADAB7}"/>
                  </a:ext>
                </a:extLst>
              </p:cNvPr>
              <p:cNvSpPr>
                <a:spLocks noChangeArrowheads="1"/>
              </p:cNvSpPr>
              <p:nvPr/>
            </p:nvSpPr>
            <p:spPr bwMode="auto">
              <a:xfrm>
                <a:off x="1977396" y="4155066"/>
                <a:ext cx="3835361" cy="85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dirty="0" smtClean="0">
                    <a:solidFill>
                      <a:schemeClr val="bg1">
                        <a:lumMod val="50000"/>
                      </a:schemeClr>
                    </a:solidFill>
                  </a:rPr>
                  <a:t>点击添加文字</a:t>
                </a:r>
                <a:endParaRPr lang="en-US" altLang="zh-CN" sz="1000" dirty="0" smtClean="0">
                  <a:solidFill>
                    <a:schemeClr val="bg1">
                      <a:lumMod val="50000"/>
                    </a:schemeClr>
                  </a:solidFill>
                </a:endParaRPr>
              </a:p>
              <a:p>
                <a:pPr>
                  <a:lnSpc>
                    <a:spcPct val="120000"/>
                  </a:lnSpc>
                  <a:spcBef>
                    <a:spcPts val="300"/>
                  </a:spcBef>
                </a:pPr>
                <a:r>
                  <a:rPr lang="en-US" altLang="zh-CN" sz="1000" dirty="0" smtClean="0">
                    <a:solidFill>
                      <a:schemeClr val="bg1">
                        <a:lumMod val="50000"/>
                      </a:schemeClr>
                    </a:solidFill>
                  </a:rPr>
                  <a:t>We </a:t>
                </a:r>
                <a:r>
                  <a:rPr lang="en-US" altLang="zh-CN" sz="1000" dirty="0">
                    <a:solidFill>
                      <a:schemeClr val="bg1">
                        <a:lumMod val="50000"/>
                      </a:schemeClr>
                    </a:solidFill>
                  </a:rPr>
                  <a:t>have many PowerPoint templates that has been specifically designed to help anyone that is stepping into the world of PowerPoint for the very first time. </a:t>
                </a:r>
              </a:p>
            </p:txBody>
          </p:sp>
          <p:sp>
            <p:nvSpPr>
              <p:cNvPr id="13" name="椭圆 12">
                <a:extLst>
                  <a:ext uri="{FF2B5EF4-FFF2-40B4-BE49-F238E27FC236}">
                    <a16:creationId xmlns:a16="http://schemas.microsoft.com/office/drawing/2014/main" xmlns="" id="{7D65E351-8FB7-4F65-90A9-D8BAD067B17D}"/>
                  </a:ext>
                </a:extLst>
              </p:cNvPr>
              <p:cNvSpPr/>
              <p:nvPr/>
            </p:nvSpPr>
            <p:spPr>
              <a:xfrm>
                <a:off x="785324" y="4288731"/>
                <a:ext cx="725609" cy="7258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dirty="0"/>
                  <a:t>01</a:t>
                </a:r>
                <a:endParaRPr lang="zh-CN" altLang="en-US" sz="1600" dirty="0"/>
              </a:p>
            </p:txBody>
          </p:sp>
          <p:sp>
            <p:nvSpPr>
              <p:cNvPr id="14" name="Rectangle 24">
                <a:extLst>
                  <a:ext uri="{FF2B5EF4-FFF2-40B4-BE49-F238E27FC236}">
                    <a16:creationId xmlns:a16="http://schemas.microsoft.com/office/drawing/2014/main" xmlns="" id="{5F21EC65-0182-4D47-9693-0BC496755C18}"/>
                  </a:ext>
                </a:extLst>
              </p:cNvPr>
              <p:cNvSpPr>
                <a:spLocks noChangeArrowheads="1"/>
              </p:cNvSpPr>
              <p:nvPr/>
            </p:nvSpPr>
            <p:spPr bwMode="auto">
              <a:xfrm>
                <a:off x="7471292" y="4137513"/>
                <a:ext cx="3835361" cy="90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100" b="1" dirty="0">
                    <a:solidFill>
                      <a:schemeClr val="bg1">
                        <a:lumMod val="50000"/>
                      </a:schemeClr>
                    </a:solidFill>
                  </a:rPr>
                  <a:t>点击添加文字</a:t>
                </a:r>
              </a:p>
              <a:p>
                <a:pPr>
                  <a:lnSpc>
                    <a:spcPct val="120000"/>
                  </a:lnSpc>
                  <a:spcBef>
                    <a:spcPts val="300"/>
                  </a:spcBef>
                </a:pPr>
                <a:r>
                  <a:rPr lang="en-US" altLang="zh-CN" sz="1000" dirty="0" smtClean="0">
                    <a:solidFill>
                      <a:schemeClr val="bg1">
                        <a:lumMod val="50000"/>
                      </a:schemeClr>
                    </a:solidFill>
                  </a:rPr>
                  <a:t>We </a:t>
                </a:r>
                <a:r>
                  <a:rPr lang="en-US" altLang="zh-CN" sz="1000" dirty="0">
                    <a:solidFill>
                      <a:schemeClr val="bg1">
                        <a:lumMod val="50000"/>
                      </a:schemeClr>
                    </a:solidFill>
                  </a:rPr>
                  <a:t>have many PowerPoint templates that has been specifically designed to help anyone that is stepping into the world of PowerPoint for the very first time. </a:t>
                </a:r>
              </a:p>
            </p:txBody>
          </p:sp>
          <p:sp>
            <p:nvSpPr>
              <p:cNvPr id="15" name="椭圆 14">
                <a:extLst>
                  <a:ext uri="{FF2B5EF4-FFF2-40B4-BE49-F238E27FC236}">
                    <a16:creationId xmlns:a16="http://schemas.microsoft.com/office/drawing/2014/main" xmlns="" id="{22EBAAA4-2EB5-4275-B927-8D8FE007A35C}"/>
                  </a:ext>
                </a:extLst>
              </p:cNvPr>
              <p:cNvSpPr/>
              <p:nvPr/>
            </p:nvSpPr>
            <p:spPr>
              <a:xfrm>
                <a:off x="6279220" y="4271179"/>
                <a:ext cx="725609" cy="7258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dirty="0"/>
                  <a:t>02</a:t>
                </a:r>
                <a:endParaRPr lang="zh-CN" altLang="en-US" sz="1600" dirty="0"/>
              </a:p>
            </p:txBody>
          </p:sp>
        </p:grpSp>
        <p:sp>
          <p:nvSpPr>
            <p:cNvPr id="8" name="矩形 7">
              <a:extLst>
                <a:ext uri="{FF2B5EF4-FFF2-40B4-BE49-F238E27FC236}">
                  <a16:creationId xmlns:a16="http://schemas.microsoft.com/office/drawing/2014/main" xmlns="" id="{BDFFC5D3-E54E-42C1-BDE3-37AF710FDB13}"/>
                </a:ext>
              </a:extLst>
            </p:cNvPr>
            <p:cNvSpPr/>
            <p:nvPr/>
          </p:nvSpPr>
          <p:spPr>
            <a:xfrm>
              <a:off x="798937" y="1735048"/>
              <a:ext cx="5027433" cy="2741730"/>
            </a:xfrm>
            <a:prstGeom prst="rect">
              <a:avLst/>
            </a:prstGeom>
            <a:blipFill dpi="0" rotWithShape="1">
              <a:blip r:embed="rId3"/>
              <a:srcRect/>
              <a:tile tx="0" ty="0" sx="30000" sy="3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 name="矩形 8">
              <a:extLst>
                <a:ext uri="{FF2B5EF4-FFF2-40B4-BE49-F238E27FC236}">
                  <a16:creationId xmlns:a16="http://schemas.microsoft.com/office/drawing/2014/main" xmlns="" id="{908A672A-DE4B-46C5-A196-B6432264DB98}"/>
                </a:ext>
              </a:extLst>
            </p:cNvPr>
            <p:cNvSpPr/>
            <p:nvPr/>
          </p:nvSpPr>
          <p:spPr>
            <a:xfrm>
              <a:off x="6292833" y="1703635"/>
              <a:ext cx="5027433" cy="2741730"/>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cxnSp>
          <p:nvCxnSpPr>
            <p:cNvPr id="10" name="Conector recto 60">
              <a:extLst>
                <a:ext uri="{FF2B5EF4-FFF2-40B4-BE49-F238E27FC236}">
                  <a16:creationId xmlns:a16="http://schemas.microsoft.com/office/drawing/2014/main" xmlns="" id="{17B08FA9-5AFD-443D-B94C-488583EBA155}"/>
                </a:ext>
              </a:extLst>
            </p:cNvPr>
            <p:cNvCxnSpPr>
              <a:cxnSpLocks/>
            </p:cNvCxnSpPr>
            <p:nvPr/>
          </p:nvCxnSpPr>
          <p:spPr>
            <a:xfrm>
              <a:off x="609873" y="5854351"/>
              <a:ext cx="11034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5">
              <a:extLst>
                <a:ext uri="{FF2B5EF4-FFF2-40B4-BE49-F238E27FC236}">
                  <a16:creationId xmlns:a16="http://schemas.microsoft.com/office/drawing/2014/main" xmlns="" id="{5DDEBFBA-F7EC-447B-B220-1D8424EF7C9A}"/>
                </a:ext>
              </a:extLst>
            </p:cNvPr>
            <p:cNvSpPr txBox="1"/>
            <p:nvPr/>
          </p:nvSpPr>
          <p:spPr>
            <a:xfrm>
              <a:off x="757406" y="5948872"/>
              <a:ext cx="10887242" cy="561966"/>
            </a:xfrm>
            <a:prstGeom prst="rect">
              <a:avLst/>
            </a:prstGeom>
            <a:noFill/>
          </p:spPr>
          <p:txBody>
            <a:bodyPr wrap="square" lIns="91424" tIns="45712" rIns="91424" bIns="45712" rtlCol="0">
              <a:spAutoFit/>
            </a:bodyPr>
            <a:lstStyle/>
            <a:p>
              <a:pPr algn="ctr" defTabSz="457106">
                <a:lnSpc>
                  <a:spcPct val="130000"/>
                </a:lnSpc>
              </a:pPr>
              <a:r>
                <a:rPr lang="zh-CN" altLang="en-US" sz="1100" dirty="0">
                  <a:solidFill>
                    <a:schemeClr val="bg1">
                      <a:lumMod val="50000"/>
                    </a:schemeClr>
                  </a:solidFill>
                  <a:latin typeface="Century Gothic"/>
                  <a:ea typeface="微软雅黑" panose="020B0503020204020204" pitchFamily="34" charset="-122"/>
                </a:rPr>
                <a:t>双击图标可以对图表图形及文字的颜色、边框等进行选择。点击图表然后右键选择“编辑数据”即自动跳转到</a:t>
              </a:r>
              <a:r>
                <a:rPr lang="en-US" altLang="zh-CN" sz="1100" dirty="0">
                  <a:solidFill>
                    <a:schemeClr val="bg1">
                      <a:lumMod val="50000"/>
                    </a:schemeClr>
                  </a:solidFill>
                  <a:latin typeface="Century Gothic"/>
                  <a:ea typeface="微软雅黑" panose="020B0503020204020204" pitchFamily="34" charset="-122"/>
                </a:rPr>
                <a:t>Excel</a:t>
              </a:r>
              <a:r>
                <a:rPr lang="zh-CN" altLang="en-US" sz="1100" dirty="0">
                  <a:solidFill>
                    <a:schemeClr val="bg1">
                      <a:lumMod val="50000"/>
                    </a:schemeClr>
                  </a:solidFill>
                  <a:latin typeface="Century Gothic"/>
                  <a:ea typeface="微软雅黑" panose="020B0503020204020204" pitchFamily="34" charset="-122"/>
                </a:rPr>
                <a:t>中对图表的数据信息进行编辑。点击图标，在屏幕上方的“图标布局”面板中可以对图表的标题、坐标轴、图例、数据标签、网格线、趋势线等进行编辑。</a:t>
              </a:r>
            </a:p>
          </p:txBody>
        </p:sp>
      </p:grpSp>
    </p:spTree>
    <p:extLst>
      <p:ext uri="{BB962C8B-B14F-4D97-AF65-F5344CB8AC3E}">
        <p14:creationId xmlns:p14="http://schemas.microsoft.com/office/powerpoint/2010/main" val="164990435"/>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221BB330-C659-4041-8497-81889502ABCF}"/>
              </a:ext>
            </a:extLst>
          </p:cNvPr>
          <p:cNvGrpSpPr/>
          <p:nvPr/>
        </p:nvGrpSpPr>
        <p:grpSpPr>
          <a:xfrm>
            <a:off x="963138" y="247650"/>
            <a:ext cx="3255324" cy="750249"/>
            <a:chOff x="1143155" y="278633"/>
            <a:chExt cx="3255324" cy="750249"/>
          </a:xfrm>
        </p:grpSpPr>
        <p:sp>
          <p:nvSpPr>
            <p:cNvPr id="4" name="TextBox 8">
              <a:extLst>
                <a:ext uri="{FF2B5EF4-FFF2-40B4-BE49-F238E27FC236}">
                  <a16:creationId xmlns:a16="http://schemas.microsoft.com/office/drawing/2014/main" xmlns=""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latin typeface="叶根友行书繁" panose="02010601030101010101" pitchFamily="2" charset="-122"/>
                  <a:ea typeface="叶根友行书繁" panose="02010601030101010101" pitchFamily="2" charset="-122"/>
                  <a:sym typeface="Arial" panose="020B0604020202020204" pitchFamily="34" charset="0"/>
                </a:rPr>
                <a:t>加入标题描述</a:t>
              </a:r>
            </a:p>
          </p:txBody>
        </p:sp>
        <p:sp>
          <p:nvSpPr>
            <p:cNvPr id="5" name="TextBox 8">
              <a:extLst>
                <a:ext uri="{FF2B5EF4-FFF2-40B4-BE49-F238E27FC236}">
                  <a16:creationId xmlns:a16="http://schemas.microsoft.com/office/drawing/2014/main" xmlns=""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200"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 name="组合 5">
            <a:extLst>
              <a:ext uri="{FF2B5EF4-FFF2-40B4-BE49-F238E27FC236}">
                <a16:creationId xmlns:a16="http://schemas.microsoft.com/office/drawing/2014/main" xmlns="" id="{CEA0EC4C-4818-4BE1-BD48-D84020B948C9}"/>
              </a:ext>
            </a:extLst>
          </p:cNvPr>
          <p:cNvGrpSpPr/>
          <p:nvPr/>
        </p:nvGrpSpPr>
        <p:grpSpPr>
          <a:xfrm>
            <a:off x="1268500" y="2159259"/>
            <a:ext cx="9796616" cy="3312876"/>
            <a:chOff x="794770" y="1357416"/>
            <a:chExt cx="7593654" cy="2567911"/>
          </a:xfrm>
        </p:grpSpPr>
        <p:grpSp>
          <p:nvGrpSpPr>
            <p:cNvPr id="7" name="组合 6">
              <a:extLst>
                <a:ext uri="{FF2B5EF4-FFF2-40B4-BE49-F238E27FC236}">
                  <a16:creationId xmlns:a16="http://schemas.microsoft.com/office/drawing/2014/main" xmlns="" id="{80E4B737-8215-4986-81D9-297656B097E0}"/>
                </a:ext>
              </a:extLst>
            </p:cNvPr>
            <p:cNvGrpSpPr/>
            <p:nvPr/>
          </p:nvGrpSpPr>
          <p:grpSpPr>
            <a:xfrm>
              <a:off x="5362450" y="1750878"/>
              <a:ext cx="290845" cy="824554"/>
              <a:chOff x="7159500" y="2576506"/>
              <a:chExt cx="387795" cy="1099406"/>
            </a:xfrm>
          </p:grpSpPr>
          <p:cxnSp>
            <p:nvCxnSpPr>
              <p:cNvPr id="39" name="直接连接符 38">
                <a:extLst>
                  <a:ext uri="{FF2B5EF4-FFF2-40B4-BE49-F238E27FC236}">
                    <a16:creationId xmlns:a16="http://schemas.microsoft.com/office/drawing/2014/main" xmlns="" id="{FE91254B-9F41-4904-A5B5-33D0171934DC}"/>
                  </a:ext>
                </a:extLst>
              </p:cNvPr>
              <p:cNvCxnSpPr/>
              <p:nvPr/>
            </p:nvCxnSpPr>
            <p:spPr>
              <a:xfrm flipH="1">
                <a:off x="7354129" y="2913430"/>
                <a:ext cx="1" cy="7624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组合 39">
                <a:extLst>
                  <a:ext uri="{FF2B5EF4-FFF2-40B4-BE49-F238E27FC236}">
                    <a16:creationId xmlns:a16="http://schemas.microsoft.com/office/drawing/2014/main" xmlns="" id="{B0B9D5DC-9557-404C-B5BE-BB6A2FD2DD59}"/>
                  </a:ext>
                </a:extLst>
              </p:cNvPr>
              <p:cNvGrpSpPr/>
              <p:nvPr/>
            </p:nvGrpSpPr>
            <p:grpSpPr>
              <a:xfrm>
                <a:off x="7159500" y="2576506"/>
                <a:ext cx="387795" cy="387795"/>
                <a:chOff x="7159500" y="2576506"/>
                <a:chExt cx="387795" cy="387795"/>
              </a:xfrm>
            </p:grpSpPr>
            <p:sp>
              <p:nvSpPr>
                <p:cNvPr id="41" name="椭圆 40">
                  <a:extLst>
                    <a:ext uri="{FF2B5EF4-FFF2-40B4-BE49-F238E27FC236}">
                      <a16:creationId xmlns:a16="http://schemas.microsoft.com/office/drawing/2014/main" xmlns="" id="{F5F08D8F-2755-4DAD-8E8A-E0E04CC8CEE0}"/>
                    </a:ext>
                  </a:extLst>
                </p:cNvPr>
                <p:cNvSpPr/>
                <p:nvPr/>
              </p:nvSpPr>
              <p:spPr>
                <a:xfrm>
                  <a:off x="7159500" y="2576506"/>
                  <a:ext cx="387795" cy="3877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文本框 44">
                  <a:extLst>
                    <a:ext uri="{FF2B5EF4-FFF2-40B4-BE49-F238E27FC236}">
                      <a16:creationId xmlns:a16="http://schemas.microsoft.com/office/drawing/2014/main" xmlns="" id="{C8803E83-1C28-4951-92C2-FEDEB7212074}"/>
                    </a:ext>
                  </a:extLst>
                </p:cNvPr>
                <p:cNvSpPr txBox="1"/>
                <p:nvPr/>
              </p:nvSpPr>
              <p:spPr>
                <a:xfrm>
                  <a:off x="7208272" y="2609001"/>
                  <a:ext cx="300198" cy="318090"/>
                </a:xfrm>
                <a:prstGeom prst="rect">
                  <a:avLst/>
                </a:prstGeom>
                <a:noFill/>
              </p:spPr>
              <p:txBody>
                <a:bodyPr wrap="none"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3</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grpSp>
          <p:nvGrpSpPr>
            <p:cNvPr id="8" name="组合 7">
              <a:extLst>
                <a:ext uri="{FF2B5EF4-FFF2-40B4-BE49-F238E27FC236}">
                  <a16:creationId xmlns:a16="http://schemas.microsoft.com/office/drawing/2014/main" xmlns="" id="{07A3698D-3D2E-4326-9C54-287EBB5362B9}"/>
                </a:ext>
              </a:extLst>
            </p:cNvPr>
            <p:cNvGrpSpPr/>
            <p:nvPr/>
          </p:nvGrpSpPr>
          <p:grpSpPr>
            <a:xfrm>
              <a:off x="3479207" y="3100587"/>
              <a:ext cx="290847" cy="824738"/>
              <a:chOff x="4638939" y="3891279"/>
              <a:chExt cx="387795" cy="1099651"/>
            </a:xfrm>
          </p:grpSpPr>
          <p:cxnSp>
            <p:nvCxnSpPr>
              <p:cNvPr id="35" name="直接连接符 34">
                <a:extLst>
                  <a:ext uri="{FF2B5EF4-FFF2-40B4-BE49-F238E27FC236}">
                    <a16:creationId xmlns:a16="http://schemas.microsoft.com/office/drawing/2014/main" xmlns="" id="{54F440BB-B3A0-4BC8-97D5-7A1041F98546}"/>
                  </a:ext>
                </a:extLst>
              </p:cNvPr>
              <p:cNvCxnSpPr/>
              <p:nvPr/>
            </p:nvCxnSpPr>
            <p:spPr>
              <a:xfrm flipV="1">
                <a:off x="4832837" y="3891279"/>
                <a:ext cx="0" cy="762730"/>
              </a:xfrm>
              <a:prstGeom prst="line">
                <a:avLst/>
              </a:prstGeom>
              <a:solidFill>
                <a:srgbClr val="375BA5"/>
              </a:solidFill>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 name="组合 35">
                <a:extLst>
                  <a:ext uri="{FF2B5EF4-FFF2-40B4-BE49-F238E27FC236}">
                    <a16:creationId xmlns:a16="http://schemas.microsoft.com/office/drawing/2014/main" xmlns="" id="{EEA435F0-D8C6-4BB1-8396-352E697E8A69}"/>
                  </a:ext>
                </a:extLst>
              </p:cNvPr>
              <p:cNvGrpSpPr/>
              <p:nvPr/>
            </p:nvGrpSpPr>
            <p:grpSpPr>
              <a:xfrm>
                <a:off x="4638939" y="4603135"/>
                <a:ext cx="387795" cy="387795"/>
                <a:chOff x="4638939" y="4603135"/>
                <a:chExt cx="387795" cy="387795"/>
              </a:xfrm>
            </p:grpSpPr>
            <p:sp>
              <p:nvSpPr>
                <p:cNvPr id="37" name="椭圆 36">
                  <a:extLst>
                    <a:ext uri="{FF2B5EF4-FFF2-40B4-BE49-F238E27FC236}">
                      <a16:creationId xmlns:a16="http://schemas.microsoft.com/office/drawing/2014/main" xmlns="" id="{92F4D139-36FF-44C2-AC69-CE76B44FB9F1}"/>
                    </a:ext>
                  </a:extLst>
                </p:cNvPr>
                <p:cNvSpPr/>
                <p:nvPr/>
              </p:nvSpPr>
              <p:spPr>
                <a:xfrm flipV="1">
                  <a:off x="4638939" y="4603135"/>
                  <a:ext cx="387795" cy="3877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文本框 43">
                  <a:extLst>
                    <a:ext uri="{FF2B5EF4-FFF2-40B4-BE49-F238E27FC236}">
                      <a16:creationId xmlns:a16="http://schemas.microsoft.com/office/drawing/2014/main" xmlns="" id="{37F43589-DDF9-42F7-ADB9-57F3EC53716E}"/>
                    </a:ext>
                  </a:extLst>
                </p:cNvPr>
                <p:cNvSpPr txBox="1"/>
                <p:nvPr/>
              </p:nvSpPr>
              <p:spPr>
                <a:xfrm>
                  <a:off x="4672466" y="4638483"/>
                  <a:ext cx="300196" cy="318089"/>
                </a:xfrm>
                <a:prstGeom prst="rect">
                  <a:avLst/>
                </a:prstGeom>
                <a:noFill/>
              </p:spPr>
              <p:txBody>
                <a:bodyPr wrap="none"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2</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grpSp>
          <p:nvGrpSpPr>
            <p:cNvPr id="9" name="组合 8">
              <a:extLst>
                <a:ext uri="{FF2B5EF4-FFF2-40B4-BE49-F238E27FC236}">
                  <a16:creationId xmlns:a16="http://schemas.microsoft.com/office/drawing/2014/main" xmlns="" id="{0A4B1675-E28D-435B-9DB7-E98775C3E5DD}"/>
                </a:ext>
              </a:extLst>
            </p:cNvPr>
            <p:cNvGrpSpPr/>
            <p:nvPr/>
          </p:nvGrpSpPr>
          <p:grpSpPr>
            <a:xfrm>
              <a:off x="1594342" y="1750876"/>
              <a:ext cx="290846" cy="824553"/>
              <a:chOff x="2125795" y="2576506"/>
              <a:chExt cx="387795" cy="1099406"/>
            </a:xfrm>
          </p:grpSpPr>
          <p:cxnSp>
            <p:nvCxnSpPr>
              <p:cNvPr id="31" name="直接连接符 30">
                <a:extLst>
                  <a:ext uri="{FF2B5EF4-FFF2-40B4-BE49-F238E27FC236}">
                    <a16:creationId xmlns:a16="http://schemas.microsoft.com/office/drawing/2014/main" xmlns="" id="{FD2D0A5B-2BDB-4202-B365-24CBFBFBFC10}"/>
                  </a:ext>
                </a:extLst>
              </p:cNvPr>
              <p:cNvCxnSpPr/>
              <p:nvPr/>
            </p:nvCxnSpPr>
            <p:spPr>
              <a:xfrm flipH="1">
                <a:off x="2320424" y="2913430"/>
                <a:ext cx="1" cy="7624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组合 31">
                <a:extLst>
                  <a:ext uri="{FF2B5EF4-FFF2-40B4-BE49-F238E27FC236}">
                    <a16:creationId xmlns:a16="http://schemas.microsoft.com/office/drawing/2014/main" xmlns="" id="{E9E9A2CB-9205-4F14-87BF-B267ADECB3D3}"/>
                  </a:ext>
                </a:extLst>
              </p:cNvPr>
              <p:cNvGrpSpPr/>
              <p:nvPr/>
            </p:nvGrpSpPr>
            <p:grpSpPr>
              <a:xfrm>
                <a:off x="2125795" y="2576506"/>
                <a:ext cx="387795" cy="387795"/>
                <a:chOff x="2125795" y="2576506"/>
                <a:chExt cx="387795" cy="387795"/>
              </a:xfrm>
            </p:grpSpPr>
            <p:sp>
              <p:nvSpPr>
                <p:cNvPr id="33" name="椭圆 32">
                  <a:extLst>
                    <a:ext uri="{FF2B5EF4-FFF2-40B4-BE49-F238E27FC236}">
                      <a16:creationId xmlns:a16="http://schemas.microsoft.com/office/drawing/2014/main" xmlns="" id="{BA79C2C0-905A-4AC0-BFD5-070FAD640EF4}"/>
                    </a:ext>
                  </a:extLst>
                </p:cNvPr>
                <p:cNvSpPr/>
                <p:nvPr/>
              </p:nvSpPr>
              <p:spPr>
                <a:xfrm>
                  <a:off x="2125795" y="2576506"/>
                  <a:ext cx="387795" cy="3877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文本框 33">
                  <a:extLst>
                    <a:ext uri="{FF2B5EF4-FFF2-40B4-BE49-F238E27FC236}">
                      <a16:creationId xmlns:a16="http://schemas.microsoft.com/office/drawing/2014/main" xmlns="" id="{1F9450E5-7A3E-4557-BE59-77D47011C284}"/>
                    </a:ext>
                  </a:extLst>
                </p:cNvPr>
                <p:cNvSpPr txBox="1"/>
                <p:nvPr/>
              </p:nvSpPr>
              <p:spPr>
                <a:xfrm>
                  <a:off x="2140269" y="2590644"/>
                  <a:ext cx="300197" cy="318090"/>
                </a:xfrm>
                <a:prstGeom prst="rect">
                  <a:avLst/>
                </a:prstGeom>
                <a:noFill/>
              </p:spPr>
              <p:txBody>
                <a:bodyPr wrap="none"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1</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grpSp>
          <p:nvGrpSpPr>
            <p:cNvPr id="10" name="组合 9">
              <a:extLst>
                <a:ext uri="{FF2B5EF4-FFF2-40B4-BE49-F238E27FC236}">
                  <a16:creationId xmlns:a16="http://schemas.microsoft.com/office/drawing/2014/main" xmlns="" id="{184168F6-D392-41EE-8EB2-499887D77D4E}"/>
                </a:ext>
              </a:extLst>
            </p:cNvPr>
            <p:cNvGrpSpPr/>
            <p:nvPr/>
          </p:nvGrpSpPr>
          <p:grpSpPr>
            <a:xfrm>
              <a:off x="794770" y="2454744"/>
              <a:ext cx="1890000" cy="515726"/>
              <a:chOff x="1059693" y="3272991"/>
              <a:chExt cx="2520000" cy="687635"/>
            </a:xfrm>
            <a:solidFill>
              <a:schemeClr val="bg1"/>
            </a:solidFill>
          </p:grpSpPr>
          <p:sp>
            <p:nvSpPr>
              <p:cNvPr id="29" name="五边形 37">
                <a:extLst>
                  <a:ext uri="{FF2B5EF4-FFF2-40B4-BE49-F238E27FC236}">
                    <a16:creationId xmlns:a16="http://schemas.microsoft.com/office/drawing/2014/main" xmlns="" id="{84B24379-211F-4BA6-AA6E-A57D3CFC419A}"/>
                  </a:ext>
                </a:extLst>
              </p:cNvPr>
              <p:cNvSpPr/>
              <p:nvPr/>
            </p:nvSpPr>
            <p:spPr>
              <a:xfrm rot="16200000">
                <a:off x="1975875" y="2356809"/>
                <a:ext cx="687635" cy="2520000"/>
              </a:xfrm>
              <a:prstGeom prst="homePlate">
                <a:avLst>
                  <a:gd name="adj" fmla="val 487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文本框 34">
                <a:extLst>
                  <a:ext uri="{FF2B5EF4-FFF2-40B4-BE49-F238E27FC236}">
                    <a16:creationId xmlns:a16="http://schemas.microsoft.com/office/drawing/2014/main" xmlns="" id="{F14A9120-6206-4EBF-BF94-EF526CE535E6}"/>
                  </a:ext>
                </a:extLst>
              </p:cNvPr>
              <p:cNvSpPr txBox="1"/>
              <p:nvPr/>
            </p:nvSpPr>
            <p:spPr>
              <a:xfrm>
                <a:off x="1259246" y="3502010"/>
                <a:ext cx="2120892" cy="353079"/>
              </a:xfrm>
              <a:prstGeom prst="rect">
                <a:avLst/>
              </a:prstGeom>
              <a:noFill/>
            </p:spPr>
            <p:txBody>
              <a:bodyPr wrap="square" rtlCol="0">
                <a:spAutoFit/>
              </a:bodyPr>
              <a:lstStyle/>
              <a:p>
                <a:pPr algn="ctr">
                  <a:lnSpc>
                    <a:spcPct val="90000"/>
                  </a:lnSpc>
                  <a:spcBef>
                    <a:spcPts val="750"/>
                  </a:spcBef>
                </a:pPr>
                <a:r>
                  <a:rPr lang="zh-CN" altLang="en-US" dirty="0">
                    <a:solidFill>
                      <a:schemeClr val="bg1"/>
                    </a:solidFill>
                    <a:latin typeface="微软雅黑" panose="020B0503020204020204" pitchFamily="34" charset="-122"/>
                    <a:ea typeface="微软雅黑" panose="020B0503020204020204" pitchFamily="34" charset="-122"/>
                  </a:rPr>
                  <a:t>添加标题</a:t>
                </a:r>
              </a:p>
            </p:txBody>
          </p:sp>
        </p:grpSp>
        <p:sp>
          <p:nvSpPr>
            <p:cNvPr id="11" name="文本框 35">
              <a:extLst>
                <a:ext uri="{FF2B5EF4-FFF2-40B4-BE49-F238E27FC236}">
                  <a16:creationId xmlns:a16="http://schemas.microsoft.com/office/drawing/2014/main" xmlns="" id="{0E4AA760-0843-44D5-A94A-975761F2B381}"/>
                </a:ext>
              </a:extLst>
            </p:cNvPr>
            <p:cNvSpPr txBox="1"/>
            <p:nvPr/>
          </p:nvSpPr>
          <p:spPr>
            <a:xfrm>
              <a:off x="827584" y="3020886"/>
              <a:ext cx="1881095" cy="867787"/>
            </a:xfrm>
            <a:prstGeom prst="rect">
              <a:avLst/>
            </a:prstGeom>
            <a:noFill/>
          </p:spPr>
          <p:txBody>
            <a:bodyPr wrap="square" lIns="68580" tIns="34290" rIns="68580" bIns="34290" rtlCol="0">
              <a:spAutoFit/>
            </a:bodyPr>
            <a:lstStyle/>
            <a:p>
              <a:pPr>
                <a:lnSpc>
                  <a:spcPct val="130000"/>
                </a:lnSpc>
              </a:pPr>
              <a:r>
                <a:rPr lang="zh-CN" altLang="en-US" sz="1050" dirty="0">
                  <a:solidFill>
                    <a:schemeClr val="bg1">
                      <a:lumMod val="6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a:t>
              </a:r>
              <a:endParaRPr lang="en-US" altLang="zh-CN" sz="105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12" name="组合 11">
              <a:extLst>
                <a:ext uri="{FF2B5EF4-FFF2-40B4-BE49-F238E27FC236}">
                  <a16:creationId xmlns:a16="http://schemas.microsoft.com/office/drawing/2014/main" xmlns="" id="{A25E2BCA-1F89-4688-91A1-8B1824B33751}"/>
                </a:ext>
              </a:extLst>
            </p:cNvPr>
            <p:cNvGrpSpPr/>
            <p:nvPr/>
          </p:nvGrpSpPr>
          <p:grpSpPr>
            <a:xfrm>
              <a:off x="4562905" y="2454744"/>
              <a:ext cx="1890000" cy="515726"/>
              <a:chOff x="6093398" y="3272991"/>
              <a:chExt cx="2520000" cy="687635"/>
            </a:xfrm>
          </p:grpSpPr>
          <p:sp>
            <p:nvSpPr>
              <p:cNvPr id="27" name="五边形 35">
                <a:extLst>
                  <a:ext uri="{FF2B5EF4-FFF2-40B4-BE49-F238E27FC236}">
                    <a16:creationId xmlns:a16="http://schemas.microsoft.com/office/drawing/2014/main" xmlns="" id="{475F9DC7-1CAF-4862-9FD1-D500B1677A1D}"/>
                  </a:ext>
                </a:extLst>
              </p:cNvPr>
              <p:cNvSpPr/>
              <p:nvPr/>
            </p:nvSpPr>
            <p:spPr>
              <a:xfrm rot="16200000">
                <a:off x="7009580" y="2356809"/>
                <a:ext cx="687635" cy="2520000"/>
              </a:xfrm>
              <a:prstGeom prst="homePlate">
                <a:avLst>
                  <a:gd name="adj" fmla="val 487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文本框 27">
                <a:extLst>
                  <a:ext uri="{FF2B5EF4-FFF2-40B4-BE49-F238E27FC236}">
                    <a16:creationId xmlns:a16="http://schemas.microsoft.com/office/drawing/2014/main" xmlns="" id="{F75257D0-2DFF-4302-A48D-755D0E17FED1}"/>
                  </a:ext>
                </a:extLst>
              </p:cNvPr>
              <p:cNvSpPr txBox="1"/>
              <p:nvPr/>
            </p:nvSpPr>
            <p:spPr>
              <a:xfrm>
                <a:off x="6292951" y="3552796"/>
                <a:ext cx="2120892" cy="353079"/>
              </a:xfrm>
              <a:prstGeom prst="rect">
                <a:avLst/>
              </a:prstGeom>
              <a:noFill/>
            </p:spPr>
            <p:txBody>
              <a:bodyPr wrap="square" rtlCol="0">
                <a:spAutoFit/>
              </a:bodyPr>
              <a:lstStyle/>
              <a:p>
                <a:pPr algn="ctr">
                  <a:lnSpc>
                    <a:spcPct val="90000"/>
                  </a:lnSpc>
                  <a:spcBef>
                    <a:spcPts val="750"/>
                  </a:spcBef>
                </a:pPr>
                <a:r>
                  <a:rPr lang="zh-CN" altLang="en-US" dirty="0">
                    <a:solidFill>
                      <a:schemeClr val="bg1"/>
                    </a:solidFill>
                    <a:latin typeface="微软雅黑" panose="020B0503020204020204" pitchFamily="34" charset="-122"/>
                    <a:ea typeface="微软雅黑" panose="020B0503020204020204" pitchFamily="34" charset="-122"/>
                  </a:rPr>
                  <a:t>添加标题</a:t>
                </a:r>
              </a:p>
            </p:txBody>
          </p:sp>
        </p:grpSp>
        <p:grpSp>
          <p:nvGrpSpPr>
            <p:cNvPr id="13" name="组合 12">
              <a:extLst>
                <a:ext uri="{FF2B5EF4-FFF2-40B4-BE49-F238E27FC236}">
                  <a16:creationId xmlns:a16="http://schemas.microsoft.com/office/drawing/2014/main" xmlns="" id="{B4AC15EA-B940-4176-A746-A00110E8327C}"/>
                </a:ext>
              </a:extLst>
            </p:cNvPr>
            <p:cNvGrpSpPr/>
            <p:nvPr/>
          </p:nvGrpSpPr>
          <p:grpSpPr>
            <a:xfrm>
              <a:off x="2679080" y="2705109"/>
              <a:ext cx="1890000" cy="515726"/>
              <a:chOff x="3572106" y="3606811"/>
              <a:chExt cx="2520000" cy="687635"/>
            </a:xfrm>
          </p:grpSpPr>
          <p:sp>
            <p:nvSpPr>
              <p:cNvPr id="25" name="五边形 33">
                <a:extLst>
                  <a:ext uri="{FF2B5EF4-FFF2-40B4-BE49-F238E27FC236}">
                    <a16:creationId xmlns:a16="http://schemas.microsoft.com/office/drawing/2014/main" xmlns="" id="{92637A06-BD35-4A96-8B12-B319DB3CE802}"/>
                  </a:ext>
                </a:extLst>
              </p:cNvPr>
              <p:cNvSpPr/>
              <p:nvPr/>
            </p:nvSpPr>
            <p:spPr>
              <a:xfrm rot="5400000" flipV="1">
                <a:off x="4488288" y="2690629"/>
                <a:ext cx="687635" cy="2520000"/>
              </a:xfrm>
              <a:prstGeom prst="homePlate">
                <a:avLst>
                  <a:gd name="adj" fmla="val 487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文本框 37">
                <a:extLst>
                  <a:ext uri="{FF2B5EF4-FFF2-40B4-BE49-F238E27FC236}">
                    <a16:creationId xmlns:a16="http://schemas.microsoft.com/office/drawing/2014/main" xmlns="" id="{8F9B86AF-F15C-4D1B-BA52-C7B4EE4EEE1C}"/>
                  </a:ext>
                </a:extLst>
              </p:cNvPr>
              <p:cNvSpPr txBox="1"/>
              <p:nvPr/>
            </p:nvSpPr>
            <p:spPr>
              <a:xfrm>
                <a:off x="3778158" y="3671070"/>
                <a:ext cx="2120892" cy="353079"/>
              </a:xfrm>
              <a:prstGeom prst="rect">
                <a:avLst/>
              </a:prstGeom>
              <a:noFill/>
            </p:spPr>
            <p:txBody>
              <a:bodyPr wrap="square" rtlCol="0">
                <a:spAutoFit/>
              </a:bodyPr>
              <a:lstStyle/>
              <a:p>
                <a:pPr algn="ctr">
                  <a:lnSpc>
                    <a:spcPct val="90000"/>
                  </a:lnSpc>
                  <a:spcBef>
                    <a:spcPts val="750"/>
                  </a:spcBef>
                </a:pPr>
                <a:r>
                  <a:rPr lang="zh-CN" altLang="en-US" dirty="0">
                    <a:solidFill>
                      <a:schemeClr val="bg1"/>
                    </a:solidFill>
                    <a:latin typeface="微软雅黑" panose="020B0503020204020204" pitchFamily="34" charset="-122"/>
                    <a:ea typeface="微软雅黑" panose="020B0503020204020204" pitchFamily="34" charset="-122"/>
                  </a:rPr>
                  <a:t>添加标题</a:t>
                </a:r>
              </a:p>
            </p:txBody>
          </p:sp>
        </p:grpSp>
        <p:grpSp>
          <p:nvGrpSpPr>
            <p:cNvPr id="14" name="组合 13">
              <a:extLst>
                <a:ext uri="{FF2B5EF4-FFF2-40B4-BE49-F238E27FC236}">
                  <a16:creationId xmlns:a16="http://schemas.microsoft.com/office/drawing/2014/main" xmlns="" id="{93204640-9830-4ED2-9AAA-26B61D70AC07}"/>
                </a:ext>
              </a:extLst>
            </p:cNvPr>
            <p:cNvGrpSpPr/>
            <p:nvPr/>
          </p:nvGrpSpPr>
          <p:grpSpPr>
            <a:xfrm>
              <a:off x="6452088" y="2705109"/>
              <a:ext cx="1890000" cy="515726"/>
              <a:chOff x="8612309" y="3606811"/>
              <a:chExt cx="2520000" cy="687635"/>
            </a:xfrm>
          </p:grpSpPr>
          <p:sp>
            <p:nvSpPr>
              <p:cNvPr id="23" name="五边形 31">
                <a:extLst>
                  <a:ext uri="{FF2B5EF4-FFF2-40B4-BE49-F238E27FC236}">
                    <a16:creationId xmlns:a16="http://schemas.microsoft.com/office/drawing/2014/main" xmlns="" id="{9048EAEC-96F4-417E-871B-2E0CF336C051}"/>
                  </a:ext>
                </a:extLst>
              </p:cNvPr>
              <p:cNvSpPr/>
              <p:nvPr/>
            </p:nvSpPr>
            <p:spPr>
              <a:xfrm rot="5400000" flipV="1">
                <a:off x="9528491" y="2690629"/>
                <a:ext cx="687635" cy="2520000"/>
              </a:xfrm>
              <a:prstGeom prst="homePlate">
                <a:avLst>
                  <a:gd name="adj" fmla="val 487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文本框 38">
                <a:extLst>
                  <a:ext uri="{FF2B5EF4-FFF2-40B4-BE49-F238E27FC236}">
                    <a16:creationId xmlns:a16="http://schemas.microsoft.com/office/drawing/2014/main" xmlns="" id="{8F870AD8-CB44-4490-8103-F2BD04235B22}"/>
                  </a:ext>
                </a:extLst>
              </p:cNvPr>
              <p:cNvSpPr txBox="1"/>
              <p:nvPr/>
            </p:nvSpPr>
            <p:spPr>
              <a:xfrm>
                <a:off x="8811864" y="3671070"/>
                <a:ext cx="2120892" cy="353079"/>
              </a:xfrm>
              <a:prstGeom prst="rect">
                <a:avLst/>
              </a:prstGeom>
              <a:noFill/>
            </p:spPr>
            <p:txBody>
              <a:bodyPr wrap="square" rtlCol="0">
                <a:spAutoFit/>
              </a:bodyPr>
              <a:lstStyle/>
              <a:p>
                <a:pPr algn="ctr">
                  <a:lnSpc>
                    <a:spcPct val="90000"/>
                  </a:lnSpc>
                  <a:spcBef>
                    <a:spcPts val="750"/>
                  </a:spcBef>
                </a:pPr>
                <a:r>
                  <a:rPr lang="zh-CN" altLang="en-US" dirty="0">
                    <a:solidFill>
                      <a:schemeClr val="bg1"/>
                    </a:solidFill>
                    <a:latin typeface="微软雅黑" panose="020B0503020204020204" pitchFamily="34" charset="-122"/>
                    <a:ea typeface="微软雅黑" panose="020B0503020204020204" pitchFamily="34" charset="-122"/>
                  </a:rPr>
                  <a:t>添加标题</a:t>
                </a:r>
              </a:p>
            </p:txBody>
          </p:sp>
        </p:grpSp>
        <p:sp>
          <p:nvSpPr>
            <p:cNvPr id="15" name="文本框 39">
              <a:extLst>
                <a:ext uri="{FF2B5EF4-FFF2-40B4-BE49-F238E27FC236}">
                  <a16:creationId xmlns:a16="http://schemas.microsoft.com/office/drawing/2014/main" xmlns="" id="{4E3E9334-41E0-406A-963A-16F34981B22D}"/>
                </a:ext>
              </a:extLst>
            </p:cNvPr>
            <p:cNvSpPr txBox="1"/>
            <p:nvPr/>
          </p:nvSpPr>
          <p:spPr>
            <a:xfrm>
              <a:off x="4635121" y="3020886"/>
              <a:ext cx="1881095" cy="867787"/>
            </a:xfrm>
            <a:prstGeom prst="rect">
              <a:avLst/>
            </a:prstGeom>
            <a:noFill/>
          </p:spPr>
          <p:txBody>
            <a:bodyPr wrap="square" lIns="68580" tIns="34290" rIns="68580" bIns="34290" rtlCol="0">
              <a:spAutoFit/>
            </a:bodyPr>
            <a:lstStyle/>
            <a:p>
              <a:pPr>
                <a:lnSpc>
                  <a:spcPct val="130000"/>
                </a:lnSpc>
              </a:pPr>
              <a:r>
                <a:rPr lang="zh-CN" altLang="en-US" sz="1050" dirty="0">
                  <a:solidFill>
                    <a:schemeClr val="bg1">
                      <a:lumMod val="6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a:t>
              </a:r>
              <a:endParaRPr lang="en-US" altLang="zh-CN" sz="105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6" name="文本框 40">
              <a:extLst>
                <a:ext uri="{FF2B5EF4-FFF2-40B4-BE49-F238E27FC236}">
                  <a16:creationId xmlns:a16="http://schemas.microsoft.com/office/drawing/2014/main" xmlns="" id="{89B26112-5623-4DE9-B9B0-38316A66478B}"/>
                </a:ext>
              </a:extLst>
            </p:cNvPr>
            <p:cNvSpPr txBox="1"/>
            <p:nvPr/>
          </p:nvSpPr>
          <p:spPr>
            <a:xfrm>
              <a:off x="2691369" y="1357416"/>
              <a:ext cx="1881095" cy="867787"/>
            </a:xfrm>
            <a:prstGeom prst="rect">
              <a:avLst/>
            </a:prstGeom>
            <a:noFill/>
          </p:spPr>
          <p:txBody>
            <a:bodyPr wrap="square" lIns="68580" tIns="34290" rIns="68580" bIns="34290" rtlCol="0">
              <a:spAutoFit/>
            </a:bodyPr>
            <a:lstStyle/>
            <a:p>
              <a:pPr>
                <a:lnSpc>
                  <a:spcPct val="130000"/>
                </a:lnSpc>
              </a:pPr>
              <a:r>
                <a:rPr lang="zh-CN" altLang="en-US" sz="1050" dirty="0">
                  <a:solidFill>
                    <a:schemeClr val="bg1">
                      <a:lumMod val="6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a:t>
              </a:r>
              <a:endParaRPr lang="en-US" altLang="zh-CN" sz="105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7" name="文本框 41">
              <a:extLst>
                <a:ext uri="{FF2B5EF4-FFF2-40B4-BE49-F238E27FC236}">
                  <a16:creationId xmlns:a16="http://schemas.microsoft.com/office/drawing/2014/main" xmlns="" id="{5DCAA842-90EB-4F32-89EB-BD6305CF1DA4}"/>
                </a:ext>
              </a:extLst>
            </p:cNvPr>
            <p:cNvSpPr txBox="1"/>
            <p:nvPr/>
          </p:nvSpPr>
          <p:spPr>
            <a:xfrm>
              <a:off x="6507329" y="1357416"/>
              <a:ext cx="1881095" cy="867787"/>
            </a:xfrm>
            <a:prstGeom prst="rect">
              <a:avLst/>
            </a:prstGeom>
            <a:noFill/>
          </p:spPr>
          <p:txBody>
            <a:bodyPr wrap="square" lIns="68580" tIns="34290" rIns="68580" bIns="34290" rtlCol="0">
              <a:spAutoFit/>
            </a:bodyPr>
            <a:lstStyle/>
            <a:p>
              <a:pPr>
                <a:lnSpc>
                  <a:spcPct val="130000"/>
                </a:lnSpc>
              </a:pPr>
              <a:r>
                <a:rPr lang="zh-CN" altLang="en-US" sz="1050" dirty="0">
                  <a:solidFill>
                    <a:schemeClr val="bg1">
                      <a:lumMod val="6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a:t>
              </a:r>
              <a:endParaRPr lang="en-US" altLang="zh-CN" sz="105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18" name="组合 17">
              <a:extLst>
                <a:ext uri="{FF2B5EF4-FFF2-40B4-BE49-F238E27FC236}">
                  <a16:creationId xmlns:a16="http://schemas.microsoft.com/office/drawing/2014/main" xmlns="" id="{2D1CD724-25BF-40E0-B2F0-26C1E244D393}"/>
                </a:ext>
              </a:extLst>
            </p:cNvPr>
            <p:cNvGrpSpPr/>
            <p:nvPr/>
          </p:nvGrpSpPr>
          <p:grpSpPr>
            <a:xfrm>
              <a:off x="7251648" y="3220835"/>
              <a:ext cx="290846" cy="704492"/>
              <a:chOff x="9678411" y="4051609"/>
              <a:chExt cx="387795" cy="939323"/>
            </a:xfrm>
          </p:grpSpPr>
          <p:cxnSp>
            <p:nvCxnSpPr>
              <p:cNvPr id="19" name="直接连接符 18">
                <a:extLst>
                  <a:ext uri="{FF2B5EF4-FFF2-40B4-BE49-F238E27FC236}">
                    <a16:creationId xmlns:a16="http://schemas.microsoft.com/office/drawing/2014/main" xmlns="" id="{37149D4B-6DDE-4497-BFF6-2CB215EC47DA}"/>
                  </a:ext>
                </a:extLst>
              </p:cNvPr>
              <p:cNvCxnSpPr>
                <a:cxnSpLocks/>
                <a:endCxn id="23" idx="3"/>
              </p:cNvCxnSpPr>
              <p:nvPr/>
            </p:nvCxnSpPr>
            <p:spPr>
              <a:xfrm flipH="1" flipV="1">
                <a:off x="9872331" y="4051609"/>
                <a:ext cx="711" cy="602400"/>
              </a:xfrm>
              <a:prstGeom prst="line">
                <a:avLst/>
              </a:prstGeom>
              <a:solidFill>
                <a:srgbClr val="375BA5"/>
              </a:solidFill>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组合 19">
                <a:extLst>
                  <a:ext uri="{FF2B5EF4-FFF2-40B4-BE49-F238E27FC236}">
                    <a16:creationId xmlns:a16="http://schemas.microsoft.com/office/drawing/2014/main" xmlns="" id="{3E755A02-08C9-4E24-857D-0D9895012FFE}"/>
                  </a:ext>
                </a:extLst>
              </p:cNvPr>
              <p:cNvGrpSpPr/>
              <p:nvPr/>
            </p:nvGrpSpPr>
            <p:grpSpPr>
              <a:xfrm>
                <a:off x="9678411" y="4603137"/>
                <a:ext cx="387795" cy="387795"/>
                <a:chOff x="9678411" y="4603137"/>
                <a:chExt cx="387795" cy="387795"/>
              </a:xfrm>
            </p:grpSpPr>
            <p:sp>
              <p:nvSpPr>
                <p:cNvPr id="21" name="椭圆 20">
                  <a:extLst>
                    <a:ext uri="{FF2B5EF4-FFF2-40B4-BE49-F238E27FC236}">
                      <a16:creationId xmlns:a16="http://schemas.microsoft.com/office/drawing/2014/main" xmlns="" id="{FF4DCD3F-F225-4C94-A67C-DF6AF5BE41D3}"/>
                    </a:ext>
                  </a:extLst>
                </p:cNvPr>
                <p:cNvSpPr/>
                <p:nvPr/>
              </p:nvSpPr>
              <p:spPr>
                <a:xfrm flipV="1">
                  <a:off x="9678411" y="4603137"/>
                  <a:ext cx="387795" cy="3877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文本框 45">
                  <a:extLst>
                    <a:ext uri="{FF2B5EF4-FFF2-40B4-BE49-F238E27FC236}">
                      <a16:creationId xmlns:a16="http://schemas.microsoft.com/office/drawing/2014/main" xmlns="" id="{9AD371AC-C20E-4567-8395-400756321212}"/>
                    </a:ext>
                  </a:extLst>
                </p:cNvPr>
                <p:cNvSpPr txBox="1"/>
                <p:nvPr/>
              </p:nvSpPr>
              <p:spPr>
                <a:xfrm>
                  <a:off x="9699947" y="4615174"/>
                  <a:ext cx="300197" cy="318089"/>
                </a:xfrm>
                <a:prstGeom prst="rect">
                  <a:avLst/>
                </a:prstGeom>
                <a:noFill/>
              </p:spPr>
              <p:txBody>
                <a:bodyPr wrap="none"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4</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grpSp>
    </p:spTree>
    <p:extLst>
      <p:ext uri="{BB962C8B-B14F-4D97-AF65-F5344CB8AC3E}">
        <p14:creationId xmlns:p14="http://schemas.microsoft.com/office/powerpoint/2010/main" val="4252084637"/>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221BB330-C659-4041-8497-81889502ABCF}"/>
              </a:ext>
            </a:extLst>
          </p:cNvPr>
          <p:cNvGrpSpPr/>
          <p:nvPr/>
        </p:nvGrpSpPr>
        <p:grpSpPr>
          <a:xfrm>
            <a:off x="963138" y="247650"/>
            <a:ext cx="3255324" cy="750249"/>
            <a:chOff x="1143155" y="278633"/>
            <a:chExt cx="3255324" cy="750249"/>
          </a:xfrm>
        </p:grpSpPr>
        <p:sp>
          <p:nvSpPr>
            <p:cNvPr id="4" name="TextBox 8">
              <a:extLst>
                <a:ext uri="{FF2B5EF4-FFF2-40B4-BE49-F238E27FC236}">
                  <a16:creationId xmlns:a16="http://schemas.microsoft.com/office/drawing/2014/main" xmlns=""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latin typeface="叶根友行书繁" panose="02010601030101010101" pitchFamily="2" charset="-122"/>
                  <a:ea typeface="叶根友行书繁" panose="02010601030101010101" pitchFamily="2" charset="-122"/>
                  <a:sym typeface="Arial" panose="020B0604020202020204" pitchFamily="34" charset="0"/>
                </a:rPr>
                <a:t>加入标题描述</a:t>
              </a:r>
            </a:p>
          </p:txBody>
        </p:sp>
        <p:sp>
          <p:nvSpPr>
            <p:cNvPr id="5" name="TextBox 8">
              <a:extLst>
                <a:ext uri="{FF2B5EF4-FFF2-40B4-BE49-F238E27FC236}">
                  <a16:creationId xmlns:a16="http://schemas.microsoft.com/office/drawing/2014/main" xmlns=""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200" dirty="0">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6" name="Rectangle 3">
            <a:extLst>
              <a:ext uri="{FF2B5EF4-FFF2-40B4-BE49-F238E27FC236}">
                <a16:creationId xmlns:a16="http://schemas.microsoft.com/office/drawing/2014/main" xmlns="" id="{E6C9AED4-A6B4-498B-95F7-7111FCA97AF9}"/>
              </a:ext>
            </a:extLst>
          </p:cNvPr>
          <p:cNvSpPr/>
          <p:nvPr/>
        </p:nvSpPr>
        <p:spPr>
          <a:xfrm>
            <a:off x="5814482" y="1789263"/>
            <a:ext cx="5212200" cy="215259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solidFill>
                <a:schemeClr val="bg1">
                  <a:lumMod val="50000"/>
                </a:schemeClr>
              </a:solidFill>
              <a:latin typeface="+mn-ea"/>
            </a:endParaRPr>
          </a:p>
        </p:txBody>
      </p:sp>
      <p:sp>
        <p:nvSpPr>
          <p:cNvPr id="7" name="Subtitle 2">
            <a:extLst>
              <a:ext uri="{FF2B5EF4-FFF2-40B4-BE49-F238E27FC236}">
                <a16:creationId xmlns:a16="http://schemas.microsoft.com/office/drawing/2014/main" xmlns="" id="{C39DCC52-CE3B-4BAC-84EF-B6DC6F60B269}"/>
              </a:ext>
            </a:extLst>
          </p:cNvPr>
          <p:cNvSpPr txBox="1"/>
          <p:nvPr/>
        </p:nvSpPr>
        <p:spPr>
          <a:xfrm>
            <a:off x="6133348" y="1645322"/>
            <a:ext cx="923584" cy="2254847"/>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7200" b="1" dirty="0">
                <a:solidFill>
                  <a:schemeClr val="bg1">
                    <a:lumMod val="50000"/>
                  </a:schemeClr>
                </a:solidFill>
                <a:latin typeface="+mn-ea"/>
                <a:cs typeface="Helvetica Neue"/>
              </a:rPr>
              <a:t>“</a:t>
            </a:r>
          </a:p>
        </p:txBody>
      </p:sp>
      <p:sp>
        <p:nvSpPr>
          <p:cNvPr id="8" name="Subtitle 2">
            <a:extLst>
              <a:ext uri="{FF2B5EF4-FFF2-40B4-BE49-F238E27FC236}">
                <a16:creationId xmlns:a16="http://schemas.microsoft.com/office/drawing/2014/main" xmlns="" id="{A5D218BA-7AB5-4F46-82F0-85DB4D0030DF}"/>
              </a:ext>
            </a:extLst>
          </p:cNvPr>
          <p:cNvSpPr txBox="1"/>
          <p:nvPr/>
        </p:nvSpPr>
        <p:spPr>
          <a:xfrm>
            <a:off x="6357010" y="2346070"/>
            <a:ext cx="4185200" cy="2485388"/>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20000"/>
              </a:lnSpc>
              <a:buNone/>
            </a:pPr>
            <a:r>
              <a:rPr lang="zh-CN" altLang="en-US" sz="1800" dirty="0">
                <a:solidFill>
                  <a:schemeClr val="bg1">
                    <a:lumMod val="50000"/>
                  </a:schemeClr>
                </a:solidFill>
                <a:latin typeface="微软雅黑" pitchFamily="34" charset="-122"/>
                <a:ea typeface="微软雅黑" pitchFamily="34" charset="-122"/>
              </a:rPr>
              <a:t>详写内容</a:t>
            </a:r>
            <a:r>
              <a:rPr lang="en-US" altLang="zh-CN" sz="1800" dirty="0">
                <a:solidFill>
                  <a:schemeClr val="bg1">
                    <a:lumMod val="50000"/>
                  </a:schemeClr>
                </a:solidFill>
                <a:latin typeface="微软雅黑" pitchFamily="34" charset="-122"/>
                <a:ea typeface="微软雅黑" pitchFamily="34" charset="-122"/>
              </a:rPr>
              <a:t>……</a:t>
            </a:r>
            <a:r>
              <a:rPr lang="zh-CN" altLang="en-US" sz="1800" dirty="0">
                <a:solidFill>
                  <a:schemeClr val="bg1">
                    <a:lumMod val="50000"/>
                  </a:schemeClr>
                </a:solidFill>
                <a:latin typeface="微软雅黑" pitchFamily="34" charset="-122"/>
                <a:ea typeface="微软雅黑" pitchFamily="34" charset="-122"/>
              </a:rPr>
              <a:t>点击输入本栏的具体文字，简明扼要的说明分项内容，此为概念图解，请根据具体内容酌情修改。</a:t>
            </a:r>
            <a:endParaRPr lang="en-US" altLang="zh-CN" sz="1800" dirty="0">
              <a:solidFill>
                <a:schemeClr val="bg1">
                  <a:lumMod val="50000"/>
                </a:schemeClr>
              </a:solidFill>
              <a:latin typeface="微软雅黑" pitchFamily="34" charset="-122"/>
              <a:ea typeface="微软雅黑" pitchFamily="34" charset="-122"/>
            </a:endParaRPr>
          </a:p>
        </p:txBody>
      </p:sp>
      <p:sp>
        <p:nvSpPr>
          <p:cNvPr id="9" name="Subtitle 2">
            <a:extLst>
              <a:ext uri="{FF2B5EF4-FFF2-40B4-BE49-F238E27FC236}">
                <a16:creationId xmlns:a16="http://schemas.microsoft.com/office/drawing/2014/main" xmlns="" id="{F11B8BE5-CF90-42A4-97B8-6A7D3B8C765F}"/>
              </a:ext>
            </a:extLst>
          </p:cNvPr>
          <p:cNvSpPr txBox="1"/>
          <p:nvPr/>
        </p:nvSpPr>
        <p:spPr>
          <a:xfrm>
            <a:off x="10145365" y="3270855"/>
            <a:ext cx="1134486" cy="1101639"/>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7200" b="1" dirty="0">
                <a:solidFill>
                  <a:schemeClr val="bg1">
                    <a:lumMod val="50000"/>
                  </a:schemeClr>
                </a:solidFill>
                <a:latin typeface="+mn-ea"/>
                <a:cs typeface="Helvetica Neue"/>
              </a:rPr>
              <a:t>”</a:t>
            </a:r>
          </a:p>
        </p:txBody>
      </p:sp>
      <p:sp>
        <p:nvSpPr>
          <p:cNvPr id="10" name="Oval 1">
            <a:extLst>
              <a:ext uri="{FF2B5EF4-FFF2-40B4-BE49-F238E27FC236}">
                <a16:creationId xmlns:a16="http://schemas.microsoft.com/office/drawing/2014/main" xmlns="" id="{026F75F4-5D18-45A2-A3EF-8AA6B7BF5419}"/>
              </a:ext>
            </a:extLst>
          </p:cNvPr>
          <p:cNvSpPr/>
          <p:nvPr/>
        </p:nvSpPr>
        <p:spPr>
          <a:xfrm>
            <a:off x="6198983" y="4149707"/>
            <a:ext cx="769734" cy="769732"/>
          </a:xfrm>
          <a:prstGeom prst="ellipse">
            <a:avLst/>
          </a:prstGeom>
          <a:solidFill>
            <a:schemeClr val="tx1"/>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Oval 2">
            <a:extLst>
              <a:ext uri="{FF2B5EF4-FFF2-40B4-BE49-F238E27FC236}">
                <a16:creationId xmlns:a16="http://schemas.microsoft.com/office/drawing/2014/main" xmlns="" id="{ACBEE809-1A05-4921-9665-E4DB4AA73E49}"/>
              </a:ext>
            </a:extLst>
          </p:cNvPr>
          <p:cNvSpPr/>
          <p:nvPr/>
        </p:nvSpPr>
        <p:spPr>
          <a:xfrm>
            <a:off x="6198983" y="5110649"/>
            <a:ext cx="769734" cy="769732"/>
          </a:xfrm>
          <a:prstGeom prst="ellipse">
            <a:avLst/>
          </a:prstGeom>
          <a:solidFill>
            <a:schemeClr val="tx1"/>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微软雅黑" panose="020B0503020204020204" pitchFamily="34" charset="-122"/>
              <a:ea typeface="微软雅黑" panose="020B0503020204020204" pitchFamily="34" charset="-122"/>
            </a:endParaRPr>
          </a:p>
        </p:txBody>
      </p:sp>
      <p:sp>
        <p:nvSpPr>
          <p:cNvPr id="12" name="Subtitle 2">
            <a:extLst>
              <a:ext uri="{FF2B5EF4-FFF2-40B4-BE49-F238E27FC236}">
                <a16:creationId xmlns:a16="http://schemas.microsoft.com/office/drawing/2014/main" xmlns="" id="{7D05AD0A-7793-4705-A839-AC6E3AD6A446}"/>
              </a:ext>
            </a:extLst>
          </p:cNvPr>
          <p:cNvSpPr txBox="1"/>
          <p:nvPr/>
        </p:nvSpPr>
        <p:spPr>
          <a:xfrm>
            <a:off x="6995641" y="4127405"/>
            <a:ext cx="3953136" cy="741719"/>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zh-CN" altLang="en-US" sz="1800" dirty="0">
                <a:solidFill>
                  <a:schemeClr val="bg1">
                    <a:lumMod val="50000"/>
                  </a:schemeClr>
                </a:solidFill>
                <a:latin typeface="微软雅黑" panose="020B0503020204020204" pitchFamily="34" charset="-122"/>
                <a:ea typeface="微软雅黑" panose="020B0503020204020204" pitchFamily="34" charset="-122"/>
                <a:cs typeface="Calibri"/>
              </a:rPr>
              <a:t>添加标题</a:t>
            </a:r>
            <a:endParaRPr lang="en-US" sz="1200" dirty="0">
              <a:solidFill>
                <a:schemeClr val="bg1">
                  <a:lumMod val="50000"/>
                </a:schemeClr>
              </a:solidFill>
              <a:latin typeface="微软雅黑" panose="020B0503020204020204" pitchFamily="34" charset="-122"/>
              <a:ea typeface="微软雅黑" panose="020B0503020204020204" pitchFamily="34" charset="-122"/>
              <a:cs typeface="Calibri"/>
            </a:endParaRPr>
          </a:p>
          <a:p>
            <a:pPr marL="0" indent="0">
              <a:buNone/>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Calibri"/>
              </a:rPr>
              <a:t>此处添加详细文本描述，建议与标题相关并符合整体语言风格，语言描述尽量简洁生动。</a:t>
            </a:r>
            <a:endParaRPr lang="en-US" sz="1100" dirty="0">
              <a:solidFill>
                <a:schemeClr val="bg1">
                  <a:lumMod val="50000"/>
                </a:schemeClr>
              </a:solidFill>
              <a:latin typeface="微软雅黑" panose="020B0503020204020204" pitchFamily="34" charset="-122"/>
              <a:ea typeface="微软雅黑" panose="020B0503020204020204" pitchFamily="34" charset="-122"/>
              <a:cs typeface="Calibri"/>
            </a:endParaRPr>
          </a:p>
        </p:txBody>
      </p:sp>
      <p:sp>
        <p:nvSpPr>
          <p:cNvPr id="13" name="Subtitle 2">
            <a:extLst>
              <a:ext uri="{FF2B5EF4-FFF2-40B4-BE49-F238E27FC236}">
                <a16:creationId xmlns:a16="http://schemas.microsoft.com/office/drawing/2014/main" xmlns="" id="{DC9F6B0A-322F-4988-AFC1-1EBE263BAB49}"/>
              </a:ext>
            </a:extLst>
          </p:cNvPr>
          <p:cNvSpPr txBox="1"/>
          <p:nvPr/>
        </p:nvSpPr>
        <p:spPr>
          <a:xfrm>
            <a:off x="6995641" y="5142714"/>
            <a:ext cx="3953136" cy="741719"/>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zh-CN" altLang="en-US" sz="1800" dirty="0">
                <a:solidFill>
                  <a:schemeClr val="bg1">
                    <a:lumMod val="50000"/>
                  </a:schemeClr>
                </a:solidFill>
                <a:latin typeface="微软雅黑" panose="020B0503020204020204" pitchFamily="34" charset="-122"/>
                <a:ea typeface="微软雅黑" panose="020B0503020204020204" pitchFamily="34" charset="-122"/>
                <a:cs typeface="Calibri"/>
              </a:rPr>
              <a:t>添加标题</a:t>
            </a:r>
            <a:endParaRPr lang="en-US" sz="1200" dirty="0">
              <a:solidFill>
                <a:schemeClr val="bg1">
                  <a:lumMod val="50000"/>
                </a:schemeClr>
              </a:solidFill>
              <a:latin typeface="微软雅黑" panose="020B0503020204020204" pitchFamily="34" charset="-122"/>
              <a:ea typeface="微软雅黑" panose="020B0503020204020204" pitchFamily="34" charset="-122"/>
              <a:cs typeface="Calibri"/>
            </a:endParaRPr>
          </a:p>
          <a:p>
            <a:pPr marL="0" indent="0">
              <a:buNone/>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Calibri"/>
              </a:rPr>
              <a:t>此处添加详细文本描述，建议与标题相关并符合整体语言风格，语言描述尽量简洁生动。</a:t>
            </a:r>
            <a:endParaRPr lang="en-US" sz="1100" dirty="0">
              <a:solidFill>
                <a:schemeClr val="bg1">
                  <a:lumMod val="50000"/>
                </a:schemeClr>
              </a:solidFill>
              <a:latin typeface="微软雅黑" panose="020B0503020204020204" pitchFamily="34" charset="-122"/>
              <a:ea typeface="微软雅黑" panose="020B0503020204020204" pitchFamily="34" charset="-122"/>
              <a:cs typeface="Calibri"/>
            </a:endParaRPr>
          </a:p>
        </p:txBody>
      </p:sp>
      <p:sp>
        <p:nvSpPr>
          <p:cNvPr id="14" name="Subtitle 2">
            <a:extLst>
              <a:ext uri="{FF2B5EF4-FFF2-40B4-BE49-F238E27FC236}">
                <a16:creationId xmlns:a16="http://schemas.microsoft.com/office/drawing/2014/main" xmlns="" id="{84B3D541-2F0B-4559-939D-633ADCB5965A}"/>
              </a:ext>
            </a:extLst>
          </p:cNvPr>
          <p:cNvSpPr txBox="1"/>
          <p:nvPr/>
        </p:nvSpPr>
        <p:spPr>
          <a:xfrm>
            <a:off x="6219536" y="4306979"/>
            <a:ext cx="755552" cy="369310"/>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dirty="0">
                <a:solidFill>
                  <a:schemeClr val="bg1"/>
                </a:solidFill>
                <a:latin typeface="微软雅黑" panose="020B0503020204020204" pitchFamily="34" charset="-122"/>
                <a:ea typeface="微软雅黑" panose="020B0503020204020204" pitchFamily="34" charset="-122"/>
                <a:cs typeface="Helvetica Neue"/>
              </a:rPr>
              <a:t>25%</a:t>
            </a:r>
            <a:endParaRPr lang="en-US" sz="1100" dirty="0">
              <a:solidFill>
                <a:schemeClr val="bg1"/>
              </a:solidFill>
              <a:latin typeface="微软雅黑" panose="020B0503020204020204" pitchFamily="34" charset="-122"/>
              <a:ea typeface="微软雅黑" panose="020B0503020204020204" pitchFamily="34" charset="-122"/>
              <a:cs typeface="Helvetica Neue"/>
            </a:endParaRPr>
          </a:p>
        </p:txBody>
      </p:sp>
      <p:sp>
        <p:nvSpPr>
          <p:cNvPr id="15" name="Subtitle 2">
            <a:extLst>
              <a:ext uri="{FF2B5EF4-FFF2-40B4-BE49-F238E27FC236}">
                <a16:creationId xmlns:a16="http://schemas.microsoft.com/office/drawing/2014/main" xmlns="" id="{436F7B9E-CDFE-4DA5-9C41-4721DC1777CA}"/>
              </a:ext>
            </a:extLst>
          </p:cNvPr>
          <p:cNvSpPr txBox="1"/>
          <p:nvPr/>
        </p:nvSpPr>
        <p:spPr>
          <a:xfrm>
            <a:off x="6210129" y="5271633"/>
            <a:ext cx="755552" cy="369310"/>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dirty="0">
                <a:solidFill>
                  <a:schemeClr val="bg1"/>
                </a:solidFill>
                <a:latin typeface="微软雅黑" panose="020B0503020204020204" pitchFamily="34" charset="-122"/>
                <a:ea typeface="微软雅黑" panose="020B0503020204020204" pitchFamily="34" charset="-122"/>
                <a:cs typeface="Helvetica Neue"/>
              </a:rPr>
              <a:t>55%</a:t>
            </a:r>
            <a:endParaRPr lang="en-US" sz="1100" dirty="0">
              <a:solidFill>
                <a:schemeClr val="bg1"/>
              </a:solidFill>
              <a:latin typeface="微软雅黑" panose="020B0503020204020204" pitchFamily="34" charset="-122"/>
              <a:ea typeface="微软雅黑" panose="020B0503020204020204" pitchFamily="34" charset="-122"/>
              <a:cs typeface="Helvetica Neue"/>
            </a:endParaRPr>
          </a:p>
        </p:txBody>
      </p:sp>
      <p:sp>
        <p:nvSpPr>
          <p:cNvPr id="16" name="矩形 15">
            <a:extLst>
              <a:ext uri="{FF2B5EF4-FFF2-40B4-BE49-F238E27FC236}">
                <a16:creationId xmlns:a16="http://schemas.microsoft.com/office/drawing/2014/main" xmlns="" id="{B77D4D9C-5D87-4E68-BBB3-70442CD2E94E}"/>
              </a:ext>
            </a:extLst>
          </p:cNvPr>
          <p:cNvSpPr>
            <a:spLocks noChangeArrowheads="1"/>
          </p:cNvSpPr>
          <p:nvPr/>
        </p:nvSpPr>
        <p:spPr bwMode="auto">
          <a:xfrm>
            <a:off x="1241725" y="4993897"/>
            <a:ext cx="4451559" cy="781351"/>
          </a:xfrm>
          <a:prstGeom prst="rect">
            <a:avLst/>
          </a:prstGeom>
          <a:solidFill>
            <a:schemeClr val="tx1"/>
          </a:solidFill>
          <a:ln>
            <a:noFill/>
          </a:ln>
          <a:extLst/>
        </p:spPr>
        <p:txBody>
          <a:bodyPr anchor="ctr"/>
          <a:lstStyle/>
          <a:p>
            <a:pPr algn="ctr" eaLnBrk="1" hangingPunct="1">
              <a:buFont typeface="Arial" pitchFamily="34" charset="0"/>
              <a:buNone/>
            </a:pPr>
            <a:endParaRPr lang="zh-CN" altLang="en-US" dirty="0">
              <a:solidFill>
                <a:srgbClr val="FFFFFF"/>
              </a:solidFill>
            </a:endParaRPr>
          </a:p>
        </p:txBody>
      </p:sp>
      <p:sp>
        <p:nvSpPr>
          <p:cNvPr id="17" name="文本框 35">
            <a:extLst>
              <a:ext uri="{FF2B5EF4-FFF2-40B4-BE49-F238E27FC236}">
                <a16:creationId xmlns:a16="http://schemas.microsoft.com/office/drawing/2014/main" xmlns="" id="{176C4653-6CAB-43BB-B8C4-7363EC08D4E9}"/>
              </a:ext>
            </a:extLst>
          </p:cNvPr>
          <p:cNvSpPr txBox="1">
            <a:spLocks noChangeArrowheads="1"/>
          </p:cNvSpPr>
          <p:nvPr/>
        </p:nvSpPr>
        <p:spPr bwMode="auto">
          <a:xfrm>
            <a:off x="1442743" y="5235179"/>
            <a:ext cx="13619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1600" dirty="0">
                <a:solidFill>
                  <a:schemeClr val="bg1"/>
                </a:solidFill>
                <a:latin typeface="方正正黑简体" pitchFamily="2" charset="-122"/>
                <a:ea typeface="方正正黑简体" pitchFamily="2" charset="-122"/>
              </a:rPr>
              <a:t>标题内容</a:t>
            </a:r>
          </a:p>
        </p:txBody>
      </p:sp>
      <p:sp>
        <p:nvSpPr>
          <p:cNvPr id="18" name="文本框 36">
            <a:extLst>
              <a:ext uri="{FF2B5EF4-FFF2-40B4-BE49-F238E27FC236}">
                <a16:creationId xmlns:a16="http://schemas.microsoft.com/office/drawing/2014/main" xmlns="" id="{CB9FCAA0-1670-4918-8EFC-72134B6B8912}"/>
              </a:ext>
            </a:extLst>
          </p:cNvPr>
          <p:cNvSpPr txBox="1">
            <a:spLocks noChangeArrowheads="1"/>
          </p:cNvSpPr>
          <p:nvPr/>
        </p:nvSpPr>
        <p:spPr bwMode="auto">
          <a:xfrm>
            <a:off x="3341736" y="5173234"/>
            <a:ext cx="22013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algn="just" eaLnBrk="1" hangingPunct="1">
              <a:buFont typeface="Arial" pitchFamily="34" charset="0"/>
              <a:buNone/>
            </a:pPr>
            <a:r>
              <a:rPr lang="zh-CN" altLang="en-US" sz="1200" dirty="0">
                <a:solidFill>
                  <a:schemeClr val="bg1"/>
                </a:solidFill>
                <a:latin typeface="方正正黑简体" pitchFamily="2" charset="-122"/>
                <a:ea typeface="方正正黑简体" pitchFamily="2" charset="-122"/>
              </a:rPr>
              <a:t>内容描述内容描述内容描述内  容描述内容描述内容描述内容</a:t>
            </a:r>
          </a:p>
        </p:txBody>
      </p:sp>
      <p:sp>
        <p:nvSpPr>
          <p:cNvPr id="19" name="Rectangle 30">
            <a:extLst>
              <a:ext uri="{FF2B5EF4-FFF2-40B4-BE49-F238E27FC236}">
                <a16:creationId xmlns:a16="http://schemas.microsoft.com/office/drawing/2014/main" xmlns="" id="{2C468D97-8B51-4687-8E26-E9C7C01B28C4}"/>
              </a:ext>
            </a:extLst>
          </p:cNvPr>
          <p:cNvSpPr/>
          <p:nvPr/>
        </p:nvSpPr>
        <p:spPr>
          <a:xfrm>
            <a:off x="1241725" y="1778858"/>
            <a:ext cx="4451560" cy="3052600"/>
          </a:xfrm>
          <a:prstGeom prst="rect">
            <a:avLst/>
          </a:prstGeom>
          <a:blipFill dpi="0" rotWithShape="1">
            <a:blip r:embed="rId3"/>
            <a:srcRect/>
            <a:tile tx="0" ty="73660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Tree>
    <p:extLst>
      <p:ext uri="{BB962C8B-B14F-4D97-AF65-F5344CB8AC3E}">
        <p14:creationId xmlns:p14="http://schemas.microsoft.com/office/powerpoint/2010/main" val="3647872985"/>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50"/>
                                        <p:tgtEl>
                                          <p:spTgt spid="11"/>
                                        </p:tgtEl>
                                      </p:cBhvr>
                                    </p:animEffect>
                                    <p:anim calcmode="lin" valueType="num">
                                      <p:cBhvr>
                                        <p:cTn id="34" dur="250" fill="hold"/>
                                        <p:tgtEl>
                                          <p:spTgt spid="11"/>
                                        </p:tgtEl>
                                        <p:attrNameLst>
                                          <p:attrName>ppt_x</p:attrName>
                                        </p:attrNameLst>
                                      </p:cBhvr>
                                      <p:tavLst>
                                        <p:tav tm="0">
                                          <p:val>
                                            <p:strVal val="#ppt_x"/>
                                          </p:val>
                                        </p:tav>
                                        <p:tav tm="100000">
                                          <p:val>
                                            <p:strVal val="#ppt_x"/>
                                          </p:val>
                                        </p:tav>
                                      </p:tavLst>
                                    </p:anim>
                                    <p:anim calcmode="lin" valueType="num">
                                      <p:cBhvr>
                                        <p:cTn id="35" dur="250" fill="hold"/>
                                        <p:tgtEl>
                                          <p:spTgt spid="11"/>
                                        </p:tgtEl>
                                        <p:attrNameLst>
                                          <p:attrName>ppt_y</p:attrName>
                                        </p:attrNameLst>
                                      </p:cBhvr>
                                      <p:tavLst>
                                        <p:tav tm="0">
                                          <p:val>
                                            <p:strVal val="#ppt_y+.1"/>
                                          </p:val>
                                        </p:tav>
                                        <p:tav tm="100000">
                                          <p:val>
                                            <p:strVal val="#ppt_y"/>
                                          </p:val>
                                        </p:tav>
                                      </p:tavLst>
                                    </p:anim>
                                  </p:childTnLst>
                                </p:cTn>
                              </p:par>
                            </p:childTnLst>
                          </p:cTn>
                        </p:par>
                        <p:par>
                          <p:cTn id="36" fill="hold">
                            <p:stCondLst>
                              <p:cond delay="1750"/>
                            </p:stCondLst>
                            <p:childTnLst>
                              <p:par>
                                <p:cTn id="37" presetID="42"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50"/>
                                        <p:tgtEl>
                                          <p:spTgt spid="15"/>
                                        </p:tgtEl>
                                      </p:cBhvr>
                                    </p:animEffect>
                                    <p:anim calcmode="lin" valueType="num">
                                      <p:cBhvr>
                                        <p:cTn id="40" dur="250" fill="hold"/>
                                        <p:tgtEl>
                                          <p:spTgt spid="15"/>
                                        </p:tgtEl>
                                        <p:attrNameLst>
                                          <p:attrName>ppt_x</p:attrName>
                                        </p:attrNameLst>
                                      </p:cBhvr>
                                      <p:tavLst>
                                        <p:tav tm="0">
                                          <p:val>
                                            <p:strVal val="#ppt_x"/>
                                          </p:val>
                                        </p:tav>
                                        <p:tav tm="100000">
                                          <p:val>
                                            <p:strVal val="#ppt_x"/>
                                          </p:val>
                                        </p:tav>
                                      </p:tavLst>
                                    </p:anim>
                                    <p:anim calcmode="lin" valueType="num">
                                      <p:cBhvr>
                                        <p:cTn id="41" dur="250" fill="hold"/>
                                        <p:tgtEl>
                                          <p:spTgt spid="15"/>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42"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50"/>
                                        <p:tgtEl>
                                          <p:spTgt spid="13"/>
                                        </p:tgtEl>
                                      </p:cBhvr>
                                    </p:animEffect>
                                    <p:anim calcmode="lin" valueType="num">
                                      <p:cBhvr>
                                        <p:cTn id="46" dur="250" fill="hold"/>
                                        <p:tgtEl>
                                          <p:spTgt spid="13"/>
                                        </p:tgtEl>
                                        <p:attrNameLst>
                                          <p:attrName>ppt_x</p:attrName>
                                        </p:attrNameLst>
                                      </p:cBhvr>
                                      <p:tavLst>
                                        <p:tav tm="0">
                                          <p:val>
                                            <p:strVal val="#ppt_x"/>
                                          </p:val>
                                        </p:tav>
                                        <p:tav tm="100000">
                                          <p:val>
                                            <p:strVal val="#ppt_x"/>
                                          </p:val>
                                        </p:tav>
                                      </p:tavLst>
                                    </p:anim>
                                    <p:anim calcmode="lin" valueType="num">
                                      <p:cBhvr>
                                        <p:cTn id="47" dur="250" fill="hold"/>
                                        <p:tgtEl>
                                          <p:spTgt spid="13"/>
                                        </p:tgtEl>
                                        <p:attrNameLst>
                                          <p:attrName>ppt_y</p:attrName>
                                        </p:attrNameLst>
                                      </p:cBhvr>
                                      <p:tavLst>
                                        <p:tav tm="0">
                                          <p:val>
                                            <p:strVal val="#ppt_y+.1"/>
                                          </p:val>
                                        </p:tav>
                                        <p:tav tm="100000">
                                          <p:val>
                                            <p:strVal val="#ppt_y"/>
                                          </p:val>
                                        </p:tav>
                                      </p:tavLst>
                                    </p:anim>
                                  </p:childTnLst>
                                </p:cTn>
                              </p:par>
                            </p:childTnLst>
                          </p:cTn>
                        </p:par>
                        <p:par>
                          <p:cTn id="48" fill="hold">
                            <p:stCondLst>
                              <p:cond delay="2250"/>
                            </p:stCondLst>
                            <p:childTnLst>
                              <p:par>
                                <p:cTn id="49" presetID="42" presetClass="entr" presetSubtype="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250"/>
                                        <p:tgtEl>
                                          <p:spTgt spid="10"/>
                                        </p:tgtEl>
                                      </p:cBhvr>
                                    </p:animEffect>
                                    <p:anim calcmode="lin" valueType="num">
                                      <p:cBhvr>
                                        <p:cTn id="52" dur="250" fill="hold"/>
                                        <p:tgtEl>
                                          <p:spTgt spid="10"/>
                                        </p:tgtEl>
                                        <p:attrNameLst>
                                          <p:attrName>ppt_x</p:attrName>
                                        </p:attrNameLst>
                                      </p:cBhvr>
                                      <p:tavLst>
                                        <p:tav tm="0">
                                          <p:val>
                                            <p:strVal val="#ppt_x"/>
                                          </p:val>
                                        </p:tav>
                                        <p:tav tm="100000">
                                          <p:val>
                                            <p:strVal val="#ppt_x"/>
                                          </p:val>
                                        </p:tav>
                                      </p:tavLst>
                                    </p:anim>
                                    <p:anim calcmode="lin" valueType="num">
                                      <p:cBhvr>
                                        <p:cTn id="53" dur="250" fill="hold"/>
                                        <p:tgtEl>
                                          <p:spTgt spid="10"/>
                                        </p:tgtEl>
                                        <p:attrNameLst>
                                          <p:attrName>ppt_y</p:attrName>
                                        </p:attrNameLst>
                                      </p:cBhvr>
                                      <p:tavLst>
                                        <p:tav tm="0">
                                          <p:val>
                                            <p:strVal val="#ppt_y+.1"/>
                                          </p:val>
                                        </p:tav>
                                        <p:tav tm="100000">
                                          <p:val>
                                            <p:strVal val="#ppt_y"/>
                                          </p:val>
                                        </p:tav>
                                      </p:tavLst>
                                    </p:anim>
                                  </p:childTnLst>
                                </p:cTn>
                              </p:par>
                            </p:childTnLst>
                          </p:cTn>
                        </p:par>
                        <p:par>
                          <p:cTn id="54" fill="hold">
                            <p:stCondLst>
                              <p:cond delay="2500"/>
                            </p:stCondLst>
                            <p:childTnLst>
                              <p:par>
                                <p:cTn id="55" presetID="42"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250"/>
                                        <p:tgtEl>
                                          <p:spTgt spid="14"/>
                                        </p:tgtEl>
                                      </p:cBhvr>
                                    </p:animEffect>
                                    <p:anim calcmode="lin" valueType="num">
                                      <p:cBhvr>
                                        <p:cTn id="58" dur="250" fill="hold"/>
                                        <p:tgtEl>
                                          <p:spTgt spid="14"/>
                                        </p:tgtEl>
                                        <p:attrNameLst>
                                          <p:attrName>ppt_x</p:attrName>
                                        </p:attrNameLst>
                                      </p:cBhvr>
                                      <p:tavLst>
                                        <p:tav tm="0">
                                          <p:val>
                                            <p:strVal val="#ppt_x"/>
                                          </p:val>
                                        </p:tav>
                                        <p:tav tm="100000">
                                          <p:val>
                                            <p:strVal val="#ppt_x"/>
                                          </p:val>
                                        </p:tav>
                                      </p:tavLst>
                                    </p:anim>
                                    <p:anim calcmode="lin" valueType="num">
                                      <p:cBhvr>
                                        <p:cTn id="59" dur="25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2750"/>
                            </p:stCondLst>
                            <p:childTnLst>
                              <p:par>
                                <p:cTn id="61" presetID="42" presetClass="entr" presetSubtype="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250"/>
                                        <p:tgtEl>
                                          <p:spTgt spid="12"/>
                                        </p:tgtEl>
                                      </p:cBhvr>
                                    </p:animEffect>
                                    <p:anim calcmode="lin" valueType="num">
                                      <p:cBhvr>
                                        <p:cTn id="64" dur="250" fill="hold"/>
                                        <p:tgtEl>
                                          <p:spTgt spid="12"/>
                                        </p:tgtEl>
                                        <p:attrNameLst>
                                          <p:attrName>ppt_x</p:attrName>
                                        </p:attrNameLst>
                                      </p:cBhvr>
                                      <p:tavLst>
                                        <p:tav tm="0">
                                          <p:val>
                                            <p:strVal val="#ppt_x"/>
                                          </p:val>
                                        </p:tav>
                                        <p:tav tm="100000">
                                          <p:val>
                                            <p:strVal val="#ppt_x"/>
                                          </p:val>
                                        </p:tav>
                                      </p:tavLst>
                                    </p:anim>
                                    <p:anim calcmode="lin" valueType="num">
                                      <p:cBhvr>
                                        <p:cTn id="65" dur="250" fill="hold"/>
                                        <p:tgtEl>
                                          <p:spTgt spid="1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anim calcmode="lin" valueType="num">
                                      <p:cBhvr>
                                        <p:cTn id="69" dur="500" fill="hold"/>
                                        <p:tgtEl>
                                          <p:spTgt spid="16"/>
                                        </p:tgtEl>
                                        <p:attrNameLst>
                                          <p:attrName>ppt_x</p:attrName>
                                        </p:attrNameLst>
                                      </p:cBhvr>
                                      <p:tavLst>
                                        <p:tav tm="0">
                                          <p:val>
                                            <p:strVal val="#ppt_x"/>
                                          </p:val>
                                        </p:tav>
                                        <p:tav tm="100000">
                                          <p:val>
                                            <p:strVal val="#ppt_x"/>
                                          </p:val>
                                        </p:tav>
                                      </p:tavLst>
                                    </p:anim>
                                    <p:anim calcmode="lin" valueType="num">
                                      <p:cBhvr>
                                        <p:cTn id="70" dur="500" fill="hold"/>
                                        <p:tgtEl>
                                          <p:spTgt spid="16"/>
                                        </p:tgtEl>
                                        <p:attrNameLst>
                                          <p:attrName>ppt_y</p:attrName>
                                        </p:attrNameLst>
                                      </p:cBhvr>
                                      <p:tavLst>
                                        <p:tav tm="0">
                                          <p:val>
                                            <p:strVal val="#ppt_y+.1"/>
                                          </p:val>
                                        </p:tav>
                                        <p:tav tm="100000">
                                          <p:val>
                                            <p:strVal val="#ppt_y"/>
                                          </p:val>
                                        </p:tav>
                                      </p:tavLst>
                                    </p:anim>
                                  </p:childTnLst>
                                </p:cTn>
                              </p:par>
                              <p:par>
                                <p:cTn id="71" presetID="22" presetClass="entr" presetSubtype="2"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right)">
                                      <p:cBhvr>
                                        <p:cTn id="73" dur="500"/>
                                        <p:tgtEl>
                                          <p:spTgt spid="17"/>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right)">
                                      <p:cBhvr>
                                        <p:cTn id="76" dur="500"/>
                                        <p:tgtEl>
                                          <p:spTgt spid="18"/>
                                        </p:tgtEl>
                                      </p:cBhvr>
                                    </p:animEffect>
                                  </p:childTnLst>
                                </p:cTn>
                              </p:par>
                              <p:par>
                                <p:cTn id="77" presetID="42" presetClass="entr" presetSubtype="0"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1000"/>
                                        <p:tgtEl>
                                          <p:spTgt spid="19"/>
                                        </p:tgtEl>
                                      </p:cBhvr>
                                    </p:animEffect>
                                    <p:anim calcmode="lin" valueType="num">
                                      <p:cBhvr>
                                        <p:cTn id="80" dur="1000" fill="hold"/>
                                        <p:tgtEl>
                                          <p:spTgt spid="19"/>
                                        </p:tgtEl>
                                        <p:attrNameLst>
                                          <p:attrName>ppt_x</p:attrName>
                                        </p:attrNameLst>
                                      </p:cBhvr>
                                      <p:tavLst>
                                        <p:tav tm="0">
                                          <p:val>
                                            <p:strVal val="#ppt_x"/>
                                          </p:val>
                                        </p:tav>
                                        <p:tav tm="100000">
                                          <p:val>
                                            <p:strVal val="#ppt_x"/>
                                          </p:val>
                                        </p:tav>
                                      </p:tavLst>
                                    </p:anim>
                                    <p:anim calcmode="lin" valueType="num">
                                      <p:cBhvr>
                                        <p:cTn id="8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animBg="1"/>
      <p:bldP spid="11" grpId="0" animBg="1"/>
      <p:bldP spid="12" grpId="0"/>
      <p:bldP spid="13" grpId="0"/>
      <p:bldP spid="14" grpId="0"/>
      <p:bldP spid="15" grpId="0"/>
      <p:bldP spid="16" grpId="0" animBg="1"/>
      <p:bldP spid="17" grpId="0" autoUpdateAnimBg="0"/>
      <p:bldP spid="18" grpId="0" autoUpdateAnimBg="0"/>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xmlns="" id="{EC34DE23-6275-4F3C-B5C1-890110FBA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32" name="图片 31">
            <a:extLst>
              <a:ext uri="{FF2B5EF4-FFF2-40B4-BE49-F238E27FC236}">
                <a16:creationId xmlns:a16="http://schemas.microsoft.com/office/drawing/2014/main" xmlns="" id="{5A1A17F5-5A8C-4145-B725-719DD7B849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566" y="-1241"/>
            <a:ext cx="6249847" cy="6859588"/>
          </a:xfrm>
          <a:prstGeom prst="rect">
            <a:avLst/>
          </a:prstGeom>
        </p:spPr>
      </p:pic>
      <p:sp>
        <p:nvSpPr>
          <p:cNvPr id="33" name="矩形 11">
            <a:extLst>
              <a:ext uri="{FF2B5EF4-FFF2-40B4-BE49-F238E27FC236}">
                <a16:creationId xmlns:a16="http://schemas.microsoft.com/office/drawing/2014/main" xmlns="" id="{E59FF80F-EE2A-4AED-8B6B-7950EC6916B2}"/>
              </a:ext>
            </a:extLst>
          </p:cNvPr>
          <p:cNvSpPr>
            <a:spLocks noChangeArrowheads="1"/>
          </p:cNvSpPr>
          <p:nvPr/>
        </p:nvSpPr>
        <p:spPr bwMode="auto">
          <a:xfrm>
            <a:off x="4986065" y="1119883"/>
            <a:ext cx="677108" cy="341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spc="-300" dirty="0">
                <a:latin typeface="华文新魏" panose="02010800040101010101" pitchFamily="2" charset="-122"/>
                <a:ea typeface="华文新魏" panose="02010800040101010101" pitchFamily="2" charset="-122"/>
                <a:sym typeface="迷你简剪纸"/>
              </a:rPr>
              <a:t>第一 章   </a:t>
            </a:r>
            <a:r>
              <a:rPr lang="en-US" altLang="zh-CN" sz="3200" spc="-300" dirty="0">
                <a:latin typeface="华文新魏" panose="02010800040101010101" pitchFamily="2" charset="-122"/>
                <a:ea typeface="华文新魏" panose="02010800040101010101" pitchFamily="2" charset="-122"/>
                <a:sym typeface="迷你简剪纸"/>
              </a:rPr>
              <a:t> </a:t>
            </a:r>
            <a:r>
              <a:rPr lang="zh-CN" altLang="en-US" sz="3200" spc="-300" dirty="0">
                <a:latin typeface="华文新魏" panose="02010800040101010101" pitchFamily="2" charset="-122"/>
                <a:ea typeface="华文新魏" panose="02010800040101010101" pitchFamily="2" charset="-122"/>
                <a:sym typeface="迷你简剪纸"/>
              </a:rPr>
              <a:t>输入标题</a:t>
            </a:r>
          </a:p>
        </p:txBody>
      </p:sp>
      <p:sp>
        <p:nvSpPr>
          <p:cNvPr id="34" name="矩形 11">
            <a:extLst>
              <a:ext uri="{FF2B5EF4-FFF2-40B4-BE49-F238E27FC236}">
                <a16:creationId xmlns:a16="http://schemas.microsoft.com/office/drawing/2014/main" xmlns="" id="{D33773CD-DDBA-426E-8FC1-0B784940548F}"/>
              </a:ext>
            </a:extLst>
          </p:cNvPr>
          <p:cNvSpPr>
            <a:spLocks noChangeArrowheads="1"/>
          </p:cNvSpPr>
          <p:nvPr/>
        </p:nvSpPr>
        <p:spPr bwMode="auto">
          <a:xfrm>
            <a:off x="4232123" y="1119883"/>
            <a:ext cx="677108" cy="341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spc="-300" dirty="0">
                <a:latin typeface="华文新魏" panose="02010800040101010101" pitchFamily="2" charset="-122"/>
                <a:ea typeface="华文新魏" panose="02010800040101010101" pitchFamily="2" charset="-122"/>
                <a:sym typeface="迷你简剪纸"/>
              </a:rPr>
              <a:t>第二 章   </a:t>
            </a:r>
            <a:r>
              <a:rPr lang="en-US" altLang="zh-CN" sz="3200" spc="-300" dirty="0">
                <a:latin typeface="华文新魏" panose="02010800040101010101" pitchFamily="2" charset="-122"/>
                <a:ea typeface="华文新魏" panose="02010800040101010101" pitchFamily="2" charset="-122"/>
                <a:sym typeface="迷你简剪纸"/>
              </a:rPr>
              <a:t> </a:t>
            </a:r>
            <a:r>
              <a:rPr lang="zh-CN" altLang="en-US" sz="3200" spc="-300" dirty="0">
                <a:latin typeface="华文新魏" panose="02010800040101010101" pitchFamily="2" charset="-122"/>
                <a:ea typeface="华文新魏" panose="02010800040101010101" pitchFamily="2" charset="-122"/>
                <a:sym typeface="迷你简剪纸"/>
              </a:rPr>
              <a:t>输入标题</a:t>
            </a:r>
          </a:p>
        </p:txBody>
      </p:sp>
      <p:sp>
        <p:nvSpPr>
          <p:cNvPr id="35" name="矩形 11">
            <a:extLst>
              <a:ext uri="{FF2B5EF4-FFF2-40B4-BE49-F238E27FC236}">
                <a16:creationId xmlns:a16="http://schemas.microsoft.com/office/drawing/2014/main" xmlns="" id="{E53985AF-4C60-4D1E-956A-E90D192F6E59}"/>
              </a:ext>
            </a:extLst>
          </p:cNvPr>
          <p:cNvSpPr>
            <a:spLocks noChangeArrowheads="1"/>
          </p:cNvSpPr>
          <p:nvPr/>
        </p:nvSpPr>
        <p:spPr bwMode="auto">
          <a:xfrm>
            <a:off x="3478180" y="1119883"/>
            <a:ext cx="677108" cy="341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spc="-300" dirty="0">
                <a:solidFill>
                  <a:srgbClr val="C00000"/>
                </a:solidFill>
                <a:latin typeface="华文新魏" panose="02010800040101010101" pitchFamily="2" charset="-122"/>
                <a:ea typeface="华文新魏" panose="02010800040101010101" pitchFamily="2" charset="-122"/>
                <a:sym typeface="迷你简剪纸"/>
              </a:rPr>
              <a:t>第三 章</a:t>
            </a:r>
            <a:r>
              <a:rPr lang="en-US" altLang="zh-CN" sz="3200" spc="-300" dirty="0">
                <a:solidFill>
                  <a:srgbClr val="C00000"/>
                </a:solidFill>
                <a:latin typeface="华文新魏" panose="02010800040101010101" pitchFamily="2" charset="-122"/>
                <a:ea typeface="华文新魏" panose="02010800040101010101" pitchFamily="2" charset="-122"/>
                <a:sym typeface="迷你简剪纸"/>
              </a:rPr>
              <a:t>    </a:t>
            </a:r>
            <a:r>
              <a:rPr lang="zh-CN" altLang="en-US" sz="3200" spc="-300" dirty="0">
                <a:solidFill>
                  <a:srgbClr val="C00000"/>
                </a:solidFill>
                <a:latin typeface="华文新魏" panose="02010800040101010101" pitchFamily="2" charset="-122"/>
                <a:ea typeface="华文新魏" panose="02010800040101010101" pitchFamily="2" charset="-122"/>
                <a:sym typeface="迷你简剪纸"/>
              </a:rPr>
              <a:t>输入标题</a:t>
            </a:r>
          </a:p>
        </p:txBody>
      </p:sp>
      <p:sp>
        <p:nvSpPr>
          <p:cNvPr id="49" name="矩形 11">
            <a:extLst>
              <a:ext uri="{FF2B5EF4-FFF2-40B4-BE49-F238E27FC236}">
                <a16:creationId xmlns:a16="http://schemas.microsoft.com/office/drawing/2014/main" xmlns="" id="{55642894-740D-403B-99A6-BF104607B061}"/>
              </a:ext>
            </a:extLst>
          </p:cNvPr>
          <p:cNvSpPr>
            <a:spLocks noChangeArrowheads="1"/>
          </p:cNvSpPr>
          <p:nvPr/>
        </p:nvSpPr>
        <p:spPr bwMode="auto">
          <a:xfrm>
            <a:off x="2724237" y="1119883"/>
            <a:ext cx="677108" cy="341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spc="-300" dirty="0">
                <a:latin typeface="华文新魏" panose="02010800040101010101" pitchFamily="2" charset="-122"/>
                <a:ea typeface="华文新魏" panose="02010800040101010101" pitchFamily="2" charset="-122"/>
                <a:sym typeface="迷你简剪纸"/>
              </a:rPr>
              <a:t>第四 章</a:t>
            </a:r>
            <a:r>
              <a:rPr lang="en-US" altLang="zh-CN" sz="3200" spc="-300" dirty="0">
                <a:latin typeface="华文新魏" panose="02010800040101010101" pitchFamily="2" charset="-122"/>
                <a:ea typeface="华文新魏" panose="02010800040101010101" pitchFamily="2" charset="-122"/>
                <a:sym typeface="迷你简剪纸"/>
              </a:rPr>
              <a:t>    </a:t>
            </a:r>
            <a:r>
              <a:rPr lang="zh-CN" altLang="en-US" sz="3200" spc="-300" dirty="0">
                <a:latin typeface="华文新魏" panose="02010800040101010101" pitchFamily="2" charset="-122"/>
                <a:ea typeface="华文新魏" panose="02010800040101010101" pitchFamily="2" charset="-122"/>
                <a:sym typeface="迷你简剪纸"/>
              </a:rPr>
              <a:t>输入标题</a:t>
            </a:r>
          </a:p>
        </p:txBody>
      </p:sp>
      <p:sp>
        <p:nvSpPr>
          <p:cNvPr id="50" name="_14">
            <a:extLst>
              <a:ext uri="{FF2B5EF4-FFF2-40B4-BE49-F238E27FC236}">
                <a16:creationId xmlns:a16="http://schemas.microsoft.com/office/drawing/2014/main" xmlns="" id="{E1BE88A5-D67D-4FEB-816F-576CE737CF66}"/>
              </a:ext>
            </a:extLst>
          </p:cNvPr>
          <p:cNvSpPr txBox="1">
            <a:spLocks noChangeArrowheads="1"/>
          </p:cNvSpPr>
          <p:nvPr/>
        </p:nvSpPr>
        <p:spPr bwMode="auto">
          <a:xfrm>
            <a:off x="5663173" y="187253"/>
            <a:ext cx="1593146" cy="2292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4000" b="1" spc="600" dirty="0">
                <a:solidFill>
                  <a:schemeClr val="tx1"/>
                </a:solidFill>
                <a:latin typeface="叶根友刀锋黑草" panose="02010601030101010101" pitchFamily="2" charset="-122"/>
                <a:ea typeface="叶根友刀锋黑草" panose="02010601030101010101" pitchFamily="2" charset="-122"/>
              </a:rPr>
              <a:t>第三节</a:t>
            </a:r>
            <a:endParaRPr lang="en-US" altLang="zh-CN" sz="4000" b="1" spc="600" dirty="0">
              <a:solidFill>
                <a:schemeClr val="tx1"/>
              </a:solidFill>
              <a:latin typeface="叶根友刀锋黑草" panose="02010601030101010101" pitchFamily="2" charset="-122"/>
              <a:ea typeface="叶根友刀锋黑草" panose="02010601030101010101" pitchFamily="2" charset="-122"/>
            </a:endParaRPr>
          </a:p>
        </p:txBody>
      </p:sp>
    </p:spTree>
    <p:extLst>
      <p:ext uri="{BB962C8B-B14F-4D97-AF65-F5344CB8AC3E}">
        <p14:creationId xmlns:p14="http://schemas.microsoft.com/office/powerpoint/2010/main" val="1887599434"/>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750"/>
                                            <p:tgtEl>
                                              <p:spTgt spid="30"/>
                                            </p:tgtEl>
                                          </p:cBhvr>
                                        </p:animEffect>
                                      </p:childTnLst>
                                    </p:cTn>
                                  </p:par>
                                </p:childTnLst>
                              </p:cTn>
                            </p:par>
                            <p:par>
                              <p:cTn id="8" fill="hold">
                                <p:stCondLst>
                                  <p:cond delay="750"/>
                                </p:stCondLst>
                                <p:childTnLst>
                                  <p:par>
                                    <p:cTn id="9" presetID="2" presetClass="entr" presetSubtype="1" fill="hold" nodeType="afterEffect" p14:presetBounceEnd="46667">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14:bounceEnd="46667">
                                          <p:cBhvr additive="base">
                                            <p:cTn id="11" dur="750" fill="hold"/>
                                            <p:tgtEl>
                                              <p:spTgt spid="32"/>
                                            </p:tgtEl>
                                            <p:attrNameLst>
                                              <p:attrName>ppt_x</p:attrName>
                                            </p:attrNameLst>
                                          </p:cBhvr>
                                          <p:tavLst>
                                            <p:tav tm="0">
                                              <p:val>
                                                <p:strVal val="#ppt_x"/>
                                              </p:val>
                                            </p:tav>
                                            <p:tav tm="100000">
                                              <p:val>
                                                <p:strVal val="#ppt_x"/>
                                              </p:val>
                                            </p:tav>
                                          </p:tavLst>
                                        </p:anim>
                                        <p:anim calcmode="lin" valueType="num" p14:bounceEnd="46667">
                                          <p:cBhvr additive="base">
                                            <p:cTn id="12" dur="750" fill="hold"/>
                                            <p:tgtEl>
                                              <p:spTgt spid="32"/>
                                            </p:tgtEl>
                                            <p:attrNameLst>
                                              <p:attrName>ppt_y</p:attrName>
                                            </p:attrNameLst>
                                          </p:cBhvr>
                                          <p:tavLst>
                                            <p:tav tm="0">
                                              <p:val>
                                                <p:strVal val="0-#ppt_h/2"/>
                                              </p:val>
                                            </p:tav>
                                            <p:tav tm="100000">
                                              <p:val>
                                                <p:strVal val="#ppt_y"/>
                                              </p:val>
                                            </p:tav>
                                          </p:tavLst>
                                        </p:anim>
                                      </p:childTnLst>
                                    </p:cTn>
                                  </p:par>
                                  <p:par>
                                    <p:cTn id="13" presetID="56" presetClass="entr" presetSubtype="0" fill="hold" grpId="0" nodeType="withEffect">
                                      <p:stCondLst>
                                        <p:cond delay="0"/>
                                      </p:stCondLst>
                                      <p:iterate type="lt">
                                        <p:tmPct val="10000"/>
                                      </p:iterate>
                                      <p:childTnLst>
                                        <p:set>
                                          <p:cBhvr>
                                            <p:cTn id="14" dur="1" fill="hold">
                                              <p:stCondLst>
                                                <p:cond delay="0"/>
                                              </p:stCondLst>
                                            </p:cTn>
                                            <p:tgtEl>
                                              <p:spTgt spid="50"/>
                                            </p:tgtEl>
                                            <p:attrNameLst>
                                              <p:attrName>style.visibility</p:attrName>
                                            </p:attrNameLst>
                                          </p:cBhvr>
                                          <p:to>
                                            <p:strVal val="visible"/>
                                          </p:to>
                                        </p:set>
                                        <p:anim by="(-#ppt_w*2)" calcmode="lin" valueType="num">
                                          <p:cBhvr rctx="PPT">
                                            <p:cTn id="15" dur="375" autoRev="1" fill="hold">
                                              <p:stCondLst>
                                                <p:cond delay="0"/>
                                              </p:stCondLst>
                                            </p:cTn>
                                            <p:tgtEl>
                                              <p:spTgt spid="50"/>
                                            </p:tgtEl>
                                            <p:attrNameLst>
                                              <p:attrName>ppt_w</p:attrName>
                                            </p:attrNameLst>
                                          </p:cBhvr>
                                        </p:anim>
                                        <p:anim by="(#ppt_w*0.50)" calcmode="lin" valueType="num">
                                          <p:cBhvr>
                                            <p:cTn id="16" dur="375" decel="50000" autoRev="1" fill="hold">
                                              <p:stCondLst>
                                                <p:cond delay="0"/>
                                              </p:stCondLst>
                                            </p:cTn>
                                            <p:tgtEl>
                                              <p:spTgt spid="50"/>
                                            </p:tgtEl>
                                            <p:attrNameLst>
                                              <p:attrName>ppt_x</p:attrName>
                                            </p:attrNameLst>
                                          </p:cBhvr>
                                        </p:anim>
                                        <p:anim from="(-#ppt_h/2)" to="(#ppt_y)" calcmode="lin" valueType="num">
                                          <p:cBhvr>
                                            <p:cTn id="17" dur="750" fill="hold">
                                              <p:stCondLst>
                                                <p:cond delay="0"/>
                                              </p:stCondLst>
                                            </p:cTn>
                                            <p:tgtEl>
                                              <p:spTgt spid="50"/>
                                            </p:tgtEl>
                                            <p:attrNameLst>
                                              <p:attrName>ppt_y</p:attrName>
                                            </p:attrNameLst>
                                          </p:cBhvr>
                                        </p:anim>
                                        <p:animRot by="21600000">
                                          <p:cBhvr>
                                            <p:cTn id="18" dur="750" fill="hold">
                                              <p:stCondLst>
                                                <p:cond delay="0"/>
                                              </p:stCondLst>
                                            </p:cTn>
                                            <p:tgtEl>
                                              <p:spTgt spid="50"/>
                                            </p:tgtEl>
                                            <p:attrNameLst>
                                              <p:attrName>r</p:attrName>
                                            </p:attrNameLst>
                                          </p:cBhvr>
                                        </p:animRot>
                                      </p:childTnLst>
                                    </p:cTn>
                                  </p:par>
                                </p:childTnLst>
                              </p:cTn>
                            </p:par>
                            <p:par>
                              <p:cTn id="19" fill="hold">
                                <p:stCondLst>
                                  <p:cond delay="1650"/>
                                </p:stCondLst>
                                <p:childTnLst>
                                  <p:par>
                                    <p:cTn id="20" presetID="42"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filter="fade">
                                          <p:cBhvr>
                                            <p:cTn id="22" dur="519"/>
                                            <p:tgtEl>
                                              <p:spTgt spid="33"/>
                                            </p:tgtEl>
                                          </p:cBhvr>
                                        </p:animEffect>
                                        <p:anim calcmode="lin" valueType="num">
                                          <p:cBhvr>
                                            <p:cTn id="23" dur="519" fill="hold"/>
                                            <p:tgtEl>
                                              <p:spTgt spid="33"/>
                                            </p:tgtEl>
                                            <p:attrNameLst>
                                              <p:attrName>ppt_x</p:attrName>
                                            </p:attrNameLst>
                                          </p:cBhvr>
                                          <p:tavLst>
                                            <p:tav tm="0">
                                              <p:val>
                                                <p:strVal val="#ppt_x"/>
                                              </p:val>
                                            </p:tav>
                                            <p:tav tm="100000">
                                              <p:val>
                                                <p:strVal val="#ppt_x"/>
                                              </p:val>
                                            </p:tav>
                                          </p:tavLst>
                                        </p:anim>
                                        <p:anim calcmode="lin" valueType="num">
                                          <p:cBhvr>
                                            <p:cTn id="24" dur="519" fill="hold"/>
                                            <p:tgtEl>
                                              <p:spTgt spid="33"/>
                                            </p:tgtEl>
                                            <p:attrNameLst>
                                              <p:attrName>ppt_y</p:attrName>
                                            </p:attrNameLst>
                                          </p:cBhvr>
                                          <p:tavLst>
                                            <p:tav tm="0">
                                              <p:val>
                                                <p:strVal val="#ppt_y+.1"/>
                                              </p:val>
                                            </p:tav>
                                            <p:tav tm="100000">
                                              <p:val>
                                                <p:strVal val="#ppt_y"/>
                                              </p:val>
                                            </p:tav>
                                          </p:tavLst>
                                        </p:anim>
                                      </p:childTnLst>
                                    </p:cTn>
                                  </p:par>
                                </p:childTnLst>
                              </p:cTn>
                            </p:par>
                            <p:par>
                              <p:cTn id="25" fill="hold">
                                <p:stCondLst>
                                  <p:cond delay="2169"/>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filter="fade">
                                          <p:cBhvr>
                                            <p:cTn id="28" dur="519"/>
                                            <p:tgtEl>
                                              <p:spTgt spid="34"/>
                                            </p:tgtEl>
                                          </p:cBhvr>
                                        </p:animEffect>
                                        <p:anim calcmode="lin" valueType="num">
                                          <p:cBhvr>
                                            <p:cTn id="29" dur="519" fill="hold"/>
                                            <p:tgtEl>
                                              <p:spTgt spid="34"/>
                                            </p:tgtEl>
                                            <p:attrNameLst>
                                              <p:attrName>ppt_x</p:attrName>
                                            </p:attrNameLst>
                                          </p:cBhvr>
                                          <p:tavLst>
                                            <p:tav tm="0">
                                              <p:val>
                                                <p:strVal val="#ppt_x"/>
                                              </p:val>
                                            </p:tav>
                                            <p:tav tm="100000">
                                              <p:val>
                                                <p:strVal val="#ppt_x"/>
                                              </p:val>
                                            </p:tav>
                                          </p:tavLst>
                                        </p:anim>
                                        <p:anim calcmode="lin" valueType="num">
                                          <p:cBhvr>
                                            <p:cTn id="30" dur="519"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2688"/>
                                </p:stCondLst>
                                <p:childTnLst>
                                  <p:par>
                                    <p:cTn id="32" presetID="42" presetClass="entr" presetSubtype="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filter="fade">
                                          <p:cBhvr>
                                            <p:cTn id="34" dur="519"/>
                                            <p:tgtEl>
                                              <p:spTgt spid="35"/>
                                            </p:tgtEl>
                                          </p:cBhvr>
                                        </p:animEffect>
                                        <p:anim calcmode="lin" valueType="num">
                                          <p:cBhvr>
                                            <p:cTn id="35" dur="519" fill="hold"/>
                                            <p:tgtEl>
                                              <p:spTgt spid="35"/>
                                            </p:tgtEl>
                                            <p:attrNameLst>
                                              <p:attrName>ppt_x</p:attrName>
                                            </p:attrNameLst>
                                          </p:cBhvr>
                                          <p:tavLst>
                                            <p:tav tm="0">
                                              <p:val>
                                                <p:strVal val="#ppt_x"/>
                                              </p:val>
                                            </p:tav>
                                            <p:tav tm="100000">
                                              <p:val>
                                                <p:strVal val="#ppt_x"/>
                                              </p:val>
                                            </p:tav>
                                          </p:tavLst>
                                        </p:anim>
                                        <p:anim calcmode="lin" valueType="num">
                                          <p:cBhvr>
                                            <p:cTn id="36" dur="519" fill="hold"/>
                                            <p:tgtEl>
                                              <p:spTgt spid="35"/>
                                            </p:tgtEl>
                                            <p:attrNameLst>
                                              <p:attrName>ppt_y</p:attrName>
                                            </p:attrNameLst>
                                          </p:cBhvr>
                                          <p:tavLst>
                                            <p:tav tm="0">
                                              <p:val>
                                                <p:strVal val="#ppt_y+.1"/>
                                              </p:val>
                                            </p:tav>
                                            <p:tav tm="100000">
                                              <p:val>
                                                <p:strVal val="#ppt_y"/>
                                              </p:val>
                                            </p:tav>
                                          </p:tavLst>
                                        </p:anim>
                                      </p:childTnLst>
                                    </p:cTn>
                                  </p:par>
                                </p:childTnLst>
                              </p:cTn>
                            </p:par>
                            <p:par>
                              <p:cTn id="37" fill="hold">
                                <p:stCondLst>
                                  <p:cond delay="3207"/>
                                </p:stCondLst>
                                <p:childTnLst>
                                  <p:par>
                                    <p:cTn id="38" presetID="42" presetClass="entr" presetSubtype="0" fill="hold" grpId="0"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filter="fade">
                                          <p:cBhvr>
                                            <p:cTn id="40" dur="519"/>
                                            <p:tgtEl>
                                              <p:spTgt spid="49"/>
                                            </p:tgtEl>
                                          </p:cBhvr>
                                        </p:animEffect>
                                        <p:anim calcmode="lin" valueType="num">
                                          <p:cBhvr>
                                            <p:cTn id="41" dur="519" fill="hold"/>
                                            <p:tgtEl>
                                              <p:spTgt spid="49"/>
                                            </p:tgtEl>
                                            <p:attrNameLst>
                                              <p:attrName>ppt_x</p:attrName>
                                            </p:attrNameLst>
                                          </p:cBhvr>
                                          <p:tavLst>
                                            <p:tav tm="0">
                                              <p:val>
                                                <p:strVal val="#ppt_x"/>
                                              </p:val>
                                            </p:tav>
                                            <p:tav tm="100000">
                                              <p:val>
                                                <p:strVal val="#ppt_x"/>
                                              </p:val>
                                            </p:tav>
                                          </p:tavLst>
                                        </p:anim>
                                        <p:anim calcmode="lin" valueType="num">
                                          <p:cBhvr>
                                            <p:cTn id="42" dur="519" fill="hold"/>
                                            <p:tgtEl>
                                              <p:spTgt spid="49"/>
                                            </p:tgtEl>
                                            <p:attrNameLst>
                                              <p:attrName>ppt_y</p:attrName>
                                            </p:attrNameLst>
                                          </p:cBhvr>
                                          <p:tavLst>
                                            <p:tav tm="0">
                                              <p:val>
                                                <p:strVal val="#ppt_y+.1"/>
                                              </p:val>
                                            </p:tav>
                                            <p:tav tm="100000">
                                              <p:val>
                                                <p:strVal val="#ppt_y"/>
                                              </p:val>
                                            </p:tav>
                                          </p:tavLst>
                                        </p:anim>
                                      </p:childTnLst>
                                    </p:cTn>
                                  </p:par>
                                </p:childTnLst>
                              </p:cTn>
                            </p:par>
                            <p:par>
                              <p:cTn id="43" fill="hold">
                                <p:stCondLst>
                                  <p:cond delay="3726"/>
                                </p:stCondLst>
                                <p:childTnLst>
                                  <p:par>
                                    <p:cTn id="44" presetID="53" presetClass="entr" presetSubtype="16" fill="hold" grpId="1"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500" fill="hold"/>
                                            <p:tgtEl>
                                              <p:spTgt spid="33"/>
                                            </p:tgtEl>
                                            <p:attrNameLst>
                                              <p:attrName>ppt_w</p:attrName>
                                            </p:attrNameLst>
                                          </p:cBhvr>
                                          <p:tavLst>
                                            <p:tav tm="0">
                                              <p:val>
                                                <p:fltVal val="0"/>
                                              </p:val>
                                            </p:tav>
                                            <p:tav tm="100000">
                                              <p:val>
                                                <p:strVal val="#ppt_w"/>
                                              </p:val>
                                            </p:tav>
                                          </p:tavLst>
                                        </p:anim>
                                        <p:anim calcmode="lin" valueType="num">
                                          <p:cBhvr>
                                            <p:cTn id="47" dur="500" fill="hold"/>
                                            <p:tgtEl>
                                              <p:spTgt spid="33"/>
                                            </p:tgtEl>
                                            <p:attrNameLst>
                                              <p:attrName>ppt_h</p:attrName>
                                            </p:attrNameLst>
                                          </p:cBhvr>
                                          <p:tavLst>
                                            <p:tav tm="0">
                                              <p:val>
                                                <p:fltVal val="0"/>
                                              </p:val>
                                            </p:tav>
                                            <p:tav tm="100000">
                                              <p:val>
                                                <p:strVal val="#ppt_h"/>
                                              </p:val>
                                            </p:tav>
                                          </p:tavLst>
                                        </p:anim>
                                        <p:animEffect transition="in" filter="fade">
                                          <p:cBhvr>
                                            <p:cTn id="48" dur="500"/>
                                            <p:tgtEl>
                                              <p:spTgt spid="33"/>
                                            </p:tgtEl>
                                          </p:cBhvr>
                                        </p:animEffect>
                                      </p:childTnLst>
                                    </p:cTn>
                                  </p:par>
                                </p:childTnLst>
                              </p:cTn>
                            </p:par>
                            <p:par>
                              <p:cTn id="49" fill="hold">
                                <p:stCondLst>
                                  <p:cond delay="4226"/>
                                </p:stCondLst>
                                <p:childTnLst>
                                  <p:par>
                                    <p:cTn id="50" presetID="53" presetClass="entr" presetSubtype="16" fill="hold" grpId="1"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p:bldP spid="33" grpId="1"/>
          <p:bldP spid="34" grpId="0" bldLvl="0"/>
          <p:bldP spid="35" grpId="0" bldLvl="0"/>
          <p:bldP spid="35" grpId="1"/>
          <p:bldP spid="49" grpId="0" bldLvl="0"/>
          <p:bldP spid="5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750"/>
                                            <p:tgtEl>
                                              <p:spTgt spid="30"/>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0-#ppt_h/2"/>
                                              </p:val>
                                            </p:tav>
                                            <p:tav tm="100000">
                                              <p:val>
                                                <p:strVal val="#ppt_y"/>
                                              </p:val>
                                            </p:tav>
                                          </p:tavLst>
                                        </p:anim>
                                      </p:childTnLst>
                                    </p:cTn>
                                  </p:par>
                                  <p:par>
                                    <p:cTn id="13" presetID="56" presetClass="entr" presetSubtype="0" fill="hold" grpId="0" nodeType="withEffect">
                                      <p:stCondLst>
                                        <p:cond delay="0"/>
                                      </p:stCondLst>
                                      <p:iterate type="lt">
                                        <p:tmPct val="10000"/>
                                      </p:iterate>
                                      <p:childTnLst>
                                        <p:set>
                                          <p:cBhvr>
                                            <p:cTn id="14" dur="1" fill="hold">
                                              <p:stCondLst>
                                                <p:cond delay="0"/>
                                              </p:stCondLst>
                                            </p:cTn>
                                            <p:tgtEl>
                                              <p:spTgt spid="50"/>
                                            </p:tgtEl>
                                            <p:attrNameLst>
                                              <p:attrName>style.visibility</p:attrName>
                                            </p:attrNameLst>
                                          </p:cBhvr>
                                          <p:to>
                                            <p:strVal val="visible"/>
                                          </p:to>
                                        </p:set>
                                        <p:anim by="(-#ppt_w*2)" calcmode="lin" valueType="num">
                                          <p:cBhvr rctx="PPT">
                                            <p:cTn id="15" dur="375" autoRev="1" fill="hold">
                                              <p:stCondLst>
                                                <p:cond delay="0"/>
                                              </p:stCondLst>
                                            </p:cTn>
                                            <p:tgtEl>
                                              <p:spTgt spid="50"/>
                                            </p:tgtEl>
                                            <p:attrNameLst>
                                              <p:attrName>ppt_w</p:attrName>
                                            </p:attrNameLst>
                                          </p:cBhvr>
                                        </p:anim>
                                        <p:anim by="(#ppt_w*0.50)" calcmode="lin" valueType="num">
                                          <p:cBhvr>
                                            <p:cTn id="16" dur="375" decel="50000" autoRev="1" fill="hold">
                                              <p:stCondLst>
                                                <p:cond delay="0"/>
                                              </p:stCondLst>
                                            </p:cTn>
                                            <p:tgtEl>
                                              <p:spTgt spid="50"/>
                                            </p:tgtEl>
                                            <p:attrNameLst>
                                              <p:attrName>ppt_x</p:attrName>
                                            </p:attrNameLst>
                                          </p:cBhvr>
                                        </p:anim>
                                        <p:anim from="(-#ppt_h/2)" to="(#ppt_y)" calcmode="lin" valueType="num">
                                          <p:cBhvr>
                                            <p:cTn id="17" dur="750" fill="hold">
                                              <p:stCondLst>
                                                <p:cond delay="0"/>
                                              </p:stCondLst>
                                            </p:cTn>
                                            <p:tgtEl>
                                              <p:spTgt spid="50"/>
                                            </p:tgtEl>
                                            <p:attrNameLst>
                                              <p:attrName>ppt_y</p:attrName>
                                            </p:attrNameLst>
                                          </p:cBhvr>
                                        </p:anim>
                                        <p:animRot by="21600000">
                                          <p:cBhvr>
                                            <p:cTn id="18" dur="750" fill="hold">
                                              <p:stCondLst>
                                                <p:cond delay="0"/>
                                              </p:stCondLst>
                                            </p:cTn>
                                            <p:tgtEl>
                                              <p:spTgt spid="50"/>
                                            </p:tgtEl>
                                            <p:attrNameLst>
                                              <p:attrName>r</p:attrName>
                                            </p:attrNameLst>
                                          </p:cBhvr>
                                        </p:animRot>
                                      </p:childTnLst>
                                    </p:cTn>
                                  </p:par>
                                </p:childTnLst>
                              </p:cTn>
                            </p:par>
                            <p:par>
                              <p:cTn id="19" fill="hold">
                                <p:stCondLst>
                                  <p:cond delay="1650"/>
                                </p:stCondLst>
                                <p:childTnLst>
                                  <p:par>
                                    <p:cTn id="20" presetID="42"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filter="fade">
                                          <p:cBhvr>
                                            <p:cTn id="22" dur="519"/>
                                            <p:tgtEl>
                                              <p:spTgt spid="33"/>
                                            </p:tgtEl>
                                          </p:cBhvr>
                                        </p:animEffect>
                                        <p:anim calcmode="lin" valueType="num">
                                          <p:cBhvr>
                                            <p:cTn id="23" dur="519" fill="hold"/>
                                            <p:tgtEl>
                                              <p:spTgt spid="33"/>
                                            </p:tgtEl>
                                            <p:attrNameLst>
                                              <p:attrName>ppt_x</p:attrName>
                                            </p:attrNameLst>
                                          </p:cBhvr>
                                          <p:tavLst>
                                            <p:tav tm="0">
                                              <p:val>
                                                <p:strVal val="#ppt_x"/>
                                              </p:val>
                                            </p:tav>
                                            <p:tav tm="100000">
                                              <p:val>
                                                <p:strVal val="#ppt_x"/>
                                              </p:val>
                                            </p:tav>
                                          </p:tavLst>
                                        </p:anim>
                                        <p:anim calcmode="lin" valueType="num">
                                          <p:cBhvr>
                                            <p:cTn id="24" dur="519" fill="hold"/>
                                            <p:tgtEl>
                                              <p:spTgt spid="33"/>
                                            </p:tgtEl>
                                            <p:attrNameLst>
                                              <p:attrName>ppt_y</p:attrName>
                                            </p:attrNameLst>
                                          </p:cBhvr>
                                          <p:tavLst>
                                            <p:tav tm="0">
                                              <p:val>
                                                <p:strVal val="#ppt_y+.1"/>
                                              </p:val>
                                            </p:tav>
                                            <p:tav tm="100000">
                                              <p:val>
                                                <p:strVal val="#ppt_y"/>
                                              </p:val>
                                            </p:tav>
                                          </p:tavLst>
                                        </p:anim>
                                      </p:childTnLst>
                                    </p:cTn>
                                  </p:par>
                                </p:childTnLst>
                              </p:cTn>
                            </p:par>
                            <p:par>
                              <p:cTn id="25" fill="hold">
                                <p:stCondLst>
                                  <p:cond delay="2169"/>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filter="fade">
                                          <p:cBhvr>
                                            <p:cTn id="28" dur="519"/>
                                            <p:tgtEl>
                                              <p:spTgt spid="34"/>
                                            </p:tgtEl>
                                          </p:cBhvr>
                                        </p:animEffect>
                                        <p:anim calcmode="lin" valueType="num">
                                          <p:cBhvr>
                                            <p:cTn id="29" dur="519" fill="hold"/>
                                            <p:tgtEl>
                                              <p:spTgt spid="34"/>
                                            </p:tgtEl>
                                            <p:attrNameLst>
                                              <p:attrName>ppt_x</p:attrName>
                                            </p:attrNameLst>
                                          </p:cBhvr>
                                          <p:tavLst>
                                            <p:tav tm="0">
                                              <p:val>
                                                <p:strVal val="#ppt_x"/>
                                              </p:val>
                                            </p:tav>
                                            <p:tav tm="100000">
                                              <p:val>
                                                <p:strVal val="#ppt_x"/>
                                              </p:val>
                                            </p:tav>
                                          </p:tavLst>
                                        </p:anim>
                                        <p:anim calcmode="lin" valueType="num">
                                          <p:cBhvr>
                                            <p:cTn id="30" dur="519"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2688"/>
                                </p:stCondLst>
                                <p:childTnLst>
                                  <p:par>
                                    <p:cTn id="32" presetID="42" presetClass="entr" presetSubtype="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filter="fade">
                                          <p:cBhvr>
                                            <p:cTn id="34" dur="519"/>
                                            <p:tgtEl>
                                              <p:spTgt spid="35"/>
                                            </p:tgtEl>
                                          </p:cBhvr>
                                        </p:animEffect>
                                        <p:anim calcmode="lin" valueType="num">
                                          <p:cBhvr>
                                            <p:cTn id="35" dur="519" fill="hold"/>
                                            <p:tgtEl>
                                              <p:spTgt spid="35"/>
                                            </p:tgtEl>
                                            <p:attrNameLst>
                                              <p:attrName>ppt_x</p:attrName>
                                            </p:attrNameLst>
                                          </p:cBhvr>
                                          <p:tavLst>
                                            <p:tav tm="0">
                                              <p:val>
                                                <p:strVal val="#ppt_x"/>
                                              </p:val>
                                            </p:tav>
                                            <p:tav tm="100000">
                                              <p:val>
                                                <p:strVal val="#ppt_x"/>
                                              </p:val>
                                            </p:tav>
                                          </p:tavLst>
                                        </p:anim>
                                        <p:anim calcmode="lin" valueType="num">
                                          <p:cBhvr>
                                            <p:cTn id="36" dur="519" fill="hold"/>
                                            <p:tgtEl>
                                              <p:spTgt spid="35"/>
                                            </p:tgtEl>
                                            <p:attrNameLst>
                                              <p:attrName>ppt_y</p:attrName>
                                            </p:attrNameLst>
                                          </p:cBhvr>
                                          <p:tavLst>
                                            <p:tav tm="0">
                                              <p:val>
                                                <p:strVal val="#ppt_y+.1"/>
                                              </p:val>
                                            </p:tav>
                                            <p:tav tm="100000">
                                              <p:val>
                                                <p:strVal val="#ppt_y"/>
                                              </p:val>
                                            </p:tav>
                                          </p:tavLst>
                                        </p:anim>
                                      </p:childTnLst>
                                    </p:cTn>
                                  </p:par>
                                </p:childTnLst>
                              </p:cTn>
                            </p:par>
                            <p:par>
                              <p:cTn id="37" fill="hold">
                                <p:stCondLst>
                                  <p:cond delay="3207"/>
                                </p:stCondLst>
                                <p:childTnLst>
                                  <p:par>
                                    <p:cTn id="38" presetID="42" presetClass="entr" presetSubtype="0" fill="hold" grpId="0"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filter="fade">
                                          <p:cBhvr>
                                            <p:cTn id="40" dur="519"/>
                                            <p:tgtEl>
                                              <p:spTgt spid="49"/>
                                            </p:tgtEl>
                                          </p:cBhvr>
                                        </p:animEffect>
                                        <p:anim calcmode="lin" valueType="num">
                                          <p:cBhvr>
                                            <p:cTn id="41" dur="519" fill="hold"/>
                                            <p:tgtEl>
                                              <p:spTgt spid="49"/>
                                            </p:tgtEl>
                                            <p:attrNameLst>
                                              <p:attrName>ppt_x</p:attrName>
                                            </p:attrNameLst>
                                          </p:cBhvr>
                                          <p:tavLst>
                                            <p:tav tm="0">
                                              <p:val>
                                                <p:strVal val="#ppt_x"/>
                                              </p:val>
                                            </p:tav>
                                            <p:tav tm="100000">
                                              <p:val>
                                                <p:strVal val="#ppt_x"/>
                                              </p:val>
                                            </p:tav>
                                          </p:tavLst>
                                        </p:anim>
                                        <p:anim calcmode="lin" valueType="num">
                                          <p:cBhvr>
                                            <p:cTn id="42" dur="519" fill="hold"/>
                                            <p:tgtEl>
                                              <p:spTgt spid="49"/>
                                            </p:tgtEl>
                                            <p:attrNameLst>
                                              <p:attrName>ppt_y</p:attrName>
                                            </p:attrNameLst>
                                          </p:cBhvr>
                                          <p:tavLst>
                                            <p:tav tm="0">
                                              <p:val>
                                                <p:strVal val="#ppt_y+.1"/>
                                              </p:val>
                                            </p:tav>
                                            <p:tav tm="100000">
                                              <p:val>
                                                <p:strVal val="#ppt_y"/>
                                              </p:val>
                                            </p:tav>
                                          </p:tavLst>
                                        </p:anim>
                                      </p:childTnLst>
                                    </p:cTn>
                                  </p:par>
                                </p:childTnLst>
                              </p:cTn>
                            </p:par>
                            <p:par>
                              <p:cTn id="43" fill="hold">
                                <p:stCondLst>
                                  <p:cond delay="3726"/>
                                </p:stCondLst>
                                <p:childTnLst>
                                  <p:par>
                                    <p:cTn id="44" presetID="53" presetClass="entr" presetSubtype="16" fill="hold" grpId="1"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500" fill="hold"/>
                                            <p:tgtEl>
                                              <p:spTgt spid="33"/>
                                            </p:tgtEl>
                                            <p:attrNameLst>
                                              <p:attrName>ppt_w</p:attrName>
                                            </p:attrNameLst>
                                          </p:cBhvr>
                                          <p:tavLst>
                                            <p:tav tm="0">
                                              <p:val>
                                                <p:fltVal val="0"/>
                                              </p:val>
                                            </p:tav>
                                            <p:tav tm="100000">
                                              <p:val>
                                                <p:strVal val="#ppt_w"/>
                                              </p:val>
                                            </p:tav>
                                          </p:tavLst>
                                        </p:anim>
                                        <p:anim calcmode="lin" valueType="num">
                                          <p:cBhvr>
                                            <p:cTn id="47" dur="500" fill="hold"/>
                                            <p:tgtEl>
                                              <p:spTgt spid="33"/>
                                            </p:tgtEl>
                                            <p:attrNameLst>
                                              <p:attrName>ppt_h</p:attrName>
                                            </p:attrNameLst>
                                          </p:cBhvr>
                                          <p:tavLst>
                                            <p:tav tm="0">
                                              <p:val>
                                                <p:fltVal val="0"/>
                                              </p:val>
                                            </p:tav>
                                            <p:tav tm="100000">
                                              <p:val>
                                                <p:strVal val="#ppt_h"/>
                                              </p:val>
                                            </p:tav>
                                          </p:tavLst>
                                        </p:anim>
                                        <p:animEffect transition="in" filter="fade">
                                          <p:cBhvr>
                                            <p:cTn id="48" dur="500"/>
                                            <p:tgtEl>
                                              <p:spTgt spid="33"/>
                                            </p:tgtEl>
                                          </p:cBhvr>
                                        </p:animEffect>
                                      </p:childTnLst>
                                    </p:cTn>
                                  </p:par>
                                </p:childTnLst>
                              </p:cTn>
                            </p:par>
                            <p:par>
                              <p:cTn id="49" fill="hold">
                                <p:stCondLst>
                                  <p:cond delay="4226"/>
                                </p:stCondLst>
                                <p:childTnLst>
                                  <p:par>
                                    <p:cTn id="50" presetID="53" presetClass="entr" presetSubtype="16" fill="hold" grpId="1"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p:bldP spid="33" grpId="1"/>
          <p:bldP spid="34" grpId="0" bldLvl="0"/>
          <p:bldP spid="35" grpId="0" bldLvl="0"/>
          <p:bldP spid="35" grpId="1"/>
          <p:bldP spid="49" grpId="0" bldLvl="0"/>
          <p:bldP spid="50"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221BB330-C659-4041-8497-81889502ABCF}"/>
              </a:ext>
            </a:extLst>
          </p:cNvPr>
          <p:cNvGrpSpPr/>
          <p:nvPr/>
        </p:nvGrpSpPr>
        <p:grpSpPr>
          <a:xfrm>
            <a:off x="963138" y="247650"/>
            <a:ext cx="3255324" cy="750249"/>
            <a:chOff x="1143155" y="278633"/>
            <a:chExt cx="3255324" cy="750249"/>
          </a:xfrm>
        </p:grpSpPr>
        <p:sp>
          <p:nvSpPr>
            <p:cNvPr id="4" name="TextBox 8">
              <a:extLst>
                <a:ext uri="{FF2B5EF4-FFF2-40B4-BE49-F238E27FC236}">
                  <a16:creationId xmlns:a16="http://schemas.microsoft.com/office/drawing/2014/main" xmlns=""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latin typeface="叶根友行书繁" panose="02010601030101010101" pitchFamily="2" charset="-122"/>
                  <a:ea typeface="叶根友行书繁" panose="02010601030101010101" pitchFamily="2" charset="-122"/>
                  <a:sym typeface="Arial" panose="020B0604020202020204" pitchFamily="34" charset="0"/>
                </a:rPr>
                <a:t>加入标题描述</a:t>
              </a:r>
            </a:p>
          </p:txBody>
        </p:sp>
        <p:sp>
          <p:nvSpPr>
            <p:cNvPr id="5" name="TextBox 8">
              <a:extLst>
                <a:ext uri="{FF2B5EF4-FFF2-40B4-BE49-F238E27FC236}">
                  <a16:creationId xmlns:a16="http://schemas.microsoft.com/office/drawing/2014/main" xmlns=""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200" dirty="0">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6" name="圆角矩形 7">
            <a:extLst>
              <a:ext uri="{FF2B5EF4-FFF2-40B4-BE49-F238E27FC236}">
                <a16:creationId xmlns:a16="http://schemas.microsoft.com/office/drawing/2014/main" xmlns="" id="{50972218-39AD-414E-9C39-5FEE8BF137D1}"/>
              </a:ext>
            </a:extLst>
          </p:cNvPr>
          <p:cNvSpPr/>
          <p:nvPr/>
        </p:nvSpPr>
        <p:spPr>
          <a:xfrm>
            <a:off x="6381993" y="4971850"/>
            <a:ext cx="4377097" cy="798880"/>
          </a:xfrm>
          <a:prstGeom prst="roundRect">
            <a:avLst>
              <a:gd name="adj" fmla="val 0"/>
            </a:avLst>
          </a:prstGeom>
          <a:noFill/>
          <a:ln w="317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Calibri"/>
              <a:ea typeface="宋体" panose="02010600030101010101" pitchFamily="2" charset="-122"/>
            </a:endParaRPr>
          </a:p>
        </p:txBody>
      </p:sp>
      <p:sp>
        <p:nvSpPr>
          <p:cNvPr id="7" name="TextBox 13">
            <a:extLst>
              <a:ext uri="{FF2B5EF4-FFF2-40B4-BE49-F238E27FC236}">
                <a16:creationId xmlns:a16="http://schemas.microsoft.com/office/drawing/2014/main" xmlns="" id="{8193F8E7-715B-486E-B495-B1CB28A12E25}"/>
              </a:ext>
            </a:extLst>
          </p:cNvPr>
          <p:cNvSpPr txBox="1"/>
          <p:nvPr/>
        </p:nvSpPr>
        <p:spPr>
          <a:xfrm>
            <a:off x="7415827" y="5186624"/>
            <a:ext cx="2309427" cy="369332"/>
          </a:xfrm>
          <a:prstGeom prst="rect">
            <a:avLst/>
          </a:prstGeom>
          <a:noFill/>
        </p:spPr>
        <p:txBody>
          <a:bodyPr wrap="square" rtlCol="0">
            <a:spAutoFit/>
          </a:bodyPr>
          <a:lstStyle/>
          <a:p>
            <a:pPr algn="ctr"/>
            <a:r>
              <a:rPr lang="zh-CN" altLang="en-US" b="1" dirty="0">
                <a:latin typeface="微软雅黑" pitchFamily="34" charset="-122"/>
                <a:ea typeface="微软雅黑" pitchFamily="34" charset="-122"/>
              </a:rPr>
              <a:t>单击此处添加标题</a:t>
            </a:r>
          </a:p>
        </p:txBody>
      </p:sp>
      <p:sp>
        <p:nvSpPr>
          <p:cNvPr id="8" name="圆角矩形 7">
            <a:extLst>
              <a:ext uri="{FF2B5EF4-FFF2-40B4-BE49-F238E27FC236}">
                <a16:creationId xmlns:a16="http://schemas.microsoft.com/office/drawing/2014/main" xmlns="" id="{87CEAC27-C90D-4351-A807-3E1328C88072}"/>
              </a:ext>
            </a:extLst>
          </p:cNvPr>
          <p:cNvSpPr/>
          <p:nvPr/>
        </p:nvSpPr>
        <p:spPr>
          <a:xfrm>
            <a:off x="6381993" y="1861992"/>
            <a:ext cx="4377097" cy="3075435"/>
          </a:xfrm>
          <a:prstGeom prst="roundRect">
            <a:avLst>
              <a:gd name="adj" fmla="val 0"/>
            </a:avLst>
          </a:prstGeom>
          <a:blipFill dpi="0" rotWithShape="1">
            <a:blip r:embed="rId3"/>
            <a:srcRect/>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lIns="133384" tIns="66693" rIns="133384" bIns="66693" rtlCol="0" anchor="ctr"/>
          <a:lstStyle/>
          <a:p>
            <a:pPr algn="ctr"/>
            <a:endParaRPr lang="zh-CN" altLang="en-US"/>
          </a:p>
        </p:txBody>
      </p:sp>
      <p:grpSp>
        <p:nvGrpSpPr>
          <p:cNvPr id="9" name="Group 2">
            <a:extLst>
              <a:ext uri="{FF2B5EF4-FFF2-40B4-BE49-F238E27FC236}">
                <a16:creationId xmlns:a16="http://schemas.microsoft.com/office/drawing/2014/main" xmlns="" id="{26D3A987-ECC3-4F11-97B4-8F100A0C0E99}"/>
              </a:ext>
            </a:extLst>
          </p:cNvPr>
          <p:cNvGrpSpPr/>
          <p:nvPr/>
        </p:nvGrpSpPr>
        <p:grpSpPr>
          <a:xfrm>
            <a:off x="1173656" y="2025784"/>
            <a:ext cx="5111207" cy="919094"/>
            <a:chOff x="1930687" y="4371057"/>
            <a:chExt cx="8665914" cy="1558299"/>
          </a:xfrm>
        </p:grpSpPr>
        <p:sp>
          <p:nvSpPr>
            <p:cNvPr id="10" name="TextBox 6">
              <a:extLst>
                <a:ext uri="{FF2B5EF4-FFF2-40B4-BE49-F238E27FC236}">
                  <a16:creationId xmlns:a16="http://schemas.microsoft.com/office/drawing/2014/main" xmlns="" id="{53D14564-1288-4C11-BFC7-87F4774B70E5}"/>
                </a:ext>
              </a:extLst>
            </p:cNvPr>
            <p:cNvSpPr txBox="1"/>
            <p:nvPr/>
          </p:nvSpPr>
          <p:spPr>
            <a:xfrm>
              <a:off x="2430338" y="4927510"/>
              <a:ext cx="8166263" cy="1001846"/>
            </a:xfrm>
            <a:prstGeom prst="rect">
              <a:avLst/>
            </a:prstGeom>
            <a:noFill/>
          </p:spPr>
          <p:txBody>
            <a:bodyPr wrap="square" lIns="219419" tIns="109710" rIns="219419" bIns="109710" rtlCol="0">
              <a:spAutoFit/>
            </a:bodyPr>
            <a:lstStyle/>
            <a:p>
              <a:r>
                <a:rPr lang="en-US" sz="1200" dirty="0">
                  <a:solidFill>
                    <a:schemeClr val="bg1">
                      <a:lumMod val="50000"/>
                    </a:schemeClr>
                  </a:solidFill>
                  <a:latin typeface="Lato Light"/>
                  <a:ea typeface="Open Sans Light" panose="020B0306030504020204" pitchFamily="34" charset="0"/>
                  <a:cs typeface="Lato Light"/>
                </a:rPr>
                <a:t>Lorem Ipsum has two main data statistical this methodologies important </a:t>
              </a:r>
              <a:r>
                <a:rPr lang="en-US" sz="1200" b="1" dirty="0">
                  <a:solidFill>
                    <a:schemeClr val="bg1">
                      <a:lumMod val="50000"/>
                    </a:schemeClr>
                  </a:solidFill>
                  <a:latin typeface="Lato Light"/>
                  <a:ea typeface="Open Sans Light" panose="020B0306030504020204" pitchFamily="34" charset="0"/>
                  <a:cs typeface="Lato Light"/>
                </a:rPr>
                <a:t>Data analysis </a:t>
              </a:r>
              <a:r>
                <a:rPr lang="en-US" sz="1200" dirty="0">
                  <a:solidFill>
                    <a:schemeClr val="bg1">
                      <a:lumMod val="50000"/>
                    </a:schemeClr>
                  </a:solidFill>
                  <a:latin typeface="Lato Light"/>
                  <a:ea typeface="Open Sans Light" panose="020B0306030504020204" pitchFamily="34" charset="0"/>
                  <a:cs typeface="Lato Light"/>
                </a:rPr>
                <a:t>which summarizes data. </a:t>
              </a:r>
              <a:r>
                <a:rPr lang="pt-BR" sz="1200" dirty="0">
                  <a:solidFill>
                    <a:schemeClr val="bg1">
                      <a:lumMod val="50000"/>
                    </a:schemeClr>
                  </a:solidFill>
                  <a:latin typeface="Lato Light"/>
                  <a:cs typeface="Lato Light"/>
                </a:rPr>
                <a:t>sed an graecie.</a:t>
              </a:r>
              <a:endParaRPr lang="en-US" sz="1200" dirty="0">
                <a:solidFill>
                  <a:schemeClr val="bg1">
                    <a:lumMod val="50000"/>
                  </a:schemeClr>
                </a:solidFill>
                <a:latin typeface="Lato Light"/>
                <a:ea typeface="Open Sans Light" panose="020B0306030504020204" pitchFamily="34" charset="0"/>
                <a:cs typeface="Lato Light"/>
              </a:endParaRPr>
            </a:p>
          </p:txBody>
        </p:sp>
        <p:sp>
          <p:nvSpPr>
            <p:cNvPr id="11" name="Freeform 222">
              <a:extLst>
                <a:ext uri="{FF2B5EF4-FFF2-40B4-BE49-F238E27FC236}">
                  <a16:creationId xmlns:a16="http://schemas.microsoft.com/office/drawing/2014/main" xmlns="" id="{09F6F072-DD38-4B62-8E72-66C6F579E81B}"/>
                </a:ext>
              </a:extLst>
            </p:cNvPr>
            <p:cNvSpPr>
              <a:spLocks noEditPoints="1"/>
            </p:cNvSpPr>
            <p:nvPr/>
          </p:nvSpPr>
          <p:spPr bwMode="auto">
            <a:xfrm>
              <a:off x="1930687" y="4490967"/>
              <a:ext cx="518612" cy="520896"/>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050">
                <a:solidFill>
                  <a:schemeClr val="bg1">
                    <a:lumMod val="50000"/>
                  </a:schemeClr>
                </a:solidFill>
              </a:endParaRPr>
            </a:p>
          </p:txBody>
        </p:sp>
        <p:sp>
          <p:nvSpPr>
            <p:cNvPr id="12" name="TextBox 8">
              <a:extLst>
                <a:ext uri="{FF2B5EF4-FFF2-40B4-BE49-F238E27FC236}">
                  <a16:creationId xmlns:a16="http://schemas.microsoft.com/office/drawing/2014/main" xmlns="" id="{76A51997-0673-4F3F-B4E1-E03F28EA6AA0}"/>
                </a:ext>
              </a:extLst>
            </p:cNvPr>
            <p:cNvSpPr txBox="1"/>
            <p:nvPr/>
          </p:nvSpPr>
          <p:spPr>
            <a:xfrm>
              <a:off x="2452235" y="4371057"/>
              <a:ext cx="1995862" cy="586993"/>
            </a:xfrm>
            <a:prstGeom prst="rect">
              <a:avLst/>
            </a:prstGeom>
            <a:noFill/>
          </p:spPr>
          <p:txBody>
            <a:bodyPr wrap="none" lIns="182843" tIns="91422" rIns="182843" bIns="91422" rtlCol="0">
              <a:spAutoFit/>
            </a:bodyPr>
            <a:lstStyle/>
            <a:p>
              <a:r>
                <a:rPr lang="zh-CN" altLang="en-US" sz="1050" b="1" dirty="0">
                  <a:solidFill>
                    <a:schemeClr val="bg1">
                      <a:lumMod val="50000"/>
                    </a:schemeClr>
                  </a:solidFill>
                  <a:latin typeface="Lato Regular"/>
                  <a:cs typeface="Lato Regular"/>
                </a:rPr>
                <a:t>点击添加文字</a:t>
              </a:r>
              <a:endParaRPr lang="zh-CN" altLang="en-US" sz="1050" b="1" dirty="0">
                <a:solidFill>
                  <a:schemeClr val="bg1">
                    <a:lumMod val="50000"/>
                  </a:schemeClr>
                </a:solidFill>
                <a:latin typeface="Lato Regular"/>
                <a:cs typeface="Lato Regular"/>
              </a:endParaRPr>
            </a:p>
          </p:txBody>
        </p:sp>
      </p:grpSp>
      <p:grpSp>
        <p:nvGrpSpPr>
          <p:cNvPr id="13" name="Group 3">
            <a:extLst>
              <a:ext uri="{FF2B5EF4-FFF2-40B4-BE49-F238E27FC236}">
                <a16:creationId xmlns:a16="http://schemas.microsoft.com/office/drawing/2014/main" xmlns="" id="{15AAA570-A72A-4453-A33E-F4D118C628C5}"/>
              </a:ext>
            </a:extLst>
          </p:cNvPr>
          <p:cNvGrpSpPr/>
          <p:nvPr/>
        </p:nvGrpSpPr>
        <p:grpSpPr>
          <a:xfrm>
            <a:off x="1192465" y="2990712"/>
            <a:ext cx="5393482" cy="919094"/>
            <a:chOff x="1962577" y="6007067"/>
            <a:chExt cx="9144504" cy="1558299"/>
          </a:xfrm>
        </p:grpSpPr>
        <p:sp>
          <p:nvSpPr>
            <p:cNvPr id="14" name="TextBox 10">
              <a:extLst>
                <a:ext uri="{FF2B5EF4-FFF2-40B4-BE49-F238E27FC236}">
                  <a16:creationId xmlns:a16="http://schemas.microsoft.com/office/drawing/2014/main" xmlns="" id="{90DF6ABE-29C8-49C1-A239-5230F84F252E}"/>
                </a:ext>
              </a:extLst>
            </p:cNvPr>
            <p:cNvSpPr txBox="1"/>
            <p:nvPr/>
          </p:nvSpPr>
          <p:spPr>
            <a:xfrm>
              <a:off x="2462230" y="6563520"/>
              <a:ext cx="8644851" cy="1001846"/>
            </a:xfrm>
            <a:prstGeom prst="rect">
              <a:avLst/>
            </a:prstGeom>
            <a:noFill/>
          </p:spPr>
          <p:txBody>
            <a:bodyPr wrap="square" lIns="219419" tIns="109710" rIns="219419" bIns="109710" rtlCol="0">
              <a:spAutoFit/>
            </a:bodyPr>
            <a:lstStyle/>
            <a:p>
              <a:r>
                <a:rPr lang="en-US" sz="1200" dirty="0">
                  <a:solidFill>
                    <a:schemeClr val="bg1">
                      <a:lumMod val="50000"/>
                    </a:schemeClr>
                  </a:solidFill>
                  <a:latin typeface="Lato Light"/>
                  <a:ea typeface="Open Sans Light" panose="020B0306030504020204" pitchFamily="34" charset="0"/>
                  <a:cs typeface="Lato Light"/>
                </a:rPr>
                <a:t>Lorem Ipsum has two main data statistical this methodologies important </a:t>
              </a:r>
              <a:r>
                <a:rPr lang="en-US" sz="1200" b="1" dirty="0">
                  <a:solidFill>
                    <a:schemeClr val="bg1">
                      <a:lumMod val="50000"/>
                    </a:schemeClr>
                  </a:solidFill>
                  <a:latin typeface="Lato Light"/>
                  <a:ea typeface="Open Sans Light" panose="020B0306030504020204" pitchFamily="34" charset="0"/>
                  <a:cs typeface="Lato Light"/>
                </a:rPr>
                <a:t>Data analysis </a:t>
              </a:r>
              <a:r>
                <a:rPr lang="en-US" sz="1200" dirty="0">
                  <a:solidFill>
                    <a:schemeClr val="bg1">
                      <a:lumMod val="50000"/>
                    </a:schemeClr>
                  </a:solidFill>
                  <a:latin typeface="Lato Light"/>
                  <a:ea typeface="Open Sans Light" panose="020B0306030504020204" pitchFamily="34" charset="0"/>
                  <a:cs typeface="Lato Light"/>
                </a:rPr>
                <a:t>which summarizes data. </a:t>
              </a:r>
              <a:r>
                <a:rPr lang="pt-BR" sz="1200" dirty="0">
                  <a:solidFill>
                    <a:schemeClr val="bg1">
                      <a:lumMod val="50000"/>
                    </a:schemeClr>
                  </a:solidFill>
                  <a:latin typeface="Lato Light"/>
                  <a:cs typeface="Lato Light"/>
                </a:rPr>
                <a:t>sed an graecie.</a:t>
              </a:r>
              <a:endParaRPr lang="en-US" sz="1200" dirty="0">
                <a:solidFill>
                  <a:schemeClr val="bg1">
                    <a:lumMod val="50000"/>
                  </a:schemeClr>
                </a:solidFill>
                <a:latin typeface="Lato Light"/>
                <a:ea typeface="Open Sans Light" panose="020B0306030504020204" pitchFamily="34" charset="0"/>
                <a:cs typeface="Lato Light"/>
              </a:endParaRPr>
            </a:p>
          </p:txBody>
        </p:sp>
        <p:sp>
          <p:nvSpPr>
            <p:cNvPr id="15" name="Freeform 222">
              <a:extLst>
                <a:ext uri="{FF2B5EF4-FFF2-40B4-BE49-F238E27FC236}">
                  <a16:creationId xmlns:a16="http://schemas.microsoft.com/office/drawing/2014/main" xmlns="" id="{CD382F14-EB6F-47E4-9A21-E6BAA852BE9C}"/>
                </a:ext>
              </a:extLst>
            </p:cNvPr>
            <p:cNvSpPr>
              <a:spLocks noEditPoints="1"/>
            </p:cNvSpPr>
            <p:nvPr/>
          </p:nvSpPr>
          <p:spPr bwMode="auto">
            <a:xfrm>
              <a:off x="1962577" y="6126977"/>
              <a:ext cx="518612" cy="520896"/>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050">
                <a:solidFill>
                  <a:schemeClr val="bg1">
                    <a:lumMod val="50000"/>
                  </a:schemeClr>
                </a:solidFill>
              </a:endParaRPr>
            </a:p>
          </p:txBody>
        </p:sp>
        <p:sp>
          <p:nvSpPr>
            <p:cNvPr id="16" name="TextBox 15">
              <a:extLst>
                <a:ext uri="{FF2B5EF4-FFF2-40B4-BE49-F238E27FC236}">
                  <a16:creationId xmlns:a16="http://schemas.microsoft.com/office/drawing/2014/main" xmlns="" id="{CFB86BC2-BAE6-44F5-B403-5B6D011AB92E}"/>
                </a:ext>
              </a:extLst>
            </p:cNvPr>
            <p:cNvSpPr txBox="1"/>
            <p:nvPr/>
          </p:nvSpPr>
          <p:spPr>
            <a:xfrm>
              <a:off x="2484125" y="6007067"/>
              <a:ext cx="1995862" cy="586993"/>
            </a:xfrm>
            <a:prstGeom prst="rect">
              <a:avLst/>
            </a:prstGeom>
            <a:noFill/>
          </p:spPr>
          <p:txBody>
            <a:bodyPr wrap="none" lIns="182843" tIns="91422" rIns="182843" bIns="91422" rtlCol="0">
              <a:spAutoFit/>
            </a:bodyPr>
            <a:lstStyle/>
            <a:p>
              <a:r>
                <a:rPr lang="zh-CN" altLang="en-US" sz="1050" b="1" dirty="0">
                  <a:solidFill>
                    <a:schemeClr val="bg1">
                      <a:lumMod val="50000"/>
                    </a:schemeClr>
                  </a:solidFill>
                  <a:latin typeface="Lato Regular"/>
                  <a:cs typeface="Lato Regular"/>
                </a:rPr>
                <a:t>点击添加文字</a:t>
              </a:r>
              <a:endParaRPr lang="zh-CN" altLang="en-US" sz="1050" b="1" dirty="0">
                <a:solidFill>
                  <a:schemeClr val="bg1">
                    <a:lumMod val="50000"/>
                  </a:schemeClr>
                </a:solidFill>
                <a:latin typeface="Lato Regular"/>
                <a:cs typeface="Lato Regular"/>
              </a:endParaRPr>
            </a:p>
          </p:txBody>
        </p:sp>
      </p:grpSp>
      <p:grpSp>
        <p:nvGrpSpPr>
          <p:cNvPr id="17" name="Group 4">
            <a:extLst>
              <a:ext uri="{FF2B5EF4-FFF2-40B4-BE49-F238E27FC236}">
                <a16:creationId xmlns:a16="http://schemas.microsoft.com/office/drawing/2014/main" xmlns="" id="{F7F66622-3302-462A-AD52-EEE7EB3C0ED1}"/>
              </a:ext>
            </a:extLst>
          </p:cNvPr>
          <p:cNvGrpSpPr/>
          <p:nvPr/>
        </p:nvGrpSpPr>
        <p:grpSpPr>
          <a:xfrm>
            <a:off x="1179549" y="3926889"/>
            <a:ext cx="5317188" cy="919095"/>
            <a:chOff x="1940679" y="7594332"/>
            <a:chExt cx="9015149" cy="1558302"/>
          </a:xfrm>
        </p:grpSpPr>
        <p:sp>
          <p:nvSpPr>
            <p:cNvPr id="18" name="TextBox 17">
              <a:extLst>
                <a:ext uri="{FF2B5EF4-FFF2-40B4-BE49-F238E27FC236}">
                  <a16:creationId xmlns:a16="http://schemas.microsoft.com/office/drawing/2014/main" xmlns="" id="{AB888312-70C5-4FC8-BE99-576AA714FC52}"/>
                </a:ext>
              </a:extLst>
            </p:cNvPr>
            <p:cNvSpPr txBox="1"/>
            <p:nvPr/>
          </p:nvSpPr>
          <p:spPr>
            <a:xfrm>
              <a:off x="2440332" y="8150787"/>
              <a:ext cx="8515496" cy="1001847"/>
            </a:xfrm>
            <a:prstGeom prst="rect">
              <a:avLst/>
            </a:prstGeom>
            <a:noFill/>
          </p:spPr>
          <p:txBody>
            <a:bodyPr wrap="square" lIns="219419" tIns="109710" rIns="219419" bIns="109710" rtlCol="0">
              <a:spAutoFit/>
            </a:bodyPr>
            <a:lstStyle/>
            <a:p>
              <a:r>
                <a:rPr lang="en-US" sz="1200" dirty="0">
                  <a:solidFill>
                    <a:schemeClr val="bg1">
                      <a:lumMod val="50000"/>
                    </a:schemeClr>
                  </a:solidFill>
                  <a:latin typeface="Lato Light"/>
                  <a:ea typeface="Open Sans Light" panose="020B0306030504020204" pitchFamily="34" charset="0"/>
                  <a:cs typeface="Lato Light"/>
                </a:rPr>
                <a:t>Lorem Ipsum has two main data statistical this methodologies important </a:t>
              </a:r>
              <a:r>
                <a:rPr lang="en-US" sz="1200" b="1" dirty="0">
                  <a:solidFill>
                    <a:schemeClr val="bg1">
                      <a:lumMod val="50000"/>
                    </a:schemeClr>
                  </a:solidFill>
                  <a:latin typeface="Lato Light"/>
                  <a:ea typeface="Open Sans Light" panose="020B0306030504020204" pitchFamily="34" charset="0"/>
                  <a:cs typeface="Lato Light"/>
                </a:rPr>
                <a:t>Data analysis </a:t>
              </a:r>
              <a:r>
                <a:rPr lang="en-US" sz="1200" dirty="0">
                  <a:solidFill>
                    <a:schemeClr val="bg1">
                      <a:lumMod val="50000"/>
                    </a:schemeClr>
                  </a:solidFill>
                  <a:latin typeface="Lato Light"/>
                  <a:ea typeface="Open Sans Light" panose="020B0306030504020204" pitchFamily="34" charset="0"/>
                  <a:cs typeface="Lato Light"/>
                </a:rPr>
                <a:t>which summarizes data. </a:t>
              </a:r>
              <a:r>
                <a:rPr lang="pt-BR" sz="1200" dirty="0">
                  <a:solidFill>
                    <a:schemeClr val="bg1">
                      <a:lumMod val="50000"/>
                    </a:schemeClr>
                  </a:solidFill>
                  <a:latin typeface="Lato Light"/>
                  <a:cs typeface="Lato Light"/>
                </a:rPr>
                <a:t>sed an graecie</a:t>
              </a:r>
              <a:endParaRPr lang="en-US" sz="1200" dirty="0">
                <a:solidFill>
                  <a:schemeClr val="bg1">
                    <a:lumMod val="50000"/>
                  </a:schemeClr>
                </a:solidFill>
                <a:latin typeface="Lato Light"/>
                <a:ea typeface="Open Sans Light" panose="020B0306030504020204" pitchFamily="34" charset="0"/>
                <a:cs typeface="Lato Light"/>
              </a:endParaRPr>
            </a:p>
          </p:txBody>
        </p:sp>
        <p:sp>
          <p:nvSpPr>
            <p:cNvPr id="19" name="Freeform 222">
              <a:extLst>
                <a:ext uri="{FF2B5EF4-FFF2-40B4-BE49-F238E27FC236}">
                  <a16:creationId xmlns:a16="http://schemas.microsoft.com/office/drawing/2014/main" xmlns="" id="{4663094C-A4EA-4010-8674-2297A7F7E6CF}"/>
                </a:ext>
              </a:extLst>
            </p:cNvPr>
            <p:cNvSpPr>
              <a:spLocks noEditPoints="1"/>
            </p:cNvSpPr>
            <p:nvPr/>
          </p:nvSpPr>
          <p:spPr bwMode="auto">
            <a:xfrm>
              <a:off x="1940679" y="7714242"/>
              <a:ext cx="518612" cy="520896"/>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050">
                <a:solidFill>
                  <a:schemeClr val="bg1">
                    <a:lumMod val="50000"/>
                  </a:schemeClr>
                </a:solidFill>
              </a:endParaRPr>
            </a:p>
          </p:txBody>
        </p:sp>
        <p:sp>
          <p:nvSpPr>
            <p:cNvPr id="20" name="TextBox 19">
              <a:extLst>
                <a:ext uri="{FF2B5EF4-FFF2-40B4-BE49-F238E27FC236}">
                  <a16:creationId xmlns:a16="http://schemas.microsoft.com/office/drawing/2014/main" xmlns="" id="{4FF90148-A5AC-48BC-83D7-867A2E83A21F}"/>
                </a:ext>
              </a:extLst>
            </p:cNvPr>
            <p:cNvSpPr txBox="1"/>
            <p:nvPr/>
          </p:nvSpPr>
          <p:spPr>
            <a:xfrm>
              <a:off x="2462227" y="7594332"/>
              <a:ext cx="1995862" cy="586994"/>
            </a:xfrm>
            <a:prstGeom prst="rect">
              <a:avLst/>
            </a:prstGeom>
            <a:noFill/>
          </p:spPr>
          <p:txBody>
            <a:bodyPr wrap="none" lIns="182843" tIns="91422" rIns="182843" bIns="91422" rtlCol="0">
              <a:spAutoFit/>
            </a:bodyPr>
            <a:lstStyle/>
            <a:p>
              <a:r>
                <a:rPr lang="zh-CN" altLang="en-US" sz="1050" b="1" dirty="0">
                  <a:solidFill>
                    <a:schemeClr val="bg1">
                      <a:lumMod val="50000"/>
                    </a:schemeClr>
                  </a:solidFill>
                  <a:latin typeface="Lato Regular"/>
                  <a:cs typeface="Lato Regular"/>
                </a:rPr>
                <a:t>点击添加文字</a:t>
              </a:r>
              <a:endParaRPr lang="zh-CN" altLang="en-US" sz="1050" b="1" dirty="0">
                <a:solidFill>
                  <a:schemeClr val="bg1">
                    <a:lumMod val="50000"/>
                  </a:schemeClr>
                </a:solidFill>
                <a:latin typeface="Lato Regular"/>
                <a:cs typeface="Lato Regular"/>
              </a:endParaRPr>
            </a:p>
          </p:txBody>
        </p:sp>
      </p:grpSp>
      <p:grpSp>
        <p:nvGrpSpPr>
          <p:cNvPr id="21" name="Group 5">
            <a:extLst>
              <a:ext uri="{FF2B5EF4-FFF2-40B4-BE49-F238E27FC236}">
                <a16:creationId xmlns:a16="http://schemas.microsoft.com/office/drawing/2014/main" xmlns="" id="{B8992CCC-3005-4CA2-B727-FB246F183970}"/>
              </a:ext>
            </a:extLst>
          </p:cNvPr>
          <p:cNvGrpSpPr/>
          <p:nvPr/>
        </p:nvGrpSpPr>
        <p:grpSpPr>
          <a:xfrm>
            <a:off x="1198358" y="4891818"/>
            <a:ext cx="5387589" cy="919094"/>
            <a:chOff x="1972569" y="9230342"/>
            <a:chExt cx="9134512" cy="1558299"/>
          </a:xfrm>
        </p:grpSpPr>
        <p:sp>
          <p:nvSpPr>
            <p:cNvPr id="22" name="TextBox 21">
              <a:extLst>
                <a:ext uri="{FF2B5EF4-FFF2-40B4-BE49-F238E27FC236}">
                  <a16:creationId xmlns:a16="http://schemas.microsoft.com/office/drawing/2014/main" xmlns="" id="{210FBD7D-1AA5-47FA-8385-C84A0FAF98BD}"/>
                </a:ext>
              </a:extLst>
            </p:cNvPr>
            <p:cNvSpPr txBox="1"/>
            <p:nvPr/>
          </p:nvSpPr>
          <p:spPr>
            <a:xfrm>
              <a:off x="2472220" y="9786795"/>
              <a:ext cx="8634861" cy="1001846"/>
            </a:xfrm>
            <a:prstGeom prst="rect">
              <a:avLst/>
            </a:prstGeom>
            <a:noFill/>
          </p:spPr>
          <p:txBody>
            <a:bodyPr wrap="square" lIns="219419" tIns="109710" rIns="219419" bIns="109710" rtlCol="0">
              <a:spAutoFit/>
            </a:bodyPr>
            <a:lstStyle/>
            <a:p>
              <a:r>
                <a:rPr lang="en-US" sz="1200" dirty="0">
                  <a:solidFill>
                    <a:schemeClr val="bg1">
                      <a:lumMod val="50000"/>
                    </a:schemeClr>
                  </a:solidFill>
                  <a:latin typeface="Lato Light"/>
                  <a:ea typeface="Open Sans Light" panose="020B0306030504020204" pitchFamily="34" charset="0"/>
                  <a:cs typeface="Lato Light"/>
                </a:rPr>
                <a:t>Lorem Ipsum has two main data statistical this methodologies important </a:t>
              </a:r>
              <a:r>
                <a:rPr lang="en-US" sz="1200" b="1" dirty="0">
                  <a:solidFill>
                    <a:schemeClr val="bg1">
                      <a:lumMod val="50000"/>
                    </a:schemeClr>
                  </a:solidFill>
                  <a:latin typeface="Lato Light"/>
                  <a:ea typeface="Open Sans Light" panose="020B0306030504020204" pitchFamily="34" charset="0"/>
                  <a:cs typeface="Lato Light"/>
                </a:rPr>
                <a:t>Data analysis </a:t>
              </a:r>
              <a:r>
                <a:rPr lang="en-US" sz="1200" dirty="0">
                  <a:solidFill>
                    <a:schemeClr val="bg1">
                      <a:lumMod val="50000"/>
                    </a:schemeClr>
                  </a:solidFill>
                  <a:latin typeface="Lato Light"/>
                  <a:ea typeface="Open Sans Light" panose="020B0306030504020204" pitchFamily="34" charset="0"/>
                  <a:cs typeface="Lato Light"/>
                </a:rPr>
                <a:t>which summarizes data. </a:t>
              </a:r>
              <a:r>
                <a:rPr lang="pt-BR" sz="1200" dirty="0">
                  <a:solidFill>
                    <a:schemeClr val="bg1">
                      <a:lumMod val="50000"/>
                    </a:schemeClr>
                  </a:solidFill>
                  <a:latin typeface="Lato Light"/>
                  <a:cs typeface="Lato Light"/>
                </a:rPr>
                <a:t>sed an graecie.</a:t>
              </a:r>
              <a:endParaRPr lang="en-US" sz="1200" dirty="0">
                <a:solidFill>
                  <a:schemeClr val="bg1">
                    <a:lumMod val="50000"/>
                  </a:schemeClr>
                </a:solidFill>
                <a:latin typeface="Lato Light"/>
                <a:ea typeface="Open Sans Light" panose="020B0306030504020204" pitchFamily="34" charset="0"/>
                <a:cs typeface="Lato Light"/>
              </a:endParaRPr>
            </a:p>
          </p:txBody>
        </p:sp>
        <p:sp>
          <p:nvSpPr>
            <p:cNvPr id="23" name="Freeform 222">
              <a:extLst>
                <a:ext uri="{FF2B5EF4-FFF2-40B4-BE49-F238E27FC236}">
                  <a16:creationId xmlns:a16="http://schemas.microsoft.com/office/drawing/2014/main" xmlns="" id="{18D30876-6765-4E17-9F0B-BA998314E745}"/>
                </a:ext>
              </a:extLst>
            </p:cNvPr>
            <p:cNvSpPr>
              <a:spLocks noEditPoints="1"/>
            </p:cNvSpPr>
            <p:nvPr/>
          </p:nvSpPr>
          <p:spPr bwMode="auto">
            <a:xfrm>
              <a:off x="1972569" y="9350252"/>
              <a:ext cx="518612" cy="520896"/>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050">
                <a:solidFill>
                  <a:schemeClr val="bg1">
                    <a:lumMod val="50000"/>
                  </a:schemeClr>
                </a:solidFill>
              </a:endParaRPr>
            </a:p>
          </p:txBody>
        </p:sp>
        <p:sp>
          <p:nvSpPr>
            <p:cNvPr id="24" name="TextBox 23">
              <a:extLst>
                <a:ext uri="{FF2B5EF4-FFF2-40B4-BE49-F238E27FC236}">
                  <a16:creationId xmlns:a16="http://schemas.microsoft.com/office/drawing/2014/main" xmlns="" id="{5DD63EB9-2CB7-4BBF-B206-F307CC4D42AB}"/>
                </a:ext>
              </a:extLst>
            </p:cNvPr>
            <p:cNvSpPr txBox="1"/>
            <p:nvPr/>
          </p:nvSpPr>
          <p:spPr>
            <a:xfrm>
              <a:off x="2494117" y="9230342"/>
              <a:ext cx="1995862" cy="586993"/>
            </a:xfrm>
            <a:prstGeom prst="rect">
              <a:avLst/>
            </a:prstGeom>
            <a:noFill/>
          </p:spPr>
          <p:txBody>
            <a:bodyPr wrap="none" lIns="182843" tIns="91422" rIns="182843" bIns="91422" rtlCol="0">
              <a:spAutoFit/>
            </a:bodyPr>
            <a:lstStyle/>
            <a:p>
              <a:r>
                <a:rPr lang="zh-CN" altLang="en-US" sz="1050" b="1" dirty="0">
                  <a:solidFill>
                    <a:schemeClr val="bg1">
                      <a:lumMod val="50000"/>
                    </a:schemeClr>
                  </a:solidFill>
                  <a:latin typeface="Lato Regular"/>
                  <a:cs typeface="Lato Regular"/>
                </a:rPr>
                <a:t>点击添加文字</a:t>
              </a:r>
              <a:endParaRPr lang="zh-CN" altLang="en-US" sz="1050" b="1" dirty="0">
                <a:solidFill>
                  <a:schemeClr val="bg1">
                    <a:lumMod val="50000"/>
                  </a:schemeClr>
                </a:solidFill>
                <a:latin typeface="Lato Regular"/>
                <a:cs typeface="Lato Regular"/>
              </a:endParaRPr>
            </a:p>
          </p:txBody>
        </p:sp>
      </p:grpSp>
    </p:spTree>
    <p:extLst>
      <p:ext uri="{BB962C8B-B14F-4D97-AF65-F5344CB8AC3E}">
        <p14:creationId xmlns:p14="http://schemas.microsoft.com/office/powerpoint/2010/main" val="67110336"/>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nodePh="1">
                                  <p:stCondLst>
                                    <p:cond delay="0"/>
                                  </p:stCondLst>
                                  <p:endCondLst>
                                    <p:cond evt="begin" delay="0">
                                      <p:tn val="16"/>
                                    </p:cond>
                                  </p:end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50"/>
                                        <p:tgtEl>
                                          <p:spTgt spid="9"/>
                                        </p:tgtEl>
                                      </p:cBhvr>
                                    </p:animEffect>
                                    <p:anim calcmode="lin" valueType="num">
                                      <p:cBhvr>
                                        <p:cTn id="31" dur="250" fill="hold"/>
                                        <p:tgtEl>
                                          <p:spTgt spid="9"/>
                                        </p:tgtEl>
                                        <p:attrNameLst>
                                          <p:attrName>ppt_x</p:attrName>
                                        </p:attrNameLst>
                                      </p:cBhvr>
                                      <p:tavLst>
                                        <p:tav tm="0">
                                          <p:val>
                                            <p:strVal val="#ppt_x"/>
                                          </p:val>
                                        </p:tav>
                                        <p:tav tm="100000">
                                          <p:val>
                                            <p:strVal val="#ppt_x"/>
                                          </p:val>
                                        </p:tav>
                                      </p:tavLst>
                                    </p:anim>
                                    <p:anim calcmode="lin" valueType="num">
                                      <p:cBhvr>
                                        <p:cTn id="32" dur="250" fill="hold"/>
                                        <p:tgtEl>
                                          <p:spTgt spid="9"/>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42" presetClass="entr" presetSubtype="0"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50"/>
                                        <p:tgtEl>
                                          <p:spTgt spid="13"/>
                                        </p:tgtEl>
                                      </p:cBhvr>
                                    </p:animEffect>
                                    <p:anim calcmode="lin" valueType="num">
                                      <p:cBhvr>
                                        <p:cTn id="37" dur="250" fill="hold"/>
                                        <p:tgtEl>
                                          <p:spTgt spid="13"/>
                                        </p:tgtEl>
                                        <p:attrNameLst>
                                          <p:attrName>ppt_x</p:attrName>
                                        </p:attrNameLst>
                                      </p:cBhvr>
                                      <p:tavLst>
                                        <p:tav tm="0">
                                          <p:val>
                                            <p:strVal val="#ppt_x"/>
                                          </p:val>
                                        </p:tav>
                                        <p:tav tm="100000">
                                          <p:val>
                                            <p:strVal val="#ppt_x"/>
                                          </p:val>
                                        </p:tav>
                                      </p:tavLst>
                                    </p:anim>
                                    <p:anim calcmode="lin" valueType="num">
                                      <p:cBhvr>
                                        <p:cTn id="38" dur="250" fill="hold"/>
                                        <p:tgtEl>
                                          <p:spTgt spid="13"/>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50"/>
                                        <p:tgtEl>
                                          <p:spTgt spid="17"/>
                                        </p:tgtEl>
                                      </p:cBhvr>
                                    </p:animEffect>
                                    <p:anim calcmode="lin" valueType="num">
                                      <p:cBhvr>
                                        <p:cTn id="43" dur="250" fill="hold"/>
                                        <p:tgtEl>
                                          <p:spTgt spid="17"/>
                                        </p:tgtEl>
                                        <p:attrNameLst>
                                          <p:attrName>ppt_x</p:attrName>
                                        </p:attrNameLst>
                                      </p:cBhvr>
                                      <p:tavLst>
                                        <p:tav tm="0">
                                          <p:val>
                                            <p:strVal val="#ppt_x"/>
                                          </p:val>
                                        </p:tav>
                                        <p:tav tm="100000">
                                          <p:val>
                                            <p:strVal val="#ppt_x"/>
                                          </p:val>
                                        </p:tav>
                                      </p:tavLst>
                                    </p:anim>
                                    <p:anim calcmode="lin" valueType="num">
                                      <p:cBhvr>
                                        <p:cTn id="44" dur="25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2750"/>
                            </p:stCondLst>
                            <p:childTnLst>
                              <p:par>
                                <p:cTn id="46" presetID="42" presetClass="entr" presetSubtype="0"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250"/>
                                        <p:tgtEl>
                                          <p:spTgt spid="21"/>
                                        </p:tgtEl>
                                      </p:cBhvr>
                                    </p:animEffect>
                                    <p:anim calcmode="lin" valueType="num">
                                      <p:cBhvr>
                                        <p:cTn id="49" dur="250" fill="hold"/>
                                        <p:tgtEl>
                                          <p:spTgt spid="21"/>
                                        </p:tgtEl>
                                        <p:attrNameLst>
                                          <p:attrName>ppt_x</p:attrName>
                                        </p:attrNameLst>
                                      </p:cBhvr>
                                      <p:tavLst>
                                        <p:tav tm="0">
                                          <p:val>
                                            <p:strVal val="#ppt_x"/>
                                          </p:val>
                                        </p:tav>
                                        <p:tav tm="100000">
                                          <p:val>
                                            <p:strVal val="#ppt_x"/>
                                          </p:val>
                                        </p:tav>
                                      </p:tavLst>
                                    </p:anim>
                                    <p:anim calcmode="lin" valueType="num">
                                      <p:cBhvr>
                                        <p:cTn id="50" dur="2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221BB330-C659-4041-8497-81889502ABCF}"/>
              </a:ext>
            </a:extLst>
          </p:cNvPr>
          <p:cNvGrpSpPr/>
          <p:nvPr/>
        </p:nvGrpSpPr>
        <p:grpSpPr>
          <a:xfrm>
            <a:off x="963138" y="247650"/>
            <a:ext cx="3255324" cy="750249"/>
            <a:chOff x="1143155" y="278633"/>
            <a:chExt cx="3255324" cy="750249"/>
          </a:xfrm>
        </p:grpSpPr>
        <p:sp>
          <p:nvSpPr>
            <p:cNvPr id="4" name="TextBox 8">
              <a:extLst>
                <a:ext uri="{FF2B5EF4-FFF2-40B4-BE49-F238E27FC236}">
                  <a16:creationId xmlns:a16="http://schemas.microsoft.com/office/drawing/2014/main" xmlns=""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latin typeface="叶根友行书繁" panose="02010601030101010101" pitchFamily="2" charset="-122"/>
                  <a:ea typeface="叶根友行书繁" panose="02010601030101010101" pitchFamily="2" charset="-122"/>
                  <a:sym typeface="Arial" panose="020B0604020202020204" pitchFamily="34" charset="0"/>
                </a:rPr>
                <a:t>加入标题描述</a:t>
              </a:r>
            </a:p>
          </p:txBody>
        </p:sp>
        <p:sp>
          <p:nvSpPr>
            <p:cNvPr id="5" name="TextBox 8">
              <a:extLst>
                <a:ext uri="{FF2B5EF4-FFF2-40B4-BE49-F238E27FC236}">
                  <a16:creationId xmlns:a16="http://schemas.microsoft.com/office/drawing/2014/main" xmlns=""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200"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 name="组合 5">
            <a:extLst>
              <a:ext uri="{FF2B5EF4-FFF2-40B4-BE49-F238E27FC236}">
                <a16:creationId xmlns:a16="http://schemas.microsoft.com/office/drawing/2014/main" xmlns="" id="{8D5A39F6-48D1-409B-BFE7-1E7967ADB5E8}"/>
              </a:ext>
            </a:extLst>
          </p:cNvPr>
          <p:cNvGrpSpPr/>
          <p:nvPr/>
        </p:nvGrpSpPr>
        <p:grpSpPr>
          <a:xfrm>
            <a:off x="740723" y="2009594"/>
            <a:ext cx="10728015" cy="3761267"/>
            <a:chOff x="740723" y="2299880"/>
            <a:chExt cx="10728015" cy="3761267"/>
          </a:xfrm>
          <a:solidFill>
            <a:schemeClr val="tx1"/>
          </a:solidFill>
        </p:grpSpPr>
        <p:grpSp>
          <p:nvGrpSpPr>
            <p:cNvPr id="7" name="组合 6">
              <a:extLst>
                <a:ext uri="{FF2B5EF4-FFF2-40B4-BE49-F238E27FC236}">
                  <a16:creationId xmlns:a16="http://schemas.microsoft.com/office/drawing/2014/main" xmlns="" id="{A727A07C-A9B0-4653-A218-321A49F71C04}"/>
                </a:ext>
              </a:extLst>
            </p:cNvPr>
            <p:cNvGrpSpPr/>
            <p:nvPr/>
          </p:nvGrpSpPr>
          <p:grpSpPr>
            <a:xfrm flipH="1">
              <a:off x="4362494" y="2369399"/>
              <a:ext cx="3702978" cy="3691748"/>
              <a:chOff x="4002442" y="1341792"/>
              <a:chExt cx="4187117" cy="4174417"/>
            </a:xfrm>
            <a:grpFill/>
          </p:grpSpPr>
          <p:grpSp>
            <p:nvGrpSpPr>
              <p:cNvPr id="52" name="组合 51">
                <a:extLst>
                  <a:ext uri="{FF2B5EF4-FFF2-40B4-BE49-F238E27FC236}">
                    <a16:creationId xmlns:a16="http://schemas.microsoft.com/office/drawing/2014/main" xmlns="" id="{8BDEFADF-9E02-46BF-B320-1669E931EF5F}"/>
                  </a:ext>
                </a:extLst>
              </p:cNvPr>
              <p:cNvGrpSpPr/>
              <p:nvPr/>
            </p:nvGrpSpPr>
            <p:grpSpPr>
              <a:xfrm>
                <a:off x="4002442" y="1341793"/>
                <a:ext cx="1990016" cy="1990018"/>
                <a:chOff x="3845536" y="1830659"/>
                <a:chExt cx="1990016" cy="1990018"/>
              </a:xfrm>
              <a:grpFill/>
            </p:grpSpPr>
            <p:sp>
              <p:nvSpPr>
                <p:cNvPr id="62" name="圆角矩形 20">
                  <a:extLst>
                    <a:ext uri="{FF2B5EF4-FFF2-40B4-BE49-F238E27FC236}">
                      <a16:creationId xmlns:a16="http://schemas.microsoft.com/office/drawing/2014/main" xmlns="" id="{70174F59-460D-482D-9AE1-DC9849B82B41}"/>
                    </a:ext>
                  </a:extLst>
                </p:cNvPr>
                <p:cNvSpPr/>
                <p:nvPr/>
              </p:nvSpPr>
              <p:spPr>
                <a:xfrm>
                  <a:off x="3845536" y="1830659"/>
                  <a:ext cx="1990016" cy="1990018"/>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63" name="圆角矩形 21">
                  <a:extLst>
                    <a:ext uri="{FF2B5EF4-FFF2-40B4-BE49-F238E27FC236}">
                      <a16:creationId xmlns:a16="http://schemas.microsoft.com/office/drawing/2014/main" xmlns="" id="{4CC7D728-3CC2-495D-AB84-6F5902C4DB6B}"/>
                    </a:ext>
                  </a:extLst>
                </p:cNvPr>
                <p:cNvSpPr/>
                <p:nvPr/>
              </p:nvSpPr>
              <p:spPr>
                <a:xfrm>
                  <a:off x="4280590" y="2265712"/>
                  <a:ext cx="1119909" cy="1119909"/>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3" name="组合 52">
                <a:extLst>
                  <a:ext uri="{FF2B5EF4-FFF2-40B4-BE49-F238E27FC236}">
                    <a16:creationId xmlns:a16="http://schemas.microsoft.com/office/drawing/2014/main" xmlns="" id="{91A16EF6-06DC-427F-BC28-1E7DE4F34206}"/>
                  </a:ext>
                </a:extLst>
              </p:cNvPr>
              <p:cNvGrpSpPr/>
              <p:nvPr/>
            </p:nvGrpSpPr>
            <p:grpSpPr>
              <a:xfrm>
                <a:off x="6199542" y="1341792"/>
                <a:ext cx="1990017" cy="1990017"/>
                <a:chOff x="3845536" y="1830658"/>
                <a:chExt cx="1990017" cy="1990017"/>
              </a:xfrm>
              <a:grpFill/>
            </p:grpSpPr>
            <p:sp>
              <p:nvSpPr>
                <p:cNvPr id="60" name="圆角矩形 18">
                  <a:extLst>
                    <a:ext uri="{FF2B5EF4-FFF2-40B4-BE49-F238E27FC236}">
                      <a16:creationId xmlns:a16="http://schemas.microsoft.com/office/drawing/2014/main" xmlns="" id="{0D0FF104-E545-4FB1-A690-D68A3AC0F36B}"/>
                    </a:ext>
                  </a:extLst>
                </p:cNvPr>
                <p:cNvSpPr/>
                <p:nvPr/>
              </p:nvSpPr>
              <p:spPr>
                <a:xfrm>
                  <a:off x="3845536" y="1830658"/>
                  <a:ext cx="1990017" cy="1990017"/>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61" name="圆角矩形 19">
                  <a:extLst>
                    <a:ext uri="{FF2B5EF4-FFF2-40B4-BE49-F238E27FC236}">
                      <a16:creationId xmlns:a16="http://schemas.microsoft.com/office/drawing/2014/main" xmlns="" id="{5313A8FE-B8D0-4205-A34D-42FCA7BE8E01}"/>
                    </a:ext>
                  </a:extLst>
                </p:cNvPr>
                <p:cNvSpPr/>
                <p:nvPr/>
              </p:nvSpPr>
              <p:spPr>
                <a:xfrm>
                  <a:off x="4280590" y="2265712"/>
                  <a:ext cx="1119909" cy="1119909"/>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4" name="组合 53">
                <a:extLst>
                  <a:ext uri="{FF2B5EF4-FFF2-40B4-BE49-F238E27FC236}">
                    <a16:creationId xmlns:a16="http://schemas.microsoft.com/office/drawing/2014/main" xmlns="" id="{76227E57-05C9-4174-8F50-C7C1B1075B8D}"/>
                  </a:ext>
                </a:extLst>
              </p:cNvPr>
              <p:cNvGrpSpPr/>
              <p:nvPr/>
            </p:nvGrpSpPr>
            <p:grpSpPr>
              <a:xfrm>
                <a:off x="4002442" y="3526192"/>
                <a:ext cx="1990017" cy="1990017"/>
                <a:chOff x="3845536" y="1830658"/>
                <a:chExt cx="1990017" cy="1990017"/>
              </a:xfrm>
              <a:grpFill/>
            </p:grpSpPr>
            <p:sp>
              <p:nvSpPr>
                <p:cNvPr id="58" name="圆角矩形 16">
                  <a:extLst>
                    <a:ext uri="{FF2B5EF4-FFF2-40B4-BE49-F238E27FC236}">
                      <a16:creationId xmlns:a16="http://schemas.microsoft.com/office/drawing/2014/main" xmlns="" id="{F82A6D5A-025E-4D91-928B-6EDE6C7DBCC0}"/>
                    </a:ext>
                  </a:extLst>
                </p:cNvPr>
                <p:cNvSpPr/>
                <p:nvPr/>
              </p:nvSpPr>
              <p:spPr>
                <a:xfrm>
                  <a:off x="3845536" y="1830658"/>
                  <a:ext cx="1990017" cy="1990017"/>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59" name="圆角矩形 17">
                  <a:extLst>
                    <a:ext uri="{FF2B5EF4-FFF2-40B4-BE49-F238E27FC236}">
                      <a16:creationId xmlns:a16="http://schemas.microsoft.com/office/drawing/2014/main" xmlns="" id="{D3EE6724-7050-42D9-9AFF-11AE87D5348C}"/>
                    </a:ext>
                  </a:extLst>
                </p:cNvPr>
                <p:cNvSpPr/>
                <p:nvPr/>
              </p:nvSpPr>
              <p:spPr>
                <a:xfrm>
                  <a:off x="4280590" y="2265712"/>
                  <a:ext cx="1119909" cy="1119909"/>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5" name="组合 54">
                <a:extLst>
                  <a:ext uri="{FF2B5EF4-FFF2-40B4-BE49-F238E27FC236}">
                    <a16:creationId xmlns:a16="http://schemas.microsoft.com/office/drawing/2014/main" xmlns="" id="{ADDEA545-F61B-4C81-9B53-C358FBEA1736}"/>
                  </a:ext>
                </a:extLst>
              </p:cNvPr>
              <p:cNvGrpSpPr/>
              <p:nvPr/>
            </p:nvGrpSpPr>
            <p:grpSpPr>
              <a:xfrm>
                <a:off x="6199542" y="3526192"/>
                <a:ext cx="1990017" cy="1990017"/>
                <a:chOff x="3845536" y="1830658"/>
                <a:chExt cx="1990017" cy="1990017"/>
              </a:xfrm>
              <a:grpFill/>
            </p:grpSpPr>
            <p:sp>
              <p:nvSpPr>
                <p:cNvPr id="56" name="圆角矩形 14">
                  <a:extLst>
                    <a:ext uri="{FF2B5EF4-FFF2-40B4-BE49-F238E27FC236}">
                      <a16:creationId xmlns:a16="http://schemas.microsoft.com/office/drawing/2014/main" xmlns="" id="{E8A364B6-1C51-4DC3-9AC1-0152B998ACC0}"/>
                    </a:ext>
                  </a:extLst>
                </p:cNvPr>
                <p:cNvSpPr/>
                <p:nvPr/>
              </p:nvSpPr>
              <p:spPr>
                <a:xfrm>
                  <a:off x="3845536" y="1830658"/>
                  <a:ext cx="1990017" cy="1990017"/>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57" name="圆角矩形 15">
                  <a:extLst>
                    <a:ext uri="{FF2B5EF4-FFF2-40B4-BE49-F238E27FC236}">
                      <a16:creationId xmlns:a16="http://schemas.microsoft.com/office/drawing/2014/main" xmlns="" id="{248E0E77-9EBE-41E2-AE01-BC1A41BC53F8}"/>
                    </a:ext>
                  </a:extLst>
                </p:cNvPr>
                <p:cNvSpPr/>
                <p:nvPr/>
              </p:nvSpPr>
              <p:spPr>
                <a:xfrm>
                  <a:off x="4280590" y="2265712"/>
                  <a:ext cx="1119909" cy="1119909"/>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8" name="组合 7">
              <a:extLst>
                <a:ext uri="{FF2B5EF4-FFF2-40B4-BE49-F238E27FC236}">
                  <a16:creationId xmlns:a16="http://schemas.microsoft.com/office/drawing/2014/main" xmlns="" id="{4B8005A0-92CD-4F66-BB5E-F763EBF9AB1F}"/>
                </a:ext>
              </a:extLst>
            </p:cNvPr>
            <p:cNvGrpSpPr/>
            <p:nvPr/>
          </p:nvGrpSpPr>
          <p:grpSpPr>
            <a:xfrm flipH="1">
              <a:off x="6920928" y="3076229"/>
              <a:ext cx="500870" cy="415805"/>
              <a:chOff x="3132963" y="3140191"/>
              <a:chExt cx="645573" cy="535933"/>
            </a:xfrm>
            <a:grpFill/>
          </p:grpSpPr>
          <p:sp>
            <p:nvSpPr>
              <p:cNvPr id="46" name="Freeform 226">
                <a:extLst>
                  <a:ext uri="{FF2B5EF4-FFF2-40B4-BE49-F238E27FC236}">
                    <a16:creationId xmlns:a16="http://schemas.microsoft.com/office/drawing/2014/main" xmlns="" id="{85B254B2-04D5-42E7-884C-225BC77E5F3A}"/>
                  </a:ext>
                </a:extLst>
              </p:cNvPr>
              <p:cNvSpPr>
                <a:spLocks/>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47" name="Freeform 227">
                <a:extLst>
                  <a:ext uri="{FF2B5EF4-FFF2-40B4-BE49-F238E27FC236}">
                    <a16:creationId xmlns:a16="http://schemas.microsoft.com/office/drawing/2014/main" xmlns="" id="{28FD1717-4A8B-4FAB-87CD-80038C561A32}"/>
                  </a:ext>
                </a:extLst>
              </p:cNvPr>
              <p:cNvSpPr>
                <a:spLocks/>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48" name="Freeform 228">
                <a:extLst>
                  <a:ext uri="{FF2B5EF4-FFF2-40B4-BE49-F238E27FC236}">
                    <a16:creationId xmlns:a16="http://schemas.microsoft.com/office/drawing/2014/main" xmlns="" id="{6C050352-CEB3-4194-AB0F-9445A6D5673C}"/>
                  </a:ext>
                </a:extLst>
              </p:cNvPr>
              <p:cNvSpPr>
                <a:spLocks/>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Freeform 229">
                <a:extLst>
                  <a:ext uri="{FF2B5EF4-FFF2-40B4-BE49-F238E27FC236}">
                    <a16:creationId xmlns:a16="http://schemas.microsoft.com/office/drawing/2014/main" xmlns="" id="{36AC6D4E-1437-48FB-9FBB-F3DD5F7BF1D9}"/>
                  </a:ext>
                </a:extLst>
              </p:cNvPr>
              <p:cNvSpPr>
                <a:spLocks/>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Freeform 230">
                <a:extLst>
                  <a:ext uri="{FF2B5EF4-FFF2-40B4-BE49-F238E27FC236}">
                    <a16:creationId xmlns:a16="http://schemas.microsoft.com/office/drawing/2014/main" xmlns="" id="{8C142865-AC00-45FA-A4E7-860D8CC54701}"/>
                  </a:ext>
                </a:extLst>
              </p:cNvPr>
              <p:cNvSpPr>
                <a:spLocks/>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Freeform 231">
                <a:extLst>
                  <a:ext uri="{FF2B5EF4-FFF2-40B4-BE49-F238E27FC236}">
                    <a16:creationId xmlns:a16="http://schemas.microsoft.com/office/drawing/2014/main" xmlns="" id="{EA1BEE1A-CE47-4498-9D46-202D17E8104A}"/>
                  </a:ext>
                </a:extLst>
              </p:cNvPr>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9" name="组合 8">
              <a:extLst>
                <a:ext uri="{FF2B5EF4-FFF2-40B4-BE49-F238E27FC236}">
                  <a16:creationId xmlns:a16="http://schemas.microsoft.com/office/drawing/2014/main" xmlns="" id="{1A861735-4B84-4C9E-ADB1-855055F4B195}"/>
                </a:ext>
              </a:extLst>
            </p:cNvPr>
            <p:cNvGrpSpPr/>
            <p:nvPr/>
          </p:nvGrpSpPr>
          <p:grpSpPr>
            <a:xfrm flipH="1">
              <a:off x="4992665" y="3041664"/>
              <a:ext cx="475394" cy="484920"/>
              <a:chOff x="5700126" y="3099646"/>
              <a:chExt cx="612739" cy="625016"/>
            </a:xfrm>
            <a:grpFill/>
          </p:grpSpPr>
          <p:sp>
            <p:nvSpPr>
              <p:cNvPr id="37" name="Freeform 268">
                <a:extLst>
                  <a:ext uri="{FF2B5EF4-FFF2-40B4-BE49-F238E27FC236}">
                    <a16:creationId xmlns:a16="http://schemas.microsoft.com/office/drawing/2014/main" xmlns="" id="{41939344-B024-4C69-A3E8-E321CBEC2DAC}"/>
                  </a:ext>
                </a:extLst>
              </p:cNvPr>
              <p:cNvSpPr>
                <a:spLocks/>
              </p:cNvSpPr>
              <p:nvPr/>
            </p:nvSpPr>
            <p:spPr bwMode="auto">
              <a:xfrm>
                <a:off x="6173813" y="3099646"/>
                <a:ext cx="81089" cy="89084"/>
              </a:xfrm>
              <a:custGeom>
                <a:avLst/>
                <a:gdLst>
                  <a:gd name="T0" fmla="*/ 17 w 120"/>
                  <a:gd name="T1" fmla="*/ 87 h 132"/>
                  <a:gd name="T2" fmla="*/ 61 w 120"/>
                  <a:gd name="T3" fmla="*/ 132 h 132"/>
                  <a:gd name="T4" fmla="*/ 104 w 120"/>
                  <a:gd name="T5" fmla="*/ 87 h 132"/>
                  <a:gd name="T6" fmla="*/ 118 w 120"/>
                  <a:gd name="T7" fmla="*/ 72 h 132"/>
                  <a:gd name="T8" fmla="*/ 111 w 120"/>
                  <a:gd name="T9" fmla="*/ 51 h 132"/>
                  <a:gd name="T10" fmla="*/ 60 w 120"/>
                  <a:gd name="T11" fmla="*/ 0 h 132"/>
                  <a:gd name="T12" fmla="*/ 10 w 120"/>
                  <a:gd name="T13" fmla="*/ 51 h 132"/>
                  <a:gd name="T14" fmla="*/ 3 w 120"/>
                  <a:gd name="T15" fmla="*/ 72 h 132"/>
                  <a:gd name="T16" fmla="*/ 17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7"/>
                    </a:moveTo>
                    <a:cubicBezTo>
                      <a:pt x="26" y="110"/>
                      <a:pt x="43" y="132"/>
                      <a:pt x="61" y="132"/>
                    </a:cubicBezTo>
                    <a:cubicBezTo>
                      <a:pt x="80" y="132"/>
                      <a:pt x="96" y="110"/>
                      <a:pt x="104" y="87"/>
                    </a:cubicBezTo>
                    <a:cubicBezTo>
                      <a:pt x="110" y="86"/>
                      <a:pt x="115" y="81"/>
                      <a:pt x="118" y="72"/>
                    </a:cubicBezTo>
                    <a:cubicBezTo>
                      <a:pt x="120" y="63"/>
                      <a:pt x="117" y="53"/>
                      <a:pt x="111" y="51"/>
                    </a:cubicBezTo>
                    <a:cubicBezTo>
                      <a:pt x="109" y="22"/>
                      <a:pt x="87" y="0"/>
                      <a:pt x="60" y="0"/>
                    </a:cubicBezTo>
                    <a:cubicBezTo>
                      <a:pt x="33" y="0"/>
                      <a:pt x="12" y="22"/>
                      <a:pt x="10" y="51"/>
                    </a:cubicBezTo>
                    <a:cubicBezTo>
                      <a:pt x="3" y="53"/>
                      <a:pt x="0" y="63"/>
                      <a:pt x="3" y="72"/>
                    </a:cubicBezTo>
                    <a:cubicBezTo>
                      <a:pt x="5" y="81"/>
                      <a:pt x="11" y="87"/>
                      <a:pt x="17"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Freeform 269">
                <a:extLst>
                  <a:ext uri="{FF2B5EF4-FFF2-40B4-BE49-F238E27FC236}">
                    <a16:creationId xmlns:a16="http://schemas.microsoft.com/office/drawing/2014/main" xmlns="" id="{91DCDFC4-8ED0-4B63-B237-9A6450E6955E}"/>
                  </a:ext>
                </a:extLst>
              </p:cNvPr>
              <p:cNvSpPr>
                <a:spLocks/>
              </p:cNvSpPr>
              <p:nvPr/>
            </p:nvSpPr>
            <p:spPr bwMode="auto">
              <a:xfrm>
                <a:off x="6150115" y="3184733"/>
                <a:ext cx="128201" cy="479683"/>
              </a:xfrm>
              <a:custGeom>
                <a:avLst/>
                <a:gdLst>
                  <a:gd name="T0" fmla="*/ 41 w 190"/>
                  <a:gd name="T1" fmla="*/ 156 h 711"/>
                  <a:gd name="T2" fmla="*/ 41 w 190"/>
                  <a:gd name="T3" fmla="*/ 711 h 711"/>
                  <a:gd name="T4" fmla="*/ 150 w 190"/>
                  <a:gd name="T5" fmla="*/ 711 h 711"/>
                  <a:gd name="T6" fmla="*/ 150 w 190"/>
                  <a:gd name="T7" fmla="*/ 156 h 711"/>
                  <a:gd name="T8" fmla="*/ 189 w 190"/>
                  <a:gd name="T9" fmla="*/ 144 h 711"/>
                  <a:gd name="T10" fmla="*/ 190 w 190"/>
                  <a:gd name="T11" fmla="*/ 144 h 711"/>
                  <a:gd name="T12" fmla="*/ 189 w 190"/>
                  <a:gd name="T13" fmla="*/ 45 h 711"/>
                  <a:gd name="T14" fmla="*/ 147 w 190"/>
                  <a:gd name="T15" fmla="*/ 0 h 711"/>
                  <a:gd name="T16" fmla="*/ 106 w 190"/>
                  <a:gd name="T17" fmla="*/ 68 h 711"/>
                  <a:gd name="T18" fmla="*/ 101 w 190"/>
                  <a:gd name="T19" fmla="*/ 37 h 711"/>
                  <a:gd name="T20" fmla="*/ 107 w 190"/>
                  <a:gd name="T21" fmla="*/ 27 h 711"/>
                  <a:gd name="T22" fmla="*/ 95 w 190"/>
                  <a:gd name="T23" fmla="*/ 16 h 711"/>
                  <a:gd name="T24" fmla="*/ 83 w 190"/>
                  <a:gd name="T25" fmla="*/ 27 h 711"/>
                  <a:gd name="T26" fmla="*/ 89 w 190"/>
                  <a:gd name="T27" fmla="*/ 37 h 711"/>
                  <a:gd name="T28" fmla="*/ 84 w 190"/>
                  <a:gd name="T29" fmla="*/ 68 h 711"/>
                  <a:gd name="T30" fmla="*/ 44 w 190"/>
                  <a:gd name="T31" fmla="*/ 0 h 711"/>
                  <a:gd name="T32" fmla="*/ 1 w 190"/>
                  <a:gd name="T33" fmla="*/ 45 h 711"/>
                  <a:gd name="T34" fmla="*/ 0 w 190"/>
                  <a:gd name="T35" fmla="*/ 45 h 711"/>
                  <a:gd name="T36" fmla="*/ 0 w 190"/>
                  <a:gd name="T37" fmla="*/ 144 h 711"/>
                  <a:gd name="T38" fmla="*/ 1 w 190"/>
                  <a:gd name="T39" fmla="*/ 144 h 711"/>
                  <a:gd name="T40" fmla="*/ 41 w 190"/>
                  <a:gd name="T41" fmla="*/ 156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711">
                    <a:moveTo>
                      <a:pt x="41" y="156"/>
                    </a:moveTo>
                    <a:cubicBezTo>
                      <a:pt x="41" y="711"/>
                      <a:pt x="41" y="711"/>
                      <a:pt x="41" y="711"/>
                    </a:cubicBezTo>
                    <a:cubicBezTo>
                      <a:pt x="150" y="711"/>
                      <a:pt x="150" y="711"/>
                      <a:pt x="150" y="711"/>
                    </a:cubicBezTo>
                    <a:cubicBezTo>
                      <a:pt x="150" y="156"/>
                      <a:pt x="150" y="156"/>
                      <a:pt x="150" y="156"/>
                    </a:cubicBezTo>
                    <a:cubicBezTo>
                      <a:pt x="172" y="153"/>
                      <a:pt x="187" y="149"/>
                      <a:pt x="189" y="144"/>
                    </a:cubicBezTo>
                    <a:cubicBezTo>
                      <a:pt x="190" y="144"/>
                      <a:pt x="190" y="144"/>
                      <a:pt x="190" y="144"/>
                    </a:cubicBezTo>
                    <a:cubicBezTo>
                      <a:pt x="189" y="45"/>
                      <a:pt x="189" y="45"/>
                      <a:pt x="189" y="45"/>
                    </a:cubicBezTo>
                    <a:cubicBezTo>
                      <a:pt x="186" y="26"/>
                      <a:pt x="170" y="10"/>
                      <a:pt x="147" y="0"/>
                    </a:cubicBezTo>
                    <a:cubicBezTo>
                      <a:pt x="106" y="68"/>
                      <a:pt x="106" y="68"/>
                      <a:pt x="106" y="68"/>
                    </a:cubicBezTo>
                    <a:cubicBezTo>
                      <a:pt x="101" y="37"/>
                      <a:pt x="101" y="37"/>
                      <a:pt x="101" y="37"/>
                    </a:cubicBezTo>
                    <a:cubicBezTo>
                      <a:pt x="104" y="35"/>
                      <a:pt x="107" y="32"/>
                      <a:pt x="107" y="27"/>
                    </a:cubicBezTo>
                    <a:cubicBezTo>
                      <a:pt x="107" y="21"/>
                      <a:pt x="101" y="16"/>
                      <a:pt x="95" y="16"/>
                    </a:cubicBezTo>
                    <a:cubicBezTo>
                      <a:pt x="89" y="16"/>
                      <a:pt x="83" y="21"/>
                      <a:pt x="83" y="27"/>
                    </a:cubicBezTo>
                    <a:cubicBezTo>
                      <a:pt x="83" y="32"/>
                      <a:pt x="86" y="35"/>
                      <a:pt x="89" y="37"/>
                    </a:cubicBezTo>
                    <a:cubicBezTo>
                      <a:pt x="84" y="68"/>
                      <a:pt x="84" y="68"/>
                      <a:pt x="84" y="68"/>
                    </a:cubicBezTo>
                    <a:cubicBezTo>
                      <a:pt x="44" y="0"/>
                      <a:pt x="44" y="0"/>
                      <a:pt x="44" y="0"/>
                    </a:cubicBezTo>
                    <a:cubicBezTo>
                      <a:pt x="21" y="10"/>
                      <a:pt x="5" y="26"/>
                      <a:pt x="1" y="45"/>
                    </a:cubicBezTo>
                    <a:cubicBezTo>
                      <a:pt x="0" y="45"/>
                      <a:pt x="0" y="45"/>
                      <a:pt x="0" y="45"/>
                    </a:cubicBezTo>
                    <a:cubicBezTo>
                      <a:pt x="0" y="144"/>
                      <a:pt x="0" y="144"/>
                      <a:pt x="0" y="144"/>
                    </a:cubicBezTo>
                    <a:cubicBezTo>
                      <a:pt x="1" y="144"/>
                      <a:pt x="1" y="144"/>
                      <a:pt x="1" y="144"/>
                    </a:cubicBezTo>
                    <a:cubicBezTo>
                      <a:pt x="4" y="149"/>
                      <a:pt x="19" y="153"/>
                      <a:pt x="41"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Freeform 270">
                <a:extLst>
                  <a:ext uri="{FF2B5EF4-FFF2-40B4-BE49-F238E27FC236}">
                    <a16:creationId xmlns:a16="http://schemas.microsoft.com/office/drawing/2014/main" xmlns="" id="{1738F6EB-969F-4306-9B6A-860B8E912BDB}"/>
                  </a:ext>
                </a:extLst>
              </p:cNvPr>
              <p:cNvSpPr>
                <a:spLocks/>
              </p:cNvSpPr>
              <p:nvPr/>
            </p:nvSpPr>
            <p:spPr bwMode="auto">
              <a:xfrm>
                <a:off x="6051037" y="3188159"/>
                <a:ext cx="80804" cy="89084"/>
              </a:xfrm>
              <a:custGeom>
                <a:avLst/>
                <a:gdLst>
                  <a:gd name="T0" fmla="*/ 16 w 120"/>
                  <a:gd name="T1" fmla="*/ 87 h 132"/>
                  <a:gd name="T2" fmla="*/ 61 w 120"/>
                  <a:gd name="T3" fmla="*/ 132 h 132"/>
                  <a:gd name="T4" fmla="*/ 104 w 120"/>
                  <a:gd name="T5" fmla="*/ 87 h 132"/>
                  <a:gd name="T6" fmla="*/ 117 w 120"/>
                  <a:gd name="T7" fmla="*/ 73 h 132"/>
                  <a:gd name="T8" fmla="*/ 110 w 120"/>
                  <a:gd name="T9" fmla="*/ 51 h 132"/>
                  <a:gd name="T10" fmla="*/ 60 w 120"/>
                  <a:gd name="T11" fmla="*/ 0 h 132"/>
                  <a:gd name="T12" fmla="*/ 10 w 120"/>
                  <a:gd name="T13" fmla="*/ 51 h 132"/>
                  <a:gd name="T14" fmla="*/ 3 w 120"/>
                  <a:gd name="T15" fmla="*/ 73 h 132"/>
                  <a:gd name="T16" fmla="*/ 16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6" y="87"/>
                    </a:moveTo>
                    <a:cubicBezTo>
                      <a:pt x="26" y="110"/>
                      <a:pt x="42" y="132"/>
                      <a:pt x="61" y="132"/>
                    </a:cubicBezTo>
                    <a:cubicBezTo>
                      <a:pt x="80" y="132"/>
                      <a:pt x="96" y="110"/>
                      <a:pt x="104" y="87"/>
                    </a:cubicBezTo>
                    <a:cubicBezTo>
                      <a:pt x="110" y="87"/>
                      <a:pt x="115" y="81"/>
                      <a:pt x="117" y="73"/>
                    </a:cubicBezTo>
                    <a:cubicBezTo>
                      <a:pt x="120" y="63"/>
                      <a:pt x="117" y="53"/>
                      <a:pt x="110" y="51"/>
                    </a:cubicBezTo>
                    <a:cubicBezTo>
                      <a:pt x="109" y="23"/>
                      <a:pt x="87" y="0"/>
                      <a:pt x="60" y="0"/>
                    </a:cubicBezTo>
                    <a:cubicBezTo>
                      <a:pt x="33" y="0"/>
                      <a:pt x="11" y="23"/>
                      <a:pt x="10" y="51"/>
                    </a:cubicBezTo>
                    <a:cubicBezTo>
                      <a:pt x="3" y="53"/>
                      <a:pt x="0" y="63"/>
                      <a:pt x="3" y="73"/>
                    </a:cubicBezTo>
                    <a:cubicBezTo>
                      <a:pt x="5" y="81"/>
                      <a:pt x="11" y="87"/>
                      <a:pt x="16"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Freeform 271">
                <a:extLst>
                  <a:ext uri="{FF2B5EF4-FFF2-40B4-BE49-F238E27FC236}">
                    <a16:creationId xmlns:a16="http://schemas.microsoft.com/office/drawing/2014/main" xmlns="" id="{CDB4DB95-9E4D-467A-9B82-D924487B5287}"/>
                  </a:ext>
                </a:extLst>
              </p:cNvPr>
              <p:cNvSpPr>
                <a:spLocks/>
              </p:cNvSpPr>
              <p:nvPr/>
            </p:nvSpPr>
            <p:spPr bwMode="auto">
              <a:xfrm>
                <a:off x="6027338" y="3273246"/>
                <a:ext cx="128201" cy="391170"/>
              </a:xfrm>
              <a:custGeom>
                <a:avLst/>
                <a:gdLst>
                  <a:gd name="T0" fmla="*/ 49 w 190"/>
                  <a:gd name="T1" fmla="*/ 157 h 580"/>
                  <a:gd name="T2" fmla="*/ 39 w 190"/>
                  <a:gd name="T3" fmla="*/ 157 h 580"/>
                  <a:gd name="T4" fmla="*/ 39 w 190"/>
                  <a:gd name="T5" fmla="*/ 580 h 580"/>
                  <a:gd name="T6" fmla="*/ 148 w 190"/>
                  <a:gd name="T7" fmla="*/ 580 h 580"/>
                  <a:gd name="T8" fmla="*/ 148 w 190"/>
                  <a:gd name="T9" fmla="*/ 157 h 580"/>
                  <a:gd name="T10" fmla="*/ 141 w 190"/>
                  <a:gd name="T11" fmla="*/ 157 h 580"/>
                  <a:gd name="T12" fmla="*/ 189 w 190"/>
                  <a:gd name="T13" fmla="*/ 145 h 580"/>
                  <a:gd name="T14" fmla="*/ 190 w 190"/>
                  <a:gd name="T15" fmla="*/ 145 h 580"/>
                  <a:gd name="T16" fmla="*/ 189 w 190"/>
                  <a:gd name="T17" fmla="*/ 45 h 580"/>
                  <a:gd name="T18" fmla="*/ 146 w 190"/>
                  <a:gd name="T19" fmla="*/ 0 h 580"/>
                  <a:gd name="T20" fmla="*/ 106 w 190"/>
                  <a:gd name="T21" fmla="*/ 68 h 580"/>
                  <a:gd name="T22" fmla="*/ 101 w 190"/>
                  <a:gd name="T23" fmla="*/ 38 h 580"/>
                  <a:gd name="T24" fmla="*/ 106 w 190"/>
                  <a:gd name="T25" fmla="*/ 28 h 580"/>
                  <a:gd name="T26" fmla="*/ 95 w 190"/>
                  <a:gd name="T27" fmla="*/ 16 h 580"/>
                  <a:gd name="T28" fmla="*/ 83 w 190"/>
                  <a:gd name="T29" fmla="*/ 28 h 580"/>
                  <a:gd name="T30" fmla="*/ 89 w 190"/>
                  <a:gd name="T31" fmla="*/ 38 h 580"/>
                  <a:gd name="T32" fmla="*/ 84 w 190"/>
                  <a:gd name="T33" fmla="*/ 68 h 580"/>
                  <a:gd name="T34" fmla="*/ 43 w 190"/>
                  <a:gd name="T35" fmla="*/ 0 h 580"/>
                  <a:gd name="T36" fmla="*/ 1 w 190"/>
                  <a:gd name="T37" fmla="*/ 45 h 580"/>
                  <a:gd name="T38" fmla="*/ 0 w 190"/>
                  <a:gd name="T39" fmla="*/ 45 h 580"/>
                  <a:gd name="T40" fmla="*/ 0 w 190"/>
                  <a:gd name="T41" fmla="*/ 145 h 580"/>
                  <a:gd name="T42" fmla="*/ 1 w 190"/>
                  <a:gd name="T43" fmla="*/ 145 h 580"/>
                  <a:gd name="T44" fmla="*/ 49 w 190"/>
                  <a:gd name="T45" fmla="*/ 157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0" h="580">
                    <a:moveTo>
                      <a:pt x="49" y="157"/>
                    </a:moveTo>
                    <a:cubicBezTo>
                      <a:pt x="39" y="157"/>
                      <a:pt x="39" y="157"/>
                      <a:pt x="39" y="157"/>
                    </a:cubicBezTo>
                    <a:cubicBezTo>
                      <a:pt x="39" y="580"/>
                      <a:pt x="39" y="580"/>
                      <a:pt x="39" y="580"/>
                    </a:cubicBezTo>
                    <a:cubicBezTo>
                      <a:pt x="148" y="580"/>
                      <a:pt x="148" y="580"/>
                      <a:pt x="148" y="580"/>
                    </a:cubicBezTo>
                    <a:cubicBezTo>
                      <a:pt x="148" y="157"/>
                      <a:pt x="148" y="157"/>
                      <a:pt x="148" y="157"/>
                    </a:cubicBezTo>
                    <a:cubicBezTo>
                      <a:pt x="141" y="157"/>
                      <a:pt x="141" y="157"/>
                      <a:pt x="141" y="157"/>
                    </a:cubicBezTo>
                    <a:cubicBezTo>
                      <a:pt x="168" y="155"/>
                      <a:pt x="186" y="150"/>
                      <a:pt x="189" y="145"/>
                    </a:cubicBezTo>
                    <a:cubicBezTo>
                      <a:pt x="190" y="145"/>
                      <a:pt x="190" y="145"/>
                      <a:pt x="190" y="145"/>
                    </a:cubicBezTo>
                    <a:cubicBezTo>
                      <a:pt x="189" y="45"/>
                      <a:pt x="189" y="45"/>
                      <a:pt x="189" y="45"/>
                    </a:cubicBezTo>
                    <a:cubicBezTo>
                      <a:pt x="185" y="26"/>
                      <a:pt x="169" y="10"/>
                      <a:pt x="146" y="0"/>
                    </a:cubicBezTo>
                    <a:cubicBezTo>
                      <a:pt x="106" y="68"/>
                      <a:pt x="106" y="68"/>
                      <a:pt x="106" y="68"/>
                    </a:cubicBezTo>
                    <a:cubicBezTo>
                      <a:pt x="101" y="38"/>
                      <a:pt x="101" y="38"/>
                      <a:pt x="101" y="38"/>
                    </a:cubicBezTo>
                    <a:cubicBezTo>
                      <a:pt x="104" y="36"/>
                      <a:pt x="106" y="32"/>
                      <a:pt x="106" y="28"/>
                    </a:cubicBezTo>
                    <a:cubicBezTo>
                      <a:pt x="106" y="21"/>
                      <a:pt x="101" y="16"/>
                      <a:pt x="95" y="16"/>
                    </a:cubicBezTo>
                    <a:cubicBezTo>
                      <a:pt x="88" y="16"/>
                      <a:pt x="83" y="21"/>
                      <a:pt x="83" y="28"/>
                    </a:cubicBezTo>
                    <a:cubicBezTo>
                      <a:pt x="83" y="32"/>
                      <a:pt x="85" y="36"/>
                      <a:pt x="89" y="38"/>
                    </a:cubicBezTo>
                    <a:cubicBezTo>
                      <a:pt x="84" y="68"/>
                      <a:pt x="84" y="68"/>
                      <a:pt x="84" y="68"/>
                    </a:cubicBezTo>
                    <a:cubicBezTo>
                      <a:pt x="43" y="0"/>
                      <a:pt x="43" y="0"/>
                      <a:pt x="43" y="0"/>
                    </a:cubicBezTo>
                    <a:cubicBezTo>
                      <a:pt x="20" y="10"/>
                      <a:pt x="4" y="26"/>
                      <a:pt x="1" y="45"/>
                    </a:cubicBezTo>
                    <a:cubicBezTo>
                      <a:pt x="0" y="45"/>
                      <a:pt x="0" y="45"/>
                      <a:pt x="0" y="45"/>
                    </a:cubicBezTo>
                    <a:cubicBezTo>
                      <a:pt x="0" y="145"/>
                      <a:pt x="0" y="145"/>
                      <a:pt x="0" y="145"/>
                    </a:cubicBezTo>
                    <a:cubicBezTo>
                      <a:pt x="1" y="145"/>
                      <a:pt x="1" y="145"/>
                      <a:pt x="1" y="145"/>
                    </a:cubicBezTo>
                    <a:cubicBezTo>
                      <a:pt x="4" y="150"/>
                      <a:pt x="22" y="155"/>
                      <a:pt x="49"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Freeform 272">
                <a:extLst>
                  <a:ext uri="{FF2B5EF4-FFF2-40B4-BE49-F238E27FC236}">
                    <a16:creationId xmlns:a16="http://schemas.microsoft.com/office/drawing/2014/main" xmlns="" id="{C130D531-6FDF-4765-8907-7F8158B233B0}"/>
                  </a:ext>
                </a:extLst>
              </p:cNvPr>
              <p:cNvSpPr>
                <a:spLocks/>
              </p:cNvSpPr>
              <p:nvPr/>
            </p:nvSpPr>
            <p:spPr bwMode="auto">
              <a:xfrm>
                <a:off x="5913414" y="3249548"/>
                <a:ext cx="80804" cy="89084"/>
              </a:xfrm>
              <a:custGeom>
                <a:avLst/>
                <a:gdLst>
                  <a:gd name="T0" fmla="*/ 17 w 120"/>
                  <a:gd name="T1" fmla="*/ 87 h 132"/>
                  <a:gd name="T2" fmla="*/ 62 w 120"/>
                  <a:gd name="T3" fmla="*/ 132 h 132"/>
                  <a:gd name="T4" fmla="*/ 105 w 120"/>
                  <a:gd name="T5" fmla="*/ 87 h 132"/>
                  <a:gd name="T6" fmla="*/ 118 w 120"/>
                  <a:gd name="T7" fmla="*/ 73 h 132"/>
                  <a:gd name="T8" fmla="*/ 111 w 120"/>
                  <a:gd name="T9" fmla="*/ 51 h 132"/>
                  <a:gd name="T10" fmla="*/ 60 w 120"/>
                  <a:gd name="T11" fmla="*/ 0 h 132"/>
                  <a:gd name="T12" fmla="*/ 10 w 120"/>
                  <a:gd name="T13" fmla="*/ 51 h 132"/>
                  <a:gd name="T14" fmla="*/ 3 w 120"/>
                  <a:gd name="T15" fmla="*/ 73 h 132"/>
                  <a:gd name="T16" fmla="*/ 17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7"/>
                    </a:moveTo>
                    <a:cubicBezTo>
                      <a:pt x="26" y="110"/>
                      <a:pt x="43" y="132"/>
                      <a:pt x="62" y="132"/>
                    </a:cubicBezTo>
                    <a:cubicBezTo>
                      <a:pt x="80" y="132"/>
                      <a:pt x="96" y="110"/>
                      <a:pt x="105" y="87"/>
                    </a:cubicBezTo>
                    <a:cubicBezTo>
                      <a:pt x="110" y="87"/>
                      <a:pt x="116" y="81"/>
                      <a:pt x="118" y="73"/>
                    </a:cubicBezTo>
                    <a:cubicBezTo>
                      <a:pt x="120" y="63"/>
                      <a:pt x="117" y="53"/>
                      <a:pt x="111" y="51"/>
                    </a:cubicBezTo>
                    <a:cubicBezTo>
                      <a:pt x="109" y="23"/>
                      <a:pt x="87" y="0"/>
                      <a:pt x="60" y="0"/>
                    </a:cubicBezTo>
                    <a:cubicBezTo>
                      <a:pt x="34" y="0"/>
                      <a:pt x="12" y="23"/>
                      <a:pt x="10" y="51"/>
                    </a:cubicBezTo>
                    <a:cubicBezTo>
                      <a:pt x="4" y="53"/>
                      <a:pt x="0" y="63"/>
                      <a:pt x="3" y="73"/>
                    </a:cubicBezTo>
                    <a:cubicBezTo>
                      <a:pt x="5" y="81"/>
                      <a:pt x="11" y="87"/>
                      <a:pt x="17"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Freeform 273">
                <a:extLst>
                  <a:ext uri="{FF2B5EF4-FFF2-40B4-BE49-F238E27FC236}">
                    <a16:creationId xmlns:a16="http://schemas.microsoft.com/office/drawing/2014/main" xmlns="" id="{6722BEB5-BE0A-41D2-8D8E-4ED7BA36003F}"/>
                  </a:ext>
                </a:extLst>
              </p:cNvPr>
              <p:cNvSpPr>
                <a:spLocks/>
              </p:cNvSpPr>
              <p:nvPr/>
            </p:nvSpPr>
            <p:spPr bwMode="auto">
              <a:xfrm>
                <a:off x="5890572" y="3334634"/>
                <a:ext cx="127345" cy="329782"/>
              </a:xfrm>
              <a:custGeom>
                <a:avLst/>
                <a:gdLst>
                  <a:gd name="T0" fmla="*/ 46 w 189"/>
                  <a:gd name="T1" fmla="*/ 157 h 489"/>
                  <a:gd name="T2" fmla="*/ 46 w 189"/>
                  <a:gd name="T3" fmla="*/ 489 h 489"/>
                  <a:gd name="T4" fmla="*/ 154 w 189"/>
                  <a:gd name="T5" fmla="*/ 489 h 489"/>
                  <a:gd name="T6" fmla="*/ 154 w 189"/>
                  <a:gd name="T7" fmla="*/ 156 h 489"/>
                  <a:gd name="T8" fmla="*/ 189 w 189"/>
                  <a:gd name="T9" fmla="*/ 145 h 489"/>
                  <a:gd name="T10" fmla="*/ 189 w 189"/>
                  <a:gd name="T11" fmla="*/ 145 h 489"/>
                  <a:gd name="T12" fmla="*/ 188 w 189"/>
                  <a:gd name="T13" fmla="*/ 45 h 489"/>
                  <a:gd name="T14" fmla="*/ 146 w 189"/>
                  <a:gd name="T15" fmla="*/ 0 h 489"/>
                  <a:gd name="T16" fmla="*/ 105 w 189"/>
                  <a:gd name="T17" fmla="*/ 68 h 489"/>
                  <a:gd name="T18" fmla="*/ 100 w 189"/>
                  <a:gd name="T19" fmla="*/ 38 h 489"/>
                  <a:gd name="T20" fmla="*/ 106 w 189"/>
                  <a:gd name="T21" fmla="*/ 28 h 489"/>
                  <a:gd name="T22" fmla="*/ 94 w 189"/>
                  <a:gd name="T23" fmla="*/ 16 h 489"/>
                  <a:gd name="T24" fmla="*/ 82 w 189"/>
                  <a:gd name="T25" fmla="*/ 28 h 489"/>
                  <a:gd name="T26" fmla="*/ 88 w 189"/>
                  <a:gd name="T27" fmla="*/ 38 h 489"/>
                  <a:gd name="T28" fmla="*/ 83 w 189"/>
                  <a:gd name="T29" fmla="*/ 68 h 489"/>
                  <a:gd name="T30" fmla="*/ 43 w 189"/>
                  <a:gd name="T31" fmla="*/ 0 h 489"/>
                  <a:gd name="T32" fmla="*/ 0 w 189"/>
                  <a:gd name="T33" fmla="*/ 45 h 489"/>
                  <a:gd name="T34" fmla="*/ 0 w 189"/>
                  <a:gd name="T35" fmla="*/ 45 h 489"/>
                  <a:gd name="T36" fmla="*/ 0 w 189"/>
                  <a:gd name="T37" fmla="*/ 145 h 489"/>
                  <a:gd name="T38" fmla="*/ 0 w 189"/>
                  <a:gd name="T39" fmla="*/ 145 h 489"/>
                  <a:gd name="T40" fmla="*/ 46 w 189"/>
                  <a:gd name="T41" fmla="*/ 15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9" h="489">
                    <a:moveTo>
                      <a:pt x="46" y="157"/>
                    </a:moveTo>
                    <a:cubicBezTo>
                      <a:pt x="46" y="489"/>
                      <a:pt x="46" y="489"/>
                      <a:pt x="46" y="489"/>
                    </a:cubicBezTo>
                    <a:cubicBezTo>
                      <a:pt x="154" y="489"/>
                      <a:pt x="154" y="489"/>
                      <a:pt x="154" y="489"/>
                    </a:cubicBezTo>
                    <a:cubicBezTo>
                      <a:pt x="154" y="156"/>
                      <a:pt x="154" y="156"/>
                      <a:pt x="154" y="156"/>
                    </a:cubicBezTo>
                    <a:cubicBezTo>
                      <a:pt x="173" y="153"/>
                      <a:pt x="186" y="149"/>
                      <a:pt x="189" y="145"/>
                    </a:cubicBezTo>
                    <a:cubicBezTo>
                      <a:pt x="189" y="145"/>
                      <a:pt x="189" y="145"/>
                      <a:pt x="189" y="145"/>
                    </a:cubicBezTo>
                    <a:cubicBezTo>
                      <a:pt x="188" y="45"/>
                      <a:pt x="188" y="45"/>
                      <a:pt x="188" y="45"/>
                    </a:cubicBezTo>
                    <a:cubicBezTo>
                      <a:pt x="185" y="26"/>
                      <a:pt x="169" y="10"/>
                      <a:pt x="146" y="0"/>
                    </a:cubicBezTo>
                    <a:cubicBezTo>
                      <a:pt x="105" y="68"/>
                      <a:pt x="105" y="68"/>
                      <a:pt x="105" y="68"/>
                    </a:cubicBezTo>
                    <a:cubicBezTo>
                      <a:pt x="100" y="38"/>
                      <a:pt x="100" y="38"/>
                      <a:pt x="100" y="38"/>
                    </a:cubicBezTo>
                    <a:cubicBezTo>
                      <a:pt x="104" y="36"/>
                      <a:pt x="106" y="32"/>
                      <a:pt x="106" y="28"/>
                    </a:cubicBezTo>
                    <a:cubicBezTo>
                      <a:pt x="106" y="21"/>
                      <a:pt x="101" y="16"/>
                      <a:pt x="94" y="16"/>
                    </a:cubicBezTo>
                    <a:cubicBezTo>
                      <a:pt x="88" y="16"/>
                      <a:pt x="82" y="21"/>
                      <a:pt x="82" y="28"/>
                    </a:cubicBezTo>
                    <a:cubicBezTo>
                      <a:pt x="82" y="32"/>
                      <a:pt x="85" y="36"/>
                      <a:pt x="88" y="38"/>
                    </a:cubicBezTo>
                    <a:cubicBezTo>
                      <a:pt x="83" y="68"/>
                      <a:pt x="83" y="68"/>
                      <a:pt x="83" y="68"/>
                    </a:cubicBezTo>
                    <a:cubicBezTo>
                      <a:pt x="43" y="0"/>
                      <a:pt x="43" y="0"/>
                      <a:pt x="43" y="0"/>
                    </a:cubicBezTo>
                    <a:cubicBezTo>
                      <a:pt x="20" y="10"/>
                      <a:pt x="4" y="26"/>
                      <a:pt x="0" y="45"/>
                    </a:cubicBezTo>
                    <a:cubicBezTo>
                      <a:pt x="0" y="45"/>
                      <a:pt x="0" y="45"/>
                      <a:pt x="0" y="45"/>
                    </a:cubicBezTo>
                    <a:cubicBezTo>
                      <a:pt x="0" y="145"/>
                      <a:pt x="0" y="145"/>
                      <a:pt x="0" y="145"/>
                    </a:cubicBezTo>
                    <a:cubicBezTo>
                      <a:pt x="0" y="145"/>
                      <a:pt x="0" y="145"/>
                      <a:pt x="0" y="145"/>
                    </a:cubicBezTo>
                    <a:cubicBezTo>
                      <a:pt x="3" y="150"/>
                      <a:pt x="21" y="154"/>
                      <a:pt x="46"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Freeform 274">
                <a:extLst>
                  <a:ext uri="{FF2B5EF4-FFF2-40B4-BE49-F238E27FC236}">
                    <a16:creationId xmlns:a16="http://schemas.microsoft.com/office/drawing/2014/main" xmlns="" id="{6B50D74A-5ABC-48EB-B20D-838DE3F93AD5}"/>
                  </a:ext>
                </a:extLst>
              </p:cNvPr>
              <p:cNvSpPr>
                <a:spLocks/>
              </p:cNvSpPr>
              <p:nvPr/>
            </p:nvSpPr>
            <p:spPr bwMode="auto">
              <a:xfrm>
                <a:off x="5786640" y="3363472"/>
                <a:ext cx="80804" cy="89084"/>
              </a:xfrm>
              <a:custGeom>
                <a:avLst/>
                <a:gdLst>
                  <a:gd name="T0" fmla="*/ 17 w 120"/>
                  <a:gd name="T1" fmla="*/ 88 h 132"/>
                  <a:gd name="T2" fmla="*/ 62 w 120"/>
                  <a:gd name="T3" fmla="*/ 132 h 132"/>
                  <a:gd name="T4" fmla="*/ 104 w 120"/>
                  <a:gd name="T5" fmla="*/ 88 h 132"/>
                  <a:gd name="T6" fmla="*/ 118 w 120"/>
                  <a:gd name="T7" fmla="*/ 73 h 132"/>
                  <a:gd name="T8" fmla="*/ 111 w 120"/>
                  <a:gd name="T9" fmla="*/ 51 h 132"/>
                  <a:gd name="T10" fmla="*/ 60 w 120"/>
                  <a:gd name="T11" fmla="*/ 0 h 132"/>
                  <a:gd name="T12" fmla="*/ 10 w 120"/>
                  <a:gd name="T13" fmla="*/ 51 h 132"/>
                  <a:gd name="T14" fmla="*/ 3 w 120"/>
                  <a:gd name="T15" fmla="*/ 73 h 132"/>
                  <a:gd name="T16" fmla="*/ 17 w 120"/>
                  <a:gd name="T17"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8"/>
                    </a:moveTo>
                    <a:cubicBezTo>
                      <a:pt x="26" y="111"/>
                      <a:pt x="43" y="132"/>
                      <a:pt x="62" y="132"/>
                    </a:cubicBezTo>
                    <a:cubicBezTo>
                      <a:pt x="80" y="132"/>
                      <a:pt x="96" y="111"/>
                      <a:pt x="104" y="88"/>
                    </a:cubicBezTo>
                    <a:cubicBezTo>
                      <a:pt x="110" y="87"/>
                      <a:pt x="116" y="81"/>
                      <a:pt x="118" y="73"/>
                    </a:cubicBezTo>
                    <a:cubicBezTo>
                      <a:pt x="120" y="63"/>
                      <a:pt x="117" y="54"/>
                      <a:pt x="111" y="51"/>
                    </a:cubicBezTo>
                    <a:cubicBezTo>
                      <a:pt x="109" y="23"/>
                      <a:pt x="87" y="0"/>
                      <a:pt x="60" y="0"/>
                    </a:cubicBezTo>
                    <a:cubicBezTo>
                      <a:pt x="33" y="0"/>
                      <a:pt x="12" y="23"/>
                      <a:pt x="10" y="51"/>
                    </a:cubicBezTo>
                    <a:cubicBezTo>
                      <a:pt x="4" y="54"/>
                      <a:pt x="0" y="63"/>
                      <a:pt x="3" y="73"/>
                    </a:cubicBezTo>
                    <a:cubicBezTo>
                      <a:pt x="5" y="82"/>
                      <a:pt x="11" y="87"/>
                      <a:pt x="17"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Freeform 275">
                <a:extLst>
                  <a:ext uri="{FF2B5EF4-FFF2-40B4-BE49-F238E27FC236}">
                    <a16:creationId xmlns:a16="http://schemas.microsoft.com/office/drawing/2014/main" xmlns="" id="{DF8E7595-C4DE-4146-BF85-5CD86B8F155C}"/>
                  </a:ext>
                </a:extLst>
              </p:cNvPr>
              <p:cNvSpPr>
                <a:spLocks/>
              </p:cNvSpPr>
              <p:nvPr/>
            </p:nvSpPr>
            <p:spPr bwMode="auto">
              <a:xfrm>
                <a:off x="5763513" y="3448559"/>
                <a:ext cx="127630" cy="215858"/>
              </a:xfrm>
              <a:custGeom>
                <a:avLst/>
                <a:gdLst>
                  <a:gd name="T0" fmla="*/ 0 w 189"/>
                  <a:gd name="T1" fmla="*/ 45 h 320"/>
                  <a:gd name="T2" fmla="*/ 0 w 189"/>
                  <a:gd name="T3" fmla="*/ 145 h 320"/>
                  <a:gd name="T4" fmla="*/ 0 w 189"/>
                  <a:gd name="T5" fmla="*/ 145 h 320"/>
                  <a:gd name="T6" fmla="*/ 43 w 189"/>
                  <a:gd name="T7" fmla="*/ 157 h 320"/>
                  <a:gd name="T8" fmla="*/ 43 w 189"/>
                  <a:gd name="T9" fmla="*/ 320 h 320"/>
                  <a:gd name="T10" fmla="*/ 152 w 189"/>
                  <a:gd name="T11" fmla="*/ 320 h 320"/>
                  <a:gd name="T12" fmla="*/ 152 w 189"/>
                  <a:gd name="T13" fmla="*/ 156 h 320"/>
                  <a:gd name="T14" fmla="*/ 189 w 189"/>
                  <a:gd name="T15" fmla="*/ 145 h 320"/>
                  <a:gd name="T16" fmla="*/ 189 w 189"/>
                  <a:gd name="T17" fmla="*/ 145 h 320"/>
                  <a:gd name="T18" fmla="*/ 188 w 189"/>
                  <a:gd name="T19" fmla="*/ 45 h 320"/>
                  <a:gd name="T20" fmla="*/ 146 w 189"/>
                  <a:gd name="T21" fmla="*/ 0 h 320"/>
                  <a:gd name="T22" fmla="*/ 105 w 189"/>
                  <a:gd name="T23" fmla="*/ 69 h 320"/>
                  <a:gd name="T24" fmla="*/ 100 w 189"/>
                  <a:gd name="T25" fmla="*/ 38 h 320"/>
                  <a:gd name="T26" fmla="*/ 106 w 189"/>
                  <a:gd name="T27" fmla="*/ 28 h 320"/>
                  <a:gd name="T28" fmla="*/ 94 w 189"/>
                  <a:gd name="T29" fmla="*/ 16 h 320"/>
                  <a:gd name="T30" fmla="*/ 82 w 189"/>
                  <a:gd name="T31" fmla="*/ 28 h 320"/>
                  <a:gd name="T32" fmla="*/ 88 w 189"/>
                  <a:gd name="T33" fmla="*/ 38 h 320"/>
                  <a:gd name="T34" fmla="*/ 83 w 189"/>
                  <a:gd name="T35" fmla="*/ 68 h 320"/>
                  <a:gd name="T36" fmla="*/ 43 w 189"/>
                  <a:gd name="T37" fmla="*/ 0 h 320"/>
                  <a:gd name="T38" fmla="*/ 0 w 189"/>
                  <a:gd name="T39" fmla="*/ 4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 h="320">
                    <a:moveTo>
                      <a:pt x="0" y="45"/>
                    </a:moveTo>
                    <a:cubicBezTo>
                      <a:pt x="0" y="145"/>
                      <a:pt x="0" y="145"/>
                      <a:pt x="0" y="145"/>
                    </a:cubicBezTo>
                    <a:cubicBezTo>
                      <a:pt x="0" y="145"/>
                      <a:pt x="0" y="145"/>
                      <a:pt x="0" y="145"/>
                    </a:cubicBezTo>
                    <a:cubicBezTo>
                      <a:pt x="3" y="150"/>
                      <a:pt x="19" y="154"/>
                      <a:pt x="43" y="157"/>
                    </a:cubicBezTo>
                    <a:cubicBezTo>
                      <a:pt x="43" y="320"/>
                      <a:pt x="43" y="320"/>
                      <a:pt x="43" y="320"/>
                    </a:cubicBezTo>
                    <a:cubicBezTo>
                      <a:pt x="152" y="320"/>
                      <a:pt x="152" y="320"/>
                      <a:pt x="152" y="320"/>
                    </a:cubicBezTo>
                    <a:cubicBezTo>
                      <a:pt x="152" y="156"/>
                      <a:pt x="152" y="156"/>
                      <a:pt x="152" y="156"/>
                    </a:cubicBezTo>
                    <a:cubicBezTo>
                      <a:pt x="172" y="154"/>
                      <a:pt x="186" y="150"/>
                      <a:pt x="189" y="145"/>
                    </a:cubicBezTo>
                    <a:cubicBezTo>
                      <a:pt x="189" y="145"/>
                      <a:pt x="189" y="145"/>
                      <a:pt x="189" y="145"/>
                    </a:cubicBezTo>
                    <a:cubicBezTo>
                      <a:pt x="188" y="45"/>
                      <a:pt x="188" y="45"/>
                      <a:pt x="188" y="45"/>
                    </a:cubicBezTo>
                    <a:cubicBezTo>
                      <a:pt x="185" y="26"/>
                      <a:pt x="169" y="10"/>
                      <a:pt x="146" y="0"/>
                    </a:cubicBezTo>
                    <a:cubicBezTo>
                      <a:pt x="105" y="69"/>
                      <a:pt x="105" y="69"/>
                      <a:pt x="105" y="69"/>
                    </a:cubicBezTo>
                    <a:cubicBezTo>
                      <a:pt x="100" y="38"/>
                      <a:pt x="100" y="38"/>
                      <a:pt x="100" y="38"/>
                    </a:cubicBezTo>
                    <a:cubicBezTo>
                      <a:pt x="104" y="36"/>
                      <a:pt x="106" y="32"/>
                      <a:pt x="106" y="28"/>
                    </a:cubicBezTo>
                    <a:cubicBezTo>
                      <a:pt x="106" y="22"/>
                      <a:pt x="101" y="16"/>
                      <a:pt x="94" y="16"/>
                    </a:cubicBezTo>
                    <a:cubicBezTo>
                      <a:pt x="88" y="16"/>
                      <a:pt x="82" y="22"/>
                      <a:pt x="82" y="28"/>
                    </a:cubicBezTo>
                    <a:cubicBezTo>
                      <a:pt x="82" y="32"/>
                      <a:pt x="85" y="36"/>
                      <a:pt x="88" y="38"/>
                    </a:cubicBezTo>
                    <a:cubicBezTo>
                      <a:pt x="83" y="68"/>
                      <a:pt x="83" y="68"/>
                      <a:pt x="83" y="68"/>
                    </a:cubicBezTo>
                    <a:cubicBezTo>
                      <a:pt x="43" y="0"/>
                      <a:pt x="43" y="0"/>
                      <a:pt x="43" y="0"/>
                    </a:cubicBezTo>
                    <a:cubicBezTo>
                      <a:pt x="20" y="10"/>
                      <a:pt x="4" y="26"/>
                      <a:pt x="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Freeform 276">
                <a:extLst>
                  <a:ext uri="{FF2B5EF4-FFF2-40B4-BE49-F238E27FC236}">
                    <a16:creationId xmlns:a16="http://schemas.microsoft.com/office/drawing/2014/main" xmlns="" id="{B3E895B3-4B84-4B85-A153-70EEDF7EB5A4}"/>
                  </a:ext>
                </a:extLst>
              </p:cNvPr>
              <p:cNvSpPr>
                <a:spLocks/>
              </p:cNvSpPr>
              <p:nvPr/>
            </p:nvSpPr>
            <p:spPr bwMode="auto">
              <a:xfrm>
                <a:off x="5700126" y="3151041"/>
                <a:ext cx="612739" cy="573621"/>
              </a:xfrm>
              <a:custGeom>
                <a:avLst/>
                <a:gdLst>
                  <a:gd name="T0" fmla="*/ 875 w 908"/>
                  <a:gd name="T1" fmla="*/ 762 h 850"/>
                  <a:gd name="T2" fmla="*/ 843 w 908"/>
                  <a:gd name="T3" fmla="*/ 787 h 850"/>
                  <a:gd name="T4" fmla="*/ 72 w 908"/>
                  <a:gd name="T5" fmla="*/ 787 h 850"/>
                  <a:gd name="T6" fmla="*/ 72 w 908"/>
                  <a:gd name="T7" fmla="*/ 64 h 850"/>
                  <a:gd name="T8" fmla="*/ 96 w 908"/>
                  <a:gd name="T9" fmla="*/ 33 h 850"/>
                  <a:gd name="T10" fmla="*/ 63 w 908"/>
                  <a:gd name="T11" fmla="*/ 0 h 850"/>
                  <a:gd name="T12" fmla="*/ 31 w 908"/>
                  <a:gd name="T13" fmla="*/ 33 h 850"/>
                  <a:gd name="T14" fmla="*/ 55 w 908"/>
                  <a:gd name="T15" fmla="*/ 64 h 850"/>
                  <a:gd name="T16" fmla="*/ 55 w 908"/>
                  <a:gd name="T17" fmla="*/ 787 h 850"/>
                  <a:gd name="T18" fmla="*/ 0 w 908"/>
                  <a:gd name="T19" fmla="*/ 787 h 850"/>
                  <a:gd name="T20" fmla="*/ 0 w 908"/>
                  <a:gd name="T21" fmla="*/ 804 h 850"/>
                  <a:gd name="T22" fmla="*/ 55 w 908"/>
                  <a:gd name="T23" fmla="*/ 804 h 850"/>
                  <a:gd name="T24" fmla="*/ 55 w 908"/>
                  <a:gd name="T25" fmla="*/ 850 h 850"/>
                  <a:gd name="T26" fmla="*/ 72 w 908"/>
                  <a:gd name="T27" fmla="*/ 850 h 850"/>
                  <a:gd name="T28" fmla="*/ 72 w 908"/>
                  <a:gd name="T29" fmla="*/ 804 h 850"/>
                  <a:gd name="T30" fmla="*/ 844 w 908"/>
                  <a:gd name="T31" fmla="*/ 804 h 850"/>
                  <a:gd name="T32" fmla="*/ 875 w 908"/>
                  <a:gd name="T33" fmla="*/ 827 h 850"/>
                  <a:gd name="T34" fmla="*/ 908 w 908"/>
                  <a:gd name="T35" fmla="*/ 794 h 850"/>
                  <a:gd name="T36" fmla="*/ 875 w 908"/>
                  <a:gd name="T37" fmla="*/ 76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8" h="850">
                    <a:moveTo>
                      <a:pt x="875" y="762"/>
                    </a:moveTo>
                    <a:cubicBezTo>
                      <a:pt x="860" y="762"/>
                      <a:pt x="847" y="773"/>
                      <a:pt x="843" y="787"/>
                    </a:cubicBezTo>
                    <a:cubicBezTo>
                      <a:pt x="72" y="787"/>
                      <a:pt x="72" y="787"/>
                      <a:pt x="72" y="787"/>
                    </a:cubicBezTo>
                    <a:cubicBezTo>
                      <a:pt x="72" y="64"/>
                      <a:pt x="72" y="64"/>
                      <a:pt x="72" y="64"/>
                    </a:cubicBezTo>
                    <a:cubicBezTo>
                      <a:pt x="86" y="60"/>
                      <a:pt x="96" y="48"/>
                      <a:pt x="96" y="33"/>
                    </a:cubicBezTo>
                    <a:cubicBezTo>
                      <a:pt x="96" y="15"/>
                      <a:pt x="81" y="0"/>
                      <a:pt x="63" y="0"/>
                    </a:cubicBezTo>
                    <a:cubicBezTo>
                      <a:pt x="45" y="0"/>
                      <a:pt x="31" y="15"/>
                      <a:pt x="31" y="33"/>
                    </a:cubicBezTo>
                    <a:cubicBezTo>
                      <a:pt x="31" y="48"/>
                      <a:pt x="41" y="60"/>
                      <a:pt x="55" y="64"/>
                    </a:cubicBezTo>
                    <a:cubicBezTo>
                      <a:pt x="55" y="787"/>
                      <a:pt x="55" y="787"/>
                      <a:pt x="55" y="787"/>
                    </a:cubicBezTo>
                    <a:cubicBezTo>
                      <a:pt x="0" y="787"/>
                      <a:pt x="0" y="787"/>
                      <a:pt x="0" y="787"/>
                    </a:cubicBezTo>
                    <a:cubicBezTo>
                      <a:pt x="0" y="804"/>
                      <a:pt x="0" y="804"/>
                      <a:pt x="0" y="804"/>
                    </a:cubicBezTo>
                    <a:cubicBezTo>
                      <a:pt x="55" y="804"/>
                      <a:pt x="55" y="804"/>
                      <a:pt x="55" y="804"/>
                    </a:cubicBezTo>
                    <a:cubicBezTo>
                      <a:pt x="55" y="850"/>
                      <a:pt x="55" y="850"/>
                      <a:pt x="55" y="850"/>
                    </a:cubicBezTo>
                    <a:cubicBezTo>
                      <a:pt x="72" y="850"/>
                      <a:pt x="72" y="850"/>
                      <a:pt x="72" y="850"/>
                    </a:cubicBezTo>
                    <a:cubicBezTo>
                      <a:pt x="72" y="804"/>
                      <a:pt x="72" y="804"/>
                      <a:pt x="72" y="804"/>
                    </a:cubicBezTo>
                    <a:cubicBezTo>
                      <a:pt x="844" y="804"/>
                      <a:pt x="844" y="804"/>
                      <a:pt x="844" y="804"/>
                    </a:cubicBezTo>
                    <a:cubicBezTo>
                      <a:pt x="848" y="817"/>
                      <a:pt x="861" y="827"/>
                      <a:pt x="875" y="827"/>
                    </a:cubicBezTo>
                    <a:cubicBezTo>
                      <a:pt x="893" y="827"/>
                      <a:pt x="908" y="812"/>
                      <a:pt x="908" y="794"/>
                    </a:cubicBezTo>
                    <a:cubicBezTo>
                      <a:pt x="908" y="776"/>
                      <a:pt x="893" y="762"/>
                      <a:pt x="875" y="7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0" name="组合 9">
              <a:extLst>
                <a:ext uri="{FF2B5EF4-FFF2-40B4-BE49-F238E27FC236}">
                  <a16:creationId xmlns:a16="http://schemas.microsoft.com/office/drawing/2014/main" xmlns="" id="{9A8CD938-F5B4-45B0-B98A-3D1E775F95AD}"/>
                </a:ext>
              </a:extLst>
            </p:cNvPr>
            <p:cNvGrpSpPr/>
            <p:nvPr/>
          </p:nvGrpSpPr>
          <p:grpSpPr>
            <a:xfrm flipH="1">
              <a:off x="6922243" y="4963845"/>
              <a:ext cx="498211" cy="470077"/>
              <a:chOff x="3098700" y="5569159"/>
              <a:chExt cx="642147" cy="605886"/>
            </a:xfrm>
            <a:grpFill/>
          </p:grpSpPr>
          <p:sp>
            <p:nvSpPr>
              <p:cNvPr id="32" name="Freeform 349">
                <a:extLst>
                  <a:ext uri="{FF2B5EF4-FFF2-40B4-BE49-F238E27FC236}">
                    <a16:creationId xmlns:a16="http://schemas.microsoft.com/office/drawing/2014/main" xmlns="" id="{99D7892C-3068-4C16-9517-5E06F2F733ED}"/>
                  </a:ext>
                </a:extLst>
              </p:cNvPr>
              <p:cNvSpPr>
                <a:spLocks/>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Freeform 350">
                <a:extLst>
                  <a:ext uri="{FF2B5EF4-FFF2-40B4-BE49-F238E27FC236}">
                    <a16:creationId xmlns:a16="http://schemas.microsoft.com/office/drawing/2014/main" xmlns="" id="{3686115F-1E4C-4296-9A9C-4D717D7C21D5}"/>
                  </a:ext>
                </a:extLst>
              </p:cNvPr>
              <p:cNvSpPr>
                <a:spLocks/>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Freeform 351">
                <a:extLst>
                  <a:ext uri="{FF2B5EF4-FFF2-40B4-BE49-F238E27FC236}">
                    <a16:creationId xmlns:a16="http://schemas.microsoft.com/office/drawing/2014/main" xmlns="" id="{D42EAAD3-19D1-442B-9C6E-1EE70F74F7A2}"/>
                  </a:ext>
                </a:extLst>
              </p:cNvPr>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Freeform 352">
                <a:extLst>
                  <a:ext uri="{FF2B5EF4-FFF2-40B4-BE49-F238E27FC236}">
                    <a16:creationId xmlns:a16="http://schemas.microsoft.com/office/drawing/2014/main" xmlns="" id="{19A43891-1592-419D-83EC-967CD3091C02}"/>
                  </a:ext>
                </a:extLst>
              </p:cNvPr>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Oval 353">
                <a:extLst>
                  <a:ext uri="{FF2B5EF4-FFF2-40B4-BE49-F238E27FC236}">
                    <a16:creationId xmlns:a16="http://schemas.microsoft.com/office/drawing/2014/main" xmlns="" id="{F6BD741C-F7B4-460E-80E3-E2EB8BB5D4D0}"/>
                  </a:ext>
                </a:extLst>
              </p:cNvPr>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1" name="组合 10">
              <a:extLst>
                <a:ext uri="{FF2B5EF4-FFF2-40B4-BE49-F238E27FC236}">
                  <a16:creationId xmlns:a16="http://schemas.microsoft.com/office/drawing/2014/main" xmlns="" id="{BD6B0B6F-AA61-41F9-AF4D-E77864399F1D}"/>
                </a:ext>
              </a:extLst>
            </p:cNvPr>
            <p:cNvGrpSpPr/>
            <p:nvPr/>
          </p:nvGrpSpPr>
          <p:grpSpPr>
            <a:xfrm flipH="1">
              <a:off x="4991889" y="4961302"/>
              <a:ext cx="476947" cy="475173"/>
              <a:chOff x="6932170" y="3118777"/>
              <a:chExt cx="614738" cy="612452"/>
            </a:xfrm>
            <a:grpFill/>
          </p:grpSpPr>
          <p:sp>
            <p:nvSpPr>
              <p:cNvPr id="20" name="Freeform 374">
                <a:extLst>
                  <a:ext uri="{FF2B5EF4-FFF2-40B4-BE49-F238E27FC236}">
                    <a16:creationId xmlns:a16="http://schemas.microsoft.com/office/drawing/2014/main" xmlns="" id="{A1345788-CE37-4EC6-8D45-48AF928409E1}"/>
                  </a:ext>
                </a:extLst>
              </p:cNvPr>
              <p:cNvSpPr>
                <a:spLocks noEditPoints="1"/>
              </p:cNvSpPr>
              <p:nvPr/>
            </p:nvSpPr>
            <p:spPr bwMode="auto">
              <a:xfrm>
                <a:off x="7265379" y="3119348"/>
                <a:ext cx="281529" cy="285526"/>
              </a:xfrm>
              <a:custGeom>
                <a:avLst/>
                <a:gdLst>
                  <a:gd name="T0" fmla="*/ 0 w 417"/>
                  <a:gd name="T1" fmla="*/ 0 h 423"/>
                  <a:gd name="T2" fmla="*/ 0 w 417"/>
                  <a:gd name="T3" fmla="*/ 423 h 423"/>
                  <a:gd name="T4" fmla="*/ 417 w 417"/>
                  <a:gd name="T5" fmla="*/ 423 h 423"/>
                  <a:gd name="T6" fmla="*/ 0 w 417"/>
                  <a:gd name="T7" fmla="*/ 0 h 423"/>
                  <a:gd name="T8" fmla="*/ 19 w 417"/>
                  <a:gd name="T9" fmla="*/ 22 h 423"/>
                  <a:gd name="T10" fmla="*/ 273 w 417"/>
                  <a:gd name="T11" fmla="*/ 148 h 423"/>
                  <a:gd name="T12" fmla="*/ 396 w 417"/>
                  <a:gd name="T13" fmla="*/ 403 h 423"/>
                  <a:gd name="T14" fmla="*/ 19 w 417"/>
                  <a:gd name="T15" fmla="*/ 403 h 423"/>
                  <a:gd name="T16" fmla="*/ 19 w 417"/>
                  <a:gd name="T17" fmla="*/ 2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7" h="423">
                    <a:moveTo>
                      <a:pt x="0" y="0"/>
                    </a:moveTo>
                    <a:cubicBezTo>
                      <a:pt x="0" y="423"/>
                      <a:pt x="0" y="423"/>
                      <a:pt x="0" y="423"/>
                    </a:cubicBezTo>
                    <a:cubicBezTo>
                      <a:pt x="417" y="423"/>
                      <a:pt x="417" y="423"/>
                      <a:pt x="417" y="423"/>
                    </a:cubicBezTo>
                    <a:cubicBezTo>
                      <a:pt x="402" y="198"/>
                      <a:pt x="224" y="19"/>
                      <a:pt x="0" y="0"/>
                    </a:cubicBezTo>
                    <a:close/>
                    <a:moveTo>
                      <a:pt x="19" y="22"/>
                    </a:moveTo>
                    <a:cubicBezTo>
                      <a:pt x="115" y="35"/>
                      <a:pt x="205" y="79"/>
                      <a:pt x="273" y="148"/>
                    </a:cubicBezTo>
                    <a:cubicBezTo>
                      <a:pt x="341" y="217"/>
                      <a:pt x="385" y="307"/>
                      <a:pt x="396" y="403"/>
                    </a:cubicBezTo>
                    <a:cubicBezTo>
                      <a:pt x="19" y="403"/>
                      <a:pt x="19" y="403"/>
                      <a:pt x="19" y="403"/>
                    </a:cubicBezTo>
                    <a:lnTo>
                      <a:pt x="1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Freeform 375">
                <a:extLst>
                  <a:ext uri="{FF2B5EF4-FFF2-40B4-BE49-F238E27FC236}">
                    <a16:creationId xmlns:a16="http://schemas.microsoft.com/office/drawing/2014/main" xmlns="" id="{2C3A3D37-3ADD-49C3-9404-AA9ADB999FD1}"/>
                  </a:ext>
                </a:extLst>
              </p:cNvPr>
              <p:cNvSpPr>
                <a:spLocks noEditPoints="1"/>
              </p:cNvSpPr>
              <p:nvPr/>
            </p:nvSpPr>
            <p:spPr bwMode="auto">
              <a:xfrm>
                <a:off x="7365313" y="3533075"/>
                <a:ext cx="51395" cy="50538"/>
              </a:xfrm>
              <a:custGeom>
                <a:avLst/>
                <a:gdLst>
                  <a:gd name="T0" fmla="*/ 38 w 76"/>
                  <a:gd name="T1" fmla="*/ 0 h 75"/>
                  <a:gd name="T2" fmla="*/ 0 w 76"/>
                  <a:gd name="T3" fmla="*/ 38 h 75"/>
                  <a:gd name="T4" fmla="*/ 38 w 76"/>
                  <a:gd name="T5" fmla="*/ 75 h 75"/>
                  <a:gd name="T6" fmla="*/ 76 w 76"/>
                  <a:gd name="T7" fmla="*/ 38 h 75"/>
                  <a:gd name="T8" fmla="*/ 38 w 76"/>
                  <a:gd name="T9" fmla="*/ 0 h 75"/>
                  <a:gd name="T10" fmla="*/ 38 w 76"/>
                  <a:gd name="T11" fmla="*/ 57 h 75"/>
                  <a:gd name="T12" fmla="*/ 18 w 76"/>
                  <a:gd name="T13" fmla="*/ 38 h 75"/>
                  <a:gd name="T14" fmla="*/ 38 w 76"/>
                  <a:gd name="T15" fmla="*/ 18 h 75"/>
                  <a:gd name="T16" fmla="*/ 58 w 76"/>
                  <a:gd name="T17" fmla="*/ 38 h 75"/>
                  <a:gd name="T18" fmla="*/ 38 w 76"/>
                  <a:gd name="T19"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5">
                    <a:moveTo>
                      <a:pt x="38" y="0"/>
                    </a:moveTo>
                    <a:cubicBezTo>
                      <a:pt x="17" y="0"/>
                      <a:pt x="0" y="17"/>
                      <a:pt x="0" y="38"/>
                    </a:cubicBezTo>
                    <a:cubicBezTo>
                      <a:pt x="0" y="58"/>
                      <a:pt x="17" y="75"/>
                      <a:pt x="38" y="75"/>
                    </a:cubicBezTo>
                    <a:cubicBezTo>
                      <a:pt x="59" y="75"/>
                      <a:pt x="76" y="58"/>
                      <a:pt x="76" y="38"/>
                    </a:cubicBezTo>
                    <a:cubicBezTo>
                      <a:pt x="76" y="17"/>
                      <a:pt x="59" y="0"/>
                      <a:pt x="38" y="0"/>
                    </a:cubicBezTo>
                    <a:close/>
                    <a:moveTo>
                      <a:pt x="38" y="57"/>
                    </a:moveTo>
                    <a:cubicBezTo>
                      <a:pt x="27" y="57"/>
                      <a:pt x="18" y="48"/>
                      <a:pt x="18" y="38"/>
                    </a:cubicBezTo>
                    <a:cubicBezTo>
                      <a:pt x="18" y="27"/>
                      <a:pt x="27" y="18"/>
                      <a:pt x="38" y="18"/>
                    </a:cubicBezTo>
                    <a:cubicBezTo>
                      <a:pt x="49" y="18"/>
                      <a:pt x="58" y="27"/>
                      <a:pt x="58" y="38"/>
                    </a:cubicBezTo>
                    <a:cubicBezTo>
                      <a:pt x="58" y="48"/>
                      <a:pt x="49" y="57"/>
                      <a:pt x="3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Freeform 376">
                <a:extLst>
                  <a:ext uri="{FF2B5EF4-FFF2-40B4-BE49-F238E27FC236}">
                    <a16:creationId xmlns:a16="http://schemas.microsoft.com/office/drawing/2014/main" xmlns="" id="{8A9C3336-DF77-4BA3-88D5-19B2A85B7815}"/>
                  </a:ext>
                </a:extLst>
              </p:cNvPr>
              <p:cNvSpPr>
                <a:spLocks noEditPoints="1"/>
              </p:cNvSpPr>
              <p:nvPr/>
            </p:nvSpPr>
            <p:spPr bwMode="auto">
              <a:xfrm>
                <a:off x="7341614" y="3508519"/>
                <a:ext cx="99934" cy="99363"/>
              </a:xfrm>
              <a:custGeom>
                <a:avLst/>
                <a:gdLst>
                  <a:gd name="T0" fmla="*/ 74 w 148"/>
                  <a:gd name="T1" fmla="*/ 0 h 147"/>
                  <a:gd name="T2" fmla="*/ 0 w 148"/>
                  <a:gd name="T3" fmla="*/ 74 h 147"/>
                  <a:gd name="T4" fmla="*/ 74 w 148"/>
                  <a:gd name="T5" fmla="*/ 147 h 147"/>
                  <a:gd name="T6" fmla="*/ 148 w 148"/>
                  <a:gd name="T7" fmla="*/ 74 h 147"/>
                  <a:gd name="T8" fmla="*/ 74 w 148"/>
                  <a:gd name="T9" fmla="*/ 0 h 147"/>
                  <a:gd name="T10" fmla="*/ 73 w 148"/>
                  <a:gd name="T11" fmla="*/ 129 h 147"/>
                  <a:gd name="T12" fmla="*/ 17 w 148"/>
                  <a:gd name="T13" fmla="*/ 74 h 147"/>
                  <a:gd name="T14" fmla="*/ 73 w 148"/>
                  <a:gd name="T15" fmla="*/ 18 h 147"/>
                  <a:gd name="T16" fmla="*/ 129 w 148"/>
                  <a:gd name="T17" fmla="*/ 74 h 147"/>
                  <a:gd name="T18" fmla="*/ 73 w 148"/>
                  <a:gd name="T19" fmla="*/ 12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47">
                    <a:moveTo>
                      <a:pt x="74" y="0"/>
                    </a:moveTo>
                    <a:cubicBezTo>
                      <a:pt x="33" y="0"/>
                      <a:pt x="0" y="33"/>
                      <a:pt x="0" y="74"/>
                    </a:cubicBezTo>
                    <a:cubicBezTo>
                      <a:pt x="0" y="114"/>
                      <a:pt x="33" y="147"/>
                      <a:pt x="74" y="147"/>
                    </a:cubicBezTo>
                    <a:cubicBezTo>
                      <a:pt x="115" y="147"/>
                      <a:pt x="148" y="114"/>
                      <a:pt x="148" y="74"/>
                    </a:cubicBezTo>
                    <a:cubicBezTo>
                      <a:pt x="148" y="33"/>
                      <a:pt x="115" y="0"/>
                      <a:pt x="74" y="0"/>
                    </a:cubicBezTo>
                    <a:close/>
                    <a:moveTo>
                      <a:pt x="73" y="129"/>
                    </a:moveTo>
                    <a:cubicBezTo>
                      <a:pt x="42" y="129"/>
                      <a:pt x="17" y="104"/>
                      <a:pt x="17" y="74"/>
                    </a:cubicBezTo>
                    <a:cubicBezTo>
                      <a:pt x="17" y="43"/>
                      <a:pt x="42" y="18"/>
                      <a:pt x="73" y="18"/>
                    </a:cubicBezTo>
                    <a:cubicBezTo>
                      <a:pt x="104" y="18"/>
                      <a:pt x="129" y="43"/>
                      <a:pt x="129" y="74"/>
                    </a:cubicBezTo>
                    <a:cubicBezTo>
                      <a:pt x="129" y="104"/>
                      <a:pt x="104" y="129"/>
                      <a:pt x="73"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Freeform 377">
                <a:extLst>
                  <a:ext uri="{FF2B5EF4-FFF2-40B4-BE49-F238E27FC236}">
                    <a16:creationId xmlns:a16="http://schemas.microsoft.com/office/drawing/2014/main" xmlns="" id="{2F11CD58-E63E-4A32-B043-60C5C66978D8}"/>
                  </a:ext>
                </a:extLst>
              </p:cNvPr>
              <p:cNvSpPr>
                <a:spLocks noEditPoints="1"/>
              </p:cNvSpPr>
              <p:nvPr/>
            </p:nvSpPr>
            <p:spPr bwMode="auto">
              <a:xfrm>
                <a:off x="7265379" y="3445989"/>
                <a:ext cx="281529" cy="284669"/>
              </a:xfrm>
              <a:custGeom>
                <a:avLst/>
                <a:gdLst>
                  <a:gd name="T0" fmla="*/ 0 w 417"/>
                  <a:gd name="T1" fmla="*/ 0 h 422"/>
                  <a:gd name="T2" fmla="*/ 0 w 417"/>
                  <a:gd name="T3" fmla="*/ 422 h 422"/>
                  <a:gd name="T4" fmla="*/ 417 w 417"/>
                  <a:gd name="T5" fmla="*/ 0 h 422"/>
                  <a:gd name="T6" fmla="*/ 0 w 417"/>
                  <a:gd name="T7" fmla="*/ 0 h 422"/>
                  <a:gd name="T8" fmla="*/ 288 w 417"/>
                  <a:gd name="T9" fmla="*/ 189 h 422"/>
                  <a:gd name="T10" fmla="*/ 273 w 417"/>
                  <a:gd name="T11" fmla="*/ 224 h 422"/>
                  <a:gd name="T12" fmla="*/ 286 w 417"/>
                  <a:gd name="T13" fmla="*/ 237 h 422"/>
                  <a:gd name="T14" fmla="*/ 256 w 417"/>
                  <a:gd name="T15" fmla="*/ 267 h 422"/>
                  <a:gd name="T16" fmla="*/ 243 w 417"/>
                  <a:gd name="T17" fmla="*/ 254 h 422"/>
                  <a:gd name="T18" fmla="*/ 207 w 417"/>
                  <a:gd name="T19" fmla="*/ 268 h 422"/>
                  <a:gd name="T20" fmla="*/ 207 w 417"/>
                  <a:gd name="T21" fmla="*/ 285 h 422"/>
                  <a:gd name="T22" fmla="*/ 164 w 417"/>
                  <a:gd name="T23" fmla="*/ 285 h 422"/>
                  <a:gd name="T24" fmla="*/ 164 w 417"/>
                  <a:gd name="T25" fmla="*/ 268 h 422"/>
                  <a:gd name="T26" fmla="*/ 130 w 417"/>
                  <a:gd name="T27" fmla="*/ 253 h 422"/>
                  <a:gd name="T28" fmla="*/ 116 w 417"/>
                  <a:gd name="T29" fmla="*/ 267 h 422"/>
                  <a:gd name="T30" fmla="*/ 86 w 417"/>
                  <a:gd name="T31" fmla="*/ 237 h 422"/>
                  <a:gd name="T32" fmla="*/ 100 w 417"/>
                  <a:gd name="T33" fmla="*/ 223 h 422"/>
                  <a:gd name="T34" fmla="*/ 85 w 417"/>
                  <a:gd name="T35" fmla="*/ 189 h 422"/>
                  <a:gd name="T36" fmla="*/ 65 w 417"/>
                  <a:gd name="T37" fmla="*/ 189 h 422"/>
                  <a:gd name="T38" fmla="*/ 65 w 417"/>
                  <a:gd name="T39" fmla="*/ 146 h 422"/>
                  <a:gd name="T40" fmla="*/ 85 w 417"/>
                  <a:gd name="T41" fmla="*/ 146 h 422"/>
                  <a:gd name="T42" fmla="*/ 99 w 417"/>
                  <a:gd name="T43" fmla="*/ 110 h 422"/>
                  <a:gd name="T44" fmla="*/ 85 w 417"/>
                  <a:gd name="T45" fmla="*/ 96 h 422"/>
                  <a:gd name="T46" fmla="*/ 115 w 417"/>
                  <a:gd name="T47" fmla="*/ 66 h 422"/>
                  <a:gd name="T48" fmla="*/ 130 w 417"/>
                  <a:gd name="T49" fmla="*/ 80 h 422"/>
                  <a:gd name="T50" fmla="*/ 164 w 417"/>
                  <a:gd name="T51" fmla="*/ 66 h 422"/>
                  <a:gd name="T52" fmla="*/ 164 w 417"/>
                  <a:gd name="T53" fmla="*/ 49 h 422"/>
                  <a:gd name="T54" fmla="*/ 207 w 417"/>
                  <a:gd name="T55" fmla="*/ 49 h 422"/>
                  <a:gd name="T56" fmla="*/ 207 w 417"/>
                  <a:gd name="T57" fmla="*/ 65 h 422"/>
                  <a:gd name="T58" fmla="*/ 243 w 417"/>
                  <a:gd name="T59" fmla="*/ 80 h 422"/>
                  <a:gd name="T60" fmla="*/ 257 w 417"/>
                  <a:gd name="T61" fmla="*/ 66 h 422"/>
                  <a:gd name="T62" fmla="*/ 287 w 417"/>
                  <a:gd name="T63" fmla="*/ 96 h 422"/>
                  <a:gd name="T64" fmla="*/ 274 w 417"/>
                  <a:gd name="T65" fmla="*/ 110 h 422"/>
                  <a:gd name="T66" fmla="*/ 289 w 417"/>
                  <a:gd name="T67" fmla="*/ 146 h 422"/>
                  <a:gd name="T68" fmla="*/ 307 w 417"/>
                  <a:gd name="T69" fmla="*/ 146 h 422"/>
                  <a:gd name="T70" fmla="*/ 307 w 417"/>
                  <a:gd name="T71" fmla="*/ 189 h 422"/>
                  <a:gd name="T72" fmla="*/ 288 w 417"/>
                  <a:gd name="T73" fmla="*/ 189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7" h="422">
                    <a:moveTo>
                      <a:pt x="0" y="0"/>
                    </a:moveTo>
                    <a:cubicBezTo>
                      <a:pt x="0" y="422"/>
                      <a:pt x="0" y="422"/>
                      <a:pt x="0" y="422"/>
                    </a:cubicBezTo>
                    <a:cubicBezTo>
                      <a:pt x="224" y="404"/>
                      <a:pt x="402" y="224"/>
                      <a:pt x="417" y="0"/>
                    </a:cubicBezTo>
                    <a:lnTo>
                      <a:pt x="0" y="0"/>
                    </a:lnTo>
                    <a:close/>
                    <a:moveTo>
                      <a:pt x="288" y="189"/>
                    </a:moveTo>
                    <a:cubicBezTo>
                      <a:pt x="286" y="202"/>
                      <a:pt x="280" y="213"/>
                      <a:pt x="273" y="224"/>
                    </a:cubicBezTo>
                    <a:cubicBezTo>
                      <a:pt x="286" y="237"/>
                      <a:pt x="286" y="237"/>
                      <a:pt x="286" y="237"/>
                    </a:cubicBezTo>
                    <a:cubicBezTo>
                      <a:pt x="256" y="267"/>
                      <a:pt x="256" y="267"/>
                      <a:pt x="256" y="267"/>
                    </a:cubicBezTo>
                    <a:cubicBezTo>
                      <a:pt x="243" y="254"/>
                      <a:pt x="243" y="254"/>
                      <a:pt x="243" y="254"/>
                    </a:cubicBezTo>
                    <a:cubicBezTo>
                      <a:pt x="232" y="261"/>
                      <a:pt x="220" y="266"/>
                      <a:pt x="207" y="268"/>
                    </a:cubicBezTo>
                    <a:cubicBezTo>
                      <a:pt x="207" y="285"/>
                      <a:pt x="207" y="285"/>
                      <a:pt x="207" y="285"/>
                    </a:cubicBezTo>
                    <a:cubicBezTo>
                      <a:pt x="164" y="285"/>
                      <a:pt x="164" y="285"/>
                      <a:pt x="164" y="285"/>
                    </a:cubicBezTo>
                    <a:cubicBezTo>
                      <a:pt x="164" y="268"/>
                      <a:pt x="164" y="268"/>
                      <a:pt x="164" y="268"/>
                    </a:cubicBezTo>
                    <a:cubicBezTo>
                      <a:pt x="152" y="265"/>
                      <a:pt x="140" y="260"/>
                      <a:pt x="130" y="253"/>
                    </a:cubicBezTo>
                    <a:cubicBezTo>
                      <a:pt x="116" y="267"/>
                      <a:pt x="116" y="267"/>
                      <a:pt x="116" y="267"/>
                    </a:cubicBezTo>
                    <a:cubicBezTo>
                      <a:pt x="86" y="237"/>
                      <a:pt x="86" y="237"/>
                      <a:pt x="86" y="237"/>
                    </a:cubicBezTo>
                    <a:cubicBezTo>
                      <a:pt x="100" y="223"/>
                      <a:pt x="100" y="223"/>
                      <a:pt x="100" y="223"/>
                    </a:cubicBezTo>
                    <a:cubicBezTo>
                      <a:pt x="93" y="213"/>
                      <a:pt x="88" y="201"/>
                      <a:pt x="85" y="189"/>
                    </a:cubicBezTo>
                    <a:cubicBezTo>
                      <a:pt x="65" y="189"/>
                      <a:pt x="65" y="189"/>
                      <a:pt x="65" y="189"/>
                    </a:cubicBezTo>
                    <a:cubicBezTo>
                      <a:pt x="65" y="146"/>
                      <a:pt x="65" y="146"/>
                      <a:pt x="65" y="146"/>
                    </a:cubicBezTo>
                    <a:cubicBezTo>
                      <a:pt x="85" y="146"/>
                      <a:pt x="85" y="146"/>
                      <a:pt x="85" y="146"/>
                    </a:cubicBezTo>
                    <a:cubicBezTo>
                      <a:pt x="87" y="133"/>
                      <a:pt x="92" y="121"/>
                      <a:pt x="99" y="110"/>
                    </a:cubicBezTo>
                    <a:cubicBezTo>
                      <a:pt x="85" y="96"/>
                      <a:pt x="85" y="96"/>
                      <a:pt x="85" y="96"/>
                    </a:cubicBezTo>
                    <a:cubicBezTo>
                      <a:pt x="115" y="66"/>
                      <a:pt x="115" y="66"/>
                      <a:pt x="115" y="66"/>
                    </a:cubicBezTo>
                    <a:cubicBezTo>
                      <a:pt x="130" y="80"/>
                      <a:pt x="130" y="80"/>
                      <a:pt x="130" y="80"/>
                    </a:cubicBezTo>
                    <a:cubicBezTo>
                      <a:pt x="140" y="73"/>
                      <a:pt x="152" y="68"/>
                      <a:pt x="164" y="66"/>
                    </a:cubicBezTo>
                    <a:cubicBezTo>
                      <a:pt x="164" y="49"/>
                      <a:pt x="164" y="49"/>
                      <a:pt x="164" y="49"/>
                    </a:cubicBezTo>
                    <a:cubicBezTo>
                      <a:pt x="207" y="49"/>
                      <a:pt x="207" y="49"/>
                      <a:pt x="207" y="49"/>
                    </a:cubicBezTo>
                    <a:cubicBezTo>
                      <a:pt x="207" y="65"/>
                      <a:pt x="207" y="65"/>
                      <a:pt x="207" y="65"/>
                    </a:cubicBezTo>
                    <a:cubicBezTo>
                      <a:pt x="220" y="68"/>
                      <a:pt x="232" y="73"/>
                      <a:pt x="243" y="80"/>
                    </a:cubicBezTo>
                    <a:cubicBezTo>
                      <a:pt x="257" y="66"/>
                      <a:pt x="257" y="66"/>
                      <a:pt x="257" y="66"/>
                    </a:cubicBezTo>
                    <a:cubicBezTo>
                      <a:pt x="287" y="96"/>
                      <a:pt x="287" y="96"/>
                      <a:pt x="287" y="96"/>
                    </a:cubicBezTo>
                    <a:cubicBezTo>
                      <a:pt x="274" y="110"/>
                      <a:pt x="274" y="110"/>
                      <a:pt x="274" y="110"/>
                    </a:cubicBezTo>
                    <a:cubicBezTo>
                      <a:pt x="281" y="121"/>
                      <a:pt x="286" y="133"/>
                      <a:pt x="289" y="146"/>
                    </a:cubicBezTo>
                    <a:cubicBezTo>
                      <a:pt x="307" y="146"/>
                      <a:pt x="307" y="146"/>
                      <a:pt x="307" y="146"/>
                    </a:cubicBezTo>
                    <a:cubicBezTo>
                      <a:pt x="307" y="189"/>
                      <a:pt x="307" y="189"/>
                      <a:pt x="307" y="189"/>
                    </a:cubicBezTo>
                    <a:lnTo>
                      <a:pt x="288"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Freeform 378">
                <a:extLst>
                  <a:ext uri="{FF2B5EF4-FFF2-40B4-BE49-F238E27FC236}">
                    <a16:creationId xmlns:a16="http://schemas.microsoft.com/office/drawing/2014/main" xmlns="" id="{46FD30D8-2839-407E-A643-9F2E3A1686DC}"/>
                  </a:ext>
                </a:extLst>
              </p:cNvPr>
              <p:cNvSpPr>
                <a:spLocks noEditPoints="1"/>
              </p:cNvSpPr>
              <p:nvPr/>
            </p:nvSpPr>
            <p:spPr bwMode="auto">
              <a:xfrm>
                <a:off x="6932170" y="3118777"/>
                <a:ext cx="292093" cy="286097"/>
              </a:xfrm>
              <a:custGeom>
                <a:avLst/>
                <a:gdLst>
                  <a:gd name="T0" fmla="*/ 0 w 433"/>
                  <a:gd name="T1" fmla="*/ 424 h 424"/>
                  <a:gd name="T2" fmla="*/ 433 w 433"/>
                  <a:gd name="T3" fmla="*/ 424 h 424"/>
                  <a:gd name="T4" fmla="*/ 433 w 433"/>
                  <a:gd name="T5" fmla="*/ 0 h 424"/>
                  <a:gd name="T6" fmla="*/ 0 w 433"/>
                  <a:gd name="T7" fmla="*/ 424 h 424"/>
                  <a:gd name="T8" fmla="*/ 225 w 433"/>
                  <a:gd name="T9" fmla="*/ 154 h 424"/>
                  <a:gd name="T10" fmla="*/ 272 w 433"/>
                  <a:gd name="T11" fmla="*/ 106 h 424"/>
                  <a:gd name="T12" fmla="*/ 319 w 433"/>
                  <a:gd name="T13" fmla="*/ 154 h 424"/>
                  <a:gd name="T14" fmla="*/ 325 w 433"/>
                  <a:gd name="T15" fmla="*/ 174 h 424"/>
                  <a:gd name="T16" fmla="*/ 313 w 433"/>
                  <a:gd name="T17" fmla="*/ 187 h 424"/>
                  <a:gd name="T18" fmla="*/ 273 w 433"/>
                  <a:gd name="T19" fmla="*/ 229 h 424"/>
                  <a:gd name="T20" fmla="*/ 232 w 433"/>
                  <a:gd name="T21" fmla="*/ 187 h 424"/>
                  <a:gd name="T22" fmla="*/ 219 w 433"/>
                  <a:gd name="T23" fmla="*/ 174 h 424"/>
                  <a:gd name="T24" fmla="*/ 225 w 433"/>
                  <a:gd name="T25" fmla="*/ 154 h 424"/>
                  <a:gd name="T26" fmla="*/ 184 w 433"/>
                  <a:gd name="T27" fmla="*/ 265 h 424"/>
                  <a:gd name="T28" fmla="*/ 185 w 433"/>
                  <a:gd name="T29" fmla="*/ 265 h 424"/>
                  <a:gd name="T30" fmla="*/ 224 w 433"/>
                  <a:gd name="T31" fmla="*/ 223 h 424"/>
                  <a:gd name="T32" fmla="*/ 262 w 433"/>
                  <a:gd name="T33" fmla="*/ 287 h 424"/>
                  <a:gd name="T34" fmla="*/ 266 w 433"/>
                  <a:gd name="T35" fmla="*/ 259 h 424"/>
                  <a:gd name="T36" fmla="*/ 261 w 433"/>
                  <a:gd name="T37" fmla="*/ 249 h 424"/>
                  <a:gd name="T38" fmla="*/ 272 w 433"/>
                  <a:gd name="T39" fmla="*/ 238 h 424"/>
                  <a:gd name="T40" fmla="*/ 283 w 433"/>
                  <a:gd name="T41" fmla="*/ 249 h 424"/>
                  <a:gd name="T42" fmla="*/ 278 w 433"/>
                  <a:gd name="T43" fmla="*/ 259 h 424"/>
                  <a:gd name="T44" fmla="*/ 282 w 433"/>
                  <a:gd name="T45" fmla="*/ 287 h 424"/>
                  <a:gd name="T46" fmla="*/ 320 w 433"/>
                  <a:gd name="T47" fmla="*/ 223 h 424"/>
                  <a:gd name="T48" fmla="*/ 360 w 433"/>
                  <a:gd name="T49" fmla="*/ 265 h 424"/>
                  <a:gd name="T50" fmla="*/ 360 w 433"/>
                  <a:gd name="T51" fmla="*/ 358 h 424"/>
                  <a:gd name="T52" fmla="*/ 360 w 433"/>
                  <a:gd name="T53" fmla="*/ 358 h 424"/>
                  <a:gd name="T54" fmla="*/ 272 w 433"/>
                  <a:gd name="T55" fmla="*/ 372 h 424"/>
                  <a:gd name="T56" fmla="*/ 184 w 433"/>
                  <a:gd name="T57" fmla="*/ 358 h 424"/>
                  <a:gd name="T58" fmla="*/ 184 w 433"/>
                  <a:gd name="T59" fmla="*/ 358 h 424"/>
                  <a:gd name="T60" fmla="*/ 184 w 433"/>
                  <a:gd name="T61" fmla="*/ 265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3" h="424">
                    <a:moveTo>
                      <a:pt x="0" y="424"/>
                    </a:moveTo>
                    <a:cubicBezTo>
                      <a:pt x="433" y="424"/>
                      <a:pt x="433" y="424"/>
                      <a:pt x="433" y="424"/>
                    </a:cubicBezTo>
                    <a:cubicBezTo>
                      <a:pt x="433" y="0"/>
                      <a:pt x="433" y="0"/>
                      <a:pt x="433" y="0"/>
                    </a:cubicBezTo>
                    <a:cubicBezTo>
                      <a:pt x="201" y="11"/>
                      <a:pt x="15" y="194"/>
                      <a:pt x="0" y="424"/>
                    </a:cubicBezTo>
                    <a:close/>
                    <a:moveTo>
                      <a:pt x="225" y="154"/>
                    </a:moveTo>
                    <a:cubicBezTo>
                      <a:pt x="227" y="127"/>
                      <a:pt x="247" y="106"/>
                      <a:pt x="272" y="106"/>
                    </a:cubicBezTo>
                    <a:cubicBezTo>
                      <a:pt x="297" y="106"/>
                      <a:pt x="317" y="127"/>
                      <a:pt x="319" y="154"/>
                    </a:cubicBezTo>
                    <a:cubicBezTo>
                      <a:pt x="325" y="156"/>
                      <a:pt x="328" y="165"/>
                      <a:pt x="325" y="174"/>
                    </a:cubicBezTo>
                    <a:cubicBezTo>
                      <a:pt x="323" y="182"/>
                      <a:pt x="318" y="187"/>
                      <a:pt x="313" y="187"/>
                    </a:cubicBezTo>
                    <a:cubicBezTo>
                      <a:pt x="305" y="209"/>
                      <a:pt x="291" y="229"/>
                      <a:pt x="273" y="229"/>
                    </a:cubicBezTo>
                    <a:cubicBezTo>
                      <a:pt x="256" y="229"/>
                      <a:pt x="240" y="209"/>
                      <a:pt x="232" y="187"/>
                    </a:cubicBezTo>
                    <a:cubicBezTo>
                      <a:pt x="226" y="187"/>
                      <a:pt x="221" y="182"/>
                      <a:pt x="219" y="174"/>
                    </a:cubicBezTo>
                    <a:cubicBezTo>
                      <a:pt x="216" y="165"/>
                      <a:pt x="219" y="156"/>
                      <a:pt x="225" y="154"/>
                    </a:cubicBezTo>
                    <a:close/>
                    <a:moveTo>
                      <a:pt x="184" y="265"/>
                    </a:moveTo>
                    <a:cubicBezTo>
                      <a:pt x="185" y="265"/>
                      <a:pt x="185" y="265"/>
                      <a:pt x="185" y="265"/>
                    </a:cubicBezTo>
                    <a:cubicBezTo>
                      <a:pt x="188" y="248"/>
                      <a:pt x="203" y="233"/>
                      <a:pt x="224" y="223"/>
                    </a:cubicBezTo>
                    <a:cubicBezTo>
                      <a:pt x="262" y="287"/>
                      <a:pt x="262" y="287"/>
                      <a:pt x="262" y="287"/>
                    </a:cubicBezTo>
                    <a:cubicBezTo>
                      <a:pt x="266" y="259"/>
                      <a:pt x="266" y="259"/>
                      <a:pt x="266" y="259"/>
                    </a:cubicBezTo>
                    <a:cubicBezTo>
                      <a:pt x="263" y="257"/>
                      <a:pt x="261" y="253"/>
                      <a:pt x="261" y="249"/>
                    </a:cubicBezTo>
                    <a:cubicBezTo>
                      <a:pt x="261" y="243"/>
                      <a:pt x="266" y="238"/>
                      <a:pt x="272" y="238"/>
                    </a:cubicBezTo>
                    <a:cubicBezTo>
                      <a:pt x="278" y="238"/>
                      <a:pt x="283" y="243"/>
                      <a:pt x="283" y="249"/>
                    </a:cubicBezTo>
                    <a:cubicBezTo>
                      <a:pt x="283" y="253"/>
                      <a:pt x="281" y="257"/>
                      <a:pt x="278" y="259"/>
                    </a:cubicBezTo>
                    <a:cubicBezTo>
                      <a:pt x="282" y="287"/>
                      <a:pt x="282" y="287"/>
                      <a:pt x="282" y="287"/>
                    </a:cubicBezTo>
                    <a:cubicBezTo>
                      <a:pt x="320" y="223"/>
                      <a:pt x="320" y="223"/>
                      <a:pt x="320" y="223"/>
                    </a:cubicBezTo>
                    <a:cubicBezTo>
                      <a:pt x="341" y="233"/>
                      <a:pt x="356" y="248"/>
                      <a:pt x="360" y="265"/>
                    </a:cubicBezTo>
                    <a:cubicBezTo>
                      <a:pt x="360" y="358"/>
                      <a:pt x="360" y="358"/>
                      <a:pt x="360" y="358"/>
                    </a:cubicBezTo>
                    <a:cubicBezTo>
                      <a:pt x="360" y="358"/>
                      <a:pt x="360" y="358"/>
                      <a:pt x="360" y="358"/>
                    </a:cubicBezTo>
                    <a:cubicBezTo>
                      <a:pt x="356" y="366"/>
                      <a:pt x="318" y="372"/>
                      <a:pt x="272" y="372"/>
                    </a:cubicBezTo>
                    <a:cubicBezTo>
                      <a:pt x="226" y="372"/>
                      <a:pt x="188" y="366"/>
                      <a:pt x="184" y="358"/>
                    </a:cubicBezTo>
                    <a:cubicBezTo>
                      <a:pt x="184" y="358"/>
                      <a:pt x="184" y="358"/>
                      <a:pt x="184" y="358"/>
                    </a:cubicBezTo>
                    <a:lnTo>
                      <a:pt x="184" y="2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Freeform 379">
                <a:extLst>
                  <a:ext uri="{FF2B5EF4-FFF2-40B4-BE49-F238E27FC236}">
                    <a16:creationId xmlns:a16="http://schemas.microsoft.com/office/drawing/2014/main" xmlns="" id="{D3A821AF-0C43-4BE8-8279-8EDE8BF0EE86}"/>
                  </a:ext>
                </a:extLst>
              </p:cNvPr>
              <p:cNvSpPr>
                <a:spLocks noEditPoints="1"/>
              </p:cNvSpPr>
              <p:nvPr/>
            </p:nvSpPr>
            <p:spPr bwMode="auto">
              <a:xfrm>
                <a:off x="6932170" y="3445989"/>
                <a:ext cx="292093" cy="285240"/>
              </a:xfrm>
              <a:custGeom>
                <a:avLst/>
                <a:gdLst>
                  <a:gd name="T0" fmla="*/ 433 w 433"/>
                  <a:gd name="T1" fmla="*/ 423 h 423"/>
                  <a:gd name="T2" fmla="*/ 433 w 433"/>
                  <a:gd name="T3" fmla="*/ 0 h 423"/>
                  <a:gd name="T4" fmla="*/ 0 w 433"/>
                  <a:gd name="T5" fmla="*/ 0 h 423"/>
                  <a:gd name="T6" fmla="*/ 433 w 433"/>
                  <a:gd name="T7" fmla="*/ 423 h 423"/>
                  <a:gd name="T8" fmla="*/ 266 w 433"/>
                  <a:gd name="T9" fmla="*/ 58 h 423"/>
                  <a:gd name="T10" fmla="*/ 387 w 433"/>
                  <a:gd name="T11" fmla="*/ 180 h 423"/>
                  <a:gd name="T12" fmla="*/ 266 w 433"/>
                  <a:gd name="T13" fmla="*/ 302 h 423"/>
                  <a:gd name="T14" fmla="*/ 144 w 433"/>
                  <a:gd name="T15" fmla="*/ 180 h 423"/>
                  <a:gd name="T16" fmla="*/ 266 w 433"/>
                  <a:gd name="T17" fmla="*/ 5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 h="423">
                    <a:moveTo>
                      <a:pt x="433" y="423"/>
                    </a:moveTo>
                    <a:cubicBezTo>
                      <a:pt x="433" y="0"/>
                      <a:pt x="433" y="0"/>
                      <a:pt x="433" y="0"/>
                    </a:cubicBezTo>
                    <a:cubicBezTo>
                      <a:pt x="0" y="0"/>
                      <a:pt x="0" y="0"/>
                      <a:pt x="0" y="0"/>
                    </a:cubicBezTo>
                    <a:cubicBezTo>
                      <a:pt x="15" y="229"/>
                      <a:pt x="201" y="412"/>
                      <a:pt x="433" y="423"/>
                    </a:cubicBezTo>
                    <a:close/>
                    <a:moveTo>
                      <a:pt x="266" y="58"/>
                    </a:moveTo>
                    <a:cubicBezTo>
                      <a:pt x="332" y="58"/>
                      <a:pt x="387" y="112"/>
                      <a:pt x="387" y="180"/>
                    </a:cubicBezTo>
                    <a:cubicBezTo>
                      <a:pt x="387" y="247"/>
                      <a:pt x="332" y="302"/>
                      <a:pt x="266" y="302"/>
                    </a:cubicBezTo>
                    <a:cubicBezTo>
                      <a:pt x="199" y="302"/>
                      <a:pt x="144" y="247"/>
                      <a:pt x="144" y="180"/>
                    </a:cubicBezTo>
                    <a:cubicBezTo>
                      <a:pt x="144" y="112"/>
                      <a:pt x="199" y="58"/>
                      <a:pt x="266"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Freeform 380">
                <a:extLst>
                  <a:ext uri="{FF2B5EF4-FFF2-40B4-BE49-F238E27FC236}">
                    <a16:creationId xmlns:a16="http://schemas.microsoft.com/office/drawing/2014/main" xmlns="" id="{C4A664D2-0FE2-4D70-8D7D-6867330659A7}"/>
                  </a:ext>
                </a:extLst>
              </p:cNvPr>
              <p:cNvSpPr>
                <a:spLocks noEditPoints="1"/>
              </p:cNvSpPr>
              <p:nvPr/>
            </p:nvSpPr>
            <p:spPr bwMode="auto">
              <a:xfrm>
                <a:off x="7049521" y="3504522"/>
                <a:ext cx="124204" cy="125631"/>
              </a:xfrm>
              <a:custGeom>
                <a:avLst/>
                <a:gdLst>
                  <a:gd name="T0" fmla="*/ 92 w 184"/>
                  <a:gd name="T1" fmla="*/ 186 h 186"/>
                  <a:gd name="T2" fmla="*/ 184 w 184"/>
                  <a:gd name="T3" fmla="*/ 93 h 186"/>
                  <a:gd name="T4" fmla="*/ 92 w 184"/>
                  <a:gd name="T5" fmla="*/ 0 h 186"/>
                  <a:gd name="T6" fmla="*/ 0 w 184"/>
                  <a:gd name="T7" fmla="*/ 93 h 186"/>
                  <a:gd name="T8" fmla="*/ 92 w 184"/>
                  <a:gd name="T9" fmla="*/ 186 h 186"/>
                  <a:gd name="T10" fmla="*/ 84 w 184"/>
                  <a:gd name="T11" fmla="*/ 101 h 186"/>
                  <a:gd name="T12" fmla="*/ 54 w 184"/>
                  <a:gd name="T13" fmla="*/ 71 h 186"/>
                  <a:gd name="T14" fmla="*/ 82 w 184"/>
                  <a:gd name="T15" fmla="*/ 42 h 186"/>
                  <a:gd name="T16" fmla="*/ 82 w 184"/>
                  <a:gd name="T17" fmla="*/ 26 h 186"/>
                  <a:gd name="T18" fmla="*/ 98 w 184"/>
                  <a:gd name="T19" fmla="*/ 26 h 186"/>
                  <a:gd name="T20" fmla="*/ 98 w 184"/>
                  <a:gd name="T21" fmla="*/ 41 h 186"/>
                  <a:gd name="T22" fmla="*/ 122 w 184"/>
                  <a:gd name="T23" fmla="*/ 46 h 186"/>
                  <a:gd name="T24" fmla="*/ 117 w 184"/>
                  <a:gd name="T25" fmla="*/ 65 h 186"/>
                  <a:gd name="T26" fmla="*/ 93 w 184"/>
                  <a:gd name="T27" fmla="*/ 59 h 186"/>
                  <a:gd name="T28" fmla="*/ 79 w 184"/>
                  <a:gd name="T29" fmla="*/ 68 h 186"/>
                  <a:gd name="T30" fmla="*/ 99 w 184"/>
                  <a:gd name="T31" fmla="*/ 82 h 186"/>
                  <a:gd name="T32" fmla="*/ 126 w 184"/>
                  <a:gd name="T33" fmla="*/ 113 h 186"/>
                  <a:gd name="T34" fmla="*/ 97 w 184"/>
                  <a:gd name="T35" fmla="*/ 143 h 186"/>
                  <a:gd name="T36" fmla="*/ 97 w 184"/>
                  <a:gd name="T37" fmla="*/ 159 h 186"/>
                  <a:gd name="T38" fmla="*/ 81 w 184"/>
                  <a:gd name="T39" fmla="*/ 159 h 186"/>
                  <a:gd name="T40" fmla="*/ 81 w 184"/>
                  <a:gd name="T41" fmla="*/ 144 h 186"/>
                  <a:gd name="T42" fmla="*/ 53 w 184"/>
                  <a:gd name="T43" fmla="*/ 137 h 186"/>
                  <a:gd name="T44" fmla="*/ 58 w 184"/>
                  <a:gd name="T45" fmla="*/ 118 h 186"/>
                  <a:gd name="T46" fmla="*/ 85 w 184"/>
                  <a:gd name="T47" fmla="*/ 125 h 186"/>
                  <a:gd name="T48" fmla="*/ 101 w 184"/>
                  <a:gd name="T49" fmla="*/ 115 h 186"/>
                  <a:gd name="T50" fmla="*/ 84 w 184"/>
                  <a:gd name="T51" fmla="*/ 10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186">
                    <a:moveTo>
                      <a:pt x="92" y="186"/>
                    </a:moveTo>
                    <a:cubicBezTo>
                      <a:pt x="142" y="186"/>
                      <a:pt x="184" y="144"/>
                      <a:pt x="184" y="93"/>
                    </a:cubicBezTo>
                    <a:cubicBezTo>
                      <a:pt x="184" y="42"/>
                      <a:pt x="142" y="0"/>
                      <a:pt x="92" y="0"/>
                    </a:cubicBezTo>
                    <a:cubicBezTo>
                      <a:pt x="41" y="0"/>
                      <a:pt x="0" y="42"/>
                      <a:pt x="0" y="93"/>
                    </a:cubicBezTo>
                    <a:cubicBezTo>
                      <a:pt x="0" y="144"/>
                      <a:pt x="41" y="186"/>
                      <a:pt x="92" y="186"/>
                    </a:cubicBezTo>
                    <a:close/>
                    <a:moveTo>
                      <a:pt x="84" y="101"/>
                    </a:moveTo>
                    <a:cubicBezTo>
                      <a:pt x="66" y="95"/>
                      <a:pt x="54" y="87"/>
                      <a:pt x="54" y="71"/>
                    </a:cubicBezTo>
                    <a:cubicBezTo>
                      <a:pt x="54" y="56"/>
                      <a:pt x="65" y="45"/>
                      <a:pt x="82" y="42"/>
                    </a:cubicBezTo>
                    <a:cubicBezTo>
                      <a:pt x="82" y="26"/>
                      <a:pt x="82" y="26"/>
                      <a:pt x="82" y="26"/>
                    </a:cubicBezTo>
                    <a:cubicBezTo>
                      <a:pt x="98" y="26"/>
                      <a:pt x="98" y="26"/>
                      <a:pt x="98" y="26"/>
                    </a:cubicBezTo>
                    <a:cubicBezTo>
                      <a:pt x="98" y="41"/>
                      <a:pt x="98" y="41"/>
                      <a:pt x="98" y="41"/>
                    </a:cubicBezTo>
                    <a:cubicBezTo>
                      <a:pt x="109" y="41"/>
                      <a:pt x="116" y="43"/>
                      <a:pt x="122" y="46"/>
                    </a:cubicBezTo>
                    <a:cubicBezTo>
                      <a:pt x="117" y="65"/>
                      <a:pt x="117" y="65"/>
                      <a:pt x="117" y="65"/>
                    </a:cubicBezTo>
                    <a:cubicBezTo>
                      <a:pt x="113" y="63"/>
                      <a:pt x="105" y="59"/>
                      <a:pt x="93" y="59"/>
                    </a:cubicBezTo>
                    <a:cubicBezTo>
                      <a:pt x="83" y="59"/>
                      <a:pt x="79" y="64"/>
                      <a:pt x="79" y="68"/>
                    </a:cubicBezTo>
                    <a:cubicBezTo>
                      <a:pt x="79" y="73"/>
                      <a:pt x="85" y="77"/>
                      <a:pt x="99" y="82"/>
                    </a:cubicBezTo>
                    <a:cubicBezTo>
                      <a:pt x="119" y="89"/>
                      <a:pt x="126" y="98"/>
                      <a:pt x="126" y="113"/>
                    </a:cubicBezTo>
                    <a:cubicBezTo>
                      <a:pt x="126" y="127"/>
                      <a:pt x="116" y="139"/>
                      <a:pt x="97" y="143"/>
                    </a:cubicBezTo>
                    <a:cubicBezTo>
                      <a:pt x="97" y="159"/>
                      <a:pt x="97" y="159"/>
                      <a:pt x="97" y="159"/>
                    </a:cubicBezTo>
                    <a:cubicBezTo>
                      <a:pt x="81" y="159"/>
                      <a:pt x="81" y="159"/>
                      <a:pt x="81" y="159"/>
                    </a:cubicBezTo>
                    <a:cubicBezTo>
                      <a:pt x="81" y="144"/>
                      <a:pt x="81" y="144"/>
                      <a:pt x="81" y="144"/>
                    </a:cubicBezTo>
                    <a:cubicBezTo>
                      <a:pt x="70" y="143"/>
                      <a:pt x="60" y="140"/>
                      <a:pt x="53" y="137"/>
                    </a:cubicBezTo>
                    <a:cubicBezTo>
                      <a:pt x="58" y="118"/>
                      <a:pt x="58" y="118"/>
                      <a:pt x="58" y="118"/>
                    </a:cubicBezTo>
                    <a:cubicBezTo>
                      <a:pt x="65" y="122"/>
                      <a:pt x="75" y="125"/>
                      <a:pt x="85" y="125"/>
                    </a:cubicBezTo>
                    <a:cubicBezTo>
                      <a:pt x="95" y="125"/>
                      <a:pt x="101" y="121"/>
                      <a:pt x="101" y="115"/>
                    </a:cubicBezTo>
                    <a:cubicBezTo>
                      <a:pt x="101" y="109"/>
                      <a:pt x="96" y="105"/>
                      <a:pt x="84"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Freeform 381">
                <a:extLst>
                  <a:ext uri="{FF2B5EF4-FFF2-40B4-BE49-F238E27FC236}">
                    <a16:creationId xmlns:a16="http://schemas.microsoft.com/office/drawing/2014/main" xmlns="" id="{85F038E5-16D5-4B90-9D17-99A4B81675B2}"/>
                  </a:ext>
                </a:extLst>
              </p:cNvPr>
              <p:cNvSpPr>
                <a:spLocks noEditPoints="1"/>
              </p:cNvSpPr>
              <p:nvPr/>
            </p:nvSpPr>
            <p:spPr bwMode="auto">
              <a:xfrm>
                <a:off x="7313918" y="3182735"/>
                <a:ext cx="120206" cy="150472"/>
              </a:xfrm>
              <a:custGeom>
                <a:avLst/>
                <a:gdLst>
                  <a:gd name="T0" fmla="*/ 89 w 178"/>
                  <a:gd name="T1" fmla="*/ 0 h 223"/>
                  <a:gd name="T2" fmla="*/ 0 w 178"/>
                  <a:gd name="T3" fmla="*/ 89 h 223"/>
                  <a:gd name="T4" fmla="*/ 42 w 178"/>
                  <a:gd name="T5" fmla="*/ 182 h 223"/>
                  <a:gd name="T6" fmla="*/ 40 w 178"/>
                  <a:gd name="T7" fmla="*/ 223 h 223"/>
                  <a:gd name="T8" fmla="*/ 48 w 178"/>
                  <a:gd name="T9" fmla="*/ 221 h 223"/>
                  <a:gd name="T10" fmla="*/ 134 w 178"/>
                  <a:gd name="T11" fmla="*/ 221 h 223"/>
                  <a:gd name="T12" fmla="*/ 140 w 178"/>
                  <a:gd name="T13" fmla="*/ 222 h 223"/>
                  <a:gd name="T14" fmla="*/ 138 w 178"/>
                  <a:gd name="T15" fmla="*/ 180 h 223"/>
                  <a:gd name="T16" fmla="*/ 178 w 178"/>
                  <a:gd name="T17" fmla="*/ 89 h 223"/>
                  <a:gd name="T18" fmla="*/ 89 w 178"/>
                  <a:gd name="T19" fmla="*/ 0 h 223"/>
                  <a:gd name="T20" fmla="*/ 125 w 178"/>
                  <a:gd name="T21" fmla="*/ 167 h 223"/>
                  <a:gd name="T22" fmla="*/ 118 w 178"/>
                  <a:gd name="T23" fmla="*/ 173 h 223"/>
                  <a:gd name="T24" fmla="*/ 120 w 178"/>
                  <a:gd name="T25" fmla="*/ 205 h 223"/>
                  <a:gd name="T26" fmla="*/ 60 w 178"/>
                  <a:gd name="T27" fmla="*/ 205 h 223"/>
                  <a:gd name="T28" fmla="*/ 61 w 178"/>
                  <a:gd name="T29" fmla="*/ 174 h 223"/>
                  <a:gd name="T30" fmla="*/ 55 w 178"/>
                  <a:gd name="T31" fmla="*/ 168 h 223"/>
                  <a:gd name="T32" fmla="*/ 18 w 178"/>
                  <a:gd name="T33" fmla="*/ 89 h 223"/>
                  <a:gd name="T34" fmla="*/ 89 w 178"/>
                  <a:gd name="T35" fmla="*/ 19 h 223"/>
                  <a:gd name="T36" fmla="*/ 159 w 178"/>
                  <a:gd name="T37" fmla="*/ 89 h 223"/>
                  <a:gd name="T38" fmla="*/ 125 w 178"/>
                  <a:gd name="T39" fmla="*/ 16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8" h="223">
                    <a:moveTo>
                      <a:pt x="89" y="0"/>
                    </a:moveTo>
                    <a:cubicBezTo>
                      <a:pt x="40" y="0"/>
                      <a:pt x="0" y="40"/>
                      <a:pt x="0" y="89"/>
                    </a:cubicBezTo>
                    <a:cubicBezTo>
                      <a:pt x="0" y="122"/>
                      <a:pt x="17" y="160"/>
                      <a:pt x="42" y="182"/>
                    </a:cubicBezTo>
                    <a:cubicBezTo>
                      <a:pt x="40" y="223"/>
                      <a:pt x="40" y="223"/>
                      <a:pt x="40" y="223"/>
                    </a:cubicBezTo>
                    <a:cubicBezTo>
                      <a:pt x="42" y="221"/>
                      <a:pt x="45" y="221"/>
                      <a:pt x="48" y="221"/>
                    </a:cubicBezTo>
                    <a:cubicBezTo>
                      <a:pt x="134" y="221"/>
                      <a:pt x="134" y="221"/>
                      <a:pt x="134" y="221"/>
                    </a:cubicBezTo>
                    <a:cubicBezTo>
                      <a:pt x="136" y="221"/>
                      <a:pt x="138" y="221"/>
                      <a:pt x="140" y="222"/>
                    </a:cubicBezTo>
                    <a:cubicBezTo>
                      <a:pt x="138" y="180"/>
                      <a:pt x="138" y="180"/>
                      <a:pt x="138" y="180"/>
                    </a:cubicBezTo>
                    <a:cubicBezTo>
                      <a:pt x="162" y="158"/>
                      <a:pt x="178" y="121"/>
                      <a:pt x="178" y="89"/>
                    </a:cubicBezTo>
                    <a:cubicBezTo>
                      <a:pt x="178" y="40"/>
                      <a:pt x="138" y="0"/>
                      <a:pt x="89" y="0"/>
                    </a:cubicBezTo>
                    <a:close/>
                    <a:moveTo>
                      <a:pt x="125" y="167"/>
                    </a:moveTo>
                    <a:cubicBezTo>
                      <a:pt x="118" y="173"/>
                      <a:pt x="118" y="173"/>
                      <a:pt x="118" y="173"/>
                    </a:cubicBezTo>
                    <a:cubicBezTo>
                      <a:pt x="120" y="205"/>
                      <a:pt x="120" y="205"/>
                      <a:pt x="120" y="205"/>
                    </a:cubicBezTo>
                    <a:cubicBezTo>
                      <a:pt x="60" y="205"/>
                      <a:pt x="60" y="205"/>
                      <a:pt x="60" y="205"/>
                    </a:cubicBezTo>
                    <a:cubicBezTo>
                      <a:pt x="61" y="174"/>
                      <a:pt x="61" y="174"/>
                      <a:pt x="61" y="174"/>
                    </a:cubicBezTo>
                    <a:cubicBezTo>
                      <a:pt x="55" y="168"/>
                      <a:pt x="55" y="168"/>
                      <a:pt x="55" y="168"/>
                    </a:cubicBezTo>
                    <a:cubicBezTo>
                      <a:pt x="33" y="149"/>
                      <a:pt x="18" y="117"/>
                      <a:pt x="18" y="89"/>
                    </a:cubicBezTo>
                    <a:cubicBezTo>
                      <a:pt x="18" y="50"/>
                      <a:pt x="50" y="19"/>
                      <a:pt x="89" y="19"/>
                    </a:cubicBezTo>
                    <a:cubicBezTo>
                      <a:pt x="128" y="19"/>
                      <a:pt x="159" y="50"/>
                      <a:pt x="159" y="89"/>
                    </a:cubicBezTo>
                    <a:cubicBezTo>
                      <a:pt x="159" y="116"/>
                      <a:pt x="145" y="148"/>
                      <a:pt x="125"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Freeform 382">
                <a:extLst>
                  <a:ext uri="{FF2B5EF4-FFF2-40B4-BE49-F238E27FC236}">
                    <a16:creationId xmlns:a16="http://schemas.microsoft.com/office/drawing/2014/main" xmlns="" id="{18257AA2-69E4-443E-9C67-A423F044272D}"/>
                  </a:ext>
                </a:extLst>
              </p:cNvPr>
              <p:cNvSpPr>
                <a:spLocks/>
              </p:cNvSpPr>
              <p:nvPr/>
            </p:nvSpPr>
            <p:spPr bwMode="auto">
              <a:xfrm>
                <a:off x="7338188" y="3335205"/>
                <a:ext cx="73666" cy="14847"/>
              </a:xfrm>
              <a:custGeom>
                <a:avLst/>
                <a:gdLst>
                  <a:gd name="T0" fmla="*/ 98 w 109"/>
                  <a:gd name="T1" fmla="*/ 0 h 22"/>
                  <a:gd name="T2" fmla="*/ 12 w 109"/>
                  <a:gd name="T3" fmla="*/ 0 h 22"/>
                  <a:gd name="T4" fmla="*/ 0 w 109"/>
                  <a:gd name="T5" fmla="*/ 11 h 22"/>
                  <a:gd name="T6" fmla="*/ 12 w 109"/>
                  <a:gd name="T7" fmla="*/ 22 h 22"/>
                  <a:gd name="T8" fmla="*/ 98 w 109"/>
                  <a:gd name="T9" fmla="*/ 22 h 22"/>
                  <a:gd name="T10" fmla="*/ 109 w 109"/>
                  <a:gd name="T11" fmla="*/ 11 h 22"/>
                  <a:gd name="T12" fmla="*/ 98 w 10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09" h="22">
                    <a:moveTo>
                      <a:pt x="98" y="0"/>
                    </a:moveTo>
                    <a:cubicBezTo>
                      <a:pt x="12" y="0"/>
                      <a:pt x="12" y="0"/>
                      <a:pt x="12" y="0"/>
                    </a:cubicBezTo>
                    <a:cubicBezTo>
                      <a:pt x="5" y="0"/>
                      <a:pt x="0" y="5"/>
                      <a:pt x="0" y="11"/>
                    </a:cubicBezTo>
                    <a:cubicBezTo>
                      <a:pt x="0" y="17"/>
                      <a:pt x="5" y="22"/>
                      <a:pt x="12" y="22"/>
                    </a:cubicBezTo>
                    <a:cubicBezTo>
                      <a:pt x="98" y="22"/>
                      <a:pt x="98" y="22"/>
                      <a:pt x="98" y="22"/>
                    </a:cubicBezTo>
                    <a:cubicBezTo>
                      <a:pt x="104" y="22"/>
                      <a:pt x="109" y="17"/>
                      <a:pt x="109" y="11"/>
                    </a:cubicBezTo>
                    <a:cubicBezTo>
                      <a:pt x="109" y="5"/>
                      <a:pt x="104" y="0"/>
                      <a:pt x="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Freeform 383">
                <a:extLst>
                  <a:ext uri="{FF2B5EF4-FFF2-40B4-BE49-F238E27FC236}">
                    <a16:creationId xmlns:a16="http://schemas.microsoft.com/office/drawing/2014/main" xmlns="" id="{8D5EA91A-E49D-461A-8EBA-A5E167352F18}"/>
                  </a:ext>
                </a:extLst>
              </p:cNvPr>
              <p:cNvSpPr>
                <a:spLocks/>
              </p:cNvSpPr>
              <p:nvPr/>
            </p:nvSpPr>
            <p:spPr bwMode="auto">
              <a:xfrm>
                <a:off x="7341043" y="3352908"/>
                <a:ext cx="67384" cy="14847"/>
              </a:xfrm>
              <a:custGeom>
                <a:avLst/>
                <a:gdLst>
                  <a:gd name="T0" fmla="*/ 90 w 100"/>
                  <a:gd name="T1" fmla="*/ 0 h 22"/>
                  <a:gd name="T2" fmla="*/ 10 w 100"/>
                  <a:gd name="T3" fmla="*/ 0 h 22"/>
                  <a:gd name="T4" fmla="*/ 0 w 100"/>
                  <a:gd name="T5" fmla="*/ 11 h 22"/>
                  <a:gd name="T6" fmla="*/ 10 w 100"/>
                  <a:gd name="T7" fmla="*/ 22 h 22"/>
                  <a:gd name="T8" fmla="*/ 90 w 100"/>
                  <a:gd name="T9" fmla="*/ 22 h 22"/>
                  <a:gd name="T10" fmla="*/ 100 w 100"/>
                  <a:gd name="T11" fmla="*/ 11 h 22"/>
                  <a:gd name="T12" fmla="*/ 90 w 100"/>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00" h="22">
                    <a:moveTo>
                      <a:pt x="90" y="0"/>
                    </a:moveTo>
                    <a:cubicBezTo>
                      <a:pt x="10" y="0"/>
                      <a:pt x="10" y="0"/>
                      <a:pt x="10" y="0"/>
                    </a:cubicBezTo>
                    <a:cubicBezTo>
                      <a:pt x="5" y="0"/>
                      <a:pt x="0" y="5"/>
                      <a:pt x="0" y="11"/>
                    </a:cubicBezTo>
                    <a:cubicBezTo>
                      <a:pt x="0" y="17"/>
                      <a:pt x="5" y="22"/>
                      <a:pt x="10" y="22"/>
                    </a:cubicBezTo>
                    <a:cubicBezTo>
                      <a:pt x="90" y="22"/>
                      <a:pt x="90" y="22"/>
                      <a:pt x="90" y="22"/>
                    </a:cubicBezTo>
                    <a:cubicBezTo>
                      <a:pt x="95" y="22"/>
                      <a:pt x="100" y="17"/>
                      <a:pt x="100" y="11"/>
                    </a:cubicBezTo>
                    <a:cubicBezTo>
                      <a:pt x="100" y="5"/>
                      <a:pt x="95" y="0"/>
                      <a:pt x="9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Freeform 384">
                <a:extLst>
                  <a:ext uri="{FF2B5EF4-FFF2-40B4-BE49-F238E27FC236}">
                    <a16:creationId xmlns:a16="http://schemas.microsoft.com/office/drawing/2014/main" xmlns="" id="{736BE574-52AA-4EA0-9B13-9307E4FAB162}"/>
                  </a:ext>
                </a:extLst>
              </p:cNvPr>
              <p:cNvSpPr>
                <a:spLocks/>
              </p:cNvSpPr>
              <p:nvPr/>
            </p:nvSpPr>
            <p:spPr bwMode="auto">
              <a:xfrm>
                <a:off x="7347039" y="3370325"/>
                <a:ext cx="55392" cy="15418"/>
              </a:xfrm>
              <a:custGeom>
                <a:avLst/>
                <a:gdLst>
                  <a:gd name="T0" fmla="*/ 74 w 82"/>
                  <a:gd name="T1" fmla="*/ 0 h 23"/>
                  <a:gd name="T2" fmla="*/ 9 w 82"/>
                  <a:gd name="T3" fmla="*/ 0 h 23"/>
                  <a:gd name="T4" fmla="*/ 0 w 82"/>
                  <a:gd name="T5" fmla="*/ 12 h 23"/>
                  <a:gd name="T6" fmla="*/ 9 w 82"/>
                  <a:gd name="T7" fmla="*/ 23 h 23"/>
                  <a:gd name="T8" fmla="*/ 74 w 82"/>
                  <a:gd name="T9" fmla="*/ 23 h 23"/>
                  <a:gd name="T10" fmla="*/ 82 w 82"/>
                  <a:gd name="T11" fmla="*/ 12 h 23"/>
                  <a:gd name="T12" fmla="*/ 74 w 8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82" h="23">
                    <a:moveTo>
                      <a:pt x="74" y="0"/>
                    </a:moveTo>
                    <a:cubicBezTo>
                      <a:pt x="9" y="0"/>
                      <a:pt x="9" y="0"/>
                      <a:pt x="9" y="0"/>
                    </a:cubicBezTo>
                    <a:cubicBezTo>
                      <a:pt x="4" y="0"/>
                      <a:pt x="0" y="5"/>
                      <a:pt x="0" y="12"/>
                    </a:cubicBezTo>
                    <a:cubicBezTo>
                      <a:pt x="0" y="18"/>
                      <a:pt x="4" y="23"/>
                      <a:pt x="9" y="23"/>
                    </a:cubicBezTo>
                    <a:cubicBezTo>
                      <a:pt x="74" y="23"/>
                      <a:pt x="74" y="23"/>
                      <a:pt x="74" y="23"/>
                    </a:cubicBezTo>
                    <a:cubicBezTo>
                      <a:pt x="79" y="23"/>
                      <a:pt x="82" y="18"/>
                      <a:pt x="82" y="12"/>
                    </a:cubicBezTo>
                    <a:cubicBezTo>
                      <a:pt x="82" y="5"/>
                      <a:pt x="79" y="0"/>
                      <a:pt x="7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Freeform 385">
                <a:extLst>
                  <a:ext uri="{FF2B5EF4-FFF2-40B4-BE49-F238E27FC236}">
                    <a16:creationId xmlns:a16="http://schemas.microsoft.com/office/drawing/2014/main" xmlns="" id="{613412F7-D56F-4B08-A87E-D82893508A5B}"/>
                  </a:ext>
                </a:extLst>
              </p:cNvPr>
              <p:cNvSpPr>
                <a:spLocks/>
              </p:cNvSpPr>
              <p:nvPr/>
            </p:nvSpPr>
            <p:spPr bwMode="auto">
              <a:xfrm>
                <a:off x="7347039" y="3209003"/>
                <a:ext cx="64243" cy="60817"/>
              </a:xfrm>
              <a:custGeom>
                <a:avLst/>
                <a:gdLst>
                  <a:gd name="T0" fmla="*/ 42 w 95"/>
                  <a:gd name="T1" fmla="*/ 0 h 90"/>
                  <a:gd name="T2" fmla="*/ 0 w 95"/>
                  <a:gd name="T3" fmla="*/ 21 h 90"/>
                  <a:gd name="T4" fmla="*/ 35 w 95"/>
                  <a:gd name="T5" fmla="*/ 8 h 90"/>
                  <a:gd name="T6" fmla="*/ 87 w 95"/>
                  <a:gd name="T7" fmla="*/ 60 h 90"/>
                  <a:gd name="T8" fmla="*/ 77 w 95"/>
                  <a:gd name="T9" fmla="*/ 90 h 90"/>
                  <a:gd name="T10" fmla="*/ 95 w 95"/>
                  <a:gd name="T11" fmla="*/ 51 h 90"/>
                  <a:gd name="T12" fmla="*/ 42 w 95"/>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95" h="90">
                    <a:moveTo>
                      <a:pt x="42" y="0"/>
                    </a:moveTo>
                    <a:cubicBezTo>
                      <a:pt x="25" y="0"/>
                      <a:pt x="9" y="8"/>
                      <a:pt x="0" y="21"/>
                    </a:cubicBezTo>
                    <a:cubicBezTo>
                      <a:pt x="9" y="13"/>
                      <a:pt x="21" y="8"/>
                      <a:pt x="35" y="8"/>
                    </a:cubicBezTo>
                    <a:cubicBezTo>
                      <a:pt x="64" y="8"/>
                      <a:pt x="87" y="31"/>
                      <a:pt x="87" y="60"/>
                    </a:cubicBezTo>
                    <a:cubicBezTo>
                      <a:pt x="87" y="71"/>
                      <a:pt x="84" y="81"/>
                      <a:pt x="77" y="90"/>
                    </a:cubicBezTo>
                    <a:cubicBezTo>
                      <a:pt x="88" y="80"/>
                      <a:pt x="95" y="67"/>
                      <a:pt x="95" y="51"/>
                    </a:cubicBezTo>
                    <a:cubicBezTo>
                      <a:pt x="95" y="23"/>
                      <a:pt x="71" y="0"/>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2" name="TextBox 11">
              <a:extLst>
                <a:ext uri="{FF2B5EF4-FFF2-40B4-BE49-F238E27FC236}">
                  <a16:creationId xmlns:a16="http://schemas.microsoft.com/office/drawing/2014/main" xmlns="" id="{129459F3-4CFB-4AB5-B205-31B08E37099F}"/>
                </a:ext>
              </a:extLst>
            </p:cNvPr>
            <p:cNvSpPr txBox="1">
              <a:spLocks noChangeArrowheads="1"/>
            </p:cNvSpPr>
            <p:nvPr/>
          </p:nvSpPr>
          <p:spPr bwMode="auto">
            <a:xfrm>
              <a:off x="8176695" y="2705712"/>
              <a:ext cx="3292043" cy="535532"/>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lnSpc>
                  <a:spcPct val="120000"/>
                </a:lnSpc>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3" name="TextBox 11">
              <a:extLst>
                <a:ext uri="{FF2B5EF4-FFF2-40B4-BE49-F238E27FC236}">
                  <a16:creationId xmlns:a16="http://schemas.microsoft.com/office/drawing/2014/main" xmlns="" id="{FA5028C0-5891-4AF9-843E-BB0E281E0911}"/>
                </a:ext>
              </a:extLst>
            </p:cNvPr>
            <p:cNvSpPr txBox="1">
              <a:spLocks noChangeArrowheads="1"/>
            </p:cNvSpPr>
            <p:nvPr/>
          </p:nvSpPr>
          <p:spPr bwMode="auto">
            <a:xfrm>
              <a:off x="9226108" y="2299880"/>
              <a:ext cx="2242626" cy="400110"/>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2000" b="1"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点击添加标题    </a:t>
              </a:r>
              <a:endParaRPr lang="en-US" altLang="zh-CN" sz="2000" b="1" kern="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4" name="TextBox 11">
              <a:extLst>
                <a:ext uri="{FF2B5EF4-FFF2-40B4-BE49-F238E27FC236}">
                  <a16:creationId xmlns:a16="http://schemas.microsoft.com/office/drawing/2014/main" xmlns="" id="{A843ECBD-FE7D-4ED6-B670-B748D619E472}"/>
                </a:ext>
              </a:extLst>
            </p:cNvPr>
            <p:cNvSpPr txBox="1">
              <a:spLocks noChangeArrowheads="1"/>
            </p:cNvSpPr>
            <p:nvPr/>
          </p:nvSpPr>
          <p:spPr bwMode="auto">
            <a:xfrm>
              <a:off x="8176695" y="5091809"/>
              <a:ext cx="3292043" cy="535532"/>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lnSpc>
                  <a:spcPct val="120000"/>
                </a:lnSpc>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5" name="TextBox 11">
              <a:extLst>
                <a:ext uri="{FF2B5EF4-FFF2-40B4-BE49-F238E27FC236}">
                  <a16:creationId xmlns:a16="http://schemas.microsoft.com/office/drawing/2014/main" xmlns="" id="{87B29319-9BE2-47F1-B242-91CC36AB2162}"/>
                </a:ext>
              </a:extLst>
            </p:cNvPr>
            <p:cNvSpPr txBox="1">
              <a:spLocks noChangeArrowheads="1"/>
            </p:cNvSpPr>
            <p:nvPr/>
          </p:nvSpPr>
          <p:spPr bwMode="auto">
            <a:xfrm>
              <a:off x="9226108" y="4685977"/>
              <a:ext cx="2242626" cy="400110"/>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2000" b="1"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点击添加标题    </a:t>
              </a:r>
              <a:endParaRPr lang="en-US" altLang="zh-CN" sz="2000" b="1" kern="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6" name="TextBox 11">
              <a:extLst>
                <a:ext uri="{FF2B5EF4-FFF2-40B4-BE49-F238E27FC236}">
                  <a16:creationId xmlns:a16="http://schemas.microsoft.com/office/drawing/2014/main" xmlns="" id="{56FFE938-0F23-4A3B-8AE9-DDDD49FDBC82}"/>
                </a:ext>
              </a:extLst>
            </p:cNvPr>
            <p:cNvSpPr txBox="1">
              <a:spLocks noChangeArrowheads="1"/>
            </p:cNvSpPr>
            <p:nvPr/>
          </p:nvSpPr>
          <p:spPr bwMode="auto">
            <a:xfrm>
              <a:off x="740723" y="2705712"/>
              <a:ext cx="3292043" cy="535532"/>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lnSpc>
                  <a:spcPct val="120000"/>
                </a:lnSpc>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7" name="TextBox 11">
              <a:extLst>
                <a:ext uri="{FF2B5EF4-FFF2-40B4-BE49-F238E27FC236}">
                  <a16:creationId xmlns:a16="http://schemas.microsoft.com/office/drawing/2014/main" xmlns="" id="{001B5EBB-B6A4-4B4F-B6F9-1F8797AA2974}"/>
                </a:ext>
              </a:extLst>
            </p:cNvPr>
            <p:cNvSpPr txBox="1">
              <a:spLocks noChangeArrowheads="1"/>
            </p:cNvSpPr>
            <p:nvPr/>
          </p:nvSpPr>
          <p:spPr bwMode="auto">
            <a:xfrm>
              <a:off x="1790129" y="2299880"/>
              <a:ext cx="2242626" cy="400110"/>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2000" b="1"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点击添加标题    </a:t>
              </a:r>
              <a:endParaRPr lang="en-US" altLang="zh-CN" sz="2000" b="1" kern="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8" name="TextBox 11">
              <a:extLst>
                <a:ext uri="{FF2B5EF4-FFF2-40B4-BE49-F238E27FC236}">
                  <a16:creationId xmlns:a16="http://schemas.microsoft.com/office/drawing/2014/main" xmlns="" id="{5408D40B-BB97-4103-A788-E05C6FC013BE}"/>
                </a:ext>
              </a:extLst>
            </p:cNvPr>
            <p:cNvSpPr txBox="1">
              <a:spLocks noChangeArrowheads="1"/>
            </p:cNvSpPr>
            <p:nvPr/>
          </p:nvSpPr>
          <p:spPr bwMode="auto">
            <a:xfrm>
              <a:off x="740723" y="5091809"/>
              <a:ext cx="3292043" cy="535532"/>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lnSpc>
                  <a:spcPct val="120000"/>
                </a:lnSpc>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9" name="TextBox 11">
              <a:extLst>
                <a:ext uri="{FF2B5EF4-FFF2-40B4-BE49-F238E27FC236}">
                  <a16:creationId xmlns:a16="http://schemas.microsoft.com/office/drawing/2014/main" xmlns="" id="{16A1CA11-CE4D-456E-8678-A2C56A14367E}"/>
                </a:ext>
              </a:extLst>
            </p:cNvPr>
            <p:cNvSpPr txBox="1">
              <a:spLocks noChangeArrowheads="1"/>
            </p:cNvSpPr>
            <p:nvPr/>
          </p:nvSpPr>
          <p:spPr bwMode="auto">
            <a:xfrm>
              <a:off x="1790129" y="4685977"/>
              <a:ext cx="2242626" cy="400110"/>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2000" b="1"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点击添加标题    </a:t>
              </a:r>
              <a:endParaRPr lang="en-US" altLang="zh-CN" sz="2000" b="1" kern="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spTree>
    <p:extLst>
      <p:ext uri="{BB962C8B-B14F-4D97-AF65-F5344CB8AC3E}">
        <p14:creationId xmlns:p14="http://schemas.microsoft.com/office/powerpoint/2010/main" val="1329696036"/>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221BB330-C659-4041-8497-81889502ABCF}"/>
              </a:ext>
            </a:extLst>
          </p:cNvPr>
          <p:cNvGrpSpPr/>
          <p:nvPr/>
        </p:nvGrpSpPr>
        <p:grpSpPr>
          <a:xfrm>
            <a:off x="963138" y="247650"/>
            <a:ext cx="3255324" cy="750249"/>
            <a:chOff x="1143155" y="278633"/>
            <a:chExt cx="3255324" cy="750249"/>
          </a:xfrm>
        </p:grpSpPr>
        <p:sp>
          <p:nvSpPr>
            <p:cNvPr id="4" name="TextBox 8">
              <a:extLst>
                <a:ext uri="{FF2B5EF4-FFF2-40B4-BE49-F238E27FC236}">
                  <a16:creationId xmlns:a16="http://schemas.microsoft.com/office/drawing/2014/main" xmlns=""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latin typeface="叶根友行书繁" panose="02010601030101010101" pitchFamily="2" charset="-122"/>
                  <a:ea typeface="叶根友行书繁" panose="02010601030101010101" pitchFamily="2" charset="-122"/>
                  <a:sym typeface="Arial" panose="020B0604020202020204" pitchFamily="34" charset="0"/>
                </a:rPr>
                <a:t>加入标题描述</a:t>
              </a:r>
            </a:p>
          </p:txBody>
        </p:sp>
        <p:sp>
          <p:nvSpPr>
            <p:cNvPr id="5" name="TextBox 8">
              <a:extLst>
                <a:ext uri="{FF2B5EF4-FFF2-40B4-BE49-F238E27FC236}">
                  <a16:creationId xmlns:a16="http://schemas.microsoft.com/office/drawing/2014/main" xmlns=""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200" dirty="0">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6" name="椭圆 5">
            <a:extLst>
              <a:ext uri="{FF2B5EF4-FFF2-40B4-BE49-F238E27FC236}">
                <a16:creationId xmlns:a16="http://schemas.microsoft.com/office/drawing/2014/main" xmlns="" id="{C96BC5B1-A096-4278-95F0-73A80E4B2460}"/>
              </a:ext>
            </a:extLst>
          </p:cNvPr>
          <p:cNvSpPr/>
          <p:nvPr/>
        </p:nvSpPr>
        <p:spPr>
          <a:xfrm flipV="1">
            <a:off x="8136762" y="2292203"/>
            <a:ext cx="881379" cy="881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50000"/>
                </a:schemeClr>
              </a:solidFill>
            </a:endParaRPr>
          </a:p>
        </p:txBody>
      </p:sp>
      <p:sp>
        <p:nvSpPr>
          <p:cNvPr id="7" name="椭圆 6">
            <a:extLst>
              <a:ext uri="{FF2B5EF4-FFF2-40B4-BE49-F238E27FC236}">
                <a16:creationId xmlns:a16="http://schemas.microsoft.com/office/drawing/2014/main" xmlns="" id="{E525ED99-C66D-4BA0-A207-47E3863AE4CF}"/>
              </a:ext>
            </a:extLst>
          </p:cNvPr>
          <p:cNvSpPr/>
          <p:nvPr/>
        </p:nvSpPr>
        <p:spPr>
          <a:xfrm flipV="1">
            <a:off x="4973570" y="2292203"/>
            <a:ext cx="881379" cy="881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50000"/>
                </a:schemeClr>
              </a:solidFill>
            </a:endParaRPr>
          </a:p>
        </p:txBody>
      </p:sp>
      <p:sp>
        <p:nvSpPr>
          <p:cNvPr id="8" name="椭圆 7">
            <a:extLst>
              <a:ext uri="{FF2B5EF4-FFF2-40B4-BE49-F238E27FC236}">
                <a16:creationId xmlns:a16="http://schemas.microsoft.com/office/drawing/2014/main" xmlns="" id="{DB3FEC10-B786-4EE5-9600-2A943CC6ABC1}"/>
              </a:ext>
            </a:extLst>
          </p:cNvPr>
          <p:cNvSpPr/>
          <p:nvPr/>
        </p:nvSpPr>
        <p:spPr>
          <a:xfrm flipV="1">
            <a:off x="1780592" y="2292203"/>
            <a:ext cx="881379" cy="881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50000"/>
                </a:schemeClr>
              </a:solidFill>
            </a:endParaRPr>
          </a:p>
        </p:txBody>
      </p:sp>
      <p:grpSp>
        <p:nvGrpSpPr>
          <p:cNvPr id="9" name="组合 8">
            <a:extLst>
              <a:ext uri="{FF2B5EF4-FFF2-40B4-BE49-F238E27FC236}">
                <a16:creationId xmlns:a16="http://schemas.microsoft.com/office/drawing/2014/main" xmlns="" id="{69D23FF5-5DAD-4BD1-94CC-DC561D212FF4}"/>
              </a:ext>
            </a:extLst>
          </p:cNvPr>
          <p:cNvGrpSpPr/>
          <p:nvPr/>
        </p:nvGrpSpPr>
        <p:grpSpPr>
          <a:xfrm>
            <a:off x="1142741" y="2324915"/>
            <a:ext cx="4170812" cy="2226459"/>
            <a:chOff x="528437" y="1726587"/>
            <a:chExt cx="2808311" cy="1499133"/>
          </a:xfrm>
        </p:grpSpPr>
        <p:sp>
          <p:nvSpPr>
            <p:cNvPr id="10" name="TextBox 13">
              <a:extLst>
                <a:ext uri="{FF2B5EF4-FFF2-40B4-BE49-F238E27FC236}">
                  <a16:creationId xmlns:a16="http://schemas.microsoft.com/office/drawing/2014/main" xmlns="" id="{EE730B43-8640-4904-8D35-148E79BECA30}"/>
                </a:ext>
              </a:extLst>
            </p:cNvPr>
            <p:cNvSpPr txBox="1"/>
            <p:nvPr/>
          </p:nvSpPr>
          <p:spPr>
            <a:xfrm>
              <a:off x="1065982" y="1726587"/>
              <a:ext cx="555675" cy="518085"/>
            </a:xfrm>
            <a:prstGeom prst="rect">
              <a:avLst/>
            </a:prstGeom>
            <a:noFill/>
            <a:effectLst/>
          </p:spPr>
          <p:txBody>
            <a:bodyPr wrap="square" rtlCol="0">
              <a:spAutoFit/>
            </a:bodyPr>
            <a:lstStyle/>
            <a:p>
              <a:r>
                <a:rPr lang="en-US" altLang="zh-CN" sz="4400" b="1" dirty="0">
                  <a:solidFill>
                    <a:schemeClr val="bg1"/>
                  </a:solidFill>
                  <a:latin typeface="微软雅黑" pitchFamily="34" charset="-122"/>
                  <a:ea typeface="微软雅黑" pitchFamily="34" charset="-122"/>
                </a:rPr>
                <a:t>1</a:t>
              </a:r>
              <a:endParaRPr lang="zh-CN" altLang="en-US" sz="4400" b="1" dirty="0">
                <a:solidFill>
                  <a:schemeClr val="bg1"/>
                </a:solidFill>
                <a:latin typeface="微软雅黑" pitchFamily="34" charset="-122"/>
                <a:ea typeface="微软雅黑" pitchFamily="34" charset="-122"/>
              </a:endParaRPr>
            </a:p>
          </p:txBody>
        </p:sp>
        <p:grpSp>
          <p:nvGrpSpPr>
            <p:cNvPr id="11" name="组合 10">
              <a:extLst>
                <a:ext uri="{FF2B5EF4-FFF2-40B4-BE49-F238E27FC236}">
                  <a16:creationId xmlns:a16="http://schemas.microsoft.com/office/drawing/2014/main" xmlns="" id="{120A1F7D-203A-415C-9ABB-A4BCEB410FDD}"/>
                </a:ext>
              </a:extLst>
            </p:cNvPr>
            <p:cNvGrpSpPr/>
            <p:nvPr/>
          </p:nvGrpSpPr>
          <p:grpSpPr>
            <a:xfrm>
              <a:off x="528437" y="2036266"/>
              <a:ext cx="2808311" cy="1189454"/>
              <a:chOff x="528437" y="2036266"/>
              <a:chExt cx="2808311" cy="1189454"/>
            </a:xfrm>
          </p:grpSpPr>
          <p:sp>
            <p:nvSpPr>
              <p:cNvPr id="12" name="TextBox 15">
                <a:extLst>
                  <a:ext uri="{FF2B5EF4-FFF2-40B4-BE49-F238E27FC236}">
                    <a16:creationId xmlns:a16="http://schemas.microsoft.com/office/drawing/2014/main" xmlns="" id="{D7DF9E9B-1C2D-49A9-8B44-7A22DFFDE2F0}"/>
                  </a:ext>
                </a:extLst>
              </p:cNvPr>
              <p:cNvSpPr txBox="1"/>
              <p:nvPr/>
            </p:nvSpPr>
            <p:spPr>
              <a:xfrm>
                <a:off x="1615174" y="2036266"/>
                <a:ext cx="1516666" cy="248681"/>
              </a:xfrm>
              <a:prstGeom prst="rect">
                <a:avLst/>
              </a:prstGeom>
              <a:noFill/>
            </p:spPr>
            <p:txBody>
              <a:bodyPr wrap="square" rtlCol="0">
                <a:spAutoFit/>
              </a:bodyPr>
              <a:lstStyle/>
              <a:p>
                <a:r>
                  <a:rPr lang="zh-CN" altLang="en-US" b="1" dirty="0">
                    <a:solidFill>
                      <a:schemeClr val="bg1">
                        <a:lumMod val="65000"/>
                      </a:schemeClr>
                    </a:solidFill>
                    <a:latin typeface="微软雅黑" pitchFamily="34" charset="-122"/>
                    <a:ea typeface="微软雅黑" pitchFamily="34" charset="-122"/>
                  </a:rPr>
                  <a:t>加入标题一</a:t>
                </a:r>
              </a:p>
            </p:txBody>
          </p:sp>
          <p:sp>
            <p:nvSpPr>
              <p:cNvPr id="13" name="TextBox 16">
                <a:extLst>
                  <a:ext uri="{FF2B5EF4-FFF2-40B4-BE49-F238E27FC236}">
                    <a16:creationId xmlns:a16="http://schemas.microsoft.com/office/drawing/2014/main" xmlns="" id="{865F67F6-26D8-404C-BA0F-0F965C4CAD60}"/>
                  </a:ext>
                </a:extLst>
              </p:cNvPr>
              <p:cNvSpPr txBox="1"/>
              <p:nvPr/>
            </p:nvSpPr>
            <p:spPr>
              <a:xfrm>
                <a:off x="528437" y="2479677"/>
                <a:ext cx="2808311" cy="746043"/>
              </a:xfrm>
              <a:prstGeom prst="rect">
                <a:avLst/>
              </a:prstGeom>
              <a:noFill/>
            </p:spPr>
            <p:txBody>
              <a:bodyPr wrap="square" rtlCol="0">
                <a:spAutoFit/>
              </a:bodyPr>
              <a:lstStyle/>
              <a:p>
                <a:pPr algn="ctr">
                  <a:lnSpc>
                    <a:spcPct val="150000"/>
                  </a:lnSpc>
                </a:pPr>
                <a:r>
                  <a:rPr lang="zh-CN" altLang="en-US" sz="1100" dirty="0">
                    <a:solidFill>
                      <a:schemeClr val="bg1">
                        <a:lumMod val="65000"/>
                      </a:schemeClr>
                    </a:solidFill>
                    <a:latin typeface="微软雅黑" pitchFamily="34" charset="-122"/>
                    <a:ea typeface="微软雅黑" pitchFamily="34" charset="-122"/>
                  </a:rPr>
                  <a:t>点击此处添加文本此处添加文本</a:t>
                </a:r>
                <a:endParaRPr lang="en-US" altLang="zh-CN" sz="1100" dirty="0">
                  <a:solidFill>
                    <a:schemeClr val="bg1">
                      <a:lumMod val="65000"/>
                    </a:schemeClr>
                  </a:solidFill>
                  <a:latin typeface="微软雅黑" pitchFamily="34" charset="-122"/>
                  <a:ea typeface="微软雅黑" pitchFamily="34" charset="-122"/>
                </a:endParaRPr>
              </a:p>
              <a:p>
                <a:pPr algn="ctr">
                  <a:lnSpc>
                    <a:spcPct val="150000"/>
                  </a:lnSpc>
                </a:pPr>
                <a:r>
                  <a:rPr lang="zh-CN" altLang="en-US" sz="1100" dirty="0">
                    <a:solidFill>
                      <a:schemeClr val="bg1">
                        <a:lumMod val="65000"/>
                      </a:schemeClr>
                    </a:solidFill>
                    <a:latin typeface="微软雅黑" pitchFamily="34" charset="-122"/>
                    <a:ea typeface="微软雅黑" pitchFamily="34" charset="-122"/>
                  </a:rPr>
                  <a:t>点击此处添加文本此处添加文本</a:t>
                </a:r>
              </a:p>
              <a:p>
                <a:pPr algn="ctr">
                  <a:lnSpc>
                    <a:spcPct val="150000"/>
                  </a:lnSpc>
                </a:pPr>
                <a:r>
                  <a:rPr lang="zh-CN" altLang="en-US" sz="1100" dirty="0">
                    <a:solidFill>
                      <a:schemeClr val="bg1">
                        <a:lumMod val="65000"/>
                      </a:schemeClr>
                    </a:solidFill>
                    <a:latin typeface="微软雅黑" pitchFamily="34" charset="-122"/>
                    <a:ea typeface="微软雅黑" pitchFamily="34" charset="-122"/>
                  </a:rPr>
                  <a:t>点击此处添加文本此处添加文本</a:t>
                </a:r>
              </a:p>
              <a:p>
                <a:pPr algn="ctr">
                  <a:lnSpc>
                    <a:spcPct val="150000"/>
                  </a:lnSpc>
                </a:pPr>
                <a:r>
                  <a:rPr lang="zh-CN" altLang="en-US" sz="1100" dirty="0">
                    <a:solidFill>
                      <a:schemeClr val="bg1">
                        <a:lumMod val="65000"/>
                      </a:schemeClr>
                    </a:solidFill>
                    <a:latin typeface="微软雅黑" pitchFamily="34" charset="-122"/>
                    <a:ea typeface="微软雅黑" pitchFamily="34" charset="-122"/>
                  </a:rPr>
                  <a:t>点击此处添加文本此处添加文本</a:t>
                </a:r>
              </a:p>
            </p:txBody>
          </p:sp>
        </p:grpSp>
      </p:grpSp>
      <p:grpSp>
        <p:nvGrpSpPr>
          <p:cNvPr id="14" name="组合 13">
            <a:extLst>
              <a:ext uri="{FF2B5EF4-FFF2-40B4-BE49-F238E27FC236}">
                <a16:creationId xmlns:a16="http://schemas.microsoft.com/office/drawing/2014/main" xmlns="" id="{5D1EC5C4-DA52-4CFD-B27B-4EA08492AADE}"/>
              </a:ext>
            </a:extLst>
          </p:cNvPr>
          <p:cNvGrpSpPr/>
          <p:nvPr/>
        </p:nvGrpSpPr>
        <p:grpSpPr>
          <a:xfrm>
            <a:off x="4330441" y="2324915"/>
            <a:ext cx="4170812" cy="2226459"/>
            <a:chOff x="528437" y="1726587"/>
            <a:chExt cx="2808311" cy="1499133"/>
          </a:xfrm>
        </p:grpSpPr>
        <p:sp>
          <p:nvSpPr>
            <p:cNvPr id="15" name="TextBox 18">
              <a:extLst>
                <a:ext uri="{FF2B5EF4-FFF2-40B4-BE49-F238E27FC236}">
                  <a16:creationId xmlns:a16="http://schemas.microsoft.com/office/drawing/2014/main" xmlns="" id="{1328B7C6-1469-4E06-9DE3-B6B791546803}"/>
                </a:ext>
              </a:extLst>
            </p:cNvPr>
            <p:cNvSpPr txBox="1"/>
            <p:nvPr/>
          </p:nvSpPr>
          <p:spPr>
            <a:xfrm>
              <a:off x="1065982" y="1726587"/>
              <a:ext cx="555675" cy="518085"/>
            </a:xfrm>
            <a:prstGeom prst="rect">
              <a:avLst/>
            </a:prstGeom>
            <a:noFill/>
            <a:effectLst/>
          </p:spPr>
          <p:txBody>
            <a:bodyPr wrap="square" rtlCol="0">
              <a:spAutoFit/>
            </a:bodyPr>
            <a:lstStyle/>
            <a:p>
              <a:r>
                <a:rPr lang="en-US" altLang="zh-CN" sz="4400" b="1" dirty="0">
                  <a:solidFill>
                    <a:schemeClr val="bg1"/>
                  </a:solidFill>
                  <a:latin typeface="微软雅黑" pitchFamily="34" charset="-122"/>
                  <a:ea typeface="微软雅黑" pitchFamily="34" charset="-122"/>
                </a:rPr>
                <a:t>2</a:t>
              </a:r>
              <a:endParaRPr lang="zh-CN" altLang="en-US" sz="4400" b="1" dirty="0">
                <a:solidFill>
                  <a:schemeClr val="bg1"/>
                </a:solidFill>
                <a:latin typeface="微软雅黑" pitchFamily="34" charset="-122"/>
                <a:ea typeface="微软雅黑" pitchFamily="34" charset="-122"/>
              </a:endParaRPr>
            </a:p>
          </p:txBody>
        </p:sp>
        <p:grpSp>
          <p:nvGrpSpPr>
            <p:cNvPr id="16" name="组合 15">
              <a:extLst>
                <a:ext uri="{FF2B5EF4-FFF2-40B4-BE49-F238E27FC236}">
                  <a16:creationId xmlns:a16="http://schemas.microsoft.com/office/drawing/2014/main" xmlns="" id="{15A77F2D-CFBF-4C66-9A5B-1F5FE6479E2D}"/>
                </a:ext>
              </a:extLst>
            </p:cNvPr>
            <p:cNvGrpSpPr/>
            <p:nvPr/>
          </p:nvGrpSpPr>
          <p:grpSpPr>
            <a:xfrm>
              <a:off x="528437" y="2036266"/>
              <a:ext cx="2808311" cy="1189454"/>
              <a:chOff x="528437" y="2036266"/>
              <a:chExt cx="2808311" cy="1189454"/>
            </a:xfrm>
          </p:grpSpPr>
          <p:sp>
            <p:nvSpPr>
              <p:cNvPr id="17" name="TextBox 20">
                <a:extLst>
                  <a:ext uri="{FF2B5EF4-FFF2-40B4-BE49-F238E27FC236}">
                    <a16:creationId xmlns:a16="http://schemas.microsoft.com/office/drawing/2014/main" xmlns="" id="{3A4BBAF5-4E89-4FCE-BA5E-8F274F43B460}"/>
                  </a:ext>
                </a:extLst>
              </p:cNvPr>
              <p:cNvSpPr txBox="1"/>
              <p:nvPr/>
            </p:nvSpPr>
            <p:spPr>
              <a:xfrm>
                <a:off x="1615174" y="2036266"/>
                <a:ext cx="1516666" cy="248681"/>
              </a:xfrm>
              <a:prstGeom prst="rect">
                <a:avLst/>
              </a:prstGeom>
              <a:noFill/>
            </p:spPr>
            <p:txBody>
              <a:bodyPr wrap="square" rtlCol="0">
                <a:spAutoFit/>
              </a:bodyPr>
              <a:lstStyle/>
              <a:p>
                <a:r>
                  <a:rPr lang="zh-CN" altLang="en-US" b="1" dirty="0">
                    <a:solidFill>
                      <a:schemeClr val="bg1">
                        <a:lumMod val="65000"/>
                      </a:schemeClr>
                    </a:solidFill>
                    <a:latin typeface="微软雅黑" pitchFamily="34" charset="-122"/>
                    <a:ea typeface="微软雅黑" pitchFamily="34" charset="-122"/>
                  </a:rPr>
                  <a:t>加入标题二</a:t>
                </a:r>
              </a:p>
            </p:txBody>
          </p:sp>
          <p:sp>
            <p:nvSpPr>
              <p:cNvPr id="18" name="TextBox 21">
                <a:extLst>
                  <a:ext uri="{FF2B5EF4-FFF2-40B4-BE49-F238E27FC236}">
                    <a16:creationId xmlns:a16="http://schemas.microsoft.com/office/drawing/2014/main" xmlns="" id="{DEDF0014-D4F4-4E34-B809-9898FA4F916A}"/>
                  </a:ext>
                </a:extLst>
              </p:cNvPr>
              <p:cNvSpPr txBox="1"/>
              <p:nvPr/>
            </p:nvSpPr>
            <p:spPr>
              <a:xfrm>
                <a:off x="528437" y="2479677"/>
                <a:ext cx="2808311" cy="746043"/>
              </a:xfrm>
              <a:prstGeom prst="rect">
                <a:avLst/>
              </a:prstGeom>
              <a:noFill/>
            </p:spPr>
            <p:txBody>
              <a:bodyPr wrap="square" rtlCol="0">
                <a:spAutoFit/>
              </a:bodyPr>
              <a:lstStyle/>
              <a:p>
                <a:pPr algn="ctr">
                  <a:lnSpc>
                    <a:spcPct val="150000"/>
                  </a:lnSpc>
                </a:pPr>
                <a:r>
                  <a:rPr lang="zh-CN" altLang="en-US" sz="1100" dirty="0">
                    <a:solidFill>
                      <a:schemeClr val="bg1">
                        <a:lumMod val="65000"/>
                      </a:schemeClr>
                    </a:solidFill>
                    <a:latin typeface="微软雅黑" pitchFamily="34" charset="-122"/>
                    <a:ea typeface="微软雅黑" pitchFamily="34" charset="-122"/>
                  </a:rPr>
                  <a:t>点击此处添加文本此处添加文本</a:t>
                </a:r>
                <a:endParaRPr lang="en-US" altLang="zh-CN" sz="1100" dirty="0">
                  <a:solidFill>
                    <a:schemeClr val="bg1">
                      <a:lumMod val="65000"/>
                    </a:schemeClr>
                  </a:solidFill>
                  <a:latin typeface="微软雅黑" pitchFamily="34" charset="-122"/>
                  <a:ea typeface="微软雅黑" pitchFamily="34" charset="-122"/>
                </a:endParaRPr>
              </a:p>
              <a:p>
                <a:pPr algn="ctr">
                  <a:lnSpc>
                    <a:spcPct val="150000"/>
                  </a:lnSpc>
                </a:pPr>
                <a:r>
                  <a:rPr lang="zh-CN" altLang="en-US" sz="1100" dirty="0">
                    <a:solidFill>
                      <a:schemeClr val="bg1">
                        <a:lumMod val="65000"/>
                      </a:schemeClr>
                    </a:solidFill>
                    <a:latin typeface="微软雅黑" pitchFamily="34" charset="-122"/>
                    <a:ea typeface="微软雅黑" pitchFamily="34" charset="-122"/>
                  </a:rPr>
                  <a:t>点击此处添加文本此处添加文本</a:t>
                </a:r>
              </a:p>
              <a:p>
                <a:pPr algn="ctr">
                  <a:lnSpc>
                    <a:spcPct val="150000"/>
                  </a:lnSpc>
                </a:pPr>
                <a:r>
                  <a:rPr lang="zh-CN" altLang="en-US" sz="1100" dirty="0">
                    <a:solidFill>
                      <a:schemeClr val="bg1">
                        <a:lumMod val="65000"/>
                      </a:schemeClr>
                    </a:solidFill>
                    <a:latin typeface="微软雅黑" pitchFamily="34" charset="-122"/>
                    <a:ea typeface="微软雅黑" pitchFamily="34" charset="-122"/>
                  </a:rPr>
                  <a:t>点击此处添加文本此处添加文本</a:t>
                </a:r>
              </a:p>
              <a:p>
                <a:pPr algn="ctr">
                  <a:lnSpc>
                    <a:spcPct val="150000"/>
                  </a:lnSpc>
                </a:pPr>
                <a:r>
                  <a:rPr lang="zh-CN" altLang="en-US" sz="1100" dirty="0">
                    <a:solidFill>
                      <a:schemeClr val="bg1">
                        <a:lumMod val="65000"/>
                      </a:schemeClr>
                    </a:solidFill>
                    <a:latin typeface="微软雅黑" pitchFamily="34" charset="-122"/>
                    <a:ea typeface="微软雅黑" pitchFamily="34" charset="-122"/>
                  </a:rPr>
                  <a:t>点击此处添加文本此处添加文本</a:t>
                </a:r>
              </a:p>
            </p:txBody>
          </p:sp>
        </p:grpSp>
      </p:grpSp>
      <p:grpSp>
        <p:nvGrpSpPr>
          <p:cNvPr id="19" name="组合 18">
            <a:extLst>
              <a:ext uri="{FF2B5EF4-FFF2-40B4-BE49-F238E27FC236}">
                <a16:creationId xmlns:a16="http://schemas.microsoft.com/office/drawing/2014/main" xmlns="" id="{125C8C6D-AB79-44FC-9970-C6BED02E6E53}"/>
              </a:ext>
            </a:extLst>
          </p:cNvPr>
          <p:cNvGrpSpPr/>
          <p:nvPr/>
        </p:nvGrpSpPr>
        <p:grpSpPr>
          <a:xfrm>
            <a:off x="7518141" y="2324915"/>
            <a:ext cx="4170812" cy="2226459"/>
            <a:chOff x="528437" y="1726587"/>
            <a:chExt cx="2808311" cy="1499133"/>
          </a:xfrm>
        </p:grpSpPr>
        <p:sp>
          <p:nvSpPr>
            <p:cNvPr id="20" name="TextBox 23">
              <a:extLst>
                <a:ext uri="{FF2B5EF4-FFF2-40B4-BE49-F238E27FC236}">
                  <a16:creationId xmlns:a16="http://schemas.microsoft.com/office/drawing/2014/main" xmlns="" id="{14782FD8-9776-4421-8980-64BE5B3CC958}"/>
                </a:ext>
              </a:extLst>
            </p:cNvPr>
            <p:cNvSpPr txBox="1"/>
            <p:nvPr/>
          </p:nvSpPr>
          <p:spPr>
            <a:xfrm>
              <a:off x="1065982" y="1726587"/>
              <a:ext cx="555675" cy="518085"/>
            </a:xfrm>
            <a:prstGeom prst="rect">
              <a:avLst/>
            </a:prstGeom>
            <a:noFill/>
            <a:effectLst/>
          </p:spPr>
          <p:txBody>
            <a:bodyPr wrap="square" rtlCol="0">
              <a:spAutoFit/>
            </a:bodyPr>
            <a:lstStyle/>
            <a:p>
              <a:r>
                <a:rPr lang="en-US" altLang="zh-CN" sz="4400" b="1" dirty="0">
                  <a:solidFill>
                    <a:schemeClr val="bg1"/>
                  </a:solidFill>
                  <a:latin typeface="微软雅黑" pitchFamily="34" charset="-122"/>
                  <a:ea typeface="微软雅黑" pitchFamily="34" charset="-122"/>
                </a:rPr>
                <a:t>3</a:t>
              </a:r>
              <a:endParaRPr lang="zh-CN" altLang="en-US" sz="4400" b="1" dirty="0">
                <a:solidFill>
                  <a:schemeClr val="bg1"/>
                </a:solidFill>
                <a:latin typeface="微软雅黑" pitchFamily="34" charset="-122"/>
                <a:ea typeface="微软雅黑" pitchFamily="34" charset="-122"/>
              </a:endParaRPr>
            </a:p>
          </p:txBody>
        </p:sp>
        <p:grpSp>
          <p:nvGrpSpPr>
            <p:cNvPr id="21" name="组合 20">
              <a:extLst>
                <a:ext uri="{FF2B5EF4-FFF2-40B4-BE49-F238E27FC236}">
                  <a16:creationId xmlns:a16="http://schemas.microsoft.com/office/drawing/2014/main" xmlns="" id="{65C84547-7D59-4F09-8378-BA9620454F5C}"/>
                </a:ext>
              </a:extLst>
            </p:cNvPr>
            <p:cNvGrpSpPr/>
            <p:nvPr/>
          </p:nvGrpSpPr>
          <p:grpSpPr>
            <a:xfrm>
              <a:off x="528437" y="2036266"/>
              <a:ext cx="2808311" cy="1189454"/>
              <a:chOff x="528437" y="2036266"/>
              <a:chExt cx="2808311" cy="1189454"/>
            </a:xfrm>
          </p:grpSpPr>
          <p:sp>
            <p:nvSpPr>
              <p:cNvPr id="22" name="TextBox 25">
                <a:extLst>
                  <a:ext uri="{FF2B5EF4-FFF2-40B4-BE49-F238E27FC236}">
                    <a16:creationId xmlns:a16="http://schemas.microsoft.com/office/drawing/2014/main" xmlns="" id="{ABDD0286-E6BC-4470-B0D4-6411A3AB69FC}"/>
                  </a:ext>
                </a:extLst>
              </p:cNvPr>
              <p:cNvSpPr txBox="1"/>
              <p:nvPr/>
            </p:nvSpPr>
            <p:spPr>
              <a:xfrm>
                <a:off x="1615174" y="2036266"/>
                <a:ext cx="1516666" cy="248681"/>
              </a:xfrm>
              <a:prstGeom prst="rect">
                <a:avLst/>
              </a:prstGeom>
              <a:noFill/>
            </p:spPr>
            <p:txBody>
              <a:bodyPr wrap="square" rtlCol="0">
                <a:spAutoFit/>
              </a:bodyPr>
              <a:lstStyle/>
              <a:p>
                <a:r>
                  <a:rPr lang="zh-CN" altLang="en-US" b="1" dirty="0">
                    <a:solidFill>
                      <a:schemeClr val="bg1">
                        <a:lumMod val="65000"/>
                      </a:schemeClr>
                    </a:solidFill>
                    <a:latin typeface="微软雅黑" pitchFamily="34" charset="-122"/>
                    <a:ea typeface="微软雅黑" pitchFamily="34" charset="-122"/>
                  </a:rPr>
                  <a:t>加入标题三</a:t>
                </a:r>
              </a:p>
            </p:txBody>
          </p:sp>
          <p:sp>
            <p:nvSpPr>
              <p:cNvPr id="23" name="TextBox 26">
                <a:extLst>
                  <a:ext uri="{FF2B5EF4-FFF2-40B4-BE49-F238E27FC236}">
                    <a16:creationId xmlns:a16="http://schemas.microsoft.com/office/drawing/2014/main" xmlns="" id="{1ADD5EAB-5AD0-40C1-BA1E-F4BB27AACDE3}"/>
                  </a:ext>
                </a:extLst>
              </p:cNvPr>
              <p:cNvSpPr txBox="1"/>
              <p:nvPr/>
            </p:nvSpPr>
            <p:spPr>
              <a:xfrm>
                <a:off x="528437" y="2479677"/>
                <a:ext cx="2808311" cy="746043"/>
              </a:xfrm>
              <a:prstGeom prst="rect">
                <a:avLst/>
              </a:prstGeom>
              <a:noFill/>
            </p:spPr>
            <p:txBody>
              <a:bodyPr wrap="square" rtlCol="0">
                <a:spAutoFit/>
              </a:bodyPr>
              <a:lstStyle/>
              <a:p>
                <a:pPr algn="ctr">
                  <a:lnSpc>
                    <a:spcPct val="150000"/>
                  </a:lnSpc>
                </a:pPr>
                <a:r>
                  <a:rPr lang="zh-CN" altLang="en-US" sz="1100" dirty="0">
                    <a:solidFill>
                      <a:schemeClr val="bg1">
                        <a:lumMod val="65000"/>
                      </a:schemeClr>
                    </a:solidFill>
                    <a:latin typeface="微软雅黑" pitchFamily="34" charset="-122"/>
                    <a:ea typeface="微软雅黑" pitchFamily="34" charset="-122"/>
                  </a:rPr>
                  <a:t>点击此处添加文本此处添加文本</a:t>
                </a:r>
                <a:endParaRPr lang="en-US" altLang="zh-CN" sz="1100" dirty="0">
                  <a:solidFill>
                    <a:schemeClr val="bg1">
                      <a:lumMod val="65000"/>
                    </a:schemeClr>
                  </a:solidFill>
                  <a:latin typeface="微软雅黑" pitchFamily="34" charset="-122"/>
                  <a:ea typeface="微软雅黑" pitchFamily="34" charset="-122"/>
                </a:endParaRPr>
              </a:p>
              <a:p>
                <a:pPr algn="ctr">
                  <a:lnSpc>
                    <a:spcPct val="150000"/>
                  </a:lnSpc>
                </a:pPr>
                <a:r>
                  <a:rPr lang="zh-CN" altLang="en-US" sz="1100" dirty="0">
                    <a:solidFill>
                      <a:schemeClr val="bg1">
                        <a:lumMod val="65000"/>
                      </a:schemeClr>
                    </a:solidFill>
                    <a:latin typeface="微软雅黑" pitchFamily="34" charset="-122"/>
                    <a:ea typeface="微软雅黑" pitchFamily="34" charset="-122"/>
                  </a:rPr>
                  <a:t>点击此处添加文本此处添加文本</a:t>
                </a:r>
              </a:p>
              <a:p>
                <a:pPr algn="ctr">
                  <a:lnSpc>
                    <a:spcPct val="150000"/>
                  </a:lnSpc>
                </a:pPr>
                <a:r>
                  <a:rPr lang="zh-CN" altLang="en-US" sz="1100" dirty="0">
                    <a:solidFill>
                      <a:schemeClr val="bg1">
                        <a:lumMod val="65000"/>
                      </a:schemeClr>
                    </a:solidFill>
                    <a:latin typeface="微软雅黑" pitchFamily="34" charset="-122"/>
                    <a:ea typeface="微软雅黑" pitchFamily="34" charset="-122"/>
                  </a:rPr>
                  <a:t>点击此处添加文本此处添加文本</a:t>
                </a:r>
              </a:p>
              <a:p>
                <a:pPr algn="ctr">
                  <a:lnSpc>
                    <a:spcPct val="150000"/>
                  </a:lnSpc>
                </a:pPr>
                <a:r>
                  <a:rPr lang="zh-CN" altLang="en-US" sz="1100" dirty="0">
                    <a:solidFill>
                      <a:schemeClr val="bg1">
                        <a:lumMod val="65000"/>
                      </a:schemeClr>
                    </a:solidFill>
                    <a:latin typeface="微软雅黑" pitchFamily="34" charset="-122"/>
                    <a:ea typeface="微软雅黑" pitchFamily="34" charset="-122"/>
                  </a:rPr>
                  <a:t>点击此处添加文本此处添加文本</a:t>
                </a:r>
              </a:p>
            </p:txBody>
          </p:sp>
        </p:grpSp>
      </p:grpSp>
      <p:sp>
        <p:nvSpPr>
          <p:cNvPr id="24" name="矩形 23">
            <a:extLst>
              <a:ext uri="{FF2B5EF4-FFF2-40B4-BE49-F238E27FC236}">
                <a16:creationId xmlns:a16="http://schemas.microsoft.com/office/drawing/2014/main" xmlns="" id="{736DE8D9-1EA0-4784-8DB0-32100BD247AC}"/>
              </a:ext>
            </a:extLst>
          </p:cNvPr>
          <p:cNvSpPr/>
          <p:nvPr/>
        </p:nvSpPr>
        <p:spPr>
          <a:xfrm flipV="1">
            <a:off x="807920" y="4992298"/>
            <a:ext cx="10576710" cy="609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sz="1600"/>
          </a:p>
        </p:txBody>
      </p:sp>
      <p:sp>
        <p:nvSpPr>
          <p:cNvPr id="25" name="TextBox 504">
            <a:extLst>
              <a:ext uri="{FF2B5EF4-FFF2-40B4-BE49-F238E27FC236}">
                <a16:creationId xmlns:a16="http://schemas.microsoft.com/office/drawing/2014/main" xmlns="" id="{6CB4AE00-6301-4196-8418-790BF8699C0B}"/>
              </a:ext>
            </a:extLst>
          </p:cNvPr>
          <p:cNvSpPr txBox="1"/>
          <p:nvPr/>
        </p:nvSpPr>
        <p:spPr>
          <a:xfrm>
            <a:off x="2068933" y="5235159"/>
            <a:ext cx="8260282" cy="570258"/>
          </a:xfrm>
          <a:prstGeom prst="rect">
            <a:avLst/>
          </a:prstGeom>
          <a:noFill/>
        </p:spPr>
        <p:txBody>
          <a:bodyPr wrap="square" lIns="91415" tIns="45707" rIns="91415" bIns="45707"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pPr algn="ctr">
              <a:lnSpc>
                <a:spcPct val="150000"/>
              </a:lnSpc>
              <a:spcAft>
                <a:spcPts val="1200"/>
              </a:spcAft>
            </a:pPr>
            <a:r>
              <a:rPr lang="zh-CN" altLang="en-US" sz="1100" dirty="0">
                <a:solidFill>
                  <a:schemeClr val="bg1">
                    <a:lumMod val="65000"/>
                  </a:schemeClr>
                </a:solidFill>
                <a:sym typeface="微软雅黑" pitchFamily="34" charset="-122"/>
              </a:rPr>
              <a:t>右键点击图片选择设置图片格式可直接替换图片。</a:t>
            </a:r>
            <a:r>
              <a:rPr lang="zh-CN" altLang="en-US" sz="1100" dirty="0">
                <a:solidFill>
                  <a:schemeClr val="bg1">
                    <a:lumMod val="65000"/>
                  </a:schemeClr>
                </a:solidFill>
              </a:rPr>
              <a:t>您的内容打在这里，或者通过复制您的文本后，在此框中选择粘贴。</a:t>
            </a:r>
            <a:r>
              <a:rPr lang="zh-CN" altLang="en-US" sz="1100" dirty="0">
                <a:solidFill>
                  <a:schemeClr val="bg1">
                    <a:lumMod val="65000"/>
                  </a:schemeClr>
                </a:solidFill>
                <a:sym typeface="微软雅黑" pitchFamily="34" charset="-122"/>
              </a:rPr>
              <a:t>在此录入上述图表的综合描述说明在此录入上述图表的综合描述说明。</a:t>
            </a:r>
            <a:endParaRPr lang="en-US" altLang="zh-CN" sz="1100" dirty="0">
              <a:solidFill>
                <a:schemeClr val="bg1">
                  <a:lumMod val="65000"/>
                </a:schemeClr>
              </a:solidFill>
              <a:sym typeface="微软雅黑" pitchFamily="34" charset="-122"/>
            </a:endParaRPr>
          </a:p>
        </p:txBody>
      </p:sp>
    </p:spTree>
    <p:extLst>
      <p:ext uri="{BB962C8B-B14F-4D97-AF65-F5344CB8AC3E}">
        <p14:creationId xmlns:p14="http://schemas.microsoft.com/office/powerpoint/2010/main" val="1139816630"/>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1700"/>
                            </p:stCondLst>
                            <p:childTnLst>
                              <p:par>
                                <p:cTn id="26" presetID="10"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2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20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par>
                          <p:cTn id="35" fill="hold">
                            <p:stCondLst>
                              <p:cond delay="2400"/>
                            </p:stCondLst>
                            <p:childTnLst>
                              <p:par>
                                <p:cTn id="36" presetID="22" presetClass="entr" presetSubtype="8"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par>
                          <p:cTn id="39" fill="hold">
                            <p:stCondLst>
                              <p:cond delay="2900"/>
                            </p:stCondLst>
                            <p:childTnLst>
                              <p:par>
                                <p:cTn id="40" presetID="10"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4" grpId="0" animBg="1"/>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221BB330-C659-4041-8497-81889502ABCF}"/>
              </a:ext>
            </a:extLst>
          </p:cNvPr>
          <p:cNvGrpSpPr/>
          <p:nvPr/>
        </p:nvGrpSpPr>
        <p:grpSpPr>
          <a:xfrm>
            <a:off x="963138" y="247650"/>
            <a:ext cx="3255324" cy="750249"/>
            <a:chOff x="1143155" y="278633"/>
            <a:chExt cx="3255324" cy="750249"/>
          </a:xfrm>
        </p:grpSpPr>
        <p:sp>
          <p:nvSpPr>
            <p:cNvPr id="4" name="TextBox 8">
              <a:extLst>
                <a:ext uri="{FF2B5EF4-FFF2-40B4-BE49-F238E27FC236}">
                  <a16:creationId xmlns:a16="http://schemas.microsoft.com/office/drawing/2014/main" xmlns=""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latin typeface="叶根友行书繁" panose="02010601030101010101" pitchFamily="2" charset="-122"/>
                  <a:ea typeface="叶根友行书繁" panose="02010601030101010101" pitchFamily="2" charset="-122"/>
                  <a:sym typeface="Arial" panose="020B0604020202020204" pitchFamily="34" charset="0"/>
                </a:rPr>
                <a:t>加入标题描述</a:t>
              </a:r>
            </a:p>
          </p:txBody>
        </p:sp>
        <p:sp>
          <p:nvSpPr>
            <p:cNvPr id="5" name="TextBox 8">
              <a:extLst>
                <a:ext uri="{FF2B5EF4-FFF2-40B4-BE49-F238E27FC236}">
                  <a16:creationId xmlns:a16="http://schemas.microsoft.com/office/drawing/2014/main" xmlns=""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200"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 name="组合 5">
            <a:extLst>
              <a:ext uri="{FF2B5EF4-FFF2-40B4-BE49-F238E27FC236}">
                <a16:creationId xmlns:a16="http://schemas.microsoft.com/office/drawing/2014/main" xmlns="" id="{4F036200-2935-495E-B2E0-F3F914359106}"/>
              </a:ext>
            </a:extLst>
          </p:cNvPr>
          <p:cNvGrpSpPr/>
          <p:nvPr/>
        </p:nvGrpSpPr>
        <p:grpSpPr>
          <a:xfrm>
            <a:off x="6363260" y="1715282"/>
            <a:ext cx="4442270" cy="4153410"/>
            <a:chOff x="6459260" y="1628712"/>
            <a:chExt cx="5022149" cy="4695583"/>
          </a:xfrm>
        </p:grpSpPr>
        <p:sp>
          <p:nvSpPr>
            <p:cNvPr id="7" name="矩形 83">
              <a:extLst>
                <a:ext uri="{FF2B5EF4-FFF2-40B4-BE49-F238E27FC236}">
                  <a16:creationId xmlns:a16="http://schemas.microsoft.com/office/drawing/2014/main" xmlns="" id="{0F4F0B2E-C210-401C-A810-D023D1DCEDFE}"/>
                </a:ext>
              </a:extLst>
            </p:cNvPr>
            <p:cNvSpPr>
              <a:spLocks noChangeArrowheads="1"/>
            </p:cNvSpPr>
            <p:nvPr/>
          </p:nvSpPr>
          <p:spPr bwMode="auto">
            <a:xfrm>
              <a:off x="6520226" y="1720171"/>
              <a:ext cx="4863138" cy="4536836"/>
            </a:xfrm>
            <a:prstGeom prst="rect">
              <a:avLst/>
            </a:prstGeom>
            <a:noFill/>
            <a:ln w="9525" cmpd="sng">
              <a:solidFill>
                <a:schemeClr val="bg1">
                  <a:lumMod val="50000"/>
                </a:scheme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8" name="TextBox 84">
              <a:extLst>
                <a:ext uri="{FF2B5EF4-FFF2-40B4-BE49-F238E27FC236}">
                  <a16:creationId xmlns:a16="http://schemas.microsoft.com/office/drawing/2014/main" xmlns="" id="{636A0838-25FD-44D7-B1E8-2E441B30E313}"/>
                </a:ext>
              </a:extLst>
            </p:cNvPr>
            <p:cNvSpPr txBox="1">
              <a:spLocks noChangeArrowheads="1"/>
            </p:cNvSpPr>
            <p:nvPr/>
          </p:nvSpPr>
          <p:spPr bwMode="auto">
            <a:xfrm>
              <a:off x="6901841" y="2181494"/>
              <a:ext cx="4099907" cy="372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a:r>
                <a:rPr lang="zh-CN" altLang="en-US" sz="1300" dirty="0">
                  <a:solidFill>
                    <a:schemeClr val="bg1">
                      <a:lumMod val="50000"/>
                    </a:schemeClr>
                  </a:solidFill>
                  <a:latin typeface="微软雅黑" pitchFamily="34" charset="-122"/>
                  <a:ea typeface="微软雅黑" pitchFamily="34" charset="-122"/>
                  <a:sym typeface="微软雅黑" pitchFamily="34" charset="-122"/>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p>
            <a:p>
              <a:pPr algn="just"/>
              <a:r>
                <a:rPr lang="zh-CN" altLang="en-US" sz="1300" dirty="0">
                  <a:solidFill>
                    <a:schemeClr val="bg1">
                      <a:lumMod val="50000"/>
                    </a:schemeClr>
                  </a:solidFill>
                  <a:latin typeface="微软雅黑" pitchFamily="34" charset="-122"/>
                  <a:ea typeface="微软雅黑" pitchFamily="34" charset="-122"/>
                  <a:sym typeface="微软雅黑" pitchFamily="34" charset="-122"/>
                </a:rPr>
                <a:t>这里输入产品形式的简介，这里输入产品形式的简介，这里输入产品形式的简介，这里输入产品形式的简介，这里输入产品形式的简介，里输入产品形式的简介。</a:t>
              </a:r>
              <a:endParaRPr lang="en-US" altLang="zh-CN" sz="1300" dirty="0">
                <a:solidFill>
                  <a:schemeClr val="bg1">
                    <a:lumMod val="50000"/>
                  </a:schemeClr>
                </a:solidFill>
                <a:latin typeface="微软雅黑" pitchFamily="34" charset="-122"/>
                <a:ea typeface="微软雅黑" pitchFamily="34" charset="-122"/>
                <a:sym typeface="微软雅黑" pitchFamily="34" charset="-122"/>
              </a:endParaRPr>
            </a:p>
            <a:p>
              <a:pPr algn="just"/>
              <a:r>
                <a:rPr lang="zh-CN" altLang="en-US" sz="1300" dirty="0">
                  <a:solidFill>
                    <a:schemeClr val="bg1">
                      <a:lumMod val="50000"/>
                    </a:schemeClr>
                  </a:solidFill>
                  <a:latin typeface="微软雅黑" pitchFamily="34" charset="-122"/>
                  <a:ea typeface="微软雅黑" pitchFamily="34" charset="-122"/>
                  <a:sym typeface="微软雅黑" pitchFamily="34" charset="-122"/>
                </a:rPr>
                <a:t>这里输入产品形式的简介，这里输入产品形式的简介，这里输入产品形式的简介，这里输入产品形式的简介，这里输入产品形式的简介，里输入产品形式的简介。</a:t>
              </a:r>
            </a:p>
          </p:txBody>
        </p:sp>
        <p:sp>
          <p:nvSpPr>
            <p:cNvPr id="9" name="Freeform 12">
              <a:extLst>
                <a:ext uri="{FF2B5EF4-FFF2-40B4-BE49-F238E27FC236}">
                  <a16:creationId xmlns:a16="http://schemas.microsoft.com/office/drawing/2014/main" xmlns="" id="{BBB00E8E-A942-4EE7-9ADB-403D0AC620DD}"/>
                </a:ext>
              </a:extLst>
            </p:cNvPr>
            <p:cNvSpPr>
              <a:spLocks/>
            </p:cNvSpPr>
            <p:nvPr/>
          </p:nvSpPr>
          <p:spPr bwMode="auto">
            <a:xfrm>
              <a:off x="6459260" y="162871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0" name="Freeform 12">
              <a:extLst>
                <a:ext uri="{FF2B5EF4-FFF2-40B4-BE49-F238E27FC236}">
                  <a16:creationId xmlns:a16="http://schemas.microsoft.com/office/drawing/2014/main" xmlns="" id="{A8927ACB-0A95-4FC9-B1A8-79DB58B866E5}"/>
                </a:ext>
              </a:extLst>
            </p:cNvPr>
            <p:cNvSpPr>
              <a:spLocks/>
            </p:cNvSpPr>
            <p:nvPr/>
          </p:nvSpPr>
          <p:spPr bwMode="auto">
            <a:xfrm flipH="1" flipV="1">
              <a:off x="10952771" y="5794070"/>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ndParaRPr>
            </a:p>
          </p:txBody>
        </p:sp>
      </p:grpSp>
      <p:grpSp>
        <p:nvGrpSpPr>
          <p:cNvPr id="11" name="组合 10">
            <a:extLst>
              <a:ext uri="{FF2B5EF4-FFF2-40B4-BE49-F238E27FC236}">
                <a16:creationId xmlns:a16="http://schemas.microsoft.com/office/drawing/2014/main" xmlns="" id="{D9A3B70C-E704-47EC-BE2F-225397BCE79A}"/>
              </a:ext>
            </a:extLst>
          </p:cNvPr>
          <p:cNvGrpSpPr/>
          <p:nvPr/>
        </p:nvGrpSpPr>
        <p:grpSpPr>
          <a:xfrm>
            <a:off x="1531627" y="1715282"/>
            <a:ext cx="4494080" cy="4093893"/>
            <a:chOff x="733621" y="1489234"/>
            <a:chExt cx="5212200" cy="4468857"/>
          </a:xfrm>
        </p:grpSpPr>
        <p:sp>
          <p:nvSpPr>
            <p:cNvPr id="12" name="Rectangle 3">
              <a:extLst>
                <a:ext uri="{FF2B5EF4-FFF2-40B4-BE49-F238E27FC236}">
                  <a16:creationId xmlns:a16="http://schemas.microsoft.com/office/drawing/2014/main" xmlns="" id="{A9C5E4D5-BBD3-493A-8A63-9077822A1595}"/>
                </a:ext>
              </a:extLst>
            </p:cNvPr>
            <p:cNvSpPr/>
            <p:nvPr/>
          </p:nvSpPr>
          <p:spPr>
            <a:xfrm>
              <a:off x="733621" y="4632910"/>
              <a:ext cx="5212200" cy="132518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latin typeface="+mn-ea"/>
              </a:endParaRPr>
            </a:p>
          </p:txBody>
        </p:sp>
        <p:sp>
          <p:nvSpPr>
            <p:cNvPr id="13" name="Subtitle 2">
              <a:extLst>
                <a:ext uri="{FF2B5EF4-FFF2-40B4-BE49-F238E27FC236}">
                  <a16:creationId xmlns:a16="http://schemas.microsoft.com/office/drawing/2014/main" xmlns="" id="{97084E98-C175-4ED5-9A2A-5E01DA6357B9}"/>
                </a:ext>
              </a:extLst>
            </p:cNvPr>
            <p:cNvSpPr txBox="1"/>
            <p:nvPr/>
          </p:nvSpPr>
          <p:spPr>
            <a:xfrm>
              <a:off x="1243070" y="4828940"/>
              <a:ext cx="4185200" cy="948192"/>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20000"/>
                </a:lnSpc>
                <a:buNone/>
              </a:pPr>
              <a:r>
                <a:rPr lang="zh-CN" altLang="en-US" sz="1400" dirty="0">
                  <a:solidFill>
                    <a:schemeClr val="bg1"/>
                  </a:solidFill>
                  <a:latin typeface="微软雅黑" pitchFamily="34" charset="-122"/>
                  <a:ea typeface="微软雅黑" pitchFamily="34" charset="-122"/>
                </a:rPr>
                <a:t>详写内容</a:t>
              </a:r>
              <a:r>
                <a:rPr lang="en-US" altLang="zh-CN" sz="1400" dirty="0">
                  <a:solidFill>
                    <a:schemeClr val="bg1"/>
                  </a:solidFill>
                  <a:latin typeface="微软雅黑" pitchFamily="34" charset="-122"/>
                  <a:ea typeface="微软雅黑" pitchFamily="34" charset="-122"/>
                </a:rPr>
                <a:t>……</a:t>
              </a:r>
              <a:r>
                <a:rPr lang="zh-CN" altLang="en-US" sz="1400" dirty="0">
                  <a:solidFill>
                    <a:schemeClr val="bg1"/>
                  </a:solidFill>
                  <a:latin typeface="微软雅黑" pitchFamily="34" charset="-122"/>
                  <a:ea typeface="微软雅黑" pitchFamily="34" charset="-122"/>
                </a:rPr>
                <a:t>点击输入本栏的具体文字，简明扼要的说明分项内容，此为概念图解，请根据具体内容酌情修改。</a:t>
              </a:r>
              <a:endParaRPr lang="en-US" altLang="zh-CN" sz="1400" dirty="0">
                <a:solidFill>
                  <a:schemeClr val="bg1"/>
                </a:solidFill>
                <a:latin typeface="微软雅黑" pitchFamily="34" charset="-122"/>
                <a:ea typeface="微软雅黑" pitchFamily="34" charset="-122"/>
              </a:endParaRPr>
            </a:p>
          </p:txBody>
        </p:sp>
        <p:sp>
          <p:nvSpPr>
            <p:cNvPr id="14" name="矩形 13">
              <a:extLst>
                <a:ext uri="{FF2B5EF4-FFF2-40B4-BE49-F238E27FC236}">
                  <a16:creationId xmlns:a16="http://schemas.microsoft.com/office/drawing/2014/main" xmlns="" id="{865B714D-E02B-46A1-BCFF-1072B93C99DA}"/>
                </a:ext>
              </a:extLst>
            </p:cNvPr>
            <p:cNvSpPr/>
            <p:nvPr/>
          </p:nvSpPr>
          <p:spPr bwMode="auto">
            <a:xfrm>
              <a:off x="733621" y="1489234"/>
              <a:ext cx="5204100" cy="2962068"/>
            </a:xfrm>
            <a:prstGeom prst="rect">
              <a:avLst/>
            </a:prstGeom>
            <a:blipFill dpi="0" rotWithShape="1">
              <a:blip r:embed="rId3"/>
              <a:srcRect/>
              <a:stretch>
                <a:fillRect/>
              </a:stretch>
            </a:blip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dirty="0">
                <a:solidFill>
                  <a:schemeClr val="bg1">
                    <a:lumMod val="50000"/>
                  </a:schemeClr>
                </a:solidFill>
              </a:endParaRPr>
            </a:p>
          </p:txBody>
        </p:sp>
      </p:grpSp>
    </p:spTree>
    <p:extLst>
      <p:ext uri="{BB962C8B-B14F-4D97-AF65-F5344CB8AC3E}">
        <p14:creationId xmlns:p14="http://schemas.microsoft.com/office/powerpoint/2010/main" val="452269440"/>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xmlns="" id="{DFEA7B5C-B158-4919-897F-7352CC1CD7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40" name="图片 39">
            <a:extLst>
              <a:ext uri="{FF2B5EF4-FFF2-40B4-BE49-F238E27FC236}">
                <a16:creationId xmlns:a16="http://schemas.microsoft.com/office/drawing/2014/main" xmlns="" id="{93936FA2-8227-4153-813A-7E32995DD8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566" y="-1241"/>
            <a:ext cx="6249847" cy="6859588"/>
          </a:xfrm>
          <a:prstGeom prst="rect">
            <a:avLst/>
          </a:prstGeom>
        </p:spPr>
      </p:pic>
      <p:sp>
        <p:nvSpPr>
          <p:cNvPr id="34" name="矩形 11">
            <a:extLst>
              <a:ext uri="{FF2B5EF4-FFF2-40B4-BE49-F238E27FC236}">
                <a16:creationId xmlns:a16="http://schemas.microsoft.com/office/drawing/2014/main" xmlns="" id="{DB5BF2CC-12D0-468A-B366-7D67E4B991E5}"/>
              </a:ext>
            </a:extLst>
          </p:cNvPr>
          <p:cNvSpPr>
            <a:spLocks noChangeArrowheads="1"/>
          </p:cNvSpPr>
          <p:nvPr/>
        </p:nvSpPr>
        <p:spPr bwMode="auto">
          <a:xfrm>
            <a:off x="4986065" y="1119883"/>
            <a:ext cx="677108" cy="341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spc="-300" dirty="0">
                <a:latin typeface="华文新魏" panose="02010800040101010101" pitchFamily="2" charset="-122"/>
                <a:ea typeface="华文新魏" panose="02010800040101010101" pitchFamily="2" charset="-122"/>
                <a:sym typeface="迷你简剪纸"/>
              </a:rPr>
              <a:t>第一 章   </a:t>
            </a:r>
            <a:r>
              <a:rPr lang="en-US" altLang="zh-CN" sz="3200" spc="-300" dirty="0">
                <a:latin typeface="华文新魏" panose="02010800040101010101" pitchFamily="2" charset="-122"/>
                <a:ea typeface="华文新魏" panose="02010800040101010101" pitchFamily="2" charset="-122"/>
                <a:sym typeface="迷你简剪纸"/>
              </a:rPr>
              <a:t> </a:t>
            </a:r>
            <a:r>
              <a:rPr lang="zh-CN" altLang="en-US" sz="3200" spc="-300" dirty="0">
                <a:latin typeface="华文新魏" panose="02010800040101010101" pitchFamily="2" charset="-122"/>
                <a:ea typeface="华文新魏" panose="02010800040101010101" pitchFamily="2" charset="-122"/>
                <a:sym typeface="迷你简剪纸"/>
              </a:rPr>
              <a:t>输入标题</a:t>
            </a:r>
          </a:p>
        </p:txBody>
      </p:sp>
      <p:sp>
        <p:nvSpPr>
          <p:cNvPr id="35" name="矩形 11">
            <a:extLst>
              <a:ext uri="{FF2B5EF4-FFF2-40B4-BE49-F238E27FC236}">
                <a16:creationId xmlns:a16="http://schemas.microsoft.com/office/drawing/2014/main" xmlns="" id="{A1C0D720-FF46-47EC-A547-72B51C75046D}"/>
              </a:ext>
            </a:extLst>
          </p:cNvPr>
          <p:cNvSpPr>
            <a:spLocks noChangeArrowheads="1"/>
          </p:cNvSpPr>
          <p:nvPr/>
        </p:nvSpPr>
        <p:spPr bwMode="auto">
          <a:xfrm>
            <a:off x="4232123" y="1119883"/>
            <a:ext cx="677108" cy="341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spc="-300" dirty="0">
                <a:latin typeface="华文新魏" panose="02010800040101010101" pitchFamily="2" charset="-122"/>
                <a:ea typeface="华文新魏" panose="02010800040101010101" pitchFamily="2" charset="-122"/>
                <a:sym typeface="迷你简剪纸"/>
              </a:rPr>
              <a:t>第二 章   </a:t>
            </a:r>
            <a:r>
              <a:rPr lang="en-US" altLang="zh-CN" sz="3200" spc="-300" dirty="0">
                <a:latin typeface="华文新魏" panose="02010800040101010101" pitchFamily="2" charset="-122"/>
                <a:ea typeface="华文新魏" panose="02010800040101010101" pitchFamily="2" charset="-122"/>
                <a:sym typeface="迷你简剪纸"/>
              </a:rPr>
              <a:t> </a:t>
            </a:r>
            <a:r>
              <a:rPr lang="zh-CN" altLang="en-US" sz="3200" spc="-300" dirty="0">
                <a:latin typeface="华文新魏" panose="02010800040101010101" pitchFamily="2" charset="-122"/>
                <a:ea typeface="华文新魏" panose="02010800040101010101" pitchFamily="2" charset="-122"/>
                <a:sym typeface="迷你简剪纸"/>
              </a:rPr>
              <a:t>输入标题</a:t>
            </a:r>
          </a:p>
        </p:txBody>
      </p:sp>
      <p:sp>
        <p:nvSpPr>
          <p:cNvPr id="36" name="矩形 11">
            <a:extLst>
              <a:ext uri="{FF2B5EF4-FFF2-40B4-BE49-F238E27FC236}">
                <a16:creationId xmlns:a16="http://schemas.microsoft.com/office/drawing/2014/main" xmlns="" id="{FE340A11-FEB7-46BB-B925-84C6A9996AFF}"/>
              </a:ext>
            </a:extLst>
          </p:cNvPr>
          <p:cNvSpPr>
            <a:spLocks noChangeArrowheads="1"/>
          </p:cNvSpPr>
          <p:nvPr/>
        </p:nvSpPr>
        <p:spPr bwMode="auto">
          <a:xfrm>
            <a:off x="3478180" y="1119883"/>
            <a:ext cx="677108" cy="341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spc="-300" dirty="0">
                <a:latin typeface="华文新魏" panose="02010800040101010101" pitchFamily="2" charset="-122"/>
                <a:ea typeface="华文新魏" panose="02010800040101010101" pitchFamily="2" charset="-122"/>
                <a:sym typeface="迷你简剪纸"/>
              </a:rPr>
              <a:t>第三 章</a:t>
            </a:r>
            <a:r>
              <a:rPr lang="en-US" altLang="zh-CN" sz="3200" spc="-300" dirty="0">
                <a:latin typeface="华文新魏" panose="02010800040101010101" pitchFamily="2" charset="-122"/>
                <a:ea typeface="华文新魏" panose="02010800040101010101" pitchFamily="2" charset="-122"/>
                <a:sym typeface="迷你简剪纸"/>
              </a:rPr>
              <a:t>    </a:t>
            </a:r>
            <a:r>
              <a:rPr lang="zh-CN" altLang="en-US" sz="3200" spc="-300" dirty="0">
                <a:latin typeface="华文新魏" panose="02010800040101010101" pitchFamily="2" charset="-122"/>
                <a:ea typeface="华文新魏" panose="02010800040101010101" pitchFamily="2" charset="-122"/>
                <a:sym typeface="迷你简剪纸"/>
              </a:rPr>
              <a:t>输入标题</a:t>
            </a:r>
          </a:p>
        </p:txBody>
      </p:sp>
      <p:sp>
        <p:nvSpPr>
          <p:cNvPr id="37" name="矩形 11">
            <a:extLst>
              <a:ext uri="{FF2B5EF4-FFF2-40B4-BE49-F238E27FC236}">
                <a16:creationId xmlns:a16="http://schemas.microsoft.com/office/drawing/2014/main" xmlns="" id="{131A5FC7-1F1E-4C99-89FB-2496F37630D6}"/>
              </a:ext>
            </a:extLst>
          </p:cNvPr>
          <p:cNvSpPr>
            <a:spLocks noChangeArrowheads="1"/>
          </p:cNvSpPr>
          <p:nvPr/>
        </p:nvSpPr>
        <p:spPr bwMode="auto">
          <a:xfrm>
            <a:off x="2724237" y="1119883"/>
            <a:ext cx="677108" cy="341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spc="-300" dirty="0">
                <a:latin typeface="华文新魏" panose="02010800040101010101" pitchFamily="2" charset="-122"/>
                <a:ea typeface="华文新魏" panose="02010800040101010101" pitchFamily="2" charset="-122"/>
                <a:sym typeface="迷你简剪纸"/>
              </a:rPr>
              <a:t>第四 章</a:t>
            </a:r>
            <a:r>
              <a:rPr lang="en-US" altLang="zh-CN" sz="3200" spc="-300" dirty="0">
                <a:latin typeface="华文新魏" panose="02010800040101010101" pitchFamily="2" charset="-122"/>
                <a:ea typeface="华文新魏" panose="02010800040101010101" pitchFamily="2" charset="-122"/>
                <a:sym typeface="迷你简剪纸"/>
              </a:rPr>
              <a:t>    </a:t>
            </a:r>
            <a:r>
              <a:rPr lang="zh-CN" altLang="en-US" sz="3200" spc="-300" dirty="0">
                <a:latin typeface="华文新魏" panose="02010800040101010101" pitchFamily="2" charset="-122"/>
                <a:ea typeface="华文新魏" panose="02010800040101010101" pitchFamily="2" charset="-122"/>
                <a:sym typeface="迷你简剪纸"/>
              </a:rPr>
              <a:t>输入标题</a:t>
            </a:r>
          </a:p>
        </p:txBody>
      </p:sp>
      <p:sp>
        <p:nvSpPr>
          <p:cNvPr id="38" name="_14">
            <a:extLst>
              <a:ext uri="{FF2B5EF4-FFF2-40B4-BE49-F238E27FC236}">
                <a16:creationId xmlns:a16="http://schemas.microsoft.com/office/drawing/2014/main" xmlns="" id="{EBD69C79-84F8-42FC-B778-122556CA37E8}"/>
              </a:ext>
            </a:extLst>
          </p:cNvPr>
          <p:cNvSpPr txBox="1">
            <a:spLocks noChangeArrowheads="1"/>
          </p:cNvSpPr>
          <p:nvPr/>
        </p:nvSpPr>
        <p:spPr bwMode="auto">
          <a:xfrm>
            <a:off x="5460880" y="-59490"/>
            <a:ext cx="1593146" cy="2292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1600" dirty="0">
                <a:solidFill>
                  <a:schemeClr val="tx1"/>
                </a:solidFill>
                <a:latin typeface="微软雅黑" panose="020B0503020204020204" pitchFamily="34" charset="-122"/>
                <a:ea typeface="微软雅黑" panose="020B0503020204020204" pitchFamily="34" charset="-122"/>
              </a:rPr>
              <a:t>DIRECTORY</a:t>
            </a:r>
          </a:p>
          <a:p>
            <a:pPr algn="ctr"/>
            <a:r>
              <a:rPr lang="zh-CN" altLang="en-US" sz="4000" b="1" spc="600" dirty="0">
                <a:solidFill>
                  <a:schemeClr val="tx1"/>
                </a:solidFill>
                <a:latin typeface="叶根友刀锋黑草" panose="02010601030101010101" pitchFamily="2" charset="-122"/>
                <a:ea typeface="叶根友刀锋黑草" panose="02010601030101010101" pitchFamily="2" charset="-122"/>
              </a:rPr>
              <a:t>目录</a:t>
            </a:r>
            <a:endParaRPr lang="en-US" altLang="zh-CN" sz="4000" b="1" spc="600" dirty="0">
              <a:solidFill>
                <a:schemeClr val="tx1"/>
              </a:solidFill>
              <a:latin typeface="叶根友刀锋黑草" panose="02010601030101010101" pitchFamily="2" charset="-122"/>
              <a:ea typeface="叶根友刀锋黑草" panose="02010601030101010101" pitchFamily="2" charset="-122"/>
            </a:endParaRPr>
          </a:p>
          <a:p>
            <a:pPr algn="ctr"/>
            <a:endParaRPr lang="en-US" altLang="zh-CN" sz="16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04804066"/>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750"/>
                                            <p:tgtEl>
                                              <p:spTgt spid="33"/>
                                            </p:tgtEl>
                                          </p:cBhvr>
                                        </p:animEffect>
                                      </p:childTnLst>
                                    </p:cTn>
                                  </p:par>
                                </p:childTnLst>
                              </p:cTn>
                            </p:par>
                            <p:par>
                              <p:cTn id="8" fill="hold">
                                <p:stCondLst>
                                  <p:cond delay="750"/>
                                </p:stCondLst>
                                <p:childTnLst>
                                  <p:par>
                                    <p:cTn id="9" presetID="2" presetClass="entr" presetSubtype="1" fill="hold" nodeType="afterEffect" p14:presetBounceEnd="46667">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14:bounceEnd="46667">
                                          <p:cBhvr additive="base">
                                            <p:cTn id="11" dur="750" fill="hold"/>
                                            <p:tgtEl>
                                              <p:spTgt spid="40"/>
                                            </p:tgtEl>
                                            <p:attrNameLst>
                                              <p:attrName>ppt_x</p:attrName>
                                            </p:attrNameLst>
                                          </p:cBhvr>
                                          <p:tavLst>
                                            <p:tav tm="0">
                                              <p:val>
                                                <p:strVal val="#ppt_x"/>
                                              </p:val>
                                            </p:tav>
                                            <p:tav tm="100000">
                                              <p:val>
                                                <p:strVal val="#ppt_x"/>
                                              </p:val>
                                            </p:tav>
                                          </p:tavLst>
                                        </p:anim>
                                        <p:anim calcmode="lin" valueType="num" p14:bounceEnd="46667">
                                          <p:cBhvr additive="base">
                                            <p:cTn id="12" dur="750" fill="hold"/>
                                            <p:tgtEl>
                                              <p:spTgt spid="40"/>
                                            </p:tgtEl>
                                            <p:attrNameLst>
                                              <p:attrName>ppt_y</p:attrName>
                                            </p:attrNameLst>
                                          </p:cBhvr>
                                          <p:tavLst>
                                            <p:tav tm="0">
                                              <p:val>
                                                <p:strVal val="0-#ppt_h/2"/>
                                              </p:val>
                                            </p:tav>
                                            <p:tav tm="100000">
                                              <p:val>
                                                <p:strVal val="#ppt_y"/>
                                              </p:val>
                                            </p:tav>
                                          </p:tavLst>
                                        </p:anim>
                                      </p:childTnLst>
                                    </p:cTn>
                                  </p:par>
                                  <p:par>
                                    <p:cTn id="13" presetID="56" presetClass="entr" presetSubtype="0" fill="hold" grpId="0" nodeType="withEffect">
                                      <p:stCondLst>
                                        <p:cond delay="0"/>
                                      </p:stCondLst>
                                      <p:iterate type="lt">
                                        <p:tmPct val="10000"/>
                                      </p:iterate>
                                      <p:childTnLst>
                                        <p:set>
                                          <p:cBhvr>
                                            <p:cTn id="14" dur="1" fill="hold">
                                              <p:stCondLst>
                                                <p:cond delay="0"/>
                                              </p:stCondLst>
                                            </p:cTn>
                                            <p:tgtEl>
                                              <p:spTgt spid="38"/>
                                            </p:tgtEl>
                                            <p:attrNameLst>
                                              <p:attrName>style.visibility</p:attrName>
                                            </p:attrNameLst>
                                          </p:cBhvr>
                                          <p:to>
                                            <p:strVal val="visible"/>
                                          </p:to>
                                        </p:set>
                                        <p:anim by="(-#ppt_w*2)" calcmode="lin" valueType="num">
                                          <p:cBhvr rctx="PPT">
                                            <p:cTn id="15" dur="375" autoRev="1" fill="hold">
                                              <p:stCondLst>
                                                <p:cond delay="0"/>
                                              </p:stCondLst>
                                            </p:cTn>
                                            <p:tgtEl>
                                              <p:spTgt spid="38"/>
                                            </p:tgtEl>
                                            <p:attrNameLst>
                                              <p:attrName>ppt_w</p:attrName>
                                            </p:attrNameLst>
                                          </p:cBhvr>
                                        </p:anim>
                                        <p:anim by="(#ppt_w*0.50)" calcmode="lin" valueType="num">
                                          <p:cBhvr>
                                            <p:cTn id="16" dur="375" decel="50000" autoRev="1" fill="hold">
                                              <p:stCondLst>
                                                <p:cond delay="0"/>
                                              </p:stCondLst>
                                            </p:cTn>
                                            <p:tgtEl>
                                              <p:spTgt spid="38"/>
                                            </p:tgtEl>
                                            <p:attrNameLst>
                                              <p:attrName>ppt_x</p:attrName>
                                            </p:attrNameLst>
                                          </p:cBhvr>
                                        </p:anim>
                                        <p:anim from="(-#ppt_h/2)" to="(#ppt_y)" calcmode="lin" valueType="num">
                                          <p:cBhvr>
                                            <p:cTn id="17" dur="750" fill="hold">
                                              <p:stCondLst>
                                                <p:cond delay="0"/>
                                              </p:stCondLst>
                                            </p:cTn>
                                            <p:tgtEl>
                                              <p:spTgt spid="38"/>
                                            </p:tgtEl>
                                            <p:attrNameLst>
                                              <p:attrName>ppt_y</p:attrName>
                                            </p:attrNameLst>
                                          </p:cBhvr>
                                        </p:anim>
                                        <p:animRot by="21600000">
                                          <p:cBhvr>
                                            <p:cTn id="18" dur="750" fill="hold">
                                              <p:stCondLst>
                                                <p:cond delay="0"/>
                                              </p:stCondLst>
                                            </p:cTn>
                                            <p:tgtEl>
                                              <p:spTgt spid="38"/>
                                            </p:tgtEl>
                                            <p:attrNameLst>
                                              <p:attrName>r</p:attrName>
                                            </p:attrNameLst>
                                          </p:cBhvr>
                                        </p:animRot>
                                      </p:childTnLst>
                                    </p:cTn>
                                  </p:par>
                                </p:childTnLst>
                              </p:cTn>
                            </p:par>
                            <p:par>
                              <p:cTn id="19" fill="hold">
                                <p:stCondLst>
                                  <p:cond delay="2250"/>
                                </p:stCondLst>
                                <p:childTnLst>
                                  <p:par>
                                    <p:cTn id="20" presetID="42" presetClass="entr" presetSubtype="0"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filter="fade">
                                          <p:cBhvr>
                                            <p:cTn id="22" dur="519"/>
                                            <p:tgtEl>
                                              <p:spTgt spid="34"/>
                                            </p:tgtEl>
                                          </p:cBhvr>
                                        </p:animEffect>
                                        <p:anim calcmode="lin" valueType="num">
                                          <p:cBhvr>
                                            <p:cTn id="23" dur="519" fill="hold"/>
                                            <p:tgtEl>
                                              <p:spTgt spid="34"/>
                                            </p:tgtEl>
                                            <p:attrNameLst>
                                              <p:attrName>ppt_x</p:attrName>
                                            </p:attrNameLst>
                                          </p:cBhvr>
                                          <p:tavLst>
                                            <p:tav tm="0">
                                              <p:val>
                                                <p:strVal val="#ppt_x"/>
                                              </p:val>
                                            </p:tav>
                                            <p:tav tm="100000">
                                              <p:val>
                                                <p:strVal val="#ppt_x"/>
                                              </p:val>
                                            </p:tav>
                                          </p:tavLst>
                                        </p:anim>
                                        <p:anim calcmode="lin" valueType="num">
                                          <p:cBhvr>
                                            <p:cTn id="24" dur="519" fill="hold"/>
                                            <p:tgtEl>
                                              <p:spTgt spid="34"/>
                                            </p:tgtEl>
                                            <p:attrNameLst>
                                              <p:attrName>ppt_y</p:attrName>
                                            </p:attrNameLst>
                                          </p:cBhvr>
                                          <p:tavLst>
                                            <p:tav tm="0">
                                              <p:val>
                                                <p:strVal val="#ppt_y+.1"/>
                                              </p:val>
                                            </p:tav>
                                            <p:tav tm="100000">
                                              <p:val>
                                                <p:strVal val="#ppt_y"/>
                                              </p:val>
                                            </p:tav>
                                          </p:tavLst>
                                        </p:anim>
                                      </p:childTnLst>
                                    </p:cTn>
                                  </p:par>
                                </p:childTnLst>
                              </p:cTn>
                            </p:par>
                            <p:par>
                              <p:cTn id="25" fill="hold">
                                <p:stCondLst>
                                  <p:cond delay="2769"/>
                                </p:stCondLst>
                                <p:childTnLst>
                                  <p:par>
                                    <p:cTn id="26" presetID="42"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filter="fade">
                                          <p:cBhvr>
                                            <p:cTn id="28" dur="519"/>
                                            <p:tgtEl>
                                              <p:spTgt spid="35"/>
                                            </p:tgtEl>
                                          </p:cBhvr>
                                        </p:animEffect>
                                        <p:anim calcmode="lin" valueType="num">
                                          <p:cBhvr>
                                            <p:cTn id="29" dur="519" fill="hold"/>
                                            <p:tgtEl>
                                              <p:spTgt spid="35"/>
                                            </p:tgtEl>
                                            <p:attrNameLst>
                                              <p:attrName>ppt_x</p:attrName>
                                            </p:attrNameLst>
                                          </p:cBhvr>
                                          <p:tavLst>
                                            <p:tav tm="0">
                                              <p:val>
                                                <p:strVal val="#ppt_x"/>
                                              </p:val>
                                            </p:tav>
                                            <p:tav tm="100000">
                                              <p:val>
                                                <p:strVal val="#ppt_x"/>
                                              </p:val>
                                            </p:tav>
                                          </p:tavLst>
                                        </p:anim>
                                        <p:anim calcmode="lin" valueType="num">
                                          <p:cBhvr>
                                            <p:cTn id="30" dur="519" fill="hold"/>
                                            <p:tgtEl>
                                              <p:spTgt spid="35"/>
                                            </p:tgtEl>
                                            <p:attrNameLst>
                                              <p:attrName>ppt_y</p:attrName>
                                            </p:attrNameLst>
                                          </p:cBhvr>
                                          <p:tavLst>
                                            <p:tav tm="0">
                                              <p:val>
                                                <p:strVal val="#ppt_y+.1"/>
                                              </p:val>
                                            </p:tav>
                                            <p:tav tm="100000">
                                              <p:val>
                                                <p:strVal val="#ppt_y"/>
                                              </p:val>
                                            </p:tav>
                                          </p:tavLst>
                                        </p:anim>
                                      </p:childTnLst>
                                    </p:cTn>
                                  </p:par>
                                </p:childTnLst>
                              </p:cTn>
                            </p:par>
                            <p:par>
                              <p:cTn id="31" fill="hold">
                                <p:stCondLst>
                                  <p:cond delay="3288"/>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filter="fade">
                                          <p:cBhvr>
                                            <p:cTn id="34" dur="519"/>
                                            <p:tgtEl>
                                              <p:spTgt spid="36"/>
                                            </p:tgtEl>
                                          </p:cBhvr>
                                        </p:animEffect>
                                        <p:anim calcmode="lin" valueType="num">
                                          <p:cBhvr>
                                            <p:cTn id="35" dur="519" fill="hold"/>
                                            <p:tgtEl>
                                              <p:spTgt spid="36"/>
                                            </p:tgtEl>
                                            <p:attrNameLst>
                                              <p:attrName>ppt_x</p:attrName>
                                            </p:attrNameLst>
                                          </p:cBhvr>
                                          <p:tavLst>
                                            <p:tav tm="0">
                                              <p:val>
                                                <p:strVal val="#ppt_x"/>
                                              </p:val>
                                            </p:tav>
                                            <p:tav tm="100000">
                                              <p:val>
                                                <p:strVal val="#ppt_x"/>
                                              </p:val>
                                            </p:tav>
                                          </p:tavLst>
                                        </p:anim>
                                        <p:anim calcmode="lin" valueType="num">
                                          <p:cBhvr>
                                            <p:cTn id="36" dur="519" fill="hold"/>
                                            <p:tgtEl>
                                              <p:spTgt spid="36"/>
                                            </p:tgtEl>
                                            <p:attrNameLst>
                                              <p:attrName>ppt_y</p:attrName>
                                            </p:attrNameLst>
                                          </p:cBhvr>
                                          <p:tavLst>
                                            <p:tav tm="0">
                                              <p:val>
                                                <p:strVal val="#ppt_y+.1"/>
                                              </p:val>
                                            </p:tav>
                                            <p:tav tm="100000">
                                              <p:val>
                                                <p:strVal val="#ppt_y"/>
                                              </p:val>
                                            </p:tav>
                                          </p:tavLst>
                                        </p:anim>
                                      </p:childTnLst>
                                    </p:cTn>
                                  </p:par>
                                </p:childTnLst>
                              </p:cTn>
                            </p:par>
                            <p:par>
                              <p:cTn id="37" fill="hold">
                                <p:stCondLst>
                                  <p:cond delay="3807"/>
                                </p:stCondLst>
                                <p:childTnLst>
                                  <p:par>
                                    <p:cTn id="38" presetID="42"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filter="fade">
                                          <p:cBhvr>
                                            <p:cTn id="40" dur="519"/>
                                            <p:tgtEl>
                                              <p:spTgt spid="37"/>
                                            </p:tgtEl>
                                          </p:cBhvr>
                                        </p:animEffect>
                                        <p:anim calcmode="lin" valueType="num">
                                          <p:cBhvr>
                                            <p:cTn id="41" dur="519" fill="hold"/>
                                            <p:tgtEl>
                                              <p:spTgt spid="37"/>
                                            </p:tgtEl>
                                            <p:attrNameLst>
                                              <p:attrName>ppt_x</p:attrName>
                                            </p:attrNameLst>
                                          </p:cBhvr>
                                          <p:tavLst>
                                            <p:tav tm="0">
                                              <p:val>
                                                <p:strVal val="#ppt_x"/>
                                              </p:val>
                                            </p:tav>
                                            <p:tav tm="100000">
                                              <p:val>
                                                <p:strVal val="#ppt_x"/>
                                              </p:val>
                                            </p:tav>
                                          </p:tavLst>
                                        </p:anim>
                                        <p:anim calcmode="lin" valueType="num">
                                          <p:cBhvr>
                                            <p:cTn id="42" dur="519"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p:bldP spid="35" grpId="0" bldLvl="0"/>
          <p:bldP spid="36" grpId="0" bldLvl="0"/>
          <p:bldP spid="37" grpId="0" bldLvl="0"/>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750"/>
                                            <p:tgtEl>
                                              <p:spTgt spid="3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750" fill="hold"/>
                                            <p:tgtEl>
                                              <p:spTgt spid="40"/>
                                            </p:tgtEl>
                                            <p:attrNameLst>
                                              <p:attrName>ppt_x</p:attrName>
                                            </p:attrNameLst>
                                          </p:cBhvr>
                                          <p:tavLst>
                                            <p:tav tm="0">
                                              <p:val>
                                                <p:strVal val="#ppt_x"/>
                                              </p:val>
                                            </p:tav>
                                            <p:tav tm="100000">
                                              <p:val>
                                                <p:strVal val="#ppt_x"/>
                                              </p:val>
                                            </p:tav>
                                          </p:tavLst>
                                        </p:anim>
                                        <p:anim calcmode="lin" valueType="num">
                                          <p:cBhvr additive="base">
                                            <p:cTn id="12" dur="750" fill="hold"/>
                                            <p:tgtEl>
                                              <p:spTgt spid="40"/>
                                            </p:tgtEl>
                                            <p:attrNameLst>
                                              <p:attrName>ppt_y</p:attrName>
                                            </p:attrNameLst>
                                          </p:cBhvr>
                                          <p:tavLst>
                                            <p:tav tm="0">
                                              <p:val>
                                                <p:strVal val="0-#ppt_h/2"/>
                                              </p:val>
                                            </p:tav>
                                            <p:tav tm="100000">
                                              <p:val>
                                                <p:strVal val="#ppt_y"/>
                                              </p:val>
                                            </p:tav>
                                          </p:tavLst>
                                        </p:anim>
                                      </p:childTnLst>
                                    </p:cTn>
                                  </p:par>
                                  <p:par>
                                    <p:cTn id="13" presetID="56" presetClass="entr" presetSubtype="0" fill="hold" grpId="0" nodeType="withEffect">
                                      <p:stCondLst>
                                        <p:cond delay="0"/>
                                      </p:stCondLst>
                                      <p:iterate type="lt">
                                        <p:tmPct val="10000"/>
                                      </p:iterate>
                                      <p:childTnLst>
                                        <p:set>
                                          <p:cBhvr>
                                            <p:cTn id="14" dur="1" fill="hold">
                                              <p:stCondLst>
                                                <p:cond delay="0"/>
                                              </p:stCondLst>
                                            </p:cTn>
                                            <p:tgtEl>
                                              <p:spTgt spid="38"/>
                                            </p:tgtEl>
                                            <p:attrNameLst>
                                              <p:attrName>style.visibility</p:attrName>
                                            </p:attrNameLst>
                                          </p:cBhvr>
                                          <p:to>
                                            <p:strVal val="visible"/>
                                          </p:to>
                                        </p:set>
                                        <p:anim by="(-#ppt_w*2)" calcmode="lin" valueType="num">
                                          <p:cBhvr rctx="PPT">
                                            <p:cTn id="15" dur="375" autoRev="1" fill="hold">
                                              <p:stCondLst>
                                                <p:cond delay="0"/>
                                              </p:stCondLst>
                                            </p:cTn>
                                            <p:tgtEl>
                                              <p:spTgt spid="38"/>
                                            </p:tgtEl>
                                            <p:attrNameLst>
                                              <p:attrName>ppt_w</p:attrName>
                                            </p:attrNameLst>
                                          </p:cBhvr>
                                        </p:anim>
                                        <p:anim by="(#ppt_w*0.50)" calcmode="lin" valueType="num">
                                          <p:cBhvr>
                                            <p:cTn id="16" dur="375" decel="50000" autoRev="1" fill="hold">
                                              <p:stCondLst>
                                                <p:cond delay="0"/>
                                              </p:stCondLst>
                                            </p:cTn>
                                            <p:tgtEl>
                                              <p:spTgt spid="38"/>
                                            </p:tgtEl>
                                            <p:attrNameLst>
                                              <p:attrName>ppt_x</p:attrName>
                                            </p:attrNameLst>
                                          </p:cBhvr>
                                        </p:anim>
                                        <p:anim from="(-#ppt_h/2)" to="(#ppt_y)" calcmode="lin" valueType="num">
                                          <p:cBhvr>
                                            <p:cTn id="17" dur="750" fill="hold">
                                              <p:stCondLst>
                                                <p:cond delay="0"/>
                                              </p:stCondLst>
                                            </p:cTn>
                                            <p:tgtEl>
                                              <p:spTgt spid="38"/>
                                            </p:tgtEl>
                                            <p:attrNameLst>
                                              <p:attrName>ppt_y</p:attrName>
                                            </p:attrNameLst>
                                          </p:cBhvr>
                                        </p:anim>
                                        <p:animRot by="21600000">
                                          <p:cBhvr>
                                            <p:cTn id="18" dur="750" fill="hold">
                                              <p:stCondLst>
                                                <p:cond delay="0"/>
                                              </p:stCondLst>
                                            </p:cTn>
                                            <p:tgtEl>
                                              <p:spTgt spid="38"/>
                                            </p:tgtEl>
                                            <p:attrNameLst>
                                              <p:attrName>r</p:attrName>
                                            </p:attrNameLst>
                                          </p:cBhvr>
                                        </p:animRot>
                                      </p:childTnLst>
                                    </p:cTn>
                                  </p:par>
                                </p:childTnLst>
                              </p:cTn>
                            </p:par>
                            <p:par>
                              <p:cTn id="19" fill="hold">
                                <p:stCondLst>
                                  <p:cond delay="2250"/>
                                </p:stCondLst>
                                <p:childTnLst>
                                  <p:par>
                                    <p:cTn id="20" presetID="42" presetClass="entr" presetSubtype="0"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filter="fade">
                                          <p:cBhvr>
                                            <p:cTn id="22" dur="519"/>
                                            <p:tgtEl>
                                              <p:spTgt spid="34"/>
                                            </p:tgtEl>
                                          </p:cBhvr>
                                        </p:animEffect>
                                        <p:anim calcmode="lin" valueType="num">
                                          <p:cBhvr>
                                            <p:cTn id="23" dur="519" fill="hold"/>
                                            <p:tgtEl>
                                              <p:spTgt spid="34"/>
                                            </p:tgtEl>
                                            <p:attrNameLst>
                                              <p:attrName>ppt_x</p:attrName>
                                            </p:attrNameLst>
                                          </p:cBhvr>
                                          <p:tavLst>
                                            <p:tav tm="0">
                                              <p:val>
                                                <p:strVal val="#ppt_x"/>
                                              </p:val>
                                            </p:tav>
                                            <p:tav tm="100000">
                                              <p:val>
                                                <p:strVal val="#ppt_x"/>
                                              </p:val>
                                            </p:tav>
                                          </p:tavLst>
                                        </p:anim>
                                        <p:anim calcmode="lin" valueType="num">
                                          <p:cBhvr>
                                            <p:cTn id="24" dur="519" fill="hold"/>
                                            <p:tgtEl>
                                              <p:spTgt spid="34"/>
                                            </p:tgtEl>
                                            <p:attrNameLst>
                                              <p:attrName>ppt_y</p:attrName>
                                            </p:attrNameLst>
                                          </p:cBhvr>
                                          <p:tavLst>
                                            <p:tav tm="0">
                                              <p:val>
                                                <p:strVal val="#ppt_y+.1"/>
                                              </p:val>
                                            </p:tav>
                                            <p:tav tm="100000">
                                              <p:val>
                                                <p:strVal val="#ppt_y"/>
                                              </p:val>
                                            </p:tav>
                                          </p:tavLst>
                                        </p:anim>
                                      </p:childTnLst>
                                    </p:cTn>
                                  </p:par>
                                </p:childTnLst>
                              </p:cTn>
                            </p:par>
                            <p:par>
                              <p:cTn id="25" fill="hold">
                                <p:stCondLst>
                                  <p:cond delay="2769"/>
                                </p:stCondLst>
                                <p:childTnLst>
                                  <p:par>
                                    <p:cTn id="26" presetID="42"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filter="fade">
                                          <p:cBhvr>
                                            <p:cTn id="28" dur="519"/>
                                            <p:tgtEl>
                                              <p:spTgt spid="35"/>
                                            </p:tgtEl>
                                          </p:cBhvr>
                                        </p:animEffect>
                                        <p:anim calcmode="lin" valueType="num">
                                          <p:cBhvr>
                                            <p:cTn id="29" dur="519" fill="hold"/>
                                            <p:tgtEl>
                                              <p:spTgt spid="35"/>
                                            </p:tgtEl>
                                            <p:attrNameLst>
                                              <p:attrName>ppt_x</p:attrName>
                                            </p:attrNameLst>
                                          </p:cBhvr>
                                          <p:tavLst>
                                            <p:tav tm="0">
                                              <p:val>
                                                <p:strVal val="#ppt_x"/>
                                              </p:val>
                                            </p:tav>
                                            <p:tav tm="100000">
                                              <p:val>
                                                <p:strVal val="#ppt_x"/>
                                              </p:val>
                                            </p:tav>
                                          </p:tavLst>
                                        </p:anim>
                                        <p:anim calcmode="lin" valueType="num">
                                          <p:cBhvr>
                                            <p:cTn id="30" dur="519" fill="hold"/>
                                            <p:tgtEl>
                                              <p:spTgt spid="35"/>
                                            </p:tgtEl>
                                            <p:attrNameLst>
                                              <p:attrName>ppt_y</p:attrName>
                                            </p:attrNameLst>
                                          </p:cBhvr>
                                          <p:tavLst>
                                            <p:tav tm="0">
                                              <p:val>
                                                <p:strVal val="#ppt_y+.1"/>
                                              </p:val>
                                            </p:tav>
                                            <p:tav tm="100000">
                                              <p:val>
                                                <p:strVal val="#ppt_y"/>
                                              </p:val>
                                            </p:tav>
                                          </p:tavLst>
                                        </p:anim>
                                      </p:childTnLst>
                                    </p:cTn>
                                  </p:par>
                                </p:childTnLst>
                              </p:cTn>
                            </p:par>
                            <p:par>
                              <p:cTn id="31" fill="hold">
                                <p:stCondLst>
                                  <p:cond delay="3288"/>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filter="fade">
                                          <p:cBhvr>
                                            <p:cTn id="34" dur="519"/>
                                            <p:tgtEl>
                                              <p:spTgt spid="36"/>
                                            </p:tgtEl>
                                          </p:cBhvr>
                                        </p:animEffect>
                                        <p:anim calcmode="lin" valueType="num">
                                          <p:cBhvr>
                                            <p:cTn id="35" dur="519" fill="hold"/>
                                            <p:tgtEl>
                                              <p:spTgt spid="36"/>
                                            </p:tgtEl>
                                            <p:attrNameLst>
                                              <p:attrName>ppt_x</p:attrName>
                                            </p:attrNameLst>
                                          </p:cBhvr>
                                          <p:tavLst>
                                            <p:tav tm="0">
                                              <p:val>
                                                <p:strVal val="#ppt_x"/>
                                              </p:val>
                                            </p:tav>
                                            <p:tav tm="100000">
                                              <p:val>
                                                <p:strVal val="#ppt_x"/>
                                              </p:val>
                                            </p:tav>
                                          </p:tavLst>
                                        </p:anim>
                                        <p:anim calcmode="lin" valueType="num">
                                          <p:cBhvr>
                                            <p:cTn id="36" dur="519" fill="hold"/>
                                            <p:tgtEl>
                                              <p:spTgt spid="36"/>
                                            </p:tgtEl>
                                            <p:attrNameLst>
                                              <p:attrName>ppt_y</p:attrName>
                                            </p:attrNameLst>
                                          </p:cBhvr>
                                          <p:tavLst>
                                            <p:tav tm="0">
                                              <p:val>
                                                <p:strVal val="#ppt_y+.1"/>
                                              </p:val>
                                            </p:tav>
                                            <p:tav tm="100000">
                                              <p:val>
                                                <p:strVal val="#ppt_y"/>
                                              </p:val>
                                            </p:tav>
                                          </p:tavLst>
                                        </p:anim>
                                      </p:childTnLst>
                                    </p:cTn>
                                  </p:par>
                                </p:childTnLst>
                              </p:cTn>
                            </p:par>
                            <p:par>
                              <p:cTn id="37" fill="hold">
                                <p:stCondLst>
                                  <p:cond delay="3807"/>
                                </p:stCondLst>
                                <p:childTnLst>
                                  <p:par>
                                    <p:cTn id="38" presetID="42"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filter="fade">
                                          <p:cBhvr>
                                            <p:cTn id="40" dur="519"/>
                                            <p:tgtEl>
                                              <p:spTgt spid="37"/>
                                            </p:tgtEl>
                                          </p:cBhvr>
                                        </p:animEffect>
                                        <p:anim calcmode="lin" valueType="num">
                                          <p:cBhvr>
                                            <p:cTn id="41" dur="519" fill="hold"/>
                                            <p:tgtEl>
                                              <p:spTgt spid="37"/>
                                            </p:tgtEl>
                                            <p:attrNameLst>
                                              <p:attrName>ppt_x</p:attrName>
                                            </p:attrNameLst>
                                          </p:cBhvr>
                                          <p:tavLst>
                                            <p:tav tm="0">
                                              <p:val>
                                                <p:strVal val="#ppt_x"/>
                                              </p:val>
                                            </p:tav>
                                            <p:tav tm="100000">
                                              <p:val>
                                                <p:strVal val="#ppt_x"/>
                                              </p:val>
                                            </p:tav>
                                          </p:tavLst>
                                        </p:anim>
                                        <p:anim calcmode="lin" valueType="num">
                                          <p:cBhvr>
                                            <p:cTn id="42" dur="519"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p:bldP spid="35" grpId="0" bldLvl="0"/>
          <p:bldP spid="36" grpId="0" bldLvl="0"/>
          <p:bldP spid="37" grpId="0" bldLvl="0"/>
          <p:bldP spid="38"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xmlns="" id="{EC34DE23-6275-4F3C-B5C1-890110FBA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32" name="图片 31">
            <a:extLst>
              <a:ext uri="{FF2B5EF4-FFF2-40B4-BE49-F238E27FC236}">
                <a16:creationId xmlns:a16="http://schemas.microsoft.com/office/drawing/2014/main" xmlns="" id="{5A1A17F5-5A8C-4145-B725-719DD7B849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566" y="-1241"/>
            <a:ext cx="6249847" cy="6859588"/>
          </a:xfrm>
          <a:prstGeom prst="rect">
            <a:avLst/>
          </a:prstGeom>
        </p:spPr>
      </p:pic>
      <p:sp>
        <p:nvSpPr>
          <p:cNvPr id="33" name="矩形 11">
            <a:extLst>
              <a:ext uri="{FF2B5EF4-FFF2-40B4-BE49-F238E27FC236}">
                <a16:creationId xmlns:a16="http://schemas.microsoft.com/office/drawing/2014/main" xmlns="" id="{E59FF80F-EE2A-4AED-8B6B-7950EC6916B2}"/>
              </a:ext>
            </a:extLst>
          </p:cNvPr>
          <p:cNvSpPr>
            <a:spLocks noChangeArrowheads="1"/>
          </p:cNvSpPr>
          <p:nvPr/>
        </p:nvSpPr>
        <p:spPr bwMode="auto">
          <a:xfrm>
            <a:off x="4986065" y="1119883"/>
            <a:ext cx="677108" cy="341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spc="-300" dirty="0">
                <a:latin typeface="华文新魏" panose="02010800040101010101" pitchFamily="2" charset="-122"/>
                <a:ea typeface="华文新魏" panose="02010800040101010101" pitchFamily="2" charset="-122"/>
                <a:sym typeface="迷你简剪纸"/>
              </a:rPr>
              <a:t>第一 章   </a:t>
            </a:r>
            <a:r>
              <a:rPr lang="en-US" altLang="zh-CN" sz="3200" spc="-300" dirty="0">
                <a:latin typeface="华文新魏" panose="02010800040101010101" pitchFamily="2" charset="-122"/>
                <a:ea typeface="华文新魏" panose="02010800040101010101" pitchFamily="2" charset="-122"/>
                <a:sym typeface="迷你简剪纸"/>
              </a:rPr>
              <a:t> </a:t>
            </a:r>
            <a:r>
              <a:rPr lang="zh-CN" altLang="en-US" sz="3200" spc="-300" dirty="0">
                <a:latin typeface="华文新魏" panose="02010800040101010101" pitchFamily="2" charset="-122"/>
                <a:ea typeface="华文新魏" panose="02010800040101010101" pitchFamily="2" charset="-122"/>
                <a:sym typeface="迷你简剪纸"/>
              </a:rPr>
              <a:t>输入标题</a:t>
            </a:r>
          </a:p>
        </p:txBody>
      </p:sp>
      <p:sp>
        <p:nvSpPr>
          <p:cNvPr id="34" name="矩形 11">
            <a:extLst>
              <a:ext uri="{FF2B5EF4-FFF2-40B4-BE49-F238E27FC236}">
                <a16:creationId xmlns:a16="http://schemas.microsoft.com/office/drawing/2014/main" xmlns="" id="{D33773CD-DDBA-426E-8FC1-0B784940548F}"/>
              </a:ext>
            </a:extLst>
          </p:cNvPr>
          <p:cNvSpPr>
            <a:spLocks noChangeArrowheads="1"/>
          </p:cNvSpPr>
          <p:nvPr/>
        </p:nvSpPr>
        <p:spPr bwMode="auto">
          <a:xfrm>
            <a:off x="4232123" y="1119883"/>
            <a:ext cx="677108" cy="341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spc="-300" dirty="0">
                <a:latin typeface="华文新魏" panose="02010800040101010101" pitchFamily="2" charset="-122"/>
                <a:ea typeface="华文新魏" panose="02010800040101010101" pitchFamily="2" charset="-122"/>
                <a:sym typeface="迷你简剪纸"/>
              </a:rPr>
              <a:t>第二 章   </a:t>
            </a:r>
            <a:r>
              <a:rPr lang="en-US" altLang="zh-CN" sz="3200" spc="-300" dirty="0">
                <a:latin typeface="华文新魏" panose="02010800040101010101" pitchFamily="2" charset="-122"/>
                <a:ea typeface="华文新魏" panose="02010800040101010101" pitchFamily="2" charset="-122"/>
                <a:sym typeface="迷你简剪纸"/>
              </a:rPr>
              <a:t> </a:t>
            </a:r>
            <a:r>
              <a:rPr lang="zh-CN" altLang="en-US" sz="3200" spc="-300" dirty="0">
                <a:latin typeface="华文新魏" panose="02010800040101010101" pitchFamily="2" charset="-122"/>
                <a:ea typeface="华文新魏" panose="02010800040101010101" pitchFamily="2" charset="-122"/>
                <a:sym typeface="迷你简剪纸"/>
              </a:rPr>
              <a:t>输入标题</a:t>
            </a:r>
          </a:p>
        </p:txBody>
      </p:sp>
      <p:sp>
        <p:nvSpPr>
          <p:cNvPr id="35" name="矩形 11">
            <a:extLst>
              <a:ext uri="{FF2B5EF4-FFF2-40B4-BE49-F238E27FC236}">
                <a16:creationId xmlns:a16="http://schemas.microsoft.com/office/drawing/2014/main" xmlns="" id="{E53985AF-4C60-4D1E-956A-E90D192F6E59}"/>
              </a:ext>
            </a:extLst>
          </p:cNvPr>
          <p:cNvSpPr>
            <a:spLocks noChangeArrowheads="1"/>
          </p:cNvSpPr>
          <p:nvPr/>
        </p:nvSpPr>
        <p:spPr bwMode="auto">
          <a:xfrm>
            <a:off x="3478180" y="1119883"/>
            <a:ext cx="677108" cy="341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spc="-300" dirty="0">
                <a:latin typeface="华文新魏" panose="02010800040101010101" pitchFamily="2" charset="-122"/>
                <a:ea typeface="华文新魏" panose="02010800040101010101" pitchFamily="2" charset="-122"/>
                <a:sym typeface="迷你简剪纸"/>
              </a:rPr>
              <a:t>第三 章</a:t>
            </a:r>
            <a:r>
              <a:rPr lang="en-US" altLang="zh-CN" sz="3200" spc="-300" dirty="0">
                <a:latin typeface="华文新魏" panose="02010800040101010101" pitchFamily="2" charset="-122"/>
                <a:ea typeface="华文新魏" panose="02010800040101010101" pitchFamily="2" charset="-122"/>
                <a:sym typeface="迷你简剪纸"/>
              </a:rPr>
              <a:t>    </a:t>
            </a:r>
            <a:r>
              <a:rPr lang="zh-CN" altLang="en-US" sz="3200" spc="-300" dirty="0">
                <a:latin typeface="华文新魏" panose="02010800040101010101" pitchFamily="2" charset="-122"/>
                <a:ea typeface="华文新魏" panose="02010800040101010101" pitchFamily="2" charset="-122"/>
                <a:sym typeface="迷你简剪纸"/>
              </a:rPr>
              <a:t>输入标题</a:t>
            </a:r>
          </a:p>
        </p:txBody>
      </p:sp>
      <p:sp>
        <p:nvSpPr>
          <p:cNvPr id="49" name="矩形 11">
            <a:extLst>
              <a:ext uri="{FF2B5EF4-FFF2-40B4-BE49-F238E27FC236}">
                <a16:creationId xmlns:a16="http://schemas.microsoft.com/office/drawing/2014/main" xmlns="" id="{55642894-740D-403B-99A6-BF104607B061}"/>
              </a:ext>
            </a:extLst>
          </p:cNvPr>
          <p:cNvSpPr>
            <a:spLocks noChangeArrowheads="1"/>
          </p:cNvSpPr>
          <p:nvPr/>
        </p:nvSpPr>
        <p:spPr bwMode="auto">
          <a:xfrm>
            <a:off x="2724237" y="1119883"/>
            <a:ext cx="677108" cy="341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spc="-300" dirty="0">
                <a:solidFill>
                  <a:srgbClr val="C00000"/>
                </a:solidFill>
                <a:latin typeface="华文新魏" panose="02010800040101010101" pitchFamily="2" charset="-122"/>
                <a:ea typeface="华文新魏" panose="02010800040101010101" pitchFamily="2" charset="-122"/>
                <a:sym typeface="迷你简剪纸"/>
              </a:rPr>
              <a:t>第四 章</a:t>
            </a:r>
            <a:r>
              <a:rPr lang="en-US" altLang="zh-CN" sz="3200" spc="-300" dirty="0">
                <a:solidFill>
                  <a:srgbClr val="C00000"/>
                </a:solidFill>
                <a:latin typeface="华文新魏" panose="02010800040101010101" pitchFamily="2" charset="-122"/>
                <a:ea typeface="华文新魏" panose="02010800040101010101" pitchFamily="2" charset="-122"/>
                <a:sym typeface="迷你简剪纸"/>
              </a:rPr>
              <a:t>    </a:t>
            </a:r>
            <a:r>
              <a:rPr lang="zh-CN" altLang="en-US" sz="3200" spc="-300" dirty="0">
                <a:solidFill>
                  <a:srgbClr val="C00000"/>
                </a:solidFill>
                <a:latin typeface="华文新魏" panose="02010800040101010101" pitchFamily="2" charset="-122"/>
                <a:ea typeface="华文新魏" panose="02010800040101010101" pitchFamily="2" charset="-122"/>
                <a:sym typeface="迷你简剪纸"/>
              </a:rPr>
              <a:t>输入标题</a:t>
            </a:r>
          </a:p>
        </p:txBody>
      </p:sp>
      <p:sp>
        <p:nvSpPr>
          <p:cNvPr id="50" name="_14">
            <a:extLst>
              <a:ext uri="{FF2B5EF4-FFF2-40B4-BE49-F238E27FC236}">
                <a16:creationId xmlns:a16="http://schemas.microsoft.com/office/drawing/2014/main" xmlns="" id="{E1BE88A5-D67D-4FEB-816F-576CE737CF66}"/>
              </a:ext>
            </a:extLst>
          </p:cNvPr>
          <p:cNvSpPr txBox="1">
            <a:spLocks noChangeArrowheads="1"/>
          </p:cNvSpPr>
          <p:nvPr/>
        </p:nvSpPr>
        <p:spPr bwMode="auto">
          <a:xfrm>
            <a:off x="5663173" y="187253"/>
            <a:ext cx="1593146" cy="2292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4000" b="1" spc="600" dirty="0">
                <a:solidFill>
                  <a:schemeClr val="tx1"/>
                </a:solidFill>
                <a:latin typeface="叶根友刀锋黑草" panose="02010601030101010101" pitchFamily="2" charset="-122"/>
                <a:ea typeface="叶根友刀锋黑草" panose="02010601030101010101" pitchFamily="2" charset="-122"/>
              </a:rPr>
              <a:t>第四节</a:t>
            </a:r>
            <a:endParaRPr lang="en-US" altLang="zh-CN" sz="4000" b="1" spc="600" dirty="0">
              <a:solidFill>
                <a:schemeClr val="tx1"/>
              </a:solidFill>
              <a:latin typeface="叶根友刀锋黑草" panose="02010601030101010101" pitchFamily="2" charset="-122"/>
              <a:ea typeface="叶根友刀锋黑草" panose="02010601030101010101" pitchFamily="2" charset="-122"/>
            </a:endParaRPr>
          </a:p>
        </p:txBody>
      </p:sp>
    </p:spTree>
    <p:extLst>
      <p:ext uri="{BB962C8B-B14F-4D97-AF65-F5344CB8AC3E}">
        <p14:creationId xmlns:p14="http://schemas.microsoft.com/office/powerpoint/2010/main" val="3773453571"/>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750"/>
                                            <p:tgtEl>
                                              <p:spTgt spid="30"/>
                                            </p:tgtEl>
                                          </p:cBhvr>
                                        </p:animEffect>
                                      </p:childTnLst>
                                    </p:cTn>
                                  </p:par>
                                </p:childTnLst>
                              </p:cTn>
                            </p:par>
                            <p:par>
                              <p:cTn id="8" fill="hold">
                                <p:stCondLst>
                                  <p:cond delay="750"/>
                                </p:stCondLst>
                                <p:childTnLst>
                                  <p:par>
                                    <p:cTn id="9" presetID="2" presetClass="entr" presetSubtype="1" fill="hold" nodeType="afterEffect" p14:presetBounceEnd="46667">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14:bounceEnd="46667">
                                          <p:cBhvr additive="base">
                                            <p:cTn id="11" dur="750" fill="hold"/>
                                            <p:tgtEl>
                                              <p:spTgt spid="32"/>
                                            </p:tgtEl>
                                            <p:attrNameLst>
                                              <p:attrName>ppt_x</p:attrName>
                                            </p:attrNameLst>
                                          </p:cBhvr>
                                          <p:tavLst>
                                            <p:tav tm="0">
                                              <p:val>
                                                <p:strVal val="#ppt_x"/>
                                              </p:val>
                                            </p:tav>
                                            <p:tav tm="100000">
                                              <p:val>
                                                <p:strVal val="#ppt_x"/>
                                              </p:val>
                                            </p:tav>
                                          </p:tavLst>
                                        </p:anim>
                                        <p:anim calcmode="lin" valueType="num" p14:bounceEnd="46667">
                                          <p:cBhvr additive="base">
                                            <p:cTn id="12" dur="750" fill="hold"/>
                                            <p:tgtEl>
                                              <p:spTgt spid="32"/>
                                            </p:tgtEl>
                                            <p:attrNameLst>
                                              <p:attrName>ppt_y</p:attrName>
                                            </p:attrNameLst>
                                          </p:cBhvr>
                                          <p:tavLst>
                                            <p:tav tm="0">
                                              <p:val>
                                                <p:strVal val="0-#ppt_h/2"/>
                                              </p:val>
                                            </p:tav>
                                            <p:tav tm="100000">
                                              <p:val>
                                                <p:strVal val="#ppt_y"/>
                                              </p:val>
                                            </p:tav>
                                          </p:tavLst>
                                        </p:anim>
                                      </p:childTnLst>
                                    </p:cTn>
                                  </p:par>
                                  <p:par>
                                    <p:cTn id="13" presetID="56" presetClass="entr" presetSubtype="0" fill="hold" grpId="0" nodeType="withEffect">
                                      <p:stCondLst>
                                        <p:cond delay="0"/>
                                      </p:stCondLst>
                                      <p:iterate type="lt">
                                        <p:tmPct val="10000"/>
                                      </p:iterate>
                                      <p:childTnLst>
                                        <p:set>
                                          <p:cBhvr>
                                            <p:cTn id="14" dur="1" fill="hold">
                                              <p:stCondLst>
                                                <p:cond delay="0"/>
                                              </p:stCondLst>
                                            </p:cTn>
                                            <p:tgtEl>
                                              <p:spTgt spid="50"/>
                                            </p:tgtEl>
                                            <p:attrNameLst>
                                              <p:attrName>style.visibility</p:attrName>
                                            </p:attrNameLst>
                                          </p:cBhvr>
                                          <p:to>
                                            <p:strVal val="visible"/>
                                          </p:to>
                                        </p:set>
                                        <p:anim by="(-#ppt_w*2)" calcmode="lin" valueType="num">
                                          <p:cBhvr rctx="PPT">
                                            <p:cTn id="15" dur="375" autoRev="1" fill="hold">
                                              <p:stCondLst>
                                                <p:cond delay="0"/>
                                              </p:stCondLst>
                                            </p:cTn>
                                            <p:tgtEl>
                                              <p:spTgt spid="50"/>
                                            </p:tgtEl>
                                            <p:attrNameLst>
                                              <p:attrName>ppt_w</p:attrName>
                                            </p:attrNameLst>
                                          </p:cBhvr>
                                        </p:anim>
                                        <p:anim by="(#ppt_w*0.50)" calcmode="lin" valueType="num">
                                          <p:cBhvr>
                                            <p:cTn id="16" dur="375" decel="50000" autoRev="1" fill="hold">
                                              <p:stCondLst>
                                                <p:cond delay="0"/>
                                              </p:stCondLst>
                                            </p:cTn>
                                            <p:tgtEl>
                                              <p:spTgt spid="50"/>
                                            </p:tgtEl>
                                            <p:attrNameLst>
                                              <p:attrName>ppt_x</p:attrName>
                                            </p:attrNameLst>
                                          </p:cBhvr>
                                        </p:anim>
                                        <p:anim from="(-#ppt_h/2)" to="(#ppt_y)" calcmode="lin" valueType="num">
                                          <p:cBhvr>
                                            <p:cTn id="17" dur="750" fill="hold">
                                              <p:stCondLst>
                                                <p:cond delay="0"/>
                                              </p:stCondLst>
                                            </p:cTn>
                                            <p:tgtEl>
                                              <p:spTgt spid="50"/>
                                            </p:tgtEl>
                                            <p:attrNameLst>
                                              <p:attrName>ppt_y</p:attrName>
                                            </p:attrNameLst>
                                          </p:cBhvr>
                                        </p:anim>
                                        <p:animRot by="21600000">
                                          <p:cBhvr>
                                            <p:cTn id="18" dur="750" fill="hold">
                                              <p:stCondLst>
                                                <p:cond delay="0"/>
                                              </p:stCondLst>
                                            </p:cTn>
                                            <p:tgtEl>
                                              <p:spTgt spid="50"/>
                                            </p:tgtEl>
                                            <p:attrNameLst>
                                              <p:attrName>r</p:attrName>
                                            </p:attrNameLst>
                                          </p:cBhvr>
                                        </p:animRot>
                                      </p:childTnLst>
                                    </p:cTn>
                                  </p:par>
                                </p:childTnLst>
                              </p:cTn>
                            </p:par>
                            <p:par>
                              <p:cTn id="19" fill="hold">
                                <p:stCondLst>
                                  <p:cond delay="1650"/>
                                </p:stCondLst>
                                <p:childTnLst>
                                  <p:par>
                                    <p:cTn id="20" presetID="42"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filter="fade">
                                          <p:cBhvr>
                                            <p:cTn id="22" dur="519"/>
                                            <p:tgtEl>
                                              <p:spTgt spid="33"/>
                                            </p:tgtEl>
                                          </p:cBhvr>
                                        </p:animEffect>
                                        <p:anim calcmode="lin" valueType="num">
                                          <p:cBhvr>
                                            <p:cTn id="23" dur="519" fill="hold"/>
                                            <p:tgtEl>
                                              <p:spTgt spid="33"/>
                                            </p:tgtEl>
                                            <p:attrNameLst>
                                              <p:attrName>ppt_x</p:attrName>
                                            </p:attrNameLst>
                                          </p:cBhvr>
                                          <p:tavLst>
                                            <p:tav tm="0">
                                              <p:val>
                                                <p:strVal val="#ppt_x"/>
                                              </p:val>
                                            </p:tav>
                                            <p:tav tm="100000">
                                              <p:val>
                                                <p:strVal val="#ppt_x"/>
                                              </p:val>
                                            </p:tav>
                                          </p:tavLst>
                                        </p:anim>
                                        <p:anim calcmode="lin" valueType="num">
                                          <p:cBhvr>
                                            <p:cTn id="24" dur="519" fill="hold"/>
                                            <p:tgtEl>
                                              <p:spTgt spid="33"/>
                                            </p:tgtEl>
                                            <p:attrNameLst>
                                              <p:attrName>ppt_y</p:attrName>
                                            </p:attrNameLst>
                                          </p:cBhvr>
                                          <p:tavLst>
                                            <p:tav tm="0">
                                              <p:val>
                                                <p:strVal val="#ppt_y+.1"/>
                                              </p:val>
                                            </p:tav>
                                            <p:tav tm="100000">
                                              <p:val>
                                                <p:strVal val="#ppt_y"/>
                                              </p:val>
                                            </p:tav>
                                          </p:tavLst>
                                        </p:anim>
                                      </p:childTnLst>
                                    </p:cTn>
                                  </p:par>
                                </p:childTnLst>
                              </p:cTn>
                            </p:par>
                            <p:par>
                              <p:cTn id="25" fill="hold">
                                <p:stCondLst>
                                  <p:cond delay="2169"/>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filter="fade">
                                          <p:cBhvr>
                                            <p:cTn id="28" dur="519"/>
                                            <p:tgtEl>
                                              <p:spTgt spid="34"/>
                                            </p:tgtEl>
                                          </p:cBhvr>
                                        </p:animEffect>
                                        <p:anim calcmode="lin" valueType="num">
                                          <p:cBhvr>
                                            <p:cTn id="29" dur="519" fill="hold"/>
                                            <p:tgtEl>
                                              <p:spTgt spid="34"/>
                                            </p:tgtEl>
                                            <p:attrNameLst>
                                              <p:attrName>ppt_x</p:attrName>
                                            </p:attrNameLst>
                                          </p:cBhvr>
                                          <p:tavLst>
                                            <p:tav tm="0">
                                              <p:val>
                                                <p:strVal val="#ppt_x"/>
                                              </p:val>
                                            </p:tav>
                                            <p:tav tm="100000">
                                              <p:val>
                                                <p:strVal val="#ppt_x"/>
                                              </p:val>
                                            </p:tav>
                                          </p:tavLst>
                                        </p:anim>
                                        <p:anim calcmode="lin" valueType="num">
                                          <p:cBhvr>
                                            <p:cTn id="30" dur="519"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2688"/>
                                </p:stCondLst>
                                <p:childTnLst>
                                  <p:par>
                                    <p:cTn id="32" presetID="42" presetClass="entr" presetSubtype="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filter="fade">
                                          <p:cBhvr>
                                            <p:cTn id="34" dur="519"/>
                                            <p:tgtEl>
                                              <p:spTgt spid="35"/>
                                            </p:tgtEl>
                                          </p:cBhvr>
                                        </p:animEffect>
                                        <p:anim calcmode="lin" valueType="num">
                                          <p:cBhvr>
                                            <p:cTn id="35" dur="519" fill="hold"/>
                                            <p:tgtEl>
                                              <p:spTgt spid="35"/>
                                            </p:tgtEl>
                                            <p:attrNameLst>
                                              <p:attrName>ppt_x</p:attrName>
                                            </p:attrNameLst>
                                          </p:cBhvr>
                                          <p:tavLst>
                                            <p:tav tm="0">
                                              <p:val>
                                                <p:strVal val="#ppt_x"/>
                                              </p:val>
                                            </p:tav>
                                            <p:tav tm="100000">
                                              <p:val>
                                                <p:strVal val="#ppt_x"/>
                                              </p:val>
                                            </p:tav>
                                          </p:tavLst>
                                        </p:anim>
                                        <p:anim calcmode="lin" valueType="num">
                                          <p:cBhvr>
                                            <p:cTn id="36" dur="519" fill="hold"/>
                                            <p:tgtEl>
                                              <p:spTgt spid="35"/>
                                            </p:tgtEl>
                                            <p:attrNameLst>
                                              <p:attrName>ppt_y</p:attrName>
                                            </p:attrNameLst>
                                          </p:cBhvr>
                                          <p:tavLst>
                                            <p:tav tm="0">
                                              <p:val>
                                                <p:strVal val="#ppt_y+.1"/>
                                              </p:val>
                                            </p:tav>
                                            <p:tav tm="100000">
                                              <p:val>
                                                <p:strVal val="#ppt_y"/>
                                              </p:val>
                                            </p:tav>
                                          </p:tavLst>
                                        </p:anim>
                                      </p:childTnLst>
                                    </p:cTn>
                                  </p:par>
                                </p:childTnLst>
                              </p:cTn>
                            </p:par>
                            <p:par>
                              <p:cTn id="37" fill="hold">
                                <p:stCondLst>
                                  <p:cond delay="3207"/>
                                </p:stCondLst>
                                <p:childTnLst>
                                  <p:par>
                                    <p:cTn id="38" presetID="42" presetClass="entr" presetSubtype="0" fill="hold" grpId="0"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filter="fade">
                                          <p:cBhvr>
                                            <p:cTn id="40" dur="519"/>
                                            <p:tgtEl>
                                              <p:spTgt spid="49"/>
                                            </p:tgtEl>
                                          </p:cBhvr>
                                        </p:animEffect>
                                        <p:anim calcmode="lin" valueType="num">
                                          <p:cBhvr>
                                            <p:cTn id="41" dur="519" fill="hold"/>
                                            <p:tgtEl>
                                              <p:spTgt spid="49"/>
                                            </p:tgtEl>
                                            <p:attrNameLst>
                                              <p:attrName>ppt_x</p:attrName>
                                            </p:attrNameLst>
                                          </p:cBhvr>
                                          <p:tavLst>
                                            <p:tav tm="0">
                                              <p:val>
                                                <p:strVal val="#ppt_x"/>
                                              </p:val>
                                            </p:tav>
                                            <p:tav tm="100000">
                                              <p:val>
                                                <p:strVal val="#ppt_x"/>
                                              </p:val>
                                            </p:tav>
                                          </p:tavLst>
                                        </p:anim>
                                        <p:anim calcmode="lin" valueType="num">
                                          <p:cBhvr>
                                            <p:cTn id="42" dur="519" fill="hold"/>
                                            <p:tgtEl>
                                              <p:spTgt spid="49"/>
                                            </p:tgtEl>
                                            <p:attrNameLst>
                                              <p:attrName>ppt_y</p:attrName>
                                            </p:attrNameLst>
                                          </p:cBhvr>
                                          <p:tavLst>
                                            <p:tav tm="0">
                                              <p:val>
                                                <p:strVal val="#ppt_y+.1"/>
                                              </p:val>
                                            </p:tav>
                                            <p:tav tm="100000">
                                              <p:val>
                                                <p:strVal val="#ppt_y"/>
                                              </p:val>
                                            </p:tav>
                                          </p:tavLst>
                                        </p:anim>
                                      </p:childTnLst>
                                    </p:cTn>
                                  </p:par>
                                </p:childTnLst>
                              </p:cTn>
                            </p:par>
                            <p:par>
                              <p:cTn id="43" fill="hold">
                                <p:stCondLst>
                                  <p:cond delay="3726"/>
                                </p:stCondLst>
                                <p:childTnLst>
                                  <p:par>
                                    <p:cTn id="44" presetID="53" presetClass="entr" presetSubtype="16" fill="hold" grpId="1"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500" fill="hold"/>
                                            <p:tgtEl>
                                              <p:spTgt spid="33"/>
                                            </p:tgtEl>
                                            <p:attrNameLst>
                                              <p:attrName>ppt_w</p:attrName>
                                            </p:attrNameLst>
                                          </p:cBhvr>
                                          <p:tavLst>
                                            <p:tav tm="0">
                                              <p:val>
                                                <p:fltVal val="0"/>
                                              </p:val>
                                            </p:tav>
                                            <p:tav tm="100000">
                                              <p:val>
                                                <p:strVal val="#ppt_w"/>
                                              </p:val>
                                            </p:tav>
                                          </p:tavLst>
                                        </p:anim>
                                        <p:anim calcmode="lin" valueType="num">
                                          <p:cBhvr>
                                            <p:cTn id="47" dur="500" fill="hold"/>
                                            <p:tgtEl>
                                              <p:spTgt spid="33"/>
                                            </p:tgtEl>
                                            <p:attrNameLst>
                                              <p:attrName>ppt_h</p:attrName>
                                            </p:attrNameLst>
                                          </p:cBhvr>
                                          <p:tavLst>
                                            <p:tav tm="0">
                                              <p:val>
                                                <p:fltVal val="0"/>
                                              </p:val>
                                            </p:tav>
                                            <p:tav tm="100000">
                                              <p:val>
                                                <p:strVal val="#ppt_h"/>
                                              </p:val>
                                            </p:tav>
                                          </p:tavLst>
                                        </p:anim>
                                        <p:animEffect transition="in" filter="fade">
                                          <p:cBhvr>
                                            <p:cTn id="48" dur="500"/>
                                            <p:tgtEl>
                                              <p:spTgt spid="33"/>
                                            </p:tgtEl>
                                          </p:cBhvr>
                                        </p:animEffect>
                                      </p:childTnLst>
                                    </p:cTn>
                                  </p:par>
                                </p:childTnLst>
                              </p:cTn>
                            </p:par>
                            <p:par>
                              <p:cTn id="49" fill="hold">
                                <p:stCondLst>
                                  <p:cond delay="4226"/>
                                </p:stCondLst>
                                <p:childTnLst>
                                  <p:par>
                                    <p:cTn id="50" presetID="53" presetClass="entr" presetSubtype="16" fill="hold" grpId="1" nodeType="after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500" fill="hold"/>
                                            <p:tgtEl>
                                              <p:spTgt spid="49"/>
                                            </p:tgtEl>
                                            <p:attrNameLst>
                                              <p:attrName>ppt_w</p:attrName>
                                            </p:attrNameLst>
                                          </p:cBhvr>
                                          <p:tavLst>
                                            <p:tav tm="0">
                                              <p:val>
                                                <p:fltVal val="0"/>
                                              </p:val>
                                            </p:tav>
                                            <p:tav tm="100000">
                                              <p:val>
                                                <p:strVal val="#ppt_w"/>
                                              </p:val>
                                            </p:tav>
                                          </p:tavLst>
                                        </p:anim>
                                        <p:anim calcmode="lin" valueType="num">
                                          <p:cBhvr>
                                            <p:cTn id="53" dur="500" fill="hold"/>
                                            <p:tgtEl>
                                              <p:spTgt spid="49"/>
                                            </p:tgtEl>
                                            <p:attrNameLst>
                                              <p:attrName>ppt_h</p:attrName>
                                            </p:attrNameLst>
                                          </p:cBhvr>
                                          <p:tavLst>
                                            <p:tav tm="0">
                                              <p:val>
                                                <p:fltVal val="0"/>
                                              </p:val>
                                            </p:tav>
                                            <p:tav tm="100000">
                                              <p:val>
                                                <p:strVal val="#ppt_h"/>
                                              </p:val>
                                            </p:tav>
                                          </p:tavLst>
                                        </p:anim>
                                        <p:animEffect transition="in" filter="fade">
                                          <p:cBhvr>
                                            <p:cTn id="5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p:bldP spid="33" grpId="1"/>
          <p:bldP spid="34" grpId="0" bldLvl="0"/>
          <p:bldP spid="35" grpId="0" bldLvl="0"/>
          <p:bldP spid="49" grpId="0" bldLvl="0"/>
          <p:bldP spid="49" grpId="1"/>
          <p:bldP spid="5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750"/>
                                            <p:tgtEl>
                                              <p:spTgt spid="30"/>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0-#ppt_h/2"/>
                                              </p:val>
                                            </p:tav>
                                            <p:tav tm="100000">
                                              <p:val>
                                                <p:strVal val="#ppt_y"/>
                                              </p:val>
                                            </p:tav>
                                          </p:tavLst>
                                        </p:anim>
                                      </p:childTnLst>
                                    </p:cTn>
                                  </p:par>
                                  <p:par>
                                    <p:cTn id="13" presetID="56" presetClass="entr" presetSubtype="0" fill="hold" grpId="0" nodeType="withEffect">
                                      <p:stCondLst>
                                        <p:cond delay="0"/>
                                      </p:stCondLst>
                                      <p:iterate type="lt">
                                        <p:tmPct val="10000"/>
                                      </p:iterate>
                                      <p:childTnLst>
                                        <p:set>
                                          <p:cBhvr>
                                            <p:cTn id="14" dur="1" fill="hold">
                                              <p:stCondLst>
                                                <p:cond delay="0"/>
                                              </p:stCondLst>
                                            </p:cTn>
                                            <p:tgtEl>
                                              <p:spTgt spid="50"/>
                                            </p:tgtEl>
                                            <p:attrNameLst>
                                              <p:attrName>style.visibility</p:attrName>
                                            </p:attrNameLst>
                                          </p:cBhvr>
                                          <p:to>
                                            <p:strVal val="visible"/>
                                          </p:to>
                                        </p:set>
                                        <p:anim by="(-#ppt_w*2)" calcmode="lin" valueType="num">
                                          <p:cBhvr rctx="PPT">
                                            <p:cTn id="15" dur="375" autoRev="1" fill="hold">
                                              <p:stCondLst>
                                                <p:cond delay="0"/>
                                              </p:stCondLst>
                                            </p:cTn>
                                            <p:tgtEl>
                                              <p:spTgt spid="50"/>
                                            </p:tgtEl>
                                            <p:attrNameLst>
                                              <p:attrName>ppt_w</p:attrName>
                                            </p:attrNameLst>
                                          </p:cBhvr>
                                        </p:anim>
                                        <p:anim by="(#ppt_w*0.50)" calcmode="lin" valueType="num">
                                          <p:cBhvr>
                                            <p:cTn id="16" dur="375" decel="50000" autoRev="1" fill="hold">
                                              <p:stCondLst>
                                                <p:cond delay="0"/>
                                              </p:stCondLst>
                                            </p:cTn>
                                            <p:tgtEl>
                                              <p:spTgt spid="50"/>
                                            </p:tgtEl>
                                            <p:attrNameLst>
                                              <p:attrName>ppt_x</p:attrName>
                                            </p:attrNameLst>
                                          </p:cBhvr>
                                        </p:anim>
                                        <p:anim from="(-#ppt_h/2)" to="(#ppt_y)" calcmode="lin" valueType="num">
                                          <p:cBhvr>
                                            <p:cTn id="17" dur="750" fill="hold">
                                              <p:stCondLst>
                                                <p:cond delay="0"/>
                                              </p:stCondLst>
                                            </p:cTn>
                                            <p:tgtEl>
                                              <p:spTgt spid="50"/>
                                            </p:tgtEl>
                                            <p:attrNameLst>
                                              <p:attrName>ppt_y</p:attrName>
                                            </p:attrNameLst>
                                          </p:cBhvr>
                                        </p:anim>
                                        <p:animRot by="21600000">
                                          <p:cBhvr>
                                            <p:cTn id="18" dur="750" fill="hold">
                                              <p:stCondLst>
                                                <p:cond delay="0"/>
                                              </p:stCondLst>
                                            </p:cTn>
                                            <p:tgtEl>
                                              <p:spTgt spid="50"/>
                                            </p:tgtEl>
                                            <p:attrNameLst>
                                              <p:attrName>r</p:attrName>
                                            </p:attrNameLst>
                                          </p:cBhvr>
                                        </p:animRot>
                                      </p:childTnLst>
                                    </p:cTn>
                                  </p:par>
                                </p:childTnLst>
                              </p:cTn>
                            </p:par>
                            <p:par>
                              <p:cTn id="19" fill="hold">
                                <p:stCondLst>
                                  <p:cond delay="1650"/>
                                </p:stCondLst>
                                <p:childTnLst>
                                  <p:par>
                                    <p:cTn id="20" presetID="42"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filter="fade">
                                          <p:cBhvr>
                                            <p:cTn id="22" dur="519"/>
                                            <p:tgtEl>
                                              <p:spTgt spid="33"/>
                                            </p:tgtEl>
                                          </p:cBhvr>
                                        </p:animEffect>
                                        <p:anim calcmode="lin" valueType="num">
                                          <p:cBhvr>
                                            <p:cTn id="23" dur="519" fill="hold"/>
                                            <p:tgtEl>
                                              <p:spTgt spid="33"/>
                                            </p:tgtEl>
                                            <p:attrNameLst>
                                              <p:attrName>ppt_x</p:attrName>
                                            </p:attrNameLst>
                                          </p:cBhvr>
                                          <p:tavLst>
                                            <p:tav tm="0">
                                              <p:val>
                                                <p:strVal val="#ppt_x"/>
                                              </p:val>
                                            </p:tav>
                                            <p:tav tm="100000">
                                              <p:val>
                                                <p:strVal val="#ppt_x"/>
                                              </p:val>
                                            </p:tav>
                                          </p:tavLst>
                                        </p:anim>
                                        <p:anim calcmode="lin" valueType="num">
                                          <p:cBhvr>
                                            <p:cTn id="24" dur="519" fill="hold"/>
                                            <p:tgtEl>
                                              <p:spTgt spid="33"/>
                                            </p:tgtEl>
                                            <p:attrNameLst>
                                              <p:attrName>ppt_y</p:attrName>
                                            </p:attrNameLst>
                                          </p:cBhvr>
                                          <p:tavLst>
                                            <p:tav tm="0">
                                              <p:val>
                                                <p:strVal val="#ppt_y+.1"/>
                                              </p:val>
                                            </p:tav>
                                            <p:tav tm="100000">
                                              <p:val>
                                                <p:strVal val="#ppt_y"/>
                                              </p:val>
                                            </p:tav>
                                          </p:tavLst>
                                        </p:anim>
                                      </p:childTnLst>
                                    </p:cTn>
                                  </p:par>
                                </p:childTnLst>
                              </p:cTn>
                            </p:par>
                            <p:par>
                              <p:cTn id="25" fill="hold">
                                <p:stCondLst>
                                  <p:cond delay="2169"/>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filter="fade">
                                          <p:cBhvr>
                                            <p:cTn id="28" dur="519"/>
                                            <p:tgtEl>
                                              <p:spTgt spid="34"/>
                                            </p:tgtEl>
                                          </p:cBhvr>
                                        </p:animEffect>
                                        <p:anim calcmode="lin" valueType="num">
                                          <p:cBhvr>
                                            <p:cTn id="29" dur="519" fill="hold"/>
                                            <p:tgtEl>
                                              <p:spTgt spid="34"/>
                                            </p:tgtEl>
                                            <p:attrNameLst>
                                              <p:attrName>ppt_x</p:attrName>
                                            </p:attrNameLst>
                                          </p:cBhvr>
                                          <p:tavLst>
                                            <p:tav tm="0">
                                              <p:val>
                                                <p:strVal val="#ppt_x"/>
                                              </p:val>
                                            </p:tav>
                                            <p:tav tm="100000">
                                              <p:val>
                                                <p:strVal val="#ppt_x"/>
                                              </p:val>
                                            </p:tav>
                                          </p:tavLst>
                                        </p:anim>
                                        <p:anim calcmode="lin" valueType="num">
                                          <p:cBhvr>
                                            <p:cTn id="30" dur="519"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2688"/>
                                </p:stCondLst>
                                <p:childTnLst>
                                  <p:par>
                                    <p:cTn id="32" presetID="42" presetClass="entr" presetSubtype="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filter="fade">
                                          <p:cBhvr>
                                            <p:cTn id="34" dur="519"/>
                                            <p:tgtEl>
                                              <p:spTgt spid="35"/>
                                            </p:tgtEl>
                                          </p:cBhvr>
                                        </p:animEffect>
                                        <p:anim calcmode="lin" valueType="num">
                                          <p:cBhvr>
                                            <p:cTn id="35" dur="519" fill="hold"/>
                                            <p:tgtEl>
                                              <p:spTgt spid="35"/>
                                            </p:tgtEl>
                                            <p:attrNameLst>
                                              <p:attrName>ppt_x</p:attrName>
                                            </p:attrNameLst>
                                          </p:cBhvr>
                                          <p:tavLst>
                                            <p:tav tm="0">
                                              <p:val>
                                                <p:strVal val="#ppt_x"/>
                                              </p:val>
                                            </p:tav>
                                            <p:tav tm="100000">
                                              <p:val>
                                                <p:strVal val="#ppt_x"/>
                                              </p:val>
                                            </p:tav>
                                          </p:tavLst>
                                        </p:anim>
                                        <p:anim calcmode="lin" valueType="num">
                                          <p:cBhvr>
                                            <p:cTn id="36" dur="519" fill="hold"/>
                                            <p:tgtEl>
                                              <p:spTgt spid="35"/>
                                            </p:tgtEl>
                                            <p:attrNameLst>
                                              <p:attrName>ppt_y</p:attrName>
                                            </p:attrNameLst>
                                          </p:cBhvr>
                                          <p:tavLst>
                                            <p:tav tm="0">
                                              <p:val>
                                                <p:strVal val="#ppt_y+.1"/>
                                              </p:val>
                                            </p:tav>
                                            <p:tav tm="100000">
                                              <p:val>
                                                <p:strVal val="#ppt_y"/>
                                              </p:val>
                                            </p:tav>
                                          </p:tavLst>
                                        </p:anim>
                                      </p:childTnLst>
                                    </p:cTn>
                                  </p:par>
                                </p:childTnLst>
                              </p:cTn>
                            </p:par>
                            <p:par>
                              <p:cTn id="37" fill="hold">
                                <p:stCondLst>
                                  <p:cond delay="3207"/>
                                </p:stCondLst>
                                <p:childTnLst>
                                  <p:par>
                                    <p:cTn id="38" presetID="42" presetClass="entr" presetSubtype="0" fill="hold" grpId="0"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filter="fade">
                                          <p:cBhvr>
                                            <p:cTn id="40" dur="519"/>
                                            <p:tgtEl>
                                              <p:spTgt spid="49"/>
                                            </p:tgtEl>
                                          </p:cBhvr>
                                        </p:animEffect>
                                        <p:anim calcmode="lin" valueType="num">
                                          <p:cBhvr>
                                            <p:cTn id="41" dur="519" fill="hold"/>
                                            <p:tgtEl>
                                              <p:spTgt spid="49"/>
                                            </p:tgtEl>
                                            <p:attrNameLst>
                                              <p:attrName>ppt_x</p:attrName>
                                            </p:attrNameLst>
                                          </p:cBhvr>
                                          <p:tavLst>
                                            <p:tav tm="0">
                                              <p:val>
                                                <p:strVal val="#ppt_x"/>
                                              </p:val>
                                            </p:tav>
                                            <p:tav tm="100000">
                                              <p:val>
                                                <p:strVal val="#ppt_x"/>
                                              </p:val>
                                            </p:tav>
                                          </p:tavLst>
                                        </p:anim>
                                        <p:anim calcmode="lin" valueType="num">
                                          <p:cBhvr>
                                            <p:cTn id="42" dur="519" fill="hold"/>
                                            <p:tgtEl>
                                              <p:spTgt spid="49"/>
                                            </p:tgtEl>
                                            <p:attrNameLst>
                                              <p:attrName>ppt_y</p:attrName>
                                            </p:attrNameLst>
                                          </p:cBhvr>
                                          <p:tavLst>
                                            <p:tav tm="0">
                                              <p:val>
                                                <p:strVal val="#ppt_y+.1"/>
                                              </p:val>
                                            </p:tav>
                                            <p:tav tm="100000">
                                              <p:val>
                                                <p:strVal val="#ppt_y"/>
                                              </p:val>
                                            </p:tav>
                                          </p:tavLst>
                                        </p:anim>
                                      </p:childTnLst>
                                    </p:cTn>
                                  </p:par>
                                </p:childTnLst>
                              </p:cTn>
                            </p:par>
                            <p:par>
                              <p:cTn id="43" fill="hold">
                                <p:stCondLst>
                                  <p:cond delay="3726"/>
                                </p:stCondLst>
                                <p:childTnLst>
                                  <p:par>
                                    <p:cTn id="44" presetID="53" presetClass="entr" presetSubtype="16" fill="hold" grpId="1"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500" fill="hold"/>
                                            <p:tgtEl>
                                              <p:spTgt spid="33"/>
                                            </p:tgtEl>
                                            <p:attrNameLst>
                                              <p:attrName>ppt_w</p:attrName>
                                            </p:attrNameLst>
                                          </p:cBhvr>
                                          <p:tavLst>
                                            <p:tav tm="0">
                                              <p:val>
                                                <p:fltVal val="0"/>
                                              </p:val>
                                            </p:tav>
                                            <p:tav tm="100000">
                                              <p:val>
                                                <p:strVal val="#ppt_w"/>
                                              </p:val>
                                            </p:tav>
                                          </p:tavLst>
                                        </p:anim>
                                        <p:anim calcmode="lin" valueType="num">
                                          <p:cBhvr>
                                            <p:cTn id="47" dur="500" fill="hold"/>
                                            <p:tgtEl>
                                              <p:spTgt spid="33"/>
                                            </p:tgtEl>
                                            <p:attrNameLst>
                                              <p:attrName>ppt_h</p:attrName>
                                            </p:attrNameLst>
                                          </p:cBhvr>
                                          <p:tavLst>
                                            <p:tav tm="0">
                                              <p:val>
                                                <p:fltVal val="0"/>
                                              </p:val>
                                            </p:tav>
                                            <p:tav tm="100000">
                                              <p:val>
                                                <p:strVal val="#ppt_h"/>
                                              </p:val>
                                            </p:tav>
                                          </p:tavLst>
                                        </p:anim>
                                        <p:animEffect transition="in" filter="fade">
                                          <p:cBhvr>
                                            <p:cTn id="48" dur="500"/>
                                            <p:tgtEl>
                                              <p:spTgt spid="33"/>
                                            </p:tgtEl>
                                          </p:cBhvr>
                                        </p:animEffect>
                                      </p:childTnLst>
                                    </p:cTn>
                                  </p:par>
                                </p:childTnLst>
                              </p:cTn>
                            </p:par>
                            <p:par>
                              <p:cTn id="49" fill="hold">
                                <p:stCondLst>
                                  <p:cond delay="4226"/>
                                </p:stCondLst>
                                <p:childTnLst>
                                  <p:par>
                                    <p:cTn id="50" presetID="53" presetClass="entr" presetSubtype="16" fill="hold" grpId="1" nodeType="after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500" fill="hold"/>
                                            <p:tgtEl>
                                              <p:spTgt spid="49"/>
                                            </p:tgtEl>
                                            <p:attrNameLst>
                                              <p:attrName>ppt_w</p:attrName>
                                            </p:attrNameLst>
                                          </p:cBhvr>
                                          <p:tavLst>
                                            <p:tav tm="0">
                                              <p:val>
                                                <p:fltVal val="0"/>
                                              </p:val>
                                            </p:tav>
                                            <p:tav tm="100000">
                                              <p:val>
                                                <p:strVal val="#ppt_w"/>
                                              </p:val>
                                            </p:tav>
                                          </p:tavLst>
                                        </p:anim>
                                        <p:anim calcmode="lin" valueType="num">
                                          <p:cBhvr>
                                            <p:cTn id="53" dur="500" fill="hold"/>
                                            <p:tgtEl>
                                              <p:spTgt spid="49"/>
                                            </p:tgtEl>
                                            <p:attrNameLst>
                                              <p:attrName>ppt_h</p:attrName>
                                            </p:attrNameLst>
                                          </p:cBhvr>
                                          <p:tavLst>
                                            <p:tav tm="0">
                                              <p:val>
                                                <p:fltVal val="0"/>
                                              </p:val>
                                            </p:tav>
                                            <p:tav tm="100000">
                                              <p:val>
                                                <p:strVal val="#ppt_h"/>
                                              </p:val>
                                            </p:tav>
                                          </p:tavLst>
                                        </p:anim>
                                        <p:animEffect transition="in" filter="fade">
                                          <p:cBhvr>
                                            <p:cTn id="5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p:bldP spid="33" grpId="1"/>
          <p:bldP spid="34" grpId="0" bldLvl="0"/>
          <p:bldP spid="35" grpId="0" bldLvl="0"/>
          <p:bldP spid="49" grpId="0" bldLvl="0"/>
          <p:bldP spid="49" grpId="1"/>
          <p:bldP spid="50"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221BB330-C659-4041-8497-81889502ABCF}"/>
              </a:ext>
            </a:extLst>
          </p:cNvPr>
          <p:cNvGrpSpPr/>
          <p:nvPr/>
        </p:nvGrpSpPr>
        <p:grpSpPr>
          <a:xfrm>
            <a:off x="963138" y="247650"/>
            <a:ext cx="3255324" cy="750249"/>
            <a:chOff x="1143155" y="278633"/>
            <a:chExt cx="3255324" cy="750249"/>
          </a:xfrm>
        </p:grpSpPr>
        <p:sp>
          <p:nvSpPr>
            <p:cNvPr id="4" name="TextBox 8">
              <a:extLst>
                <a:ext uri="{FF2B5EF4-FFF2-40B4-BE49-F238E27FC236}">
                  <a16:creationId xmlns:a16="http://schemas.microsoft.com/office/drawing/2014/main" xmlns=""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latin typeface="叶根友行书繁" panose="02010601030101010101" pitchFamily="2" charset="-122"/>
                  <a:ea typeface="叶根友行书繁" panose="02010601030101010101" pitchFamily="2" charset="-122"/>
                  <a:sym typeface="Arial" panose="020B0604020202020204" pitchFamily="34" charset="0"/>
                </a:rPr>
                <a:t>加入标题描述</a:t>
              </a:r>
            </a:p>
          </p:txBody>
        </p:sp>
        <p:sp>
          <p:nvSpPr>
            <p:cNvPr id="5" name="TextBox 8">
              <a:extLst>
                <a:ext uri="{FF2B5EF4-FFF2-40B4-BE49-F238E27FC236}">
                  <a16:creationId xmlns:a16="http://schemas.microsoft.com/office/drawing/2014/main" xmlns=""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200"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 name="组合 5">
            <a:extLst>
              <a:ext uri="{FF2B5EF4-FFF2-40B4-BE49-F238E27FC236}">
                <a16:creationId xmlns:a16="http://schemas.microsoft.com/office/drawing/2014/main" xmlns="" id="{BF9A7518-1E41-401F-8E4E-8A475C3B7D83}"/>
              </a:ext>
            </a:extLst>
          </p:cNvPr>
          <p:cNvGrpSpPr/>
          <p:nvPr/>
        </p:nvGrpSpPr>
        <p:grpSpPr>
          <a:xfrm>
            <a:off x="963138" y="1778353"/>
            <a:ext cx="6628282" cy="4143526"/>
            <a:chOff x="1099512" y="1894083"/>
            <a:chExt cx="8219821" cy="4213681"/>
          </a:xfrm>
        </p:grpSpPr>
        <p:sp>
          <p:nvSpPr>
            <p:cNvPr id="7" name="矩形 6">
              <a:extLst>
                <a:ext uri="{FF2B5EF4-FFF2-40B4-BE49-F238E27FC236}">
                  <a16:creationId xmlns:a16="http://schemas.microsoft.com/office/drawing/2014/main" xmlns="" id="{92DDD552-FBBC-48A8-A65C-80E16BC7278A}"/>
                </a:ext>
              </a:extLst>
            </p:cNvPr>
            <p:cNvSpPr/>
            <p:nvPr/>
          </p:nvSpPr>
          <p:spPr>
            <a:xfrm>
              <a:off x="5493727" y="1894083"/>
              <a:ext cx="3825606" cy="4213681"/>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品 2">
              <a:extLst>
                <a:ext uri="{FF2B5EF4-FFF2-40B4-BE49-F238E27FC236}">
                  <a16:creationId xmlns:a16="http://schemas.microsoft.com/office/drawing/2014/main" xmlns="" id="{00C387B9-3C45-4E2A-B818-ED53AED25224}"/>
                </a:ext>
              </a:extLst>
            </p:cNvPr>
            <p:cNvSpPr>
              <a:spLocks noChangeArrowheads="1"/>
            </p:cNvSpPr>
            <p:nvPr/>
          </p:nvSpPr>
          <p:spPr bwMode="auto">
            <a:xfrm>
              <a:off x="1099512" y="1896479"/>
              <a:ext cx="4253074" cy="2405320"/>
            </a:xfrm>
            <a:prstGeom prst="rect">
              <a:avLst/>
            </a:prstGeom>
            <a:noFill/>
            <a:ln w="12700">
              <a:solidFill>
                <a:schemeClr val="tx1"/>
              </a:solidFill>
              <a:bevel/>
              <a:headEnd/>
              <a:tailEnd/>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宋体" panose="02010600030101010101" pitchFamily="2" charset="-122"/>
                <a:sym typeface="宋体" panose="02010600030101010101" pitchFamily="2" charset="-122"/>
              </a:endParaRPr>
            </a:p>
          </p:txBody>
        </p:sp>
        <p:sp>
          <p:nvSpPr>
            <p:cNvPr id="9" name="15">
              <a:extLst>
                <a:ext uri="{FF2B5EF4-FFF2-40B4-BE49-F238E27FC236}">
                  <a16:creationId xmlns:a16="http://schemas.microsoft.com/office/drawing/2014/main" xmlns="" id="{73730227-A14C-42F3-9DA6-3C4DD6A8EF42}"/>
                </a:ext>
              </a:extLst>
            </p:cNvPr>
            <p:cNvSpPr>
              <a:spLocks noChangeArrowheads="1"/>
            </p:cNvSpPr>
            <p:nvPr>
              <p:custDataLst>
                <p:tags r:id="rId1"/>
              </p:custDataLst>
            </p:nvPr>
          </p:nvSpPr>
          <p:spPr bwMode="auto">
            <a:xfrm>
              <a:off x="1099512" y="2765710"/>
              <a:ext cx="4191483" cy="12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10" name="12">
              <a:extLst>
                <a:ext uri="{FF2B5EF4-FFF2-40B4-BE49-F238E27FC236}">
                  <a16:creationId xmlns:a16="http://schemas.microsoft.com/office/drawing/2014/main" xmlns="" id="{2ED2E2EC-5B93-442E-9DBE-6D1744F3E95F}"/>
                </a:ext>
              </a:extLst>
            </p:cNvPr>
            <p:cNvSpPr>
              <a:spLocks noChangeArrowheads="1"/>
            </p:cNvSpPr>
            <p:nvPr>
              <p:custDataLst>
                <p:tags r:id="rId2"/>
              </p:custDataLst>
            </p:nvPr>
          </p:nvSpPr>
          <p:spPr bwMode="auto">
            <a:xfrm>
              <a:off x="1315531" y="2074479"/>
              <a:ext cx="3975462" cy="37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1800" b="1" dirty="0">
                <a:solidFill>
                  <a:schemeClr val="bg1">
                    <a:lumMod val="50000"/>
                  </a:schemeClr>
                </a:solidFill>
                <a:sym typeface="宋体" panose="02010600030101010101" pitchFamily="2" charset="-122"/>
              </a:endParaRPr>
            </a:p>
          </p:txBody>
        </p:sp>
        <p:sp>
          <p:nvSpPr>
            <p:cNvPr id="11" name="9">
              <a:extLst>
                <a:ext uri="{FF2B5EF4-FFF2-40B4-BE49-F238E27FC236}">
                  <a16:creationId xmlns:a16="http://schemas.microsoft.com/office/drawing/2014/main" xmlns="" id="{8777BEA7-631E-4937-BF4E-48B28F68279B}"/>
                </a:ext>
              </a:extLst>
            </p:cNvPr>
            <p:cNvSpPr>
              <a:spLocks noChangeArrowheads="1"/>
            </p:cNvSpPr>
            <p:nvPr/>
          </p:nvSpPr>
          <p:spPr bwMode="auto">
            <a:xfrm>
              <a:off x="1099512" y="4459108"/>
              <a:ext cx="4253074" cy="1648656"/>
            </a:xfrm>
            <a:prstGeom prst="rect">
              <a:avLst/>
            </a:prstGeom>
            <a:blipFill dpi="0" rotWithShape="1">
              <a:blip r:embed="rId6"/>
              <a:srcRect/>
              <a:tile tx="0" ty="0" sx="35000" sy="35000" flip="none" algn="ctr"/>
            </a:blipFill>
            <a:ln w="12700">
              <a:noFill/>
              <a:bevel/>
              <a:headEnd/>
              <a:tailEnd/>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宋体" panose="02010600030101010101" pitchFamily="2" charset="-122"/>
                <a:sym typeface="宋体" panose="02010600030101010101" pitchFamily="2" charset="-122"/>
              </a:endParaRPr>
            </a:p>
          </p:txBody>
        </p:sp>
      </p:grpSp>
      <p:grpSp>
        <p:nvGrpSpPr>
          <p:cNvPr id="12" name="Group 23">
            <a:extLst>
              <a:ext uri="{FF2B5EF4-FFF2-40B4-BE49-F238E27FC236}">
                <a16:creationId xmlns:a16="http://schemas.microsoft.com/office/drawing/2014/main" xmlns="" id="{10EB0351-EB80-484B-8B36-533D5A28BCE6}"/>
              </a:ext>
            </a:extLst>
          </p:cNvPr>
          <p:cNvGrpSpPr/>
          <p:nvPr/>
        </p:nvGrpSpPr>
        <p:grpSpPr>
          <a:xfrm flipH="1">
            <a:off x="7878913" y="3888800"/>
            <a:ext cx="3256083" cy="2323877"/>
            <a:chOff x="8526493" y="2318956"/>
            <a:chExt cx="3256083" cy="2323877"/>
          </a:xfrm>
        </p:grpSpPr>
        <p:sp>
          <p:nvSpPr>
            <p:cNvPr id="13" name="TextBox 19">
              <a:extLst>
                <a:ext uri="{FF2B5EF4-FFF2-40B4-BE49-F238E27FC236}">
                  <a16:creationId xmlns:a16="http://schemas.microsoft.com/office/drawing/2014/main" xmlns="" id="{3638A834-0528-4461-A16C-ABC55CBC42E9}"/>
                </a:ext>
              </a:extLst>
            </p:cNvPr>
            <p:cNvSpPr txBox="1"/>
            <p:nvPr/>
          </p:nvSpPr>
          <p:spPr>
            <a:xfrm>
              <a:off x="10212916" y="2318956"/>
              <a:ext cx="1569660" cy="369332"/>
            </a:xfrm>
            <a:prstGeom prst="rect">
              <a:avLst/>
            </a:prstGeom>
            <a:noFill/>
          </p:spPr>
          <p:txBody>
            <a:bodyPr wrap="none" rtlCol="0">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点击添加文字</a:t>
              </a:r>
              <a:endParaRPr lang="zh-CN" altLang="en-US"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Rectangle 25">
              <a:extLst>
                <a:ext uri="{FF2B5EF4-FFF2-40B4-BE49-F238E27FC236}">
                  <a16:creationId xmlns:a16="http://schemas.microsoft.com/office/drawing/2014/main" xmlns="" id="{0F7A2FF0-C103-44F3-95F5-6C0C2DE6CC1E}"/>
                </a:ext>
              </a:extLst>
            </p:cNvPr>
            <p:cNvSpPr/>
            <p:nvPr/>
          </p:nvSpPr>
          <p:spPr>
            <a:xfrm>
              <a:off x="8526493" y="2703841"/>
              <a:ext cx="3256083" cy="1938992"/>
            </a:xfrm>
            <a:prstGeom prst="rect">
              <a:avLst/>
            </a:prstGeom>
          </p:spPr>
          <p:txBody>
            <a:bodyPr wrap="square">
              <a:spAutoFit/>
            </a:bodyPr>
            <a:lstStyle/>
            <a:p>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dolor</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sit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amet</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consectetur</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adipiscing</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elit</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Integer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dolor</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quam</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pretium</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eu</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placerat</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eu</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semper et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nunc</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Nullam</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ut</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turpis</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dictum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luctus</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mi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quis</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luctus</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lorem. Lorem ipsum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dolor</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sit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amet</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consectetur</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adipiscing</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elit</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Integer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dolor</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quam</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pretium</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eu</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placerat</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eu</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semper et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nunc</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Nullam</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ut</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turpis</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dictum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luctus</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mi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quis</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altLang="zh-CN"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luctus</a:t>
              </a:r>
              <a:r>
                <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lorem. </a:t>
              </a:r>
            </a:p>
            <a:p>
              <a:endParaRPr lang="en-GB" altLang="zh-CN"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 name="Group 7">
            <a:extLst>
              <a:ext uri="{FF2B5EF4-FFF2-40B4-BE49-F238E27FC236}">
                <a16:creationId xmlns:a16="http://schemas.microsoft.com/office/drawing/2014/main" xmlns="" id="{988E0835-8F7B-4692-8F08-614625D07B49}"/>
              </a:ext>
            </a:extLst>
          </p:cNvPr>
          <p:cNvGrpSpPr/>
          <p:nvPr/>
        </p:nvGrpSpPr>
        <p:grpSpPr>
          <a:xfrm flipH="1">
            <a:off x="7826874" y="1778353"/>
            <a:ext cx="3501814" cy="1942035"/>
            <a:chOff x="7845714" y="1736884"/>
            <a:chExt cx="3501814" cy="1942035"/>
          </a:xfrm>
        </p:grpSpPr>
        <p:grpSp>
          <p:nvGrpSpPr>
            <p:cNvPr id="16" name="Group 35">
              <a:extLst>
                <a:ext uri="{FF2B5EF4-FFF2-40B4-BE49-F238E27FC236}">
                  <a16:creationId xmlns:a16="http://schemas.microsoft.com/office/drawing/2014/main" xmlns="" id="{4A88878B-28E0-424C-9E42-CAB20EEE15AA}"/>
                </a:ext>
              </a:extLst>
            </p:cNvPr>
            <p:cNvGrpSpPr/>
            <p:nvPr/>
          </p:nvGrpSpPr>
          <p:grpSpPr>
            <a:xfrm>
              <a:off x="7845714" y="1736884"/>
              <a:ext cx="3501814" cy="1942035"/>
              <a:chOff x="7541909" y="1631854"/>
              <a:chExt cx="4046955" cy="1942035"/>
            </a:xfrm>
          </p:grpSpPr>
          <p:sp>
            <p:nvSpPr>
              <p:cNvPr id="18" name="Rectangle 29">
                <a:extLst>
                  <a:ext uri="{FF2B5EF4-FFF2-40B4-BE49-F238E27FC236}">
                    <a16:creationId xmlns:a16="http://schemas.microsoft.com/office/drawing/2014/main" xmlns="" id="{A873F2A5-56E4-418F-AF9E-A6DEE64808A4}"/>
                  </a:ext>
                </a:extLst>
              </p:cNvPr>
              <p:cNvSpPr/>
              <p:nvPr/>
            </p:nvSpPr>
            <p:spPr>
              <a:xfrm>
                <a:off x="7541909" y="1631854"/>
                <a:ext cx="4046955" cy="1942035"/>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Rectangle 33">
                <a:extLst>
                  <a:ext uri="{FF2B5EF4-FFF2-40B4-BE49-F238E27FC236}">
                    <a16:creationId xmlns:a16="http://schemas.microsoft.com/office/drawing/2014/main" xmlns="" id="{16E06A98-5DF5-4E97-AD81-CB59BA37DAC1}"/>
                  </a:ext>
                </a:extLst>
              </p:cNvPr>
              <p:cNvSpPr/>
              <p:nvPr/>
            </p:nvSpPr>
            <p:spPr>
              <a:xfrm>
                <a:off x="7541909" y="1631854"/>
                <a:ext cx="4046955" cy="4352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7" name="Rectangle 34">
              <a:extLst>
                <a:ext uri="{FF2B5EF4-FFF2-40B4-BE49-F238E27FC236}">
                  <a16:creationId xmlns:a16="http://schemas.microsoft.com/office/drawing/2014/main" xmlns="" id="{1F6A4036-DF70-43CE-9D13-CAF02AD18329}"/>
                </a:ext>
              </a:extLst>
            </p:cNvPr>
            <p:cNvSpPr/>
            <p:nvPr/>
          </p:nvSpPr>
          <p:spPr>
            <a:xfrm>
              <a:off x="8039406" y="2321933"/>
              <a:ext cx="3133230" cy="1200329"/>
            </a:xfrm>
            <a:prstGeom prst="rect">
              <a:avLst/>
            </a:prstGeom>
          </p:spPr>
          <p:txBody>
            <a:bodyPr wrap="square">
              <a:spAutoFit/>
            </a:bodyPr>
            <a:lstStyle/>
            <a:p>
              <a:pPr marL="171450" indent="-171450">
                <a:buFont typeface="Arial" panose="020B0604020202020204" pitchFamily="34" charset="0"/>
                <a:buChar char="•"/>
              </a:pPr>
              <a:r>
                <a:rPr lang="en-GB"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Lorem ipsum </a:t>
              </a:r>
              <a:r>
                <a:rPr lang="en-GB" sz="120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dolor</a:t>
              </a:r>
              <a:r>
                <a:rPr lang="en-GB"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sit </a:t>
              </a:r>
              <a:r>
                <a:rPr lang="en-GB" sz="120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amet</a:t>
              </a:r>
              <a:r>
                <a:rPr lang="en-GB"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consectetur</a:t>
              </a:r>
              <a:r>
                <a:rPr lang="en-GB"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adipiscing</a:t>
              </a:r>
              <a:r>
                <a:rPr lang="en-GB"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elit</a:t>
              </a:r>
              <a:r>
                <a:rPr lang="en-GB"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p>
            <a:p>
              <a:pPr marL="171450" indent="-171450">
                <a:buFont typeface="Arial" panose="020B0604020202020204" pitchFamily="34" charset="0"/>
                <a:buChar char="•"/>
              </a:pPr>
              <a:r>
                <a:rPr lang="en-GB"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Integer </a:t>
              </a:r>
              <a:r>
                <a:rPr lang="en-GB" sz="120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dolor</a:t>
              </a:r>
              <a:r>
                <a:rPr lang="en-GB"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quam, </a:t>
              </a:r>
              <a:r>
                <a:rPr lang="en-GB" sz="120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pretium</a:t>
              </a:r>
              <a:r>
                <a:rPr lang="en-GB"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eu</a:t>
              </a:r>
              <a:r>
                <a:rPr lang="en-GB"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placerat</a:t>
              </a:r>
              <a:r>
                <a:rPr lang="en-GB"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eu</a:t>
              </a:r>
              <a:r>
                <a:rPr lang="en-GB"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semper et </a:t>
              </a:r>
              <a:r>
                <a:rPr lang="en-GB" sz="120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nunc</a:t>
              </a:r>
              <a:r>
                <a:rPr lang="en-GB"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p>
            <a:p>
              <a:pPr marL="171450" indent="-171450">
                <a:buFont typeface="Arial" panose="020B0604020202020204" pitchFamily="34" charset="0"/>
                <a:buChar char="•"/>
              </a:pPr>
              <a:r>
                <a:rPr lang="en-GB"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Nullam</a:t>
              </a:r>
              <a:r>
                <a:rPr lang="en-GB"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ut</a:t>
              </a:r>
              <a:r>
                <a:rPr lang="en-GB"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turpis</a:t>
              </a:r>
              <a:r>
                <a:rPr lang="en-GB"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dictum </a:t>
              </a:r>
              <a:r>
                <a:rPr lang="en-GB" sz="120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luctus</a:t>
              </a:r>
              <a:r>
                <a:rPr lang="en-GB"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mi </a:t>
              </a:r>
              <a:r>
                <a:rPr lang="en-GB" sz="120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quis</a:t>
              </a:r>
              <a:r>
                <a:rPr lang="en-GB"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luctus</a:t>
              </a:r>
              <a:r>
                <a:rPr lang="en-GB"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lorem. </a:t>
              </a:r>
            </a:p>
          </p:txBody>
        </p:sp>
      </p:grpSp>
    </p:spTree>
    <p:extLst>
      <p:ext uri="{BB962C8B-B14F-4D97-AF65-F5344CB8AC3E}">
        <p14:creationId xmlns:p14="http://schemas.microsoft.com/office/powerpoint/2010/main" val="4127997229"/>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anim calcmode="lin" valueType="num">
                                      <p:cBhvr>
                                        <p:cTn id="19" dur="500" fill="hold"/>
                                        <p:tgtEl>
                                          <p:spTgt spid="15"/>
                                        </p:tgtEl>
                                        <p:attrNameLst>
                                          <p:attrName>ppt_x</p:attrName>
                                        </p:attrNameLst>
                                      </p:cBhvr>
                                      <p:tavLst>
                                        <p:tav tm="0">
                                          <p:val>
                                            <p:strVal val="#ppt_x"/>
                                          </p:val>
                                        </p:tav>
                                        <p:tav tm="100000">
                                          <p:val>
                                            <p:strVal val="#ppt_x"/>
                                          </p:val>
                                        </p:tav>
                                      </p:tavLst>
                                    </p:anim>
                                    <p:anim calcmode="lin" valueType="num">
                                      <p:cBhvr>
                                        <p:cTn id="20" dur="5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strVal val="#ppt_x"/>
                                          </p:val>
                                        </p:tav>
                                        <p:tav tm="100000">
                                          <p:val>
                                            <p:strVal val="#ppt_x"/>
                                          </p:val>
                                        </p:tav>
                                      </p:tavLst>
                                    </p:anim>
                                    <p:anim calcmode="lin" valueType="num">
                                      <p:cBhvr>
                                        <p:cTn id="26"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221BB330-C659-4041-8497-81889502ABCF}"/>
              </a:ext>
            </a:extLst>
          </p:cNvPr>
          <p:cNvGrpSpPr/>
          <p:nvPr/>
        </p:nvGrpSpPr>
        <p:grpSpPr>
          <a:xfrm>
            <a:off x="963138" y="247650"/>
            <a:ext cx="3255324" cy="750249"/>
            <a:chOff x="1143155" y="278633"/>
            <a:chExt cx="3255324" cy="750249"/>
          </a:xfrm>
        </p:grpSpPr>
        <p:sp>
          <p:nvSpPr>
            <p:cNvPr id="4" name="TextBox 8">
              <a:extLst>
                <a:ext uri="{FF2B5EF4-FFF2-40B4-BE49-F238E27FC236}">
                  <a16:creationId xmlns:a16="http://schemas.microsoft.com/office/drawing/2014/main" xmlns=""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latin typeface="叶根友行书繁" panose="02010601030101010101" pitchFamily="2" charset="-122"/>
                  <a:ea typeface="叶根友行书繁" panose="02010601030101010101" pitchFamily="2" charset="-122"/>
                  <a:sym typeface="Arial" panose="020B0604020202020204" pitchFamily="34" charset="0"/>
                </a:rPr>
                <a:t>加入标题描述</a:t>
              </a:r>
            </a:p>
          </p:txBody>
        </p:sp>
        <p:sp>
          <p:nvSpPr>
            <p:cNvPr id="5" name="TextBox 8">
              <a:extLst>
                <a:ext uri="{FF2B5EF4-FFF2-40B4-BE49-F238E27FC236}">
                  <a16:creationId xmlns:a16="http://schemas.microsoft.com/office/drawing/2014/main" xmlns=""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200"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 name="组合 5">
            <a:extLst>
              <a:ext uri="{FF2B5EF4-FFF2-40B4-BE49-F238E27FC236}">
                <a16:creationId xmlns:a16="http://schemas.microsoft.com/office/drawing/2014/main" xmlns="" id="{3363AA09-292E-48EE-B6C1-D3A1D78A94EF}"/>
              </a:ext>
            </a:extLst>
          </p:cNvPr>
          <p:cNvGrpSpPr/>
          <p:nvPr/>
        </p:nvGrpSpPr>
        <p:grpSpPr>
          <a:xfrm>
            <a:off x="674051" y="1917111"/>
            <a:ext cx="10847098" cy="3807784"/>
            <a:chOff x="-1" y="1825930"/>
            <a:chExt cx="12191325" cy="4279665"/>
          </a:xfrm>
        </p:grpSpPr>
        <p:sp>
          <p:nvSpPr>
            <p:cNvPr id="7" name="TextBox 6">
              <a:extLst>
                <a:ext uri="{FF2B5EF4-FFF2-40B4-BE49-F238E27FC236}">
                  <a16:creationId xmlns:a16="http://schemas.microsoft.com/office/drawing/2014/main" xmlns="" id="{05DEFC72-D526-4560-9D79-16C7C39A9510}"/>
                </a:ext>
              </a:extLst>
            </p:cNvPr>
            <p:cNvSpPr txBox="1"/>
            <p:nvPr/>
          </p:nvSpPr>
          <p:spPr>
            <a:xfrm>
              <a:off x="649776" y="5534831"/>
              <a:ext cx="1851983" cy="570764"/>
            </a:xfrm>
            <a:prstGeom prst="rect">
              <a:avLst/>
            </a:prstGeom>
            <a:noFill/>
          </p:spPr>
          <p:txBody>
            <a:bodyPr wrap="square" rtlCol="0">
              <a:spAutoFit/>
            </a:bodyPr>
            <a:lstStyle/>
            <a:p>
              <a:r>
                <a:rPr lang="en-US" altLang="zh-CN" sz="900" kern="1600" dirty="0" err="1">
                  <a:solidFill>
                    <a:schemeClr val="bg1">
                      <a:lumMod val="65000"/>
                    </a:schemeClr>
                  </a:solidFill>
                </a:rPr>
                <a:t>Donec</a:t>
              </a:r>
              <a:r>
                <a:rPr lang="en-US" altLang="zh-CN" sz="900" kern="1600" dirty="0">
                  <a:solidFill>
                    <a:schemeClr val="bg1">
                      <a:lumMod val="65000"/>
                    </a:schemeClr>
                  </a:solidFill>
                </a:rPr>
                <a:t> id </a:t>
              </a:r>
              <a:r>
                <a:rPr lang="en-US" altLang="zh-CN" sz="900" kern="1600" dirty="0" err="1">
                  <a:solidFill>
                    <a:schemeClr val="bg1">
                      <a:lumMod val="65000"/>
                    </a:schemeClr>
                  </a:solidFill>
                </a:rPr>
                <a:t>elit</a:t>
              </a:r>
              <a:r>
                <a:rPr lang="en-US" altLang="zh-CN" sz="900" kern="1600" dirty="0">
                  <a:solidFill>
                    <a:schemeClr val="bg1">
                      <a:lumMod val="65000"/>
                    </a:schemeClr>
                  </a:solidFill>
                </a:rPr>
                <a:t> non mi </a:t>
              </a:r>
              <a:r>
                <a:rPr lang="en-US" altLang="zh-CN" sz="900" kern="1600" dirty="0" err="1">
                  <a:solidFill>
                    <a:schemeClr val="bg1">
                      <a:lumMod val="65000"/>
                    </a:schemeClr>
                  </a:solidFill>
                </a:rPr>
                <a:t>porta</a:t>
              </a:r>
              <a:r>
                <a:rPr lang="en-US" altLang="zh-CN" sz="900" kern="1600" dirty="0">
                  <a:solidFill>
                    <a:schemeClr val="bg1">
                      <a:lumMod val="65000"/>
                    </a:schemeClr>
                  </a:solidFill>
                </a:rPr>
                <a:t> </a:t>
              </a:r>
              <a:r>
                <a:rPr lang="en-US" altLang="zh-CN" sz="900" kern="1600" dirty="0" err="1">
                  <a:solidFill>
                    <a:schemeClr val="bg1">
                      <a:lumMod val="65000"/>
                    </a:schemeClr>
                  </a:solidFill>
                </a:rPr>
                <a:t>gravida</a:t>
              </a:r>
              <a:r>
                <a:rPr lang="en-US" altLang="zh-CN" sz="900" kern="1600" dirty="0">
                  <a:solidFill>
                    <a:schemeClr val="bg1">
                      <a:lumMod val="65000"/>
                    </a:schemeClr>
                  </a:solidFill>
                </a:rPr>
                <a:t> at </a:t>
              </a:r>
              <a:r>
                <a:rPr lang="en-US" altLang="zh-CN" sz="900" kern="1600" dirty="0" err="1">
                  <a:solidFill>
                    <a:schemeClr val="bg1">
                      <a:lumMod val="65000"/>
                    </a:schemeClr>
                  </a:solidFill>
                </a:rPr>
                <a:t>eget</a:t>
              </a:r>
              <a:r>
                <a:rPr lang="en-US" altLang="zh-CN" sz="900" kern="1600" dirty="0">
                  <a:solidFill>
                    <a:schemeClr val="bg1">
                      <a:lumMod val="65000"/>
                    </a:schemeClr>
                  </a:solidFill>
                </a:rPr>
                <a:t> </a:t>
              </a:r>
              <a:r>
                <a:rPr lang="en-US" altLang="zh-CN" sz="900" dirty="0" err="1">
                  <a:solidFill>
                    <a:schemeClr val="bg1">
                      <a:lumMod val="65000"/>
                    </a:schemeClr>
                  </a:solidFill>
                </a:rPr>
                <a:t>metus</a:t>
              </a:r>
              <a:r>
                <a:rPr lang="en-US" altLang="zh-CN" sz="900" dirty="0">
                  <a:solidFill>
                    <a:schemeClr val="bg1">
                      <a:lumMod val="65000"/>
                    </a:schemeClr>
                  </a:solidFill>
                </a:rPr>
                <a:t>. </a:t>
              </a:r>
              <a:r>
                <a:rPr lang="en-US" altLang="zh-CN" sz="900" dirty="0" err="1">
                  <a:solidFill>
                    <a:schemeClr val="bg1">
                      <a:lumMod val="65000"/>
                    </a:schemeClr>
                  </a:solidFill>
                </a:rPr>
                <a:t>Fusce</a:t>
              </a:r>
              <a:r>
                <a:rPr lang="en-US" altLang="zh-CN" sz="900" dirty="0">
                  <a:solidFill>
                    <a:schemeClr val="bg1">
                      <a:lumMod val="65000"/>
                    </a:schemeClr>
                  </a:solidFill>
                </a:rPr>
                <a:t> </a:t>
              </a:r>
              <a:r>
                <a:rPr lang="en-US" altLang="zh-CN" sz="900" dirty="0" err="1">
                  <a:solidFill>
                    <a:schemeClr val="bg1">
                      <a:lumMod val="65000"/>
                    </a:schemeClr>
                  </a:solidFill>
                </a:rPr>
                <a:t>dapibus</a:t>
              </a:r>
              <a:r>
                <a:rPr lang="en-US" altLang="zh-CN" sz="900" dirty="0">
                  <a:solidFill>
                    <a:schemeClr val="bg1">
                      <a:lumMod val="65000"/>
                    </a:schemeClr>
                  </a:solidFill>
                </a:rPr>
                <a:t>, </a:t>
              </a:r>
              <a:r>
                <a:rPr lang="en-US" altLang="zh-CN" sz="900" dirty="0" err="1">
                  <a:solidFill>
                    <a:schemeClr val="bg1">
                      <a:lumMod val="65000"/>
                    </a:schemeClr>
                  </a:solidFill>
                </a:rPr>
                <a:t>tellus</a:t>
              </a:r>
              <a:r>
                <a:rPr lang="en-US" altLang="zh-CN" sz="900" dirty="0">
                  <a:solidFill>
                    <a:schemeClr val="bg1">
                      <a:lumMod val="65000"/>
                    </a:schemeClr>
                  </a:solidFill>
                </a:rPr>
                <a:t> ac </a:t>
              </a:r>
              <a:r>
                <a:rPr lang="en-US" altLang="zh-CN" sz="900" dirty="0" err="1">
                  <a:solidFill>
                    <a:schemeClr val="bg1">
                      <a:lumMod val="65000"/>
                    </a:schemeClr>
                  </a:solidFill>
                </a:rPr>
                <a:t>cursus</a:t>
              </a:r>
              <a:r>
                <a:rPr lang="en-US" altLang="zh-CN" sz="900" dirty="0">
                  <a:solidFill>
                    <a:schemeClr val="bg1">
                      <a:lumMod val="65000"/>
                    </a:schemeClr>
                  </a:solidFill>
                </a:rPr>
                <a:t> </a:t>
              </a:r>
            </a:p>
          </p:txBody>
        </p:sp>
        <p:cxnSp>
          <p:nvCxnSpPr>
            <p:cNvPr id="8" name="直接连接符 7">
              <a:extLst>
                <a:ext uri="{FF2B5EF4-FFF2-40B4-BE49-F238E27FC236}">
                  <a16:creationId xmlns:a16="http://schemas.microsoft.com/office/drawing/2014/main" xmlns="" id="{63F6F640-32D1-4E09-AB79-77CC81A60483}"/>
                </a:ext>
              </a:extLst>
            </p:cNvPr>
            <p:cNvCxnSpPr/>
            <p:nvPr/>
          </p:nvCxnSpPr>
          <p:spPr>
            <a:xfrm>
              <a:off x="740529" y="5541502"/>
              <a:ext cx="16596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xmlns="" id="{EAEA930D-9D2A-4FC6-8D3B-CEC6A3CDE21D}"/>
                </a:ext>
              </a:extLst>
            </p:cNvPr>
            <p:cNvCxnSpPr/>
            <p:nvPr/>
          </p:nvCxnSpPr>
          <p:spPr>
            <a:xfrm>
              <a:off x="-1" y="4049795"/>
              <a:ext cx="1219132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a:extLst>
                <a:ext uri="{FF2B5EF4-FFF2-40B4-BE49-F238E27FC236}">
                  <a16:creationId xmlns:a16="http://schemas.microsoft.com/office/drawing/2014/main" xmlns="" id="{DDFDFD9A-5856-4DC4-9D03-E4AC48A4B98A}"/>
                </a:ext>
              </a:extLst>
            </p:cNvPr>
            <p:cNvSpPr/>
            <p:nvPr/>
          </p:nvSpPr>
          <p:spPr>
            <a:xfrm>
              <a:off x="1137384" y="3635879"/>
              <a:ext cx="827831" cy="827832"/>
            </a:xfrm>
            <a:prstGeom prst="ellipse">
              <a:avLst/>
            </a:prstGeom>
            <a:solidFill>
              <a:schemeClr val="tx1"/>
            </a:solidFill>
            <a:ln w="4826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65000"/>
                  </a:schemeClr>
                </a:solidFill>
              </a:endParaRPr>
            </a:p>
          </p:txBody>
        </p:sp>
        <p:sp>
          <p:nvSpPr>
            <p:cNvPr id="11" name="TextBox 10">
              <a:extLst>
                <a:ext uri="{FF2B5EF4-FFF2-40B4-BE49-F238E27FC236}">
                  <a16:creationId xmlns:a16="http://schemas.microsoft.com/office/drawing/2014/main" xmlns="" id="{2BCAC88A-1492-4C6A-8E77-CF19C5CC6197}"/>
                </a:ext>
              </a:extLst>
            </p:cNvPr>
            <p:cNvSpPr txBox="1"/>
            <p:nvPr/>
          </p:nvSpPr>
          <p:spPr>
            <a:xfrm>
              <a:off x="1123897" y="3901218"/>
              <a:ext cx="841319" cy="345918"/>
            </a:xfrm>
            <a:prstGeom prst="rect">
              <a:avLst/>
            </a:prstGeom>
            <a:noFill/>
          </p:spPr>
          <p:txBody>
            <a:bodyPr wrap="square" rtlCol="0">
              <a:spAutoFit/>
            </a:bodyPr>
            <a:lstStyle/>
            <a:p>
              <a:pPr algn="ctr"/>
              <a:r>
                <a:rPr lang="zh-CN" altLang="en-US" sz="1400" b="1" dirty="0">
                  <a:solidFill>
                    <a:schemeClr val="bg1"/>
                  </a:solidFill>
                </a:rPr>
                <a:t>标题</a:t>
              </a:r>
            </a:p>
          </p:txBody>
        </p:sp>
        <p:sp>
          <p:nvSpPr>
            <p:cNvPr id="12" name="TextBox 11">
              <a:extLst>
                <a:ext uri="{FF2B5EF4-FFF2-40B4-BE49-F238E27FC236}">
                  <a16:creationId xmlns:a16="http://schemas.microsoft.com/office/drawing/2014/main" xmlns="" id="{AF1023F3-7FFD-4EEC-8A5B-5380A815284A}"/>
                </a:ext>
              </a:extLst>
            </p:cNvPr>
            <p:cNvSpPr txBox="1"/>
            <p:nvPr/>
          </p:nvSpPr>
          <p:spPr>
            <a:xfrm>
              <a:off x="2957843" y="2304606"/>
              <a:ext cx="1851983" cy="570764"/>
            </a:xfrm>
            <a:prstGeom prst="rect">
              <a:avLst/>
            </a:prstGeom>
            <a:noFill/>
          </p:spPr>
          <p:txBody>
            <a:bodyPr wrap="square" rtlCol="0">
              <a:spAutoFit/>
            </a:bodyPr>
            <a:lstStyle/>
            <a:p>
              <a:r>
                <a:rPr lang="en-US" altLang="zh-CN" sz="900" kern="1600" dirty="0" err="1">
                  <a:solidFill>
                    <a:schemeClr val="bg1">
                      <a:lumMod val="65000"/>
                    </a:schemeClr>
                  </a:solidFill>
                </a:rPr>
                <a:t>Donec</a:t>
              </a:r>
              <a:r>
                <a:rPr lang="en-US" altLang="zh-CN" sz="900" kern="1600" dirty="0">
                  <a:solidFill>
                    <a:schemeClr val="bg1">
                      <a:lumMod val="65000"/>
                    </a:schemeClr>
                  </a:solidFill>
                </a:rPr>
                <a:t> id </a:t>
              </a:r>
              <a:r>
                <a:rPr lang="en-US" altLang="zh-CN" sz="900" kern="1600" dirty="0" err="1">
                  <a:solidFill>
                    <a:schemeClr val="bg1">
                      <a:lumMod val="65000"/>
                    </a:schemeClr>
                  </a:solidFill>
                </a:rPr>
                <a:t>elit</a:t>
              </a:r>
              <a:r>
                <a:rPr lang="en-US" altLang="zh-CN" sz="900" kern="1600" dirty="0">
                  <a:solidFill>
                    <a:schemeClr val="bg1">
                      <a:lumMod val="65000"/>
                    </a:schemeClr>
                  </a:solidFill>
                </a:rPr>
                <a:t> non mi </a:t>
              </a:r>
              <a:r>
                <a:rPr lang="en-US" altLang="zh-CN" sz="900" kern="1600" dirty="0" err="1">
                  <a:solidFill>
                    <a:schemeClr val="bg1">
                      <a:lumMod val="65000"/>
                    </a:schemeClr>
                  </a:solidFill>
                </a:rPr>
                <a:t>porta</a:t>
              </a:r>
              <a:r>
                <a:rPr lang="en-US" altLang="zh-CN" sz="900" kern="1600" dirty="0">
                  <a:solidFill>
                    <a:schemeClr val="bg1">
                      <a:lumMod val="65000"/>
                    </a:schemeClr>
                  </a:solidFill>
                </a:rPr>
                <a:t> </a:t>
              </a:r>
              <a:r>
                <a:rPr lang="en-US" altLang="zh-CN" sz="900" kern="1600" dirty="0" err="1">
                  <a:solidFill>
                    <a:schemeClr val="bg1">
                      <a:lumMod val="65000"/>
                    </a:schemeClr>
                  </a:solidFill>
                </a:rPr>
                <a:t>gravida</a:t>
              </a:r>
              <a:r>
                <a:rPr lang="en-US" altLang="zh-CN" sz="900" kern="1600" dirty="0">
                  <a:solidFill>
                    <a:schemeClr val="bg1">
                      <a:lumMod val="65000"/>
                    </a:schemeClr>
                  </a:solidFill>
                </a:rPr>
                <a:t> at </a:t>
              </a:r>
              <a:r>
                <a:rPr lang="en-US" altLang="zh-CN" sz="900" kern="1600" dirty="0" err="1">
                  <a:solidFill>
                    <a:schemeClr val="bg1">
                      <a:lumMod val="65000"/>
                    </a:schemeClr>
                  </a:solidFill>
                </a:rPr>
                <a:t>eget</a:t>
              </a:r>
              <a:r>
                <a:rPr lang="en-US" altLang="zh-CN" sz="900" kern="1600" dirty="0">
                  <a:solidFill>
                    <a:schemeClr val="bg1">
                      <a:lumMod val="65000"/>
                    </a:schemeClr>
                  </a:solidFill>
                </a:rPr>
                <a:t> </a:t>
              </a:r>
              <a:r>
                <a:rPr lang="en-US" altLang="zh-CN" sz="900" dirty="0" err="1">
                  <a:solidFill>
                    <a:schemeClr val="bg1">
                      <a:lumMod val="65000"/>
                    </a:schemeClr>
                  </a:solidFill>
                </a:rPr>
                <a:t>metus</a:t>
              </a:r>
              <a:r>
                <a:rPr lang="en-US" altLang="zh-CN" sz="900" dirty="0">
                  <a:solidFill>
                    <a:schemeClr val="bg1">
                      <a:lumMod val="65000"/>
                    </a:schemeClr>
                  </a:solidFill>
                </a:rPr>
                <a:t>. </a:t>
              </a:r>
              <a:r>
                <a:rPr lang="en-US" altLang="zh-CN" sz="900" dirty="0" err="1">
                  <a:solidFill>
                    <a:schemeClr val="bg1">
                      <a:lumMod val="65000"/>
                    </a:schemeClr>
                  </a:solidFill>
                </a:rPr>
                <a:t>Fusce</a:t>
              </a:r>
              <a:r>
                <a:rPr lang="en-US" altLang="zh-CN" sz="900" dirty="0">
                  <a:solidFill>
                    <a:schemeClr val="bg1">
                      <a:lumMod val="65000"/>
                    </a:schemeClr>
                  </a:solidFill>
                </a:rPr>
                <a:t> </a:t>
              </a:r>
              <a:r>
                <a:rPr lang="en-US" altLang="zh-CN" sz="900" dirty="0" err="1">
                  <a:solidFill>
                    <a:schemeClr val="bg1">
                      <a:lumMod val="65000"/>
                    </a:schemeClr>
                  </a:solidFill>
                </a:rPr>
                <a:t>dapibus</a:t>
              </a:r>
              <a:r>
                <a:rPr lang="en-US" altLang="zh-CN" sz="900" dirty="0">
                  <a:solidFill>
                    <a:schemeClr val="bg1">
                      <a:lumMod val="65000"/>
                    </a:schemeClr>
                  </a:solidFill>
                </a:rPr>
                <a:t>, </a:t>
              </a:r>
              <a:r>
                <a:rPr lang="en-US" altLang="zh-CN" sz="900" dirty="0" err="1">
                  <a:solidFill>
                    <a:schemeClr val="bg1">
                      <a:lumMod val="65000"/>
                    </a:schemeClr>
                  </a:solidFill>
                </a:rPr>
                <a:t>tellus</a:t>
              </a:r>
              <a:r>
                <a:rPr lang="en-US" altLang="zh-CN" sz="900" dirty="0">
                  <a:solidFill>
                    <a:schemeClr val="bg1">
                      <a:lumMod val="65000"/>
                    </a:schemeClr>
                  </a:solidFill>
                </a:rPr>
                <a:t> ac </a:t>
              </a:r>
              <a:r>
                <a:rPr lang="en-US" altLang="zh-CN" sz="900" dirty="0" err="1">
                  <a:solidFill>
                    <a:schemeClr val="bg1">
                      <a:lumMod val="65000"/>
                    </a:schemeClr>
                  </a:solidFill>
                </a:rPr>
                <a:t>cursus</a:t>
              </a:r>
              <a:r>
                <a:rPr lang="en-US" altLang="zh-CN" sz="900" dirty="0">
                  <a:solidFill>
                    <a:schemeClr val="bg1">
                      <a:lumMod val="65000"/>
                    </a:schemeClr>
                  </a:solidFill>
                </a:rPr>
                <a:t> </a:t>
              </a:r>
            </a:p>
          </p:txBody>
        </p:sp>
        <p:sp>
          <p:nvSpPr>
            <p:cNvPr id="13" name="TextBox 12">
              <a:extLst>
                <a:ext uri="{FF2B5EF4-FFF2-40B4-BE49-F238E27FC236}">
                  <a16:creationId xmlns:a16="http://schemas.microsoft.com/office/drawing/2014/main" xmlns="" id="{2DEB430C-EC86-4C8E-BEC3-708D0C89B6EC}"/>
                </a:ext>
              </a:extLst>
            </p:cNvPr>
            <p:cNvSpPr txBox="1"/>
            <p:nvPr/>
          </p:nvSpPr>
          <p:spPr>
            <a:xfrm>
              <a:off x="2739722" y="1838625"/>
              <a:ext cx="1968511" cy="449694"/>
            </a:xfrm>
            <a:prstGeom prst="rect">
              <a:avLst/>
            </a:prstGeom>
            <a:noFill/>
          </p:spPr>
          <p:txBody>
            <a:bodyPr wrap="square" rtlCol="0">
              <a:spAutoFit/>
            </a:bodyPr>
            <a:lstStyle/>
            <a:p>
              <a:r>
                <a:rPr lang="zh-CN" altLang="en-US" sz="2000" b="1" dirty="0">
                  <a:solidFill>
                    <a:schemeClr val="bg1">
                      <a:lumMod val="65000"/>
                    </a:schemeClr>
                  </a:solidFill>
                </a:rPr>
                <a:t>点击添加文字</a:t>
              </a:r>
              <a:endParaRPr lang="zh-CN" altLang="en-US" sz="2000" b="1" dirty="0">
                <a:solidFill>
                  <a:schemeClr val="bg1">
                    <a:lumMod val="65000"/>
                  </a:schemeClr>
                </a:solidFill>
              </a:endParaRPr>
            </a:p>
          </p:txBody>
        </p:sp>
        <p:cxnSp>
          <p:nvCxnSpPr>
            <p:cNvPr id="14" name="直接连接符 13">
              <a:extLst>
                <a:ext uri="{FF2B5EF4-FFF2-40B4-BE49-F238E27FC236}">
                  <a16:creationId xmlns:a16="http://schemas.microsoft.com/office/drawing/2014/main" xmlns="" id="{834462DF-EE7D-440F-9428-0C9C18946141}"/>
                </a:ext>
              </a:extLst>
            </p:cNvPr>
            <p:cNvCxnSpPr/>
            <p:nvPr/>
          </p:nvCxnSpPr>
          <p:spPr>
            <a:xfrm>
              <a:off x="3048596" y="2311278"/>
              <a:ext cx="16596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椭圆 14">
              <a:extLst>
                <a:ext uri="{FF2B5EF4-FFF2-40B4-BE49-F238E27FC236}">
                  <a16:creationId xmlns:a16="http://schemas.microsoft.com/office/drawing/2014/main" xmlns="" id="{4ACC981F-AC7E-4675-AF74-0145CD14A9D2}"/>
                </a:ext>
              </a:extLst>
            </p:cNvPr>
            <p:cNvSpPr/>
            <p:nvPr/>
          </p:nvSpPr>
          <p:spPr>
            <a:xfrm>
              <a:off x="3410532" y="3634832"/>
              <a:ext cx="827831" cy="827832"/>
            </a:xfrm>
            <a:prstGeom prst="ellipse">
              <a:avLst/>
            </a:prstGeom>
            <a:solidFill>
              <a:schemeClr val="tx1"/>
            </a:solidFill>
            <a:ln w="4826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sp>
          <p:nvSpPr>
            <p:cNvPr id="16" name="TextBox 15">
              <a:extLst>
                <a:ext uri="{FF2B5EF4-FFF2-40B4-BE49-F238E27FC236}">
                  <a16:creationId xmlns:a16="http://schemas.microsoft.com/office/drawing/2014/main" xmlns="" id="{1D63D03C-FD45-4919-A12D-83AF139B6744}"/>
                </a:ext>
              </a:extLst>
            </p:cNvPr>
            <p:cNvSpPr txBox="1"/>
            <p:nvPr/>
          </p:nvSpPr>
          <p:spPr>
            <a:xfrm>
              <a:off x="3397046" y="3900171"/>
              <a:ext cx="841319" cy="345918"/>
            </a:xfrm>
            <a:prstGeom prst="rect">
              <a:avLst/>
            </a:prstGeom>
            <a:noFill/>
          </p:spPr>
          <p:txBody>
            <a:bodyPr wrap="square" rtlCol="0">
              <a:spAutoFit/>
            </a:bodyPr>
            <a:lstStyle/>
            <a:p>
              <a:pPr algn="ctr"/>
              <a:r>
                <a:rPr lang="zh-CN" altLang="en-US" sz="1400" b="1" dirty="0">
                  <a:solidFill>
                    <a:schemeClr val="bg1"/>
                  </a:solidFill>
                </a:rPr>
                <a:t>标题</a:t>
              </a:r>
            </a:p>
          </p:txBody>
        </p:sp>
        <p:cxnSp>
          <p:nvCxnSpPr>
            <p:cNvPr id="17" name="直接连接符 16">
              <a:extLst>
                <a:ext uri="{FF2B5EF4-FFF2-40B4-BE49-F238E27FC236}">
                  <a16:creationId xmlns:a16="http://schemas.microsoft.com/office/drawing/2014/main" xmlns="" id="{6239F321-E32F-4AB1-9822-8E7B6E675DDD}"/>
                </a:ext>
              </a:extLst>
            </p:cNvPr>
            <p:cNvCxnSpPr/>
            <p:nvPr/>
          </p:nvCxnSpPr>
          <p:spPr>
            <a:xfrm flipV="1">
              <a:off x="1541380" y="4497022"/>
              <a:ext cx="0" cy="698461"/>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56ABA326-368E-498C-A5F5-CC3AE553AE70}"/>
                </a:ext>
              </a:extLst>
            </p:cNvPr>
            <p:cNvCxnSpPr/>
            <p:nvPr/>
          </p:nvCxnSpPr>
          <p:spPr>
            <a:xfrm flipV="1">
              <a:off x="3842789" y="2901452"/>
              <a:ext cx="0" cy="698461"/>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DB516431-C1CA-4400-B12F-728822994D66}"/>
                </a:ext>
              </a:extLst>
            </p:cNvPr>
            <p:cNvSpPr txBox="1"/>
            <p:nvPr/>
          </p:nvSpPr>
          <p:spPr>
            <a:xfrm>
              <a:off x="5217414" y="5512612"/>
              <a:ext cx="1851983" cy="570764"/>
            </a:xfrm>
            <a:prstGeom prst="rect">
              <a:avLst/>
            </a:prstGeom>
            <a:noFill/>
          </p:spPr>
          <p:txBody>
            <a:bodyPr wrap="square" rtlCol="0">
              <a:spAutoFit/>
            </a:bodyPr>
            <a:lstStyle/>
            <a:p>
              <a:r>
                <a:rPr lang="en-US" altLang="zh-CN" sz="900" kern="1600" dirty="0" err="1">
                  <a:solidFill>
                    <a:schemeClr val="bg1">
                      <a:lumMod val="65000"/>
                    </a:schemeClr>
                  </a:solidFill>
                </a:rPr>
                <a:t>Donec</a:t>
              </a:r>
              <a:r>
                <a:rPr lang="en-US" altLang="zh-CN" sz="900" kern="1600" dirty="0">
                  <a:solidFill>
                    <a:schemeClr val="bg1">
                      <a:lumMod val="65000"/>
                    </a:schemeClr>
                  </a:solidFill>
                </a:rPr>
                <a:t> id </a:t>
              </a:r>
              <a:r>
                <a:rPr lang="en-US" altLang="zh-CN" sz="900" kern="1600" dirty="0" err="1">
                  <a:solidFill>
                    <a:schemeClr val="bg1">
                      <a:lumMod val="65000"/>
                    </a:schemeClr>
                  </a:solidFill>
                </a:rPr>
                <a:t>elit</a:t>
              </a:r>
              <a:r>
                <a:rPr lang="en-US" altLang="zh-CN" sz="900" kern="1600" dirty="0">
                  <a:solidFill>
                    <a:schemeClr val="bg1">
                      <a:lumMod val="65000"/>
                    </a:schemeClr>
                  </a:solidFill>
                </a:rPr>
                <a:t> non mi </a:t>
              </a:r>
              <a:r>
                <a:rPr lang="en-US" altLang="zh-CN" sz="900" kern="1600" dirty="0" err="1">
                  <a:solidFill>
                    <a:schemeClr val="bg1">
                      <a:lumMod val="65000"/>
                    </a:schemeClr>
                  </a:solidFill>
                </a:rPr>
                <a:t>porta</a:t>
              </a:r>
              <a:r>
                <a:rPr lang="en-US" altLang="zh-CN" sz="900" kern="1600" dirty="0">
                  <a:solidFill>
                    <a:schemeClr val="bg1">
                      <a:lumMod val="65000"/>
                    </a:schemeClr>
                  </a:solidFill>
                </a:rPr>
                <a:t> </a:t>
              </a:r>
              <a:r>
                <a:rPr lang="en-US" altLang="zh-CN" sz="900" kern="1600" dirty="0" err="1">
                  <a:solidFill>
                    <a:schemeClr val="bg1">
                      <a:lumMod val="65000"/>
                    </a:schemeClr>
                  </a:solidFill>
                </a:rPr>
                <a:t>gravida</a:t>
              </a:r>
              <a:r>
                <a:rPr lang="en-US" altLang="zh-CN" sz="900" kern="1600" dirty="0">
                  <a:solidFill>
                    <a:schemeClr val="bg1">
                      <a:lumMod val="65000"/>
                    </a:schemeClr>
                  </a:solidFill>
                </a:rPr>
                <a:t> at </a:t>
              </a:r>
              <a:r>
                <a:rPr lang="en-US" altLang="zh-CN" sz="900" kern="1600" dirty="0" err="1">
                  <a:solidFill>
                    <a:schemeClr val="bg1">
                      <a:lumMod val="65000"/>
                    </a:schemeClr>
                  </a:solidFill>
                </a:rPr>
                <a:t>eget</a:t>
              </a:r>
              <a:r>
                <a:rPr lang="en-US" altLang="zh-CN" sz="900" kern="1600" dirty="0">
                  <a:solidFill>
                    <a:schemeClr val="bg1">
                      <a:lumMod val="65000"/>
                    </a:schemeClr>
                  </a:solidFill>
                </a:rPr>
                <a:t> </a:t>
              </a:r>
              <a:r>
                <a:rPr lang="en-US" altLang="zh-CN" sz="900" dirty="0" err="1">
                  <a:solidFill>
                    <a:schemeClr val="bg1">
                      <a:lumMod val="65000"/>
                    </a:schemeClr>
                  </a:solidFill>
                </a:rPr>
                <a:t>metus</a:t>
              </a:r>
              <a:r>
                <a:rPr lang="en-US" altLang="zh-CN" sz="900" dirty="0">
                  <a:solidFill>
                    <a:schemeClr val="bg1">
                      <a:lumMod val="65000"/>
                    </a:schemeClr>
                  </a:solidFill>
                </a:rPr>
                <a:t>. </a:t>
              </a:r>
              <a:r>
                <a:rPr lang="en-US" altLang="zh-CN" sz="900" dirty="0" err="1">
                  <a:solidFill>
                    <a:schemeClr val="bg1">
                      <a:lumMod val="65000"/>
                    </a:schemeClr>
                  </a:solidFill>
                </a:rPr>
                <a:t>Fusce</a:t>
              </a:r>
              <a:r>
                <a:rPr lang="en-US" altLang="zh-CN" sz="900" dirty="0">
                  <a:solidFill>
                    <a:schemeClr val="bg1">
                      <a:lumMod val="65000"/>
                    </a:schemeClr>
                  </a:solidFill>
                </a:rPr>
                <a:t> </a:t>
              </a:r>
              <a:r>
                <a:rPr lang="en-US" altLang="zh-CN" sz="900" dirty="0" err="1">
                  <a:solidFill>
                    <a:schemeClr val="bg1">
                      <a:lumMod val="65000"/>
                    </a:schemeClr>
                  </a:solidFill>
                </a:rPr>
                <a:t>dapibus</a:t>
              </a:r>
              <a:r>
                <a:rPr lang="en-US" altLang="zh-CN" sz="900" dirty="0">
                  <a:solidFill>
                    <a:schemeClr val="bg1">
                      <a:lumMod val="65000"/>
                    </a:schemeClr>
                  </a:solidFill>
                </a:rPr>
                <a:t>, </a:t>
              </a:r>
              <a:r>
                <a:rPr lang="en-US" altLang="zh-CN" sz="900" dirty="0" err="1">
                  <a:solidFill>
                    <a:schemeClr val="bg1">
                      <a:lumMod val="65000"/>
                    </a:schemeClr>
                  </a:solidFill>
                </a:rPr>
                <a:t>tellus</a:t>
              </a:r>
              <a:r>
                <a:rPr lang="en-US" altLang="zh-CN" sz="900" dirty="0">
                  <a:solidFill>
                    <a:schemeClr val="bg1">
                      <a:lumMod val="65000"/>
                    </a:schemeClr>
                  </a:solidFill>
                </a:rPr>
                <a:t> ac </a:t>
              </a:r>
              <a:r>
                <a:rPr lang="en-US" altLang="zh-CN" sz="900" dirty="0" err="1">
                  <a:solidFill>
                    <a:schemeClr val="bg1">
                      <a:lumMod val="65000"/>
                    </a:schemeClr>
                  </a:solidFill>
                </a:rPr>
                <a:t>cursus</a:t>
              </a:r>
              <a:r>
                <a:rPr lang="en-US" altLang="zh-CN" sz="900" dirty="0">
                  <a:solidFill>
                    <a:schemeClr val="bg1">
                      <a:lumMod val="65000"/>
                    </a:schemeClr>
                  </a:solidFill>
                </a:rPr>
                <a:t> </a:t>
              </a:r>
            </a:p>
          </p:txBody>
        </p:sp>
        <p:sp>
          <p:nvSpPr>
            <p:cNvPr id="20" name="TextBox 19">
              <a:extLst>
                <a:ext uri="{FF2B5EF4-FFF2-40B4-BE49-F238E27FC236}">
                  <a16:creationId xmlns:a16="http://schemas.microsoft.com/office/drawing/2014/main" xmlns="" id="{59FE332A-37A0-410A-86C4-D859A3A60E41}"/>
                </a:ext>
              </a:extLst>
            </p:cNvPr>
            <p:cNvSpPr txBox="1"/>
            <p:nvPr/>
          </p:nvSpPr>
          <p:spPr>
            <a:xfrm>
              <a:off x="4767881" y="5046631"/>
              <a:ext cx="1931939" cy="449694"/>
            </a:xfrm>
            <a:prstGeom prst="rect">
              <a:avLst/>
            </a:prstGeom>
            <a:noFill/>
          </p:spPr>
          <p:txBody>
            <a:bodyPr wrap="square" rtlCol="0">
              <a:spAutoFit/>
            </a:bodyPr>
            <a:lstStyle/>
            <a:p>
              <a:r>
                <a:rPr lang="zh-CN" altLang="en-US" sz="2000" b="1" dirty="0">
                  <a:solidFill>
                    <a:schemeClr val="bg1">
                      <a:lumMod val="65000"/>
                    </a:schemeClr>
                  </a:solidFill>
                </a:rPr>
                <a:t>点击添加文字</a:t>
              </a:r>
              <a:endParaRPr lang="zh-CN" altLang="en-US" sz="2000" b="1" dirty="0">
                <a:solidFill>
                  <a:schemeClr val="bg1">
                    <a:lumMod val="65000"/>
                  </a:schemeClr>
                </a:solidFill>
              </a:endParaRPr>
            </a:p>
          </p:txBody>
        </p:sp>
        <p:cxnSp>
          <p:nvCxnSpPr>
            <p:cNvPr id="21" name="直接连接符 20">
              <a:extLst>
                <a:ext uri="{FF2B5EF4-FFF2-40B4-BE49-F238E27FC236}">
                  <a16:creationId xmlns:a16="http://schemas.microsoft.com/office/drawing/2014/main" xmlns="" id="{6C6E33AC-EE05-4BCA-9F97-5996B3E62714}"/>
                </a:ext>
              </a:extLst>
            </p:cNvPr>
            <p:cNvCxnSpPr/>
            <p:nvPr/>
          </p:nvCxnSpPr>
          <p:spPr>
            <a:xfrm>
              <a:off x="5308166" y="5519284"/>
              <a:ext cx="16596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椭圆 21">
              <a:extLst>
                <a:ext uri="{FF2B5EF4-FFF2-40B4-BE49-F238E27FC236}">
                  <a16:creationId xmlns:a16="http://schemas.microsoft.com/office/drawing/2014/main" xmlns="" id="{BA9975E6-7CC0-4D76-A1D6-61761D563DA9}"/>
                </a:ext>
              </a:extLst>
            </p:cNvPr>
            <p:cNvSpPr/>
            <p:nvPr/>
          </p:nvSpPr>
          <p:spPr>
            <a:xfrm>
              <a:off x="5688089" y="3639059"/>
              <a:ext cx="827831" cy="827832"/>
            </a:xfrm>
            <a:prstGeom prst="ellipse">
              <a:avLst/>
            </a:prstGeom>
            <a:solidFill>
              <a:schemeClr val="tx1"/>
            </a:solidFill>
            <a:ln w="4826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65000"/>
                  </a:schemeClr>
                </a:solidFill>
              </a:endParaRPr>
            </a:p>
          </p:txBody>
        </p:sp>
        <p:sp>
          <p:nvSpPr>
            <p:cNvPr id="23" name="TextBox 22">
              <a:extLst>
                <a:ext uri="{FF2B5EF4-FFF2-40B4-BE49-F238E27FC236}">
                  <a16:creationId xmlns:a16="http://schemas.microsoft.com/office/drawing/2014/main" xmlns="" id="{3918F619-ECAB-4AAF-98C8-6FC1575FCA8E}"/>
                </a:ext>
              </a:extLst>
            </p:cNvPr>
            <p:cNvSpPr txBox="1"/>
            <p:nvPr/>
          </p:nvSpPr>
          <p:spPr>
            <a:xfrm>
              <a:off x="5674602" y="3904398"/>
              <a:ext cx="841319" cy="345918"/>
            </a:xfrm>
            <a:prstGeom prst="rect">
              <a:avLst/>
            </a:prstGeom>
            <a:noFill/>
          </p:spPr>
          <p:txBody>
            <a:bodyPr wrap="square" rtlCol="0">
              <a:spAutoFit/>
            </a:bodyPr>
            <a:lstStyle/>
            <a:p>
              <a:pPr algn="ctr"/>
              <a:r>
                <a:rPr lang="zh-CN" altLang="en-US" sz="1400" b="1" dirty="0">
                  <a:solidFill>
                    <a:schemeClr val="bg1"/>
                  </a:solidFill>
                </a:rPr>
                <a:t>标题</a:t>
              </a:r>
            </a:p>
          </p:txBody>
        </p:sp>
        <p:sp>
          <p:nvSpPr>
            <p:cNvPr id="24" name="TextBox 23">
              <a:extLst>
                <a:ext uri="{FF2B5EF4-FFF2-40B4-BE49-F238E27FC236}">
                  <a16:creationId xmlns:a16="http://schemas.microsoft.com/office/drawing/2014/main" xmlns="" id="{FCAE1E03-C4CC-4A75-A625-D59AFAF306F9}"/>
                </a:ext>
              </a:extLst>
            </p:cNvPr>
            <p:cNvSpPr txBox="1"/>
            <p:nvPr/>
          </p:nvSpPr>
          <p:spPr>
            <a:xfrm>
              <a:off x="7350868" y="2291911"/>
              <a:ext cx="1851983" cy="570764"/>
            </a:xfrm>
            <a:prstGeom prst="rect">
              <a:avLst/>
            </a:prstGeom>
            <a:noFill/>
          </p:spPr>
          <p:txBody>
            <a:bodyPr wrap="square" rtlCol="0">
              <a:spAutoFit/>
            </a:bodyPr>
            <a:lstStyle/>
            <a:p>
              <a:r>
                <a:rPr lang="en-US" altLang="zh-CN" sz="900" kern="1600" dirty="0" err="1">
                  <a:solidFill>
                    <a:schemeClr val="bg1">
                      <a:lumMod val="65000"/>
                    </a:schemeClr>
                  </a:solidFill>
                </a:rPr>
                <a:t>Donec</a:t>
              </a:r>
              <a:r>
                <a:rPr lang="en-US" altLang="zh-CN" sz="900" kern="1600" dirty="0">
                  <a:solidFill>
                    <a:schemeClr val="bg1">
                      <a:lumMod val="65000"/>
                    </a:schemeClr>
                  </a:solidFill>
                </a:rPr>
                <a:t> id </a:t>
              </a:r>
              <a:r>
                <a:rPr lang="en-US" altLang="zh-CN" sz="900" kern="1600" dirty="0" err="1">
                  <a:solidFill>
                    <a:schemeClr val="bg1">
                      <a:lumMod val="65000"/>
                    </a:schemeClr>
                  </a:solidFill>
                </a:rPr>
                <a:t>elit</a:t>
              </a:r>
              <a:r>
                <a:rPr lang="en-US" altLang="zh-CN" sz="900" kern="1600" dirty="0">
                  <a:solidFill>
                    <a:schemeClr val="bg1">
                      <a:lumMod val="65000"/>
                    </a:schemeClr>
                  </a:solidFill>
                </a:rPr>
                <a:t> non mi </a:t>
              </a:r>
              <a:r>
                <a:rPr lang="en-US" altLang="zh-CN" sz="900" kern="1600" dirty="0" err="1">
                  <a:solidFill>
                    <a:schemeClr val="bg1">
                      <a:lumMod val="65000"/>
                    </a:schemeClr>
                  </a:solidFill>
                </a:rPr>
                <a:t>porta</a:t>
              </a:r>
              <a:r>
                <a:rPr lang="en-US" altLang="zh-CN" sz="900" kern="1600" dirty="0">
                  <a:solidFill>
                    <a:schemeClr val="bg1">
                      <a:lumMod val="65000"/>
                    </a:schemeClr>
                  </a:solidFill>
                </a:rPr>
                <a:t> </a:t>
              </a:r>
              <a:r>
                <a:rPr lang="en-US" altLang="zh-CN" sz="900" kern="1600" dirty="0" err="1">
                  <a:solidFill>
                    <a:schemeClr val="bg1">
                      <a:lumMod val="65000"/>
                    </a:schemeClr>
                  </a:solidFill>
                </a:rPr>
                <a:t>gravida</a:t>
              </a:r>
              <a:r>
                <a:rPr lang="en-US" altLang="zh-CN" sz="900" kern="1600" dirty="0">
                  <a:solidFill>
                    <a:schemeClr val="bg1">
                      <a:lumMod val="65000"/>
                    </a:schemeClr>
                  </a:solidFill>
                </a:rPr>
                <a:t> at </a:t>
              </a:r>
              <a:r>
                <a:rPr lang="en-US" altLang="zh-CN" sz="900" kern="1600" dirty="0" err="1">
                  <a:solidFill>
                    <a:schemeClr val="bg1">
                      <a:lumMod val="65000"/>
                    </a:schemeClr>
                  </a:solidFill>
                </a:rPr>
                <a:t>eget</a:t>
              </a:r>
              <a:r>
                <a:rPr lang="en-US" altLang="zh-CN" sz="900" kern="1600" dirty="0">
                  <a:solidFill>
                    <a:schemeClr val="bg1">
                      <a:lumMod val="65000"/>
                    </a:schemeClr>
                  </a:solidFill>
                </a:rPr>
                <a:t> </a:t>
              </a:r>
              <a:r>
                <a:rPr lang="en-US" altLang="zh-CN" sz="900" dirty="0" err="1">
                  <a:solidFill>
                    <a:schemeClr val="bg1">
                      <a:lumMod val="65000"/>
                    </a:schemeClr>
                  </a:solidFill>
                </a:rPr>
                <a:t>metus</a:t>
              </a:r>
              <a:r>
                <a:rPr lang="en-US" altLang="zh-CN" sz="900" dirty="0">
                  <a:solidFill>
                    <a:schemeClr val="bg1">
                      <a:lumMod val="65000"/>
                    </a:schemeClr>
                  </a:solidFill>
                </a:rPr>
                <a:t>. </a:t>
              </a:r>
              <a:r>
                <a:rPr lang="en-US" altLang="zh-CN" sz="900" dirty="0" err="1">
                  <a:solidFill>
                    <a:schemeClr val="bg1">
                      <a:lumMod val="65000"/>
                    </a:schemeClr>
                  </a:solidFill>
                </a:rPr>
                <a:t>Fusce</a:t>
              </a:r>
              <a:r>
                <a:rPr lang="en-US" altLang="zh-CN" sz="900" dirty="0">
                  <a:solidFill>
                    <a:schemeClr val="bg1">
                      <a:lumMod val="65000"/>
                    </a:schemeClr>
                  </a:solidFill>
                </a:rPr>
                <a:t> </a:t>
              </a:r>
              <a:r>
                <a:rPr lang="en-US" altLang="zh-CN" sz="900" dirty="0" err="1">
                  <a:solidFill>
                    <a:schemeClr val="bg1">
                      <a:lumMod val="65000"/>
                    </a:schemeClr>
                  </a:solidFill>
                </a:rPr>
                <a:t>dapibus</a:t>
              </a:r>
              <a:r>
                <a:rPr lang="en-US" altLang="zh-CN" sz="900" dirty="0">
                  <a:solidFill>
                    <a:schemeClr val="bg1">
                      <a:lumMod val="65000"/>
                    </a:schemeClr>
                  </a:solidFill>
                </a:rPr>
                <a:t>, </a:t>
              </a:r>
              <a:r>
                <a:rPr lang="en-US" altLang="zh-CN" sz="900" dirty="0" err="1">
                  <a:solidFill>
                    <a:schemeClr val="bg1">
                      <a:lumMod val="65000"/>
                    </a:schemeClr>
                  </a:solidFill>
                </a:rPr>
                <a:t>tellus</a:t>
              </a:r>
              <a:r>
                <a:rPr lang="en-US" altLang="zh-CN" sz="900" dirty="0">
                  <a:solidFill>
                    <a:schemeClr val="bg1">
                      <a:lumMod val="65000"/>
                    </a:schemeClr>
                  </a:solidFill>
                </a:rPr>
                <a:t> ac </a:t>
              </a:r>
              <a:r>
                <a:rPr lang="en-US" altLang="zh-CN" sz="900" dirty="0" err="1">
                  <a:solidFill>
                    <a:schemeClr val="bg1">
                      <a:lumMod val="65000"/>
                    </a:schemeClr>
                  </a:solidFill>
                </a:rPr>
                <a:t>cursus</a:t>
              </a:r>
              <a:r>
                <a:rPr lang="en-US" altLang="zh-CN" sz="900" dirty="0">
                  <a:solidFill>
                    <a:schemeClr val="bg1">
                      <a:lumMod val="65000"/>
                    </a:schemeClr>
                  </a:solidFill>
                </a:rPr>
                <a:t> </a:t>
              </a:r>
            </a:p>
          </p:txBody>
        </p:sp>
        <p:sp>
          <p:nvSpPr>
            <p:cNvPr id="25" name="TextBox 24">
              <a:extLst>
                <a:ext uri="{FF2B5EF4-FFF2-40B4-BE49-F238E27FC236}">
                  <a16:creationId xmlns:a16="http://schemas.microsoft.com/office/drawing/2014/main" xmlns="" id="{C0164A68-7E26-4106-8CDA-198328147885}"/>
                </a:ext>
              </a:extLst>
            </p:cNvPr>
            <p:cNvSpPr txBox="1"/>
            <p:nvPr/>
          </p:nvSpPr>
          <p:spPr>
            <a:xfrm>
              <a:off x="7338962" y="1825930"/>
              <a:ext cx="1996556" cy="449694"/>
            </a:xfrm>
            <a:prstGeom prst="rect">
              <a:avLst/>
            </a:prstGeom>
            <a:noFill/>
          </p:spPr>
          <p:txBody>
            <a:bodyPr wrap="square" rtlCol="0">
              <a:spAutoFit/>
            </a:bodyPr>
            <a:lstStyle/>
            <a:p>
              <a:r>
                <a:rPr lang="zh-CN" altLang="en-US" sz="2000" b="1" dirty="0">
                  <a:solidFill>
                    <a:schemeClr val="bg1">
                      <a:lumMod val="65000"/>
                    </a:schemeClr>
                  </a:solidFill>
                </a:rPr>
                <a:t>点击添加文字</a:t>
              </a:r>
              <a:endParaRPr lang="zh-CN" altLang="en-US" sz="2000" b="1" dirty="0">
                <a:solidFill>
                  <a:schemeClr val="bg1">
                    <a:lumMod val="65000"/>
                  </a:schemeClr>
                </a:solidFill>
              </a:endParaRPr>
            </a:p>
          </p:txBody>
        </p:sp>
        <p:cxnSp>
          <p:nvCxnSpPr>
            <p:cNvPr id="26" name="直接连接符 25">
              <a:extLst>
                <a:ext uri="{FF2B5EF4-FFF2-40B4-BE49-F238E27FC236}">
                  <a16:creationId xmlns:a16="http://schemas.microsoft.com/office/drawing/2014/main" xmlns="" id="{4AA67D6E-424F-433C-8929-9551C7E12519}"/>
                </a:ext>
              </a:extLst>
            </p:cNvPr>
            <p:cNvCxnSpPr/>
            <p:nvPr/>
          </p:nvCxnSpPr>
          <p:spPr>
            <a:xfrm>
              <a:off x="7441620" y="2298583"/>
              <a:ext cx="16596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椭圆 26">
              <a:extLst>
                <a:ext uri="{FF2B5EF4-FFF2-40B4-BE49-F238E27FC236}">
                  <a16:creationId xmlns:a16="http://schemas.microsoft.com/office/drawing/2014/main" xmlns="" id="{F5A6FA0B-2663-4E45-8821-13BE6BF76690}"/>
                </a:ext>
              </a:extLst>
            </p:cNvPr>
            <p:cNvSpPr/>
            <p:nvPr/>
          </p:nvSpPr>
          <p:spPr>
            <a:xfrm>
              <a:off x="7838492" y="3599916"/>
              <a:ext cx="827831" cy="827832"/>
            </a:xfrm>
            <a:prstGeom prst="ellipse">
              <a:avLst/>
            </a:prstGeom>
            <a:solidFill>
              <a:schemeClr val="tx1"/>
            </a:solidFill>
            <a:ln w="4826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65000"/>
                  </a:schemeClr>
                </a:solidFill>
              </a:endParaRPr>
            </a:p>
          </p:txBody>
        </p:sp>
        <p:sp>
          <p:nvSpPr>
            <p:cNvPr id="28" name="TextBox 27">
              <a:extLst>
                <a:ext uri="{FF2B5EF4-FFF2-40B4-BE49-F238E27FC236}">
                  <a16:creationId xmlns:a16="http://schemas.microsoft.com/office/drawing/2014/main" xmlns="" id="{D06ED1EE-5259-4190-B670-9693BACF966E}"/>
                </a:ext>
              </a:extLst>
            </p:cNvPr>
            <p:cNvSpPr txBox="1"/>
            <p:nvPr/>
          </p:nvSpPr>
          <p:spPr>
            <a:xfrm>
              <a:off x="7825004" y="3865254"/>
              <a:ext cx="841319" cy="345918"/>
            </a:xfrm>
            <a:prstGeom prst="rect">
              <a:avLst/>
            </a:prstGeom>
            <a:noFill/>
          </p:spPr>
          <p:txBody>
            <a:bodyPr wrap="square" rtlCol="0">
              <a:spAutoFit/>
            </a:bodyPr>
            <a:lstStyle/>
            <a:p>
              <a:pPr algn="ctr"/>
              <a:r>
                <a:rPr lang="zh-CN" altLang="en-US" sz="1400" b="1" dirty="0">
                  <a:solidFill>
                    <a:schemeClr val="bg1"/>
                  </a:solidFill>
                </a:rPr>
                <a:t>标题</a:t>
              </a:r>
            </a:p>
          </p:txBody>
        </p:sp>
        <p:cxnSp>
          <p:nvCxnSpPr>
            <p:cNvPr id="29" name="直接连接符 28">
              <a:extLst>
                <a:ext uri="{FF2B5EF4-FFF2-40B4-BE49-F238E27FC236}">
                  <a16:creationId xmlns:a16="http://schemas.microsoft.com/office/drawing/2014/main" xmlns="" id="{7BB317DB-82BE-4C68-B147-9A67881DE234}"/>
                </a:ext>
              </a:extLst>
            </p:cNvPr>
            <p:cNvCxnSpPr/>
            <p:nvPr/>
          </p:nvCxnSpPr>
          <p:spPr>
            <a:xfrm flipV="1">
              <a:off x="6109018" y="4474803"/>
              <a:ext cx="0" cy="698461"/>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6CF578B1-3B0F-4527-89A6-B8B7F51EE4D1}"/>
                </a:ext>
              </a:extLst>
            </p:cNvPr>
            <p:cNvCxnSpPr/>
            <p:nvPr/>
          </p:nvCxnSpPr>
          <p:spPr>
            <a:xfrm flipV="1">
              <a:off x="8241103" y="2879233"/>
              <a:ext cx="0" cy="698461"/>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282D919B-48DA-47F4-9635-CBB3336A2631}"/>
                </a:ext>
              </a:extLst>
            </p:cNvPr>
            <p:cNvSpPr txBox="1"/>
            <p:nvPr/>
          </p:nvSpPr>
          <p:spPr>
            <a:xfrm>
              <a:off x="9560452" y="5511543"/>
              <a:ext cx="1851983" cy="570764"/>
            </a:xfrm>
            <a:prstGeom prst="rect">
              <a:avLst/>
            </a:prstGeom>
            <a:noFill/>
          </p:spPr>
          <p:txBody>
            <a:bodyPr wrap="square" rtlCol="0">
              <a:spAutoFit/>
            </a:bodyPr>
            <a:lstStyle/>
            <a:p>
              <a:r>
                <a:rPr lang="en-US" altLang="zh-CN" sz="900" kern="1600" dirty="0" err="1">
                  <a:solidFill>
                    <a:schemeClr val="bg1">
                      <a:lumMod val="65000"/>
                    </a:schemeClr>
                  </a:solidFill>
                </a:rPr>
                <a:t>Donec</a:t>
              </a:r>
              <a:r>
                <a:rPr lang="en-US" altLang="zh-CN" sz="900" kern="1600" dirty="0">
                  <a:solidFill>
                    <a:schemeClr val="bg1">
                      <a:lumMod val="65000"/>
                    </a:schemeClr>
                  </a:solidFill>
                </a:rPr>
                <a:t> id </a:t>
              </a:r>
              <a:r>
                <a:rPr lang="en-US" altLang="zh-CN" sz="900" kern="1600" dirty="0" err="1">
                  <a:solidFill>
                    <a:schemeClr val="bg1">
                      <a:lumMod val="65000"/>
                    </a:schemeClr>
                  </a:solidFill>
                </a:rPr>
                <a:t>elit</a:t>
              </a:r>
              <a:r>
                <a:rPr lang="en-US" altLang="zh-CN" sz="900" kern="1600" dirty="0">
                  <a:solidFill>
                    <a:schemeClr val="bg1">
                      <a:lumMod val="65000"/>
                    </a:schemeClr>
                  </a:solidFill>
                </a:rPr>
                <a:t> non mi </a:t>
              </a:r>
              <a:r>
                <a:rPr lang="en-US" altLang="zh-CN" sz="900" kern="1600" dirty="0" err="1">
                  <a:solidFill>
                    <a:schemeClr val="bg1">
                      <a:lumMod val="65000"/>
                    </a:schemeClr>
                  </a:solidFill>
                </a:rPr>
                <a:t>porta</a:t>
              </a:r>
              <a:r>
                <a:rPr lang="en-US" altLang="zh-CN" sz="900" kern="1600" dirty="0">
                  <a:solidFill>
                    <a:schemeClr val="bg1">
                      <a:lumMod val="65000"/>
                    </a:schemeClr>
                  </a:solidFill>
                </a:rPr>
                <a:t> </a:t>
              </a:r>
              <a:r>
                <a:rPr lang="en-US" altLang="zh-CN" sz="900" kern="1600" dirty="0" err="1">
                  <a:solidFill>
                    <a:schemeClr val="bg1">
                      <a:lumMod val="65000"/>
                    </a:schemeClr>
                  </a:solidFill>
                </a:rPr>
                <a:t>gravida</a:t>
              </a:r>
              <a:r>
                <a:rPr lang="en-US" altLang="zh-CN" sz="900" kern="1600" dirty="0">
                  <a:solidFill>
                    <a:schemeClr val="bg1">
                      <a:lumMod val="65000"/>
                    </a:schemeClr>
                  </a:solidFill>
                </a:rPr>
                <a:t> at </a:t>
              </a:r>
              <a:r>
                <a:rPr lang="en-US" altLang="zh-CN" sz="900" kern="1600" dirty="0" err="1">
                  <a:solidFill>
                    <a:schemeClr val="bg1">
                      <a:lumMod val="65000"/>
                    </a:schemeClr>
                  </a:solidFill>
                </a:rPr>
                <a:t>eget</a:t>
              </a:r>
              <a:r>
                <a:rPr lang="en-US" altLang="zh-CN" sz="900" kern="1600" dirty="0">
                  <a:solidFill>
                    <a:schemeClr val="bg1">
                      <a:lumMod val="65000"/>
                    </a:schemeClr>
                  </a:solidFill>
                </a:rPr>
                <a:t> </a:t>
              </a:r>
              <a:r>
                <a:rPr lang="en-US" altLang="zh-CN" sz="900" dirty="0" err="1">
                  <a:solidFill>
                    <a:schemeClr val="bg1">
                      <a:lumMod val="65000"/>
                    </a:schemeClr>
                  </a:solidFill>
                </a:rPr>
                <a:t>metus</a:t>
              </a:r>
              <a:r>
                <a:rPr lang="en-US" altLang="zh-CN" sz="900" dirty="0">
                  <a:solidFill>
                    <a:schemeClr val="bg1">
                      <a:lumMod val="65000"/>
                    </a:schemeClr>
                  </a:solidFill>
                </a:rPr>
                <a:t>. </a:t>
              </a:r>
              <a:r>
                <a:rPr lang="en-US" altLang="zh-CN" sz="900" dirty="0" err="1">
                  <a:solidFill>
                    <a:schemeClr val="bg1">
                      <a:lumMod val="65000"/>
                    </a:schemeClr>
                  </a:solidFill>
                </a:rPr>
                <a:t>Fusce</a:t>
              </a:r>
              <a:r>
                <a:rPr lang="en-US" altLang="zh-CN" sz="900" dirty="0">
                  <a:solidFill>
                    <a:schemeClr val="bg1">
                      <a:lumMod val="65000"/>
                    </a:schemeClr>
                  </a:solidFill>
                </a:rPr>
                <a:t> </a:t>
              </a:r>
              <a:r>
                <a:rPr lang="en-US" altLang="zh-CN" sz="900" dirty="0" err="1">
                  <a:solidFill>
                    <a:schemeClr val="bg1">
                      <a:lumMod val="65000"/>
                    </a:schemeClr>
                  </a:solidFill>
                </a:rPr>
                <a:t>dapibus</a:t>
              </a:r>
              <a:r>
                <a:rPr lang="en-US" altLang="zh-CN" sz="900" dirty="0">
                  <a:solidFill>
                    <a:schemeClr val="bg1">
                      <a:lumMod val="65000"/>
                    </a:schemeClr>
                  </a:solidFill>
                </a:rPr>
                <a:t>, </a:t>
              </a:r>
              <a:r>
                <a:rPr lang="en-US" altLang="zh-CN" sz="900" dirty="0" err="1">
                  <a:solidFill>
                    <a:schemeClr val="bg1">
                      <a:lumMod val="65000"/>
                    </a:schemeClr>
                  </a:solidFill>
                </a:rPr>
                <a:t>tellus</a:t>
              </a:r>
              <a:r>
                <a:rPr lang="en-US" altLang="zh-CN" sz="900" dirty="0">
                  <a:solidFill>
                    <a:schemeClr val="bg1">
                      <a:lumMod val="65000"/>
                    </a:schemeClr>
                  </a:solidFill>
                </a:rPr>
                <a:t> ac </a:t>
              </a:r>
              <a:r>
                <a:rPr lang="en-US" altLang="zh-CN" sz="900" dirty="0" err="1">
                  <a:solidFill>
                    <a:schemeClr val="bg1">
                      <a:lumMod val="65000"/>
                    </a:schemeClr>
                  </a:solidFill>
                </a:rPr>
                <a:t>cursus</a:t>
              </a:r>
              <a:r>
                <a:rPr lang="en-US" altLang="zh-CN" sz="900" dirty="0">
                  <a:solidFill>
                    <a:schemeClr val="bg1">
                      <a:lumMod val="65000"/>
                    </a:schemeClr>
                  </a:solidFill>
                </a:rPr>
                <a:t> </a:t>
              </a:r>
            </a:p>
          </p:txBody>
        </p:sp>
        <p:sp>
          <p:nvSpPr>
            <p:cNvPr id="32" name="TextBox 31">
              <a:extLst>
                <a:ext uri="{FF2B5EF4-FFF2-40B4-BE49-F238E27FC236}">
                  <a16:creationId xmlns:a16="http://schemas.microsoft.com/office/drawing/2014/main" xmlns="" id="{1250FFFB-B086-4A37-B394-2DF002063DC4}"/>
                </a:ext>
              </a:extLst>
            </p:cNvPr>
            <p:cNvSpPr txBox="1"/>
            <p:nvPr/>
          </p:nvSpPr>
          <p:spPr>
            <a:xfrm>
              <a:off x="9335518" y="5045563"/>
              <a:ext cx="2076917" cy="449694"/>
            </a:xfrm>
            <a:prstGeom prst="rect">
              <a:avLst/>
            </a:prstGeom>
            <a:noFill/>
          </p:spPr>
          <p:txBody>
            <a:bodyPr wrap="square" rtlCol="0">
              <a:spAutoFit/>
            </a:bodyPr>
            <a:lstStyle/>
            <a:p>
              <a:r>
                <a:rPr lang="zh-CN" altLang="en-US" sz="2000" b="1" dirty="0">
                  <a:solidFill>
                    <a:schemeClr val="bg1">
                      <a:lumMod val="65000"/>
                    </a:schemeClr>
                  </a:solidFill>
                </a:rPr>
                <a:t>点击添加文字</a:t>
              </a:r>
              <a:endParaRPr lang="zh-CN" altLang="en-US" sz="2000" b="1" dirty="0">
                <a:solidFill>
                  <a:schemeClr val="bg1">
                    <a:lumMod val="65000"/>
                  </a:schemeClr>
                </a:solidFill>
              </a:endParaRPr>
            </a:p>
          </p:txBody>
        </p:sp>
        <p:cxnSp>
          <p:nvCxnSpPr>
            <p:cNvPr id="33" name="直接连接符 32">
              <a:extLst>
                <a:ext uri="{FF2B5EF4-FFF2-40B4-BE49-F238E27FC236}">
                  <a16:creationId xmlns:a16="http://schemas.microsoft.com/office/drawing/2014/main" xmlns="" id="{A76974AE-1D17-47CA-99AE-B71546C466E7}"/>
                </a:ext>
              </a:extLst>
            </p:cNvPr>
            <p:cNvCxnSpPr/>
            <p:nvPr/>
          </p:nvCxnSpPr>
          <p:spPr>
            <a:xfrm>
              <a:off x="9651203" y="5518214"/>
              <a:ext cx="16596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椭圆 33">
              <a:extLst>
                <a:ext uri="{FF2B5EF4-FFF2-40B4-BE49-F238E27FC236}">
                  <a16:creationId xmlns:a16="http://schemas.microsoft.com/office/drawing/2014/main" xmlns="" id="{4FB04DFC-BBBE-4AAD-B690-C5BA69D037F3}"/>
                </a:ext>
              </a:extLst>
            </p:cNvPr>
            <p:cNvSpPr/>
            <p:nvPr/>
          </p:nvSpPr>
          <p:spPr>
            <a:xfrm>
              <a:off x="9997261" y="3608358"/>
              <a:ext cx="827831" cy="827832"/>
            </a:xfrm>
            <a:prstGeom prst="ellipse">
              <a:avLst/>
            </a:prstGeom>
            <a:solidFill>
              <a:schemeClr val="tx1"/>
            </a:solidFill>
            <a:ln w="4826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65000"/>
                  </a:schemeClr>
                </a:solidFill>
              </a:endParaRPr>
            </a:p>
          </p:txBody>
        </p:sp>
        <p:sp>
          <p:nvSpPr>
            <p:cNvPr id="35" name="TextBox 34">
              <a:extLst>
                <a:ext uri="{FF2B5EF4-FFF2-40B4-BE49-F238E27FC236}">
                  <a16:creationId xmlns:a16="http://schemas.microsoft.com/office/drawing/2014/main" xmlns="" id="{11C5F672-7BA6-4729-B026-FA848EF4D4F0}"/>
                </a:ext>
              </a:extLst>
            </p:cNvPr>
            <p:cNvSpPr txBox="1"/>
            <p:nvPr/>
          </p:nvSpPr>
          <p:spPr>
            <a:xfrm>
              <a:off x="9983775" y="3873697"/>
              <a:ext cx="841319" cy="345918"/>
            </a:xfrm>
            <a:prstGeom prst="rect">
              <a:avLst/>
            </a:prstGeom>
            <a:noFill/>
          </p:spPr>
          <p:txBody>
            <a:bodyPr wrap="square" rtlCol="0">
              <a:spAutoFit/>
            </a:bodyPr>
            <a:lstStyle/>
            <a:p>
              <a:pPr algn="ctr"/>
              <a:r>
                <a:rPr lang="zh-CN" altLang="en-US" sz="1400" b="1" dirty="0">
                  <a:solidFill>
                    <a:schemeClr val="bg1"/>
                  </a:solidFill>
                </a:rPr>
                <a:t>标题</a:t>
              </a:r>
            </a:p>
          </p:txBody>
        </p:sp>
        <p:cxnSp>
          <p:nvCxnSpPr>
            <p:cNvPr id="36" name="直接连接符 35">
              <a:extLst>
                <a:ext uri="{FF2B5EF4-FFF2-40B4-BE49-F238E27FC236}">
                  <a16:creationId xmlns:a16="http://schemas.microsoft.com/office/drawing/2014/main" xmlns="" id="{439F88B2-C299-4C97-A641-298DFC064E1E}"/>
                </a:ext>
              </a:extLst>
            </p:cNvPr>
            <p:cNvCxnSpPr/>
            <p:nvPr/>
          </p:nvCxnSpPr>
          <p:spPr>
            <a:xfrm flipV="1">
              <a:off x="10443589" y="4473734"/>
              <a:ext cx="0" cy="698461"/>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ADDB583F-31F9-48CE-A93C-6EF8A2B071DF}"/>
                </a:ext>
              </a:extLst>
            </p:cNvPr>
            <p:cNvSpPr txBox="1"/>
            <p:nvPr/>
          </p:nvSpPr>
          <p:spPr>
            <a:xfrm>
              <a:off x="740528" y="5082605"/>
              <a:ext cx="1985832" cy="449694"/>
            </a:xfrm>
            <a:prstGeom prst="rect">
              <a:avLst/>
            </a:prstGeom>
            <a:noFill/>
          </p:spPr>
          <p:txBody>
            <a:bodyPr wrap="square" rtlCol="0">
              <a:spAutoFit/>
            </a:bodyPr>
            <a:lstStyle/>
            <a:p>
              <a:r>
                <a:rPr lang="zh-CN" altLang="en-US" sz="2000" b="1" dirty="0">
                  <a:solidFill>
                    <a:schemeClr val="bg1">
                      <a:lumMod val="65000"/>
                    </a:schemeClr>
                  </a:solidFill>
                </a:rPr>
                <a:t>点击添加文字</a:t>
              </a:r>
              <a:endParaRPr lang="zh-CN" altLang="en-US" sz="2000" b="1" dirty="0">
                <a:solidFill>
                  <a:schemeClr val="bg1">
                    <a:lumMod val="65000"/>
                  </a:schemeClr>
                </a:solidFill>
              </a:endParaRPr>
            </a:p>
          </p:txBody>
        </p:sp>
      </p:grpSp>
    </p:spTree>
    <p:extLst>
      <p:ext uri="{BB962C8B-B14F-4D97-AF65-F5344CB8AC3E}">
        <p14:creationId xmlns:p14="http://schemas.microsoft.com/office/powerpoint/2010/main" val="4036256378"/>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221BB330-C659-4041-8497-81889502ABCF}"/>
              </a:ext>
            </a:extLst>
          </p:cNvPr>
          <p:cNvGrpSpPr/>
          <p:nvPr/>
        </p:nvGrpSpPr>
        <p:grpSpPr>
          <a:xfrm>
            <a:off x="963138" y="247650"/>
            <a:ext cx="3255324" cy="750249"/>
            <a:chOff x="1143155" y="278633"/>
            <a:chExt cx="3255324" cy="750249"/>
          </a:xfrm>
        </p:grpSpPr>
        <p:sp>
          <p:nvSpPr>
            <p:cNvPr id="4" name="TextBox 8">
              <a:extLst>
                <a:ext uri="{FF2B5EF4-FFF2-40B4-BE49-F238E27FC236}">
                  <a16:creationId xmlns:a16="http://schemas.microsoft.com/office/drawing/2014/main" xmlns=""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latin typeface="叶根友行书繁" panose="02010601030101010101" pitchFamily="2" charset="-122"/>
                  <a:ea typeface="叶根友行书繁" panose="02010601030101010101" pitchFamily="2" charset="-122"/>
                  <a:sym typeface="Arial" panose="020B0604020202020204" pitchFamily="34" charset="0"/>
                </a:rPr>
                <a:t>加入标题描述</a:t>
              </a:r>
            </a:p>
          </p:txBody>
        </p:sp>
        <p:sp>
          <p:nvSpPr>
            <p:cNvPr id="5" name="TextBox 8">
              <a:extLst>
                <a:ext uri="{FF2B5EF4-FFF2-40B4-BE49-F238E27FC236}">
                  <a16:creationId xmlns:a16="http://schemas.microsoft.com/office/drawing/2014/main" xmlns=""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200"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 name="组合 5">
            <a:extLst>
              <a:ext uri="{FF2B5EF4-FFF2-40B4-BE49-F238E27FC236}">
                <a16:creationId xmlns:a16="http://schemas.microsoft.com/office/drawing/2014/main" xmlns="" id="{A9FF40F7-659D-433B-A172-08DED7A303AA}"/>
              </a:ext>
            </a:extLst>
          </p:cNvPr>
          <p:cNvGrpSpPr/>
          <p:nvPr/>
        </p:nvGrpSpPr>
        <p:grpSpPr>
          <a:xfrm flipH="1">
            <a:off x="1316593" y="1789837"/>
            <a:ext cx="9653910" cy="4090552"/>
            <a:chOff x="853722" y="1775302"/>
            <a:chExt cx="10304845" cy="4366366"/>
          </a:xfrm>
        </p:grpSpPr>
        <p:grpSp>
          <p:nvGrpSpPr>
            <p:cNvPr id="7" name="Group 23">
              <a:extLst>
                <a:ext uri="{FF2B5EF4-FFF2-40B4-BE49-F238E27FC236}">
                  <a16:creationId xmlns:a16="http://schemas.microsoft.com/office/drawing/2014/main" xmlns="" id="{1A7C9C71-B1E8-48CF-B3D6-80D4F99603AF}"/>
                </a:ext>
              </a:extLst>
            </p:cNvPr>
            <p:cNvGrpSpPr/>
            <p:nvPr/>
          </p:nvGrpSpPr>
          <p:grpSpPr>
            <a:xfrm flipH="1">
              <a:off x="1139663" y="4699255"/>
              <a:ext cx="4382851" cy="1273489"/>
              <a:chOff x="8512415" y="2327889"/>
              <a:chExt cx="3256083" cy="946094"/>
            </a:xfrm>
          </p:grpSpPr>
          <p:sp>
            <p:nvSpPr>
              <p:cNvPr id="18" name="TextBox 19">
                <a:extLst>
                  <a:ext uri="{FF2B5EF4-FFF2-40B4-BE49-F238E27FC236}">
                    <a16:creationId xmlns:a16="http://schemas.microsoft.com/office/drawing/2014/main" xmlns="" id="{02E2A6C9-66A0-4061-A225-645279F76A2B}"/>
                  </a:ext>
                </a:extLst>
              </p:cNvPr>
              <p:cNvSpPr txBox="1"/>
              <p:nvPr/>
            </p:nvSpPr>
            <p:spPr>
              <a:xfrm>
                <a:off x="9703714" y="2327889"/>
                <a:ext cx="1244751" cy="292883"/>
              </a:xfrm>
              <a:prstGeom prst="rect">
                <a:avLst/>
              </a:prstGeom>
              <a:noFill/>
            </p:spPr>
            <p:txBody>
              <a:bodyPr wrap="none" rtlCol="0">
                <a:spAutoFit/>
              </a:bodyPr>
              <a:lstStyle/>
              <a:p>
                <a:pPr algn="ctr"/>
                <a:r>
                  <a:rPr lang="zh-CN" altLang="en-US"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点击添加文字</a:t>
                </a:r>
                <a:endParaRPr lang="zh-CN" altLang="en-US"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Rectangle 25">
                <a:extLst>
                  <a:ext uri="{FF2B5EF4-FFF2-40B4-BE49-F238E27FC236}">
                    <a16:creationId xmlns:a16="http://schemas.microsoft.com/office/drawing/2014/main" xmlns="" id="{E4685E1E-1678-4659-97F0-555FD4E77C10}"/>
                  </a:ext>
                </a:extLst>
              </p:cNvPr>
              <p:cNvSpPr/>
              <p:nvPr/>
            </p:nvSpPr>
            <p:spPr>
              <a:xfrm>
                <a:off x="8512415" y="2631890"/>
                <a:ext cx="3256083" cy="642093"/>
              </a:xfrm>
              <a:prstGeom prst="rect">
                <a:avLst/>
              </a:prstGeom>
            </p:spPr>
            <p:txBody>
              <a:bodyPr wrap="square">
                <a:spAutoFit/>
              </a:bodyPr>
              <a:lstStyle/>
              <a:p>
                <a:pPr algn="ct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dolor</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sit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amet</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consectetur</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adipiscing</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elit</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Integer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dolor</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quam,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pretium</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eu</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placerat</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eu</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semper et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nunc</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Nullam</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ut</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turpis</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dictum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luctus</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mi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quis</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luctus</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lorem. </a:t>
                </a:r>
              </a:p>
            </p:txBody>
          </p:sp>
        </p:grpSp>
        <p:grpSp>
          <p:nvGrpSpPr>
            <p:cNvPr id="8" name="Group 7">
              <a:extLst>
                <a:ext uri="{FF2B5EF4-FFF2-40B4-BE49-F238E27FC236}">
                  <a16:creationId xmlns:a16="http://schemas.microsoft.com/office/drawing/2014/main" xmlns="" id="{59205D57-D5A5-42EB-8CFC-31345E573CC0}"/>
                </a:ext>
              </a:extLst>
            </p:cNvPr>
            <p:cNvGrpSpPr/>
            <p:nvPr/>
          </p:nvGrpSpPr>
          <p:grpSpPr>
            <a:xfrm flipH="1">
              <a:off x="853722" y="1775302"/>
              <a:ext cx="4668792" cy="2589216"/>
              <a:chOff x="7845714" y="1736884"/>
              <a:chExt cx="3501814" cy="1942035"/>
            </a:xfrm>
          </p:grpSpPr>
          <p:grpSp>
            <p:nvGrpSpPr>
              <p:cNvPr id="14" name="Group 35">
                <a:extLst>
                  <a:ext uri="{FF2B5EF4-FFF2-40B4-BE49-F238E27FC236}">
                    <a16:creationId xmlns:a16="http://schemas.microsoft.com/office/drawing/2014/main" xmlns="" id="{260B7262-2F7D-4BCF-A215-EBB0840C2589}"/>
                  </a:ext>
                </a:extLst>
              </p:cNvPr>
              <p:cNvGrpSpPr/>
              <p:nvPr/>
            </p:nvGrpSpPr>
            <p:grpSpPr>
              <a:xfrm>
                <a:off x="7845714" y="1736884"/>
                <a:ext cx="3501814" cy="1942035"/>
                <a:chOff x="7541909" y="1631854"/>
                <a:chExt cx="4046955" cy="1942035"/>
              </a:xfrm>
            </p:grpSpPr>
            <p:sp>
              <p:nvSpPr>
                <p:cNvPr id="16" name="Rectangle 29">
                  <a:extLst>
                    <a:ext uri="{FF2B5EF4-FFF2-40B4-BE49-F238E27FC236}">
                      <a16:creationId xmlns:a16="http://schemas.microsoft.com/office/drawing/2014/main" xmlns="" id="{0E6383E3-965E-411B-9047-99333F3E1EC1}"/>
                    </a:ext>
                  </a:extLst>
                </p:cNvPr>
                <p:cNvSpPr/>
                <p:nvPr/>
              </p:nvSpPr>
              <p:spPr>
                <a:xfrm>
                  <a:off x="7541909" y="1631854"/>
                  <a:ext cx="4046955" cy="194203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Rectangle 33">
                  <a:extLst>
                    <a:ext uri="{FF2B5EF4-FFF2-40B4-BE49-F238E27FC236}">
                      <a16:creationId xmlns:a16="http://schemas.microsoft.com/office/drawing/2014/main" xmlns="" id="{AF10E4F7-14FB-4314-81A4-D6A2F77330E4}"/>
                    </a:ext>
                  </a:extLst>
                </p:cNvPr>
                <p:cNvSpPr/>
                <p:nvPr/>
              </p:nvSpPr>
              <p:spPr>
                <a:xfrm>
                  <a:off x="7541909" y="1631854"/>
                  <a:ext cx="4046955" cy="4352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5" name="Rectangle 34">
                <a:extLst>
                  <a:ext uri="{FF2B5EF4-FFF2-40B4-BE49-F238E27FC236}">
                    <a16:creationId xmlns:a16="http://schemas.microsoft.com/office/drawing/2014/main" xmlns="" id="{38533AD9-6C18-4254-845C-AA8080EDB9DB}"/>
                  </a:ext>
                </a:extLst>
              </p:cNvPr>
              <p:cNvSpPr/>
              <p:nvPr/>
            </p:nvSpPr>
            <p:spPr>
              <a:xfrm>
                <a:off x="8039406" y="2321933"/>
                <a:ext cx="3133230" cy="732291"/>
              </a:xfrm>
              <a:prstGeom prst="rect">
                <a:avLst/>
              </a:prstGeom>
            </p:spPr>
            <p:txBody>
              <a:bodyPr wrap="square">
                <a:spAutoFit/>
              </a:bodyPr>
              <a:lstStyle/>
              <a:p>
                <a:pPr marL="171450" indent="-171450">
                  <a:buFont typeface="Arial" panose="020B0604020202020204" pitchFamily="34" charset="0"/>
                  <a:buChar char="•"/>
                </a:pPr>
                <a:r>
                  <a:rPr lang="en-GB"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a:t>
                </a:r>
                <a:r>
                  <a:rPr lang="en-GB" sz="11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dolor</a:t>
                </a:r>
                <a:r>
                  <a:rPr lang="en-GB"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sit </a:t>
                </a:r>
                <a:r>
                  <a:rPr lang="en-GB" sz="11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amet</a:t>
                </a:r>
                <a:r>
                  <a:rPr lang="en-GB"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1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consectetur</a:t>
                </a:r>
                <a:r>
                  <a:rPr lang="en-GB"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1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adipiscing</a:t>
                </a:r>
                <a:r>
                  <a:rPr lang="en-GB"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1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elit</a:t>
                </a:r>
                <a:r>
                  <a:rPr lang="en-GB"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a:p>
                <a:pPr marL="171450" indent="-171450">
                  <a:buFont typeface="Arial" panose="020B0604020202020204" pitchFamily="34" charset="0"/>
                  <a:buChar char="•"/>
                </a:pPr>
                <a:r>
                  <a:rPr lang="en-GB"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Integer </a:t>
                </a:r>
                <a:r>
                  <a:rPr lang="en-GB" sz="11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dolor</a:t>
                </a:r>
                <a:r>
                  <a:rPr lang="en-GB"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quam, </a:t>
                </a:r>
                <a:r>
                  <a:rPr lang="en-GB" sz="11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pretium</a:t>
                </a:r>
                <a:r>
                  <a:rPr lang="en-GB"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1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eu</a:t>
                </a:r>
                <a:r>
                  <a:rPr lang="en-GB"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1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placerat</a:t>
                </a:r>
                <a:r>
                  <a:rPr lang="en-GB"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1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eu</a:t>
                </a:r>
                <a:r>
                  <a:rPr lang="en-GB"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semper et </a:t>
                </a:r>
                <a:r>
                  <a:rPr lang="en-GB" sz="11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nunc</a:t>
                </a:r>
                <a:r>
                  <a:rPr lang="en-GB"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p>
              <a:p>
                <a:pPr marL="171450" indent="-171450">
                  <a:buFont typeface="Arial" panose="020B0604020202020204" pitchFamily="34" charset="0"/>
                  <a:buChar char="•"/>
                </a:pPr>
                <a:r>
                  <a:rPr lang="en-GB"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1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Nullam</a:t>
                </a:r>
                <a:r>
                  <a:rPr lang="en-GB"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1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ut</a:t>
                </a:r>
                <a:r>
                  <a:rPr lang="en-GB"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1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turpis</a:t>
                </a:r>
                <a:r>
                  <a:rPr lang="en-GB"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dictum </a:t>
                </a:r>
                <a:r>
                  <a:rPr lang="en-GB" sz="11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luctus</a:t>
                </a:r>
                <a:r>
                  <a:rPr lang="en-GB"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mi </a:t>
                </a:r>
                <a:r>
                  <a:rPr lang="en-GB" sz="11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quis</a:t>
                </a:r>
                <a:r>
                  <a:rPr lang="en-GB"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1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luctus</a:t>
                </a:r>
                <a:r>
                  <a:rPr lang="en-GB"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lorem. </a:t>
                </a:r>
              </a:p>
            </p:txBody>
          </p:sp>
        </p:grpSp>
        <p:grpSp>
          <p:nvGrpSpPr>
            <p:cNvPr id="9" name="组合 8">
              <a:extLst>
                <a:ext uri="{FF2B5EF4-FFF2-40B4-BE49-F238E27FC236}">
                  <a16:creationId xmlns:a16="http://schemas.microsoft.com/office/drawing/2014/main" xmlns="" id="{1637209F-1D32-4549-87C2-2F0DD35DC8DA}"/>
                </a:ext>
              </a:extLst>
            </p:cNvPr>
            <p:cNvGrpSpPr/>
            <p:nvPr/>
          </p:nvGrpSpPr>
          <p:grpSpPr>
            <a:xfrm>
              <a:off x="5755689" y="1775302"/>
              <a:ext cx="5402878" cy="4366366"/>
              <a:chOff x="5650562" y="4558726"/>
              <a:chExt cx="6024562" cy="4112778"/>
            </a:xfrm>
          </p:grpSpPr>
          <p:sp>
            <p:nvSpPr>
              <p:cNvPr id="10" name="矩形 9">
                <a:extLst>
                  <a:ext uri="{FF2B5EF4-FFF2-40B4-BE49-F238E27FC236}">
                    <a16:creationId xmlns:a16="http://schemas.microsoft.com/office/drawing/2014/main" xmlns="" id="{B3799D8D-7989-475D-B898-1186D1B1D5B5}"/>
                  </a:ext>
                </a:extLst>
              </p:cNvPr>
              <p:cNvSpPr/>
              <p:nvPr/>
            </p:nvSpPr>
            <p:spPr>
              <a:xfrm>
                <a:off x="5650562" y="6333138"/>
                <a:ext cx="6024562" cy="233836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bg1">
                      <a:lumMod val="50000"/>
                    </a:schemeClr>
                  </a:solidFill>
                </a:endParaRPr>
              </a:p>
            </p:txBody>
          </p:sp>
          <p:sp>
            <p:nvSpPr>
              <p:cNvPr id="11" name="矩形 10">
                <a:extLst>
                  <a:ext uri="{FF2B5EF4-FFF2-40B4-BE49-F238E27FC236}">
                    <a16:creationId xmlns:a16="http://schemas.microsoft.com/office/drawing/2014/main" xmlns="" id="{616C63F5-327C-4336-A1FC-F81C51B4A90A}"/>
                  </a:ext>
                </a:extLst>
              </p:cNvPr>
              <p:cNvSpPr/>
              <p:nvPr/>
            </p:nvSpPr>
            <p:spPr>
              <a:xfrm>
                <a:off x="5650562" y="4558726"/>
                <a:ext cx="6024562" cy="17041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dirty="0">
                  <a:solidFill>
                    <a:schemeClr val="bg1">
                      <a:lumMod val="50000"/>
                    </a:schemeClr>
                  </a:solidFill>
                </a:endParaRPr>
              </a:p>
            </p:txBody>
          </p:sp>
          <p:sp>
            <p:nvSpPr>
              <p:cNvPr id="12" name="文本框 23">
                <a:extLst>
                  <a:ext uri="{FF2B5EF4-FFF2-40B4-BE49-F238E27FC236}">
                    <a16:creationId xmlns:a16="http://schemas.microsoft.com/office/drawing/2014/main" xmlns="" id="{6372B3CE-32E4-4981-B14D-DA0B703DA36E}"/>
                  </a:ext>
                </a:extLst>
              </p:cNvPr>
              <p:cNvSpPr txBox="1">
                <a:spLocks noChangeArrowheads="1"/>
              </p:cNvSpPr>
              <p:nvPr/>
            </p:nvSpPr>
            <p:spPr bwMode="auto">
              <a:xfrm>
                <a:off x="5860670" y="5108739"/>
                <a:ext cx="5688430" cy="83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a:r>
                  <a:rPr lang="zh-CN" altLang="en-US" sz="1200" dirty="0">
                    <a:solidFill>
                      <a:schemeClr val="bg1">
                        <a:lumMod val="50000"/>
                      </a:schemeClr>
                    </a:solidFill>
                    <a:latin typeface="微软雅黑" pitchFamily="34" charset="-122"/>
                    <a:ea typeface="微软雅黑" pitchFamily="34" charset="-122"/>
                  </a:rPr>
                  <a:t>春种一粒粟</a:t>
                </a:r>
                <a:r>
                  <a:rPr lang="en-US" altLang="zh-CN" sz="1200" dirty="0">
                    <a:solidFill>
                      <a:schemeClr val="bg1">
                        <a:lumMod val="50000"/>
                      </a:schemeClr>
                    </a:solidFill>
                    <a:latin typeface="微软雅黑" pitchFamily="34" charset="-122"/>
                    <a:ea typeface="微软雅黑" pitchFamily="34" charset="-122"/>
                  </a:rPr>
                  <a:t>,</a:t>
                </a:r>
                <a:r>
                  <a:rPr lang="zh-CN" altLang="en-US" sz="1200" dirty="0">
                    <a:solidFill>
                      <a:schemeClr val="bg1">
                        <a:lumMod val="50000"/>
                      </a:schemeClr>
                    </a:solidFill>
                    <a:latin typeface="微软雅黑" pitchFamily="34" charset="-122"/>
                    <a:ea typeface="微软雅黑" pitchFamily="34" charset="-122"/>
                  </a:rPr>
                  <a:t>秋收万颗籽，点滴进步，成就价值是我们的一贯的追求。春种一粒粟</a:t>
                </a:r>
                <a:r>
                  <a:rPr lang="en-US" altLang="zh-CN" sz="1200" dirty="0">
                    <a:solidFill>
                      <a:schemeClr val="bg1">
                        <a:lumMod val="50000"/>
                      </a:schemeClr>
                    </a:solidFill>
                    <a:latin typeface="微软雅黑" pitchFamily="34" charset="-122"/>
                    <a:ea typeface="微软雅黑" pitchFamily="34" charset="-122"/>
                  </a:rPr>
                  <a:t>,</a:t>
                </a:r>
                <a:r>
                  <a:rPr lang="zh-CN" altLang="en-US" sz="1200" dirty="0">
                    <a:solidFill>
                      <a:schemeClr val="bg1">
                        <a:lumMod val="50000"/>
                      </a:schemeClr>
                    </a:solidFill>
                    <a:latin typeface="微软雅黑" pitchFamily="34" charset="-122"/>
                    <a:ea typeface="微软雅黑" pitchFamily="34" charset="-122"/>
                  </a:rPr>
                  <a:t>秋收万颗籽，点滴进步，成就价值是我们的一贯的追求。春种一粒粟</a:t>
                </a:r>
                <a:r>
                  <a:rPr lang="en-US" altLang="zh-CN" sz="1200" dirty="0">
                    <a:solidFill>
                      <a:schemeClr val="bg1">
                        <a:lumMod val="50000"/>
                      </a:schemeClr>
                    </a:solidFill>
                    <a:latin typeface="微软雅黑" pitchFamily="34" charset="-122"/>
                    <a:ea typeface="微软雅黑" pitchFamily="34" charset="-122"/>
                  </a:rPr>
                  <a:t>,</a:t>
                </a:r>
                <a:r>
                  <a:rPr lang="zh-CN" altLang="en-US" sz="1200" dirty="0">
                    <a:solidFill>
                      <a:schemeClr val="bg1">
                        <a:lumMod val="50000"/>
                      </a:schemeClr>
                    </a:solidFill>
                    <a:latin typeface="微软雅黑" pitchFamily="34" charset="-122"/>
                    <a:ea typeface="微软雅黑" pitchFamily="34" charset="-122"/>
                  </a:rPr>
                  <a:t>秋收万颗籽，点滴进步，成就价值是我们的一贯的追求。</a:t>
                </a:r>
              </a:p>
              <a:p>
                <a:pPr algn="ctr"/>
                <a:endParaRPr lang="zh-CN" altLang="en-US" sz="1200" dirty="0">
                  <a:solidFill>
                    <a:schemeClr val="bg1">
                      <a:lumMod val="50000"/>
                    </a:schemeClr>
                  </a:solidFill>
                  <a:latin typeface="微软雅黑" pitchFamily="34" charset="-122"/>
                  <a:ea typeface="微软雅黑" pitchFamily="34" charset="-122"/>
                </a:endParaRPr>
              </a:p>
            </p:txBody>
          </p:sp>
          <p:sp>
            <p:nvSpPr>
              <p:cNvPr id="13" name="文本框 24">
                <a:extLst>
                  <a:ext uri="{FF2B5EF4-FFF2-40B4-BE49-F238E27FC236}">
                    <a16:creationId xmlns:a16="http://schemas.microsoft.com/office/drawing/2014/main" xmlns="" id="{49B7D701-8A48-4D81-8D76-4DCB77A93D49}"/>
                  </a:ext>
                </a:extLst>
              </p:cNvPr>
              <p:cNvSpPr txBox="1">
                <a:spLocks noChangeArrowheads="1"/>
              </p:cNvSpPr>
              <p:nvPr/>
            </p:nvSpPr>
            <p:spPr bwMode="auto">
              <a:xfrm>
                <a:off x="6492879" y="4749292"/>
                <a:ext cx="4339927" cy="309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1400" b="1" dirty="0">
                    <a:solidFill>
                      <a:schemeClr val="bg1">
                        <a:lumMod val="50000"/>
                      </a:schemeClr>
                    </a:solidFill>
                    <a:latin typeface="微软雅黑" pitchFamily="34" charset="-122"/>
                    <a:ea typeface="微软雅黑" pitchFamily="34" charset="-122"/>
                  </a:rPr>
                  <a:t>单击此处添加标题</a:t>
                </a:r>
              </a:p>
            </p:txBody>
          </p:sp>
        </p:grpSp>
      </p:grpSp>
    </p:spTree>
    <p:extLst>
      <p:ext uri="{BB962C8B-B14F-4D97-AF65-F5344CB8AC3E}">
        <p14:creationId xmlns:p14="http://schemas.microsoft.com/office/powerpoint/2010/main" val="417450390"/>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221BB330-C659-4041-8497-81889502ABCF}"/>
              </a:ext>
            </a:extLst>
          </p:cNvPr>
          <p:cNvGrpSpPr/>
          <p:nvPr/>
        </p:nvGrpSpPr>
        <p:grpSpPr>
          <a:xfrm>
            <a:off x="963138" y="247650"/>
            <a:ext cx="3255324" cy="750249"/>
            <a:chOff x="1143155" y="278633"/>
            <a:chExt cx="3255324" cy="750249"/>
          </a:xfrm>
        </p:grpSpPr>
        <p:sp>
          <p:nvSpPr>
            <p:cNvPr id="4" name="TextBox 8">
              <a:extLst>
                <a:ext uri="{FF2B5EF4-FFF2-40B4-BE49-F238E27FC236}">
                  <a16:creationId xmlns:a16="http://schemas.microsoft.com/office/drawing/2014/main" xmlns=""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latin typeface="叶根友行书繁" panose="02010601030101010101" pitchFamily="2" charset="-122"/>
                  <a:ea typeface="叶根友行书繁" panose="02010601030101010101" pitchFamily="2" charset="-122"/>
                  <a:sym typeface="Arial" panose="020B0604020202020204" pitchFamily="34" charset="0"/>
                </a:rPr>
                <a:t>加入标题描述</a:t>
              </a:r>
            </a:p>
          </p:txBody>
        </p:sp>
        <p:sp>
          <p:nvSpPr>
            <p:cNvPr id="5" name="TextBox 8">
              <a:extLst>
                <a:ext uri="{FF2B5EF4-FFF2-40B4-BE49-F238E27FC236}">
                  <a16:creationId xmlns:a16="http://schemas.microsoft.com/office/drawing/2014/main" xmlns=""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200"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 name="组合 5">
            <a:extLst>
              <a:ext uri="{FF2B5EF4-FFF2-40B4-BE49-F238E27FC236}">
                <a16:creationId xmlns:a16="http://schemas.microsoft.com/office/drawing/2014/main" xmlns="" id="{579DD011-A514-4D99-8106-2933CFE3C284}"/>
              </a:ext>
            </a:extLst>
          </p:cNvPr>
          <p:cNvGrpSpPr/>
          <p:nvPr/>
        </p:nvGrpSpPr>
        <p:grpSpPr>
          <a:xfrm flipH="1">
            <a:off x="5627518" y="2405256"/>
            <a:ext cx="5510382" cy="3076088"/>
            <a:chOff x="582776" y="2215392"/>
            <a:chExt cx="4314748" cy="2408643"/>
          </a:xfrm>
        </p:grpSpPr>
        <p:sp>
          <p:nvSpPr>
            <p:cNvPr id="7" name="Rectangle 6">
              <a:extLst>
                <a:ext uri="{FF2B5EF4-FFF2-40B4-BE49-F238E27FC236}">
                  <a16:creationId xmlns:a16="http://schemas.microsoft.com/office/drawing/2014/main" xmlns="" id="{C6BCEC55-A69B-4A3B-8F6C-385E1A09619D}"/>
                </a:ext>
              </a:extLst>
            </p:cNvPr>
            <p:cNvSpPr/>
            <p:nvPr/>
          </p:nvSpPr>
          <p:spPr>
            <a:xfrm>
              <a:off x="588663" y="2485461"/>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800"/>
            </a:p>
          </p:txBody>
        </p:sp>
        <p:sp>
          <p:nvSpPr>
            <p:cNvPr id="8" name="Rectangle 7">
              <a:extLst>
                <a:ext uri="{FF2B5EF4-FFF2-40B4-BE49-F238E27FC236}">
                  <a16:creationId xmlns:a16="http://schemas.microsoft.com/office/drawing/2014/main" xmlns="" id="{8C53C22B-C4D1-4771-9466-ACC04CCEB751}"/>
                </a:ext>
              </a:extLst>
            </p:cNvPr>
            <p:cNvSpPr/>
            <p:nvPr/>
          </p:nvSpPr>
          <p:spPr>
            <a:xfrm>
              <a:off x="588663" y="2485461"/>
              <a:ext cx="2897245" cy="1578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800"/>
            </a:p>
          </p:txBody>
        </p:sp>
        <p:sp>
          <p:nvSpPr>
            <p:cNvPr id="9" name="Freeform 8">
              <a:extLst>
                <a:ext uri="{FF2B5EF4-FFF2-40B4-BE49-F238E27FC236}">
                  <a16:creationId xmlns:a16="http://schemas.microsoft.com/office/drawing/2014/main" xmlns="" id="{29F73AD6-C5EA-4BA2-AB95-79D96C0EE2A6}"/>
                </a:ext>
              </a:extLst>
            </p:cNvPr>
            <p:cNvSpPr>
              <a:spLocks noEditPoints="1"/>
            </p:cNvSpPr>
            <p:nvPr/>
          </p:nvSpPr>
          <p:spPr bwMode="auto">
            <a:xfrm>
              <a:off x="588663" y="2236621"/>
              <a:ext cx="186011" cy="181919"/>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800"/>
            </a:p>
          </p:txBody>
        </p:sp>
        <p:sp>
          <p:nvSpPr>
            <p:cNvPr id="10" name="TextBox 10">
              <a:extLst>
                <a:ext uri="{FF2B5EF4-FFF2-40B4-BE49-F238E27FC236}">
                  <a16:creationId xmlns:a16="http://schemas.microsoft.com/office/drawing/2014/main" xmlns="" id="{556E12BC-3CDA-465B-8062-0ADEF977A158}"/>
                </a:ext>
              </a:extLst>
            </p:cNvPr>
            <p:cNvSpPr txBox="1"/>
            <p:nvPr/>
          </p:nvSpPr>
          <p:spPr>
            <a:xfrm>
              <a:off x="772561" y="2215392"/>
              <a:ext cx="873479" cy="226878"/>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r>
                <a:rPr lang="id-ID" sz="1400" dirty="0">
                  <a:solidFill>
                    <a:schemeClr val="bg1">
                      <a:lumMod val="65000"/>
                    </a:schemeClr>
                  </a:solidFill>
                  <a:latin typeface="PT Sans" panose="020B0503020203020204" pitchFamily="34" charset="0"/>
                </a:rPr>
                <a:t>RESEARCH</a:t>
              </a:r>
            </a:p>
          </p:txBody>
        </p:sp>
        <p:sp>
          <p:nvSpPr>
            <p:cNvPr id="11" name="TextBox 34">
              <a:extLst>
                <a:ext uri="{FF2B5EF4-FFF2-40B4-BE49-F238E27FC236}">
                  <a16:creationId xmlns:a16="http://schemas.microsoft.com/office/drawing/2014/main" xmlns="" id="{9D485B89-09B3-4C38-B01C-EC3A6105CA2A}"/>
                </a:ext>
              </a:extLst>
            </p:cNvPr>
            <p:cNvSpPr txBox="1"/>
            <p:nvPr/>
          </p:nvSpPr>
          <p:spPr>
            <a:xfrm>
              <a:off x="4496707" y="2215392"/>
              <a:ext cx="400817" cy="226878"/>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r"/>
              <a:r>
                <a:rPr lang="id-ID" sz="1400" b="1" dirty="0">
                  <a:solidFill>
                    <a:schemeClr val="bg1">
                      <a:lumMod val="65000"/>
                    </a:schemeClr>
                  </a:solidFill>
                  <a:latin typeface="PT Sans" panose="020B0503020203020204" pitchFamily="34" charset="0"/>
                </a:rPr>
                <a:t>70%</a:t>
              </a:r>
            </a:p>
          </p:txBody>
        </p:sp>
        <p:sp>
          <p:nvSpPr>
            <p:cNvPr id="12" name="Rectangle 11">
              <a:extLst>
                <a:ext uri="{FF2B5EF4-FFF2-40B4-BE49-F238E27FC236}">
                  <a16:creationId xmlns:a16="http://schemas.microsoft.com/office/drawing/2014/main" xmlns="" id="{BA13A310-8E92-4E6B-BFE1-518FCC4ADCDB}"/>
                </a:ext>
              </a:extLst>
            </p:cNvPr>
            <p:cNvSpPr/>
            <p:nvPr/>
          </p:nvSpPr>
          <p:spPr>
            <a:xfrm>
              <a:off x="588663" y="3145692"/>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800"/>
            </a:p>
          </p:txBody>
        </p:sp>
        <p:sp>
          <p:nvSpPr>
            <p:cNvPr id="13" name="Rectangle 12">
              <a:extLst>
                <a:ext uri="{FF2B5EF4-FFF2-40B4-BE49-F238E27FC236}">
                  <a16:creationId xmlns:a16="http://schemas.microsoft.com/office/drawing/2014/main" xmlns="" id="{A212F5F5-365D-4FFA-878E-5DB7AFBD4D37}"/>
                </a:ext>
              </a:extLst>
            </p:cNvPr>
            <p:cNvSpPr/>
            <p:nvPr/>
          </p:nvSpPr>
          <p:spPr>
            <a:xfrm>
              <a:off x="588663" y="3144193"/>
              <a:ext cx="4002419" cy="1593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800"/>
            </a:p>
          </p:txBody>
        </p:sp>
        <p:sp>
          <p:nvSpPr>
            <p:cNvPr id="14" name="TextBox 38">
              <a:extLst>
                <a:ext uri="{FF2B5EF4-FFF2-40B4-BE49-F238E27FC236}">
                  <a16:creationId xmlns:a16="http://schemas.microsoft.com/office/drawing/2014/main" xmlns="" id="{DDB377FE-D251-4480-BCAE-0378FAB0167E}"/>
                </a:ext>
              </a:extLst>
            </p:cNvPr>
            <p:cNvSpPr txBox="1"/>
            <p:nvPr/>
          </p:nvSpPr>
          <p:spPr>
            <a:xfrm>
              <a:off x="772559" y="2875622"/>
              <a:ext cx="1284694" cy="226878"/>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r>
                <a:rPr lang="id-ID" sz="1400" dirty="0">
                  <a:solidFill>
                    <a:schemeClr val="bg1">
                      <a:lumMod val="65000"/>
                    </a:schemeClr>
                  </a:solidFill>
                  <a:latin typeface="PT Sans" panose="020B0503020203020204" pitchFamily="34" charset="0"/>
                </a:rPr>
                <a:t>GRAPHIC DESIGN</a:t>
              </a:r>
            </a:p>
          </p:txBody>
        </p:sp>
        <p:sp>
          <p:nvSpPr>
            <p:cNvPr id="15" name="TextBox 39">
              <a:extLst>
                <a:ext uri="{FF2B5EF4-FFF2-40B4-BE49-F238E27FC236}">
                  <a16:creationId xmlns:a16="http://schemas.microsoft.com/office/drawing/2014/main" xmlns="" id="{4583747D-CAC5-41D4-80C2-FF6C1EC4766D}"/>
                </a:ext>
              </a:extLst>
            </p:cNvPr>
            <p:cNvSpPr txBox="1"/>
            <p:nvPr/>
          </p:nvSpPr>
          <p:spPr>
            <a:xfrm>
              <a:off x="4496707" y="2875622"/>
              <a:ext cx="400817" cy="226878"/>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r"/>
              <a:r>
                <a:rPr lang="id-ID" sz="1400" b="1" dirty="0">
                  <a:solidFill>
                    <a:schemeClr val="bg1">
                      <a:lumMod val="65000"/>
                    </a:schemeClr>
                  </a:solidFill>
                  <a:latin typeface="PT Sans" panose="020B0503020203020204" pitchFamily="34" charset="0"/>
                </a:rPr>
                <a:t>92%</a:t>
              </a:r>
            </a:p>
          </p:txBody>
        </p:sp>
        <p:sp>
          <p:nvSpPr>
            <p:cNvPr id="16" name="Rectangle 15">
              <a:extLst>
                <a:ext uri="{FF2B5EF4-FFF2-40B4-BE49-F238E27FC236}">
                  <a16:creationId xmlns:a16="http://schemas.microsoft.com/office/drawing/2014/main" xmlns="" id="{874E84E7-1838-4566-A721-7DD203A3134E}"/>
                </a:ext>
              </a:extLst>
            </p:cNvPr>
            <p:cNvSpPr/>
            <p:nvPr/>
          </p:nvSpPr>
          <p:spPr>
            <a:xfrm>
              <a:off x="588663" y="3805923"/>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800"/>
            </a:p>
          </p:txBody>
        </p:sp>
        <p:sp>
          <p:nvSpPr>
            <p:cNvPr id="17" name="Rectangle 16">
              <a:extLst>
                <a:ext uri="{FF2B5EF4-FFF2-40B4-BE49-F238E27FC236}">
                  <a16:creationId xmlns:a16="http://schemas.microsoft.com/office/drawing/2014/main" xmlns="" id="{748AF8DF-188E-48A1-AEBC-6689ED3F9775}"/>
                </a:ext>
              </a:extLst>
            </p:cNvPr>
            <p:cNvSpPr/>
            <p:nvPr/>
          </p:nvSpPr>
          <p:spPr>
            <a:xfrm>
              <a:off x="588661" y="3804424"/>
              <a:ext cx="3567800" cy="1593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800"/>
            </a:p>
          </p:txBody>
        </p:sp>
        <p:sp>
          <p:nvSpPr>
            <p:cNvPr id="18" name="TextBox 43">
              <a:extLst>
                <a:ext uri="{FF2B5EF4-FFF2-40B4-BE49-F238E27FC236}">
                  <a16:creationId xmlns:a16="http://schemas.microsoft.com/office/drawing/2014/main" xmlns="" id="{839FDD5A-E426-47D7-ACC9-980899C0411A}"/>
                </a:ext>
              </a:extLst>
            </p:cNvPr>
            <p:cNvSpPr txBox="1"/>
            <p:nvPr/>
          </p:nvSpPr>
          <p:spPr>
            <a:xfrm>
              <a:off x="772559" y="3535852"/>
              <a:ext cx="1476122" cy="226878"/>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r>
                <a:rPr lang="id-ID" sz="1400" dirty="0">
                  <a:solidFill>
                    <a:schemeClr val="bg1">
                      <a:lumMod val="65000"/>
                    </a:schemeClr>
                  </a:solidFill>
                  <a:latin typeface="PT Sans" panose="020B0503020203020204" pitchFamily="34" charset="0"/>
                </a:rPr>
                <a:t>WEB DEVELOPMENT</a:t>
              </a:r>
            </a:p>
          </p:txBody>
        </p:sp>
        <p:sp>
          <p:nvSpPr>
            <p:cNvPr id="19" name="TextBox 44">
              <a:extLst>
                <a:ext uri="{FF2B5EF4-FFF2-40B4-BE49-F238E27FC236}">
                  <a16:creationId xmlns:a16="http://schemas.microsoft.com/office/drawing/2014/main" xmlns="" id="{A3A6D8CF-5A9D-490A-9341-89E0C18C89AE}"/>
                </a:ext>
              </a:extLst>
            </p:cNvPr>
            <p:cNvSpPr txBox="1"/>
            <p:nvPr/>
          </p:nvSpPr>
          <p:spPr>
            <a:xfrm>
              <a:off x="4496707" y="3535852"/>
              <a:ext cx="400817" cy="226878"/>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r"/>
              <a:r>
                <a:rPr lang="id-ID" sz="1400" b="1" dirty="0">
                  <a:solidFill>
                    <a:schemeClr val="bg1">
                      <a:lumMod val="65000"/>
                    </a:schemeClr>
                  </a:solidFill>
                  <a:latin typeface="PT Sans" panose="020B0503020203020204" pitchFamily="34" charset="0"/>
                </a:rPr>
                <a:t>87%</a:t>
              </a:r>
            </a:p>
          </p:txBody>
        </p:sp>
        <p:sp>
          <p:nvSpPr>
            <p:cNvPr id="20" name="Rectangle 19">
              <a:extLst>
                <a:ext uri="{FF2B5EF4-FFF2-40B4-BE49-F238E27FC236}">
                  <a16:creationId xmlns:a16="http://schemas.microsoft.com/office/drawing/2014/main" xmlns="" id="{21E7117E-8A44-471A-A5C5-9E3959D1EBCB}"/>
                </a:ext>
              </a:extLst>
            </p:cNvPr>
            <p:cNvSpPr/>
            <p:nvPr/>
          </p:nvSpPr>
          <p:spPr>
            <a:xfrm>
              <a:off x="588663" y="4466151"/>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800"/>
            </a:p>
          </p:txBody>
        </p:sp>
        <p:sp>
          <p:nvSpPr>
            <p:cNvPr id="21" name="Rectangle 20">
              <a:extLst>
                <a:ext uri="{FF2B5EF4-FFF2-40B4-BE49-F238E27FC236}">
                  <a16:creationId xmlns:a16="http://schemas.microsoft.com/office/drawing/2014/main" xmlns="" id="{E4956A69-D345-4A83-B272-66A34FEE78F5}"/>
                </a:ext>
              </a:extLst>
            </p:cNvPr>
            <p:cNvSpPr/>
            <p:nvPr/>
          </p:nvSpPr>
          <p:spPr>
            <a:xfrm>
              <a:off x="588663" y="4464655"/>
              <a:ext cx="2186776" cy="1593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800"/>
            </a:p>
          </p:txBody>
        </p:sp>
        <p:sp>
          <p:nvSpPr>
            <p:cNvPr id="22" name="TextBox 48">
              <a:extLst>
                <a:ext uri="{FF2B5EF4-FFF2-40B4-BE49-F238E27FC236}">
                  <a16:creationId xmlns:a16="http://schemas.microsoft.com/office/drawing/2014/main" xmlns="" id="{FA97C7A1-D89B-498C-956E-E2B388512DA7}"/>
                </a:ext>
              </a:extLst>
            </p:cNvPr>
            <p:cNvSpPr txBox="1"/>
            <p:nvPr/>
          </p:nvSpPr>
          <p:spPr>
            <a:xfrm>
              <a:off x="772561" y="4196082"/>
              <a:ext cx="738770" cy="226878"/>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r>
                <a:rPr lang="id-ID" sz="1400" dirty="0">
                  <a:solidFill>
                    <a:schemeClr val="bg1">
                      <a:lumMod val="65000"/>
                    </a:schemeClr>
                  </a:solidFill>
                  <a:latin typeface="PT Sans" panose="020B0503020203020204" pitchFamily="34" charset="0"/>
                </a:rPr>
                <a:t>IDENTITY</a:t>
              </a:r>
            </a:p>
          </p:txBody>
        </p:sp>
        <p:sp>
          <p:nvSpPr>
            <p:cNvPr id="23" name="TextBox 49">
              <a:extLst>
                <a:ext uri="{FF2B5EF4-FFF2-40B4-BE49-F238E27FC236}">
                  <a16:creationId xmlns:a16="http://schemas.microsoft.com/office/drawing/2014/main" xmlns="" id="{94E6CC8E-EEF3-4B54-B7D7-A08B9F8B9ED6}"/>
                </a:ext>
              </a:extLst>
            </p:cNvPr>
            <p:cNvSpPr txBox="1"/>
            <p:nvPr/>
          </p:nvSpPr>
          <p:spPr>
            <a:xfrm>
              <a:off x="4496707" y="4196082"/>
              <a:ext cx="400817" cy="226878"/>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r"/>
              <a:r>
                <a:rPr lang="id-ID" sz="1400" b="1" dirty="0">
                  <a:solidFill>
                    <a:schemeClr val="bg1">
                      <a:lumMod val="65000"/>
                    </a:schemeClr>
                  </a:solidFill>
                  <a:latin typeface="PT Sans" panose="020B0503020203020204" pitchFamily="34" charset="0"/>
                </a:rPr>
                <a:t>52%</a:t>
              </a:r>
            </a:p>
          </p:txBody>
        </p:sp>
        <p:grpSp>
          <p:nvGrpSpPr>
            <p:cNvPr id="24" name="Group 23">
              <a:extLst>
                <a:ext uri="{FF2B5EF4-FFF2-40B4-BE49-F238E27FC236}">
                  <a16:creationId xmlns:a16="http://schemas.microsoft.com/office/drawing/2014/main" xmlns="" id="{1D419C43-C639-410B-A4BB-A7460B3B8BC0}"/>
                </a:ext>
              </a:extLst>
            </p:cNvPr>
            <p:cNvGrpSpPr/>
            <p:nvPr/>
          </p:nvGrpSpPr>
          <p:grpSpPr>
            <a:xfrm>
              <a:off x="616465" y="2879838"/>
              <a:ext cx="130405" cy="199020"/>
              <a:chOff x="6553" y="1835403"/>
              <a:chExt cx="576263" cy="879476"/>
            </a:xfrm>
            <a:solidFill>
              <a:schemeClr val="bg1">
                <a:lumMod val="50000"/>
              </a:schemeClr>
            </a:solidFill>
          </p:grpSpPr>
          <p:sp>
            <p:nvSpPr>
              <p:cNvPr id="29" name="Freeform 30">
                <a:extLst>
                  <a:ext uri="{FF2B5EF4-FFF2-40B4-BE49-F238E27FC236}">
                    <a16:creationId xmlns:a16="http://schemas.microsoft.com/office/drawing/2014/main" xmlns="" id="{77746C79-B567-4A4C-A7E3-6DCCB0145098}"/>
                  </a:ext>
                </a:extLst>
              </p:cNvPr>
              <p:cNvSpPr>
                <a:spLocks/>
              </p:cNvSpPr>
              <p:nvPr/>
            </p:nvSpPr>
            <p:spPr bwMode="auto">
              <a:xfrm>
                <a:off x="63703" y="1835403"/>
                <a:ext cx="442913" cy="150813"/>
              </a:xfrm>
              <a:custGeom>
                <a:avLst/>
                <a:gdLst>
                  <a:gd name="T0" fmla="*/ 231 w 279"/>
                  <a:gd name="T1" fmla="*/ 95 h 95"/>
                  <a:gd name="T2" fmla="*/ 58 w 279"/>
                  <a:gd name="T3" fmla="*/ 95 h 95"/>
                  <a:gd name="T4" fmla="*/ 0 w 279"/>
                  <a:gd name="T5" fmla="*/ 0 h 95"/>
                  <a:gd name="T6" fmla="*/ 279 w 279"/>
                  <a:gd name="T7" fmla="*/ 0 h 95"/>
                  <a:gd name="T8" fmla="*/ 231 w 279"/>
                  <a:gd name="T9" fmla="*/ 95 h 95"/>
                </a:gdLst>
                <a:ahLst/>
                <a:cxnLst>
                  <a:cxn ang="0">
                    <a:pos x="T0" y="T1"/>
                  </a:cxn>
                  <a:cxn ang="0">
                    <a:pos x="T2" y="T3"/>
                  </a:cxn>
                  <a:cxn ang="0">
                    <a:pos x="T4" y="T5"/>
                  </a:cxn>
                  <a:cxn ang="0">
                    <a:pos x="T6" y="T7"/>
                  </a:cxn>
                  <a:cxn ang="0">
                    <a:pos x="T8" y="T9"/>
                  </a:cxn>
                </a:cxnLst>
                <a:rect l="0" t="0" r="r" b="b"/>
                <a:pathLst>
                  <a:path w="279" h="95">
                    <a:moveTo>
                      <a:pt x="231" y="95"/>
                    </a:moveTo>
                    <a:lnTo>
                      <a:pt x="58" y="95"/>
                    </a:lnTo>
                    <a:lnTo>
                      <a:pt x="0" y="0"/>
                    </a:lnTo>
                    <a:lnTo>
                      <a:pt x="279" y="0"/>
                    </a:lnTo>
                    <a:lnTo>
                      <a:pt x="231" y="95"/>
                    </a:lnTo>
                    <a:close/>
                  </a:path>
                </a:pathLst>
              </a:custGeom>
              <a:grpFill/>
              <a:ln w="12700"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800"/>
              </a:p>
            </p:txBody>
          </p:sp>
          <p:sp>
            <p:nvSpPr>
              <p:cNvPr id="30" name="Freeform 31">
                <a:extLst>
                  <a:ext uri="{FF2B5EF4-FFF2-40B4-BE49-F238E27FC236}">
                    <a16:creationId xmlns:a16="http://schemas.microsoft.com/office/drawing/2014/main" xmlns="" id="{9633A160-F2F3-444E-A5FC-FA9B03BC8989}"/>
                  </a:ext>
                </a:extLst>
              </p:cNvPr>
              <p:cNvSpPr>
                <a:spLocks/>
              </p:cNvSpPr>
              <p:nvPr/>
            </p:nvSpPr>
            <p:spPr bwMode="auto">
              <a:xfrm>
                <a:off x="6553" y="1986216"/>
                <a:ext cx="576263" cy="728663"/>
              </a:xfrm>
              <a:custGeom>
                <a:avLst/>
                <a:gdLst>
                  <a:gd name="T0" fmla="*/ 219 w 363"/>
                  <a:gd name="T1" fmla="*/ 459 h 459"/>
                  <a:gd name="T2" fmla="*/ 142 w 363"/>
                  <a:gd name="T3" fmla="*/ 459 h 459"/>
                  <a:gd name="T4" fmla="*/ 0 w 363"/>
                  <a:gd name="T5" fmla="*/ 158 h 459"/>
                  <a:gd name="T6" fmla="*/ 94 w 363"/>
                  <a:gd name="T7" fmla="*/ 0 h 459"/>
                  <a:gd name="T8" fmla="*/ 267 w 363"/>
                  <a:gd name="T9" fmla="*/ 0 h 459"/>
                  <a:gd name="T10" fmla="*/ 363 w 363"/>
                  <a:gd name="T11" fmla="*/ 158 h 459"/>
                  <a:gd name="T12" fmla="*/ 219 w 363"/>
                  <a:gd name="T13" fmla="*/ 459 h 459"/>
                </a:gdLst>
                <a:ahLst/>
                <a:cxnLst>
                  <a:cxn ang="0">
                    <a:pos x="T0" y="T1"/>
                  </a:cxn>
                  <a:cxn ang="0">
                    <a:pos x="T2" y="T3"/>
                  </a:cxn>
                  <a:cxn ang="0">
                    <a:pos x="T4" y="T5"/>
                  </a:cxn>
                  <a:cxn ang="0">
                    <a:pos x="T6" y="T7"/>
                  </a:cxn>
                  <a:cxn ang="0">
                    <a:pos x="T8" y="T9"/>
                  </a:cxn>
                  <a:cxn ang="0">
                    <a:pos x="T10" y="T11"/>
                  </a:cxn>
                  <a:cxn ang="0">
                    <a:pos x="T12" y="T13"/>
                  </a:cxn>
                </a:cxnLst>
                <a:rect l="0" t="0" r="r" b="b"/>
                <a:pathLst>
                  <a:path w="363" h="459">
                    <a:moveTo>
                      <a:pt x="219" y="459"/>
                    </a:moveTo>
                    <a:lnTo>
                      <a:pt x="142" y="459"/>
                    </a:lnTo>
                    <a:lnTo>
                      <a:pt x="0" y="158"/>
                    </a:lnTo>
                    <a:lnTo>
                      <a:pt x="94" y="0"/>
                    </a:lnTo>
                    <a:lnTo>
                      <a:pt x="267" y="0"/>
                    </a:lnTo>
                    <a:lnTo>
                      <a:pt x="363" y="158"/>
                    </a:lnTo>
                    <a:lnTo>
                      <a:pt x="219" y="459"/>
                    </a:lnTo>
                    <a:close/>
                  </a:path>
                </a:pathLst>
              </a:custGeom>
              <a:grpFill/>
              <a:ln w="12700"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800"/>
              </a:p>
            </p:txBody>
          </p:sp>
          <p:sp>
            <p:nvSpPr>
              <p:cNvPr id="31" name="Line 52">
                <a:extLst>
                  <a:ext uri="{FF2B5EF4-FFF2-40B4-BE49-F238E27FC236}">
                    <a16:creationId xmlns:a16="http://schemas.microsoft.com/office/drawing/2014/main" xmlns="" id="{BAD92D7C-280F-4A81-B45B-A580ED874AEA}"/>
                  </a:ext>
                </a:extLst>
              </p:cNvPr>
              <p:cNvSpPr>
                <a:spLocks noChangeShapeType="1"/>
              </p:cNvSpPr>
              <p:nvPr/>
            </p:nvSpPr>
            <p:spPr bwMode="auto">
              <a:xfrm>
                <a:off x="292303" y="2291016"/>
                <a:ext cx="0" cy="423863"/>
              </a:xfrm>
              <a:prstGeom prst="line">
                <a:avLst/>
              </a:prstGeom>
              <a:grpFill/>
              <a:ln w="12700"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800"/>
              </a:p>
            </p:txBody>
          </p:sp>
          <p:sp>
            <p:nvSpPr>
              <p:cNvPr id="32" name="Oval 33">
                <a:extLst>
                  <a:ext uri="{FF2B5EF4-FFF2-40B4-BE49-F238E27FC236}">
                    <a16:creationId xmlns:a16="http://schemas.microsoft.com/office/drawing/2014/main" xmlns="" id="{23DC2998-8C71-4DEC-9DB1-E344F63FE7A1}"/>
                  </a:ext>
                </a:extLst>
              </p:cNvPr>
              <p:cNvSpPr>
                <a:spLocks noChangeArrowheads="1"/>
              </p:cNvSpPr>
              <p:nvPr/>
            </p:nvSpPr>
            <p:spPr bwMode="auto">
              <a:xfrm>
                <a:off x="216103" y="2138616"/>
                <a:ext cx="152400" cy="152400"/>
              </a:xfrm>
              <a:prstGeom prst="ellipse">
                <a:avLst/>
              </a:prstGeom>
              <a:grpFill/>
              <a:ln w="12700"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800"/>
              </a:p>
            </p:txBody>
          </p:sp>
        </p:grpSp>
        <p:grpSp>
          <p:nvGrpSpPr>
            <p:cNvPr id="25" name="Group 24">
              <a:extLst>
                <a:ext uri="{FF2B5EF4-FFF2-40B4-BE49-F238E27FC236}">
                  <a16:creationId xmlns:a16="http://schemas.microsoft.com/office/drawing/2014/main" xmlns="" id="{D961B737-6FD3-4BC5-B7A9-627D13B632CA}"/>
                </a:ext>
              </a:extLst>
            </p:cNvPr>
            <p:cNvGrpSpPr/>
            <p:nvPr/>
          </p:nvGrpSpPr>
          <p:grpSpPr>
            <a:xfrm>
              <a:off x="582776" y="3539436"/>
              <a:ext cx="189785" cy="184900"/>
              <a:chOff x="-58217" y="2261763"/>
              <a:chExt cx="801688" cy="781051"/>
            </a:xfrm>
            <a:solidFill>
              <a:schemeClr val="bg1">
                <a:lumMod val="50000"/>
              </a:schemeClr>
            </a:solidFill>
          </p:grpSpPr>
          <p:sp>
            <p:nvSpPr>
              <p:cNvPr id="27" name="Freeform 28">
                <a:extLst>
                  <a:ext uri="{FF2B5EF4-FFF2-40B4-BE49-F238E27FC236}">
                    <a16:creationId xmlns:a16="http://schemas.microsoft.com/office/drawing/2014/main" xmlns="" id="{80B1047B-EF20-4BF5-935D-48049F33DA56}"/>
                  </a:ext>
                </a:extLst>
              </p:cNvPr>
              <p:cNvSpPr>
                <a:spLocks/>
              </p:cNvSpPr>
              <p:nvPr/>
            </p:nvSpPr>
            <p:spPr bwMode="auto">
              <a:xfrm>
                <a:off x="-58217" y="2323676"/>
                <a:ext cx="719138" cy="719138"/>
              </a:xfrm>
              <a:custGeom>
                <a:avLst/>
                <a:gdLst>
                  <a:gd name="T0" fmla="*/ 94 w 189"/>
                  <a:gd name="T1" fmla="*/ 95 h 189"/>
                  <a:gd name="T2" fmla="*/ 189 w 189"/>
                  <a:gd name="T3" fmla="*/ 95 h 189"/>
                  <a:gd name="T4" fmla="*/ 94 w 189"/>
                  <a:gd name="T5" fmla="*/ 189 h 189"/>
                  <a:gd name="T6" fmla="*/ 0 w 189"/>
                  <a:gd name="T7" fmla="*/ 95 h 189"/>
                  <a:gd name="T8" fmla="*/ 94 w 189"/>
                  <a:gd name="T9" fmla="*/ 0 h 189"/>
                  <a:gd name="T10" fmla="*/ 94 w 189"/>
                  <a:gd name="T11" fmla="*/ 95 h 189"/>
                </a:gdLst>
                <a:ahLst/>
                <a:cxnLst>
                  <a:cxn ang="0">
                    <a:pos x="T0" y="T1"/>
                  </a:cxn>
                  <a:cxn ang="0">
                    <a:pos x="T2" y="T3"/>
                  </a:cxn>
                  <a:cxn ang="0">
                    <a:pos x="T4" y="T5"/>
                  </a:cxn>
                  <a:cxn ang="0">
                    <a:pos x="T6" y="T7"/>
                  </a:cxn>
                  <a:cxn ang="0">
                    <a:pos x="T8" y="T9"/>
                  </a:cxn>
                  <a:cxn ang="0">
                    <a:pos x="T10" y="T11"/>
                  </a:cxn>
                </a:cxnLst>
                <a:rect l="0" t="0" r="r" b="b"/>
                <a:pathLst>
                  <a:path w="189" h="189">
                    <a:moveTo>
                      <a:pt x="94" y="95"/>
                    </a:moveTo>
                    <a:cubicBezTo>
                      <a:pt x="189" y="95"/>
                      <a:pt x="189" y="95"/>
                      <a:pt x="189" y="95"/>
                    </a:cubicBezTo>
                    <a:cubicBezTo>
                      <a:pt x="189" y="147"/>
                      <a:pt x="147" y="189"/>
                      <a:pt x="94" y="189"/>
                    </a:cubicBezTo>
                    <a:cubicBezTo>
                      <a:pt x="42" y="189"/>
                      <a:pt x="0" y="147"/>
                      <a:pt x="0" y="95"/>
                    </a:cubicBezTo>
                    <a:cubicBezTo>
                      <a:pt x="0" y="42"/>
                      <a:pt x="42" y="0"/>
                      <a:pt x="94" y="0"/>
                    </a:cubicBezTo>
                    <a:lnTo>
                      <a:pt x="9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800"/>
              </a:p>
            </p:txBody>
          </p:sp>
          <p:sp>
            <p:nvSpPr>
              <p:cNvPr id="28" name="Freeform 29">
                <a:extLst>
                  <a:ext uri="{FF2B5EF4-FFF2-40B4-BE49-F238E27FC236}">
                    <a16:creationId xmlns:a16="http://schemas.microsoft.com/office/drawing/2014/main" xmlns="" id="{83CA92F9-2471-48CE-AD6B-2DF8AE4CAE5F}"/>
                  </a:ext>
                </a:extLst>
              </p:cNvPr>
              <p:cNvSpPr>
                <a:spLocks/>
              </p:cNvSpPr>
              <p:nvPr/>
            </p:nvSpPr>
            <p:spPr bwMode="auto">
              <a:xfrm>
                <a:off x="383108" y="2261763"/>
                <a:ext cx="360363" cy="361950"/>
              </a:xfrm>
              <a:custGeom>
                <a:avLst/>
                <a:gdLst>
                  <a:gd name="T0" fmla="*/ 0 w 95"/>
                  <a:gd name="T1" fmla="*/ 95 h 95"/>
                  <a:gd name="T2" fmla="*/ 95 w 95"/>
                  <a:gd name="T3" fmla="*/ 95 h 95"/>
                  <a:gd name="T4" fmla="*/ 0 w 95"/>
                  <a:gd name="T5" fmla="*/ 0 h 95"/>
                  <a:gd name="T6" fmla="*/ 0 w 95"/>
                  <a:gd name="T7" fmla="*/ 95 h 95"/>
                </a:gdLst>
                <a:ahLst/>
                <a:cxnLst>
                  <a:cxn ang="0">
                    <a:pos x="T0" y="T1"/>
                  </a:cxn>
                  <a:cxn ang="0">
                    <a:pos x="T2" y="T3"/>
                  </a:cxn>
                  <a:cxn ang="0">
                    <a:pos x="T4" y="T5"/>
                  </a:cxn>
                  <a:cxn ang="0">
                    <a:pos x="T6" y="T7"/>
                  </a:cxn>
                </a:cxnLst>
                <a:rect l="0" t="0" r="r" b="b"/>
                <a:pathLst>
                  <a:path w="95" h="95">
                    <a:moveTo>
                      <a:pt x="0" y="95"/>
                    </a:moveTo>
                    <a:cubicBezTo>
                      <a:pt x="95" y="95"/>
                      <a:pt x="95" y="95"/>
                      <a:pt x="95" y="95"/>
                    </a:cubicBezTo>
                    <a:cubicBezTo>
                      <a:pt x="95" y="42"/>
                      <a:pt x="52" y="0"/>
                      <a:pt x="0" y="0"/>
                    </a:cubicBezTo>
                    <a:lnTo>
                      <a:pt x="0"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800"/>
              </a:p>
            </p:txBody>
          </p:sp>
        </p:grpSp>
        <p:sp>
          <p:nvSpPr>
            <p:cNvPr id="26" name="Freeform 25">
              <a:extLst>
                <a:ext uri="{FF2B5EF4-FFF2-40B4-BE49-F238E27FC236}">
                  <a16:creationId xmlns:a16="http://schemas.microsoft.com/office/drawing/2014/main" xmlns="" id="{497D1BC2-AEA0-42CD-8CA4-2CEEC5CD234F}"/>
                </a:ext>
              </a:extLst>
            </p:cNvPr>
            <p:cNvSpPr>
              <a:spLocks noEditPoints="1"/>
            </p:cNvSpPr>
            <p:nvPr/>
          </p:nvSpPr>
          <p:spPr bwMode="auto">
            <a:xfrm>
              <a:off x="602614" y="4249207"/>
              <a:ext cx="169274" cy="147665"/>
            </a:xfrm>
            <a:custGeom>
              <a:avLst/>
              <a:gdLst>
                <a:gd name="T0" fmla="*/ 36 w 216"/>
                <a:gd name="T1" fmla="*/ 19 h 188"/>
                <a:gd name="T2" fmla="*/ 10 w 216"/>
                <a:gd name="T3" fmla="*/ 3 h 188"/>
                <a:gd name="T4" fmla="*/ 0 w 216"/>
                <a:gd name="T5" fmla="*/ 8 h 188"/>
                <a:gd name="T6" fmla="*/ 0 w 216"/>
                <a:gd name="T7" fmla="*/ 42 h 188"/>
                <a:gd name="T8" fmla="*/ 10 w 216"/>
                <a:gd name="T9" fmla="*/ 48 h 188"/>
                <a:gd name="T10" fmla="*/ 36 w 216"/>
                <a:gd name="T11" fmla="*/ 31 h 188"/>
                <a:gd name="T12" fmla="*/ 36 w 216"/>
                <a:gd name="T13" fmla="*/ 19 h 188"/>
                <a:gd name="T14" fmla="*/ 205 w 216"/>
                <a:gd name="T15" fmla="*/ 8 h 188"/>
                <a:gd name="T16" fmla="*/ 68 w 216"/>
                <a:gd name="T17" fmla="*/ 8 h 188"/>
                <a:gd name="T18" fmla="*/ 57 w 216"/>
                <a:gd name="T19" fmla="*/ 20 h 188"/>
                <a:gd name="T20" fmla="*/ 57 w 216"/>
                <a:gd name="T21" fmla="*/ 31 h 188"/>
                <a:gd name="T22" fmla="*/ 68 w 216"/>
                <a:gd name="T23" fmla="*/ 42 h 188"/>
                <a:gd name="T24" fmla="*/ 205 w 216"/>
                <a:gd name="T25" fmla="*/ 42 h 188"/>
                <a:gd name="T26" fmla="*/ 216 w 216"/>
                <a:gd name="T27" fmla="*/ 31 h 188"/>
                <a:gd name="T28" fmla="*/ 216 w 216"/>
                <a:gd name="T29" fmla="*/ 20 h 188"/>
                <a:gd name="T30" fmla="*/ 205 w 216"/>
                <a:gd name="T31" fmla="*/ 8 h 188"/>
                <a:gd name="T32" fmla="*/ 10 w 216"/>
                <a:gd name="T33" fmla="*/ 116 h 188"/>
                <a:gd name="T34" fmla="*/ 36 w 216"/>
                <a:gd name="T35" fmla="*/ 100 h 188"/>
                <a:gd name="T36" fmla="*/ 35 w 216"/>
                <a:gd name="T37" fmla="*/ 89 h 188"/>
                <a:gd name="T38" fmla="*/ 10 w 216"/>
                <a:gd name="T39" fmla="*/ 76 h 188"/>
                <a:gd name="T40" fmla="*/ 0 w 216"/>
                <a:gd name="T41" fmla="*/ 82 h 188"/>
                <a:gd name="T42" fmla="*/ 0 w 216"/>
                <a:gd name="T43" fmla="*/ 111 h 188"/>
                <a:gd name="T44" fmla="*/ 10 w 216"/>
                <a:gd name="T45" fmla="*/ 116 h 188"/>
                <a:gd name="T46" fmla="*/ 205 w 216"/>
                <a:gd name="T47" fmla="*/ 77 h 188"/>
                <a:gd name="T48" fmla="*/ 68 w 216"/>
                <a:gd name="T49" fmla="*/ 77 h 188"/>
                <a:gd name="T50" fmla="*/ 57 w 216"/>
                <a:gd name="T51" fmla="*/ 88 h 188"/>
                <a:gd name="T52" fmla="*/ 57 w 216"/>
                <a:gd name="T53" fmla="*/ 99 h 188"/>
                <a:gd name="T54" fmla="*/ 68 w 216"/>
                <a:gd name="T55" fmla="*/ 111 h 188"/>
                <a:gd name="T56" fmla="*/ 205 w 216"/>
                <a:gd name="T57" fmla="*/ 111 h 188"/>
                <a:gd name="T58" fmla="*/ 216 w 216"/>
                <a:gd name="T59" fmla="*/ 99 h 188"/>
                <a:gd name="T60" fmla="*/ 216 w 216"/>
                <a:gd name="T61" fmla="*/ 88 h 188"/>
                <a:gd name="T62" fmla="*/ 205 w 216"/>
                <a:gd name="T63" fmla="*/ 77 h 188"/>
                <a:gd name="T64" fmla="*/ 36 w 216"/>
                <a:gd name="T65" fmla="*/ 156 h 188"/>
                <a:gd name="T66" fmla="*/ 10 w 216"/>
                <a:gd name="T67" fmla="*/ 139 h 188"/>
                <a:gd name="T68" fmla="*/ 0 w 216"/>
                <a:gd name="T69" fmla="*/ 145 h 188"/>
                <a:gd name="T70" fmla="*/ 0 w 216"/>
                <a:gd name="T71" fmla="*/ 179 h 188"/>
                <a:gd name="T72" fmla="*/ 10 w 216"/>
                <a:gd name="T73" fmla="*/ 184 h 188"/>
                <a:gd name="T74" fmla="*/ 36 w 216"/>
                <a:gd name="T75" fmla="*/ 168 h 188"/>
                <a:gd name="T76" fmla="*/ 36 w 216"/>
                <a:gd name="T77" fmla="*/ 156 h 188"/>
                <a:gd name="T78" fmla="*/ 205 w 216"/>
                <a:gd name="T79" fmla="*/ 145 h 188"/>
                <a:gd name="T80" fmla="*/ 68 w 216"/>
                <a:gd name="T81" fmla="*/ 145 h 188"/>
                <a:gd name="T82" fmla="*/ 57 w 216"/>
                <a:gd name="T83" fmla="*/ 156 h 188"/>
                <a:gd name="T84" fmla="*/ 57 w 216"/>
                <a:gd name="T85" fmla="*/ 167 h 188"/>
                <a:gd name="T86" fmla="*/ 68 w 216"/>
                <a:gd name="T87" fmla="*/ 179 h 188"/>
                <a:gd name="T88" fmla="*/ 205 w 216"/>
                <a:gd name="T89" fmla="*/ 179 h 188"/>
                <a:gd name="T90" fmla="*/ 216 w 216"/>
                <a:gd name="T91" fmla="*/ 167 h 188"/>
                <a:gd name="T92" fmla="*/ 216 w 216"/>
                <a:gd name="T93" fmla="*/ 156 h 188"/>
                <a:gd name="T94" fmla="*/ 205 w 216"/>
                <a:gd name="T95" fmla="*/ 14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6" h="188">
                  <a:moveTo>
                    <a:pt x="36" y="19"/>
                  </a:moveTo>
                  <a:cubicBezTo>
                    <a:pt x="10" y="3"/>
                    <a:pt x="10" y="3"/>
                    <a:pt x="10" y="3"/>
                  </a:cubicBezTo>
                  <a:cubicBezTo>
                    <a:pt x="4" y="0"/>
                    <a:pt x="0" y="2"/>
                    <a:pt x="0" y="8"/>
                  </a:cubicBezTo>
                  <a:cubicBezTo>
                    <a:pt x="0" y="42"/>
                    <a:pt x="0" y="42"/>
                    <a:pt x="0" y="42"/>
                  </a:cubicBezTo>
                  <a:cubicBezTo>
                    <a:pt x="0" y="49"/>
                    <a:pt x="4" y="51"/>
                    <a:pt x="10" y="48"/>
                  </a:cubicBezTo>
                  <a:cubicBezTo>
                    <a:pt x="36" y="31"/>
                    <a:pt x="36" y="31"/>
                    <a:pt x="36" y="31"/>
                  </a:cubicBezTo>
                  <a:cubicBezTo>
                    <a:pt x="41" y="28"/>
                    <a:pt x="41" y="23"/>
                    <a:pt x="36" y="19"/>
                  </a:cubicBezTo>
                  <a:moveTo>
                    <a:pt x="205" y="8"/>
                  </a:moveTo>
                  <a:cubicBezTo>
                    <a:pt x="68" y="8"/>
                    <a:pt x="68" y="8"/>
                    <a:pt x="68" y="8"/>
                  </a:cubicBezTo>
                  <a:cubicBezTo>
                    <a:pt x="62" y="8"/>
                    <a:pt x="57" y="13"/>
                    <a:pt x="57" y="20"/>
                  </a:cubicBezTo>
                  <a:cubicBezTo>
                    <a:pt x="57" y="31"/>
                    <a:pt x="57" y="31"/>
                    <a:pt x="57" y="31"/>
                  </a:cubicBezTo>
                  <a:cubicBezTo>
                    <a:pt x="57" y="37"/>
                    <a:pt x="62" y="42"/>
                    <a:pt x="68" y="42"/>
                  </a:cubicBezTo>
                  <a:cubicBezTo>
                    <a:pt x="205" y="42"/>
                    <a:pt x="205" y="42"/>
                    <a:pt x="205" y="42"/>
                  </a:cubicBezTo>
                  <a:cubicBezTo>
                    <a:pt x="211" y="42"/>
                    <a:pt x="216" y="37"/>
                    <a:pt x="216" y="31"/>
                  </a:cubicBezTo>
                  <a:cubicBezTo>
                    <a:pt x="216" y="20"/>
                    <a:pt x="216" y="20"/>
                    <a:pt x="216" y="20"/>
                  </a:cubicBezTo>
                  <a:cubicBezTo>
                    <a:pt x="216" y="13"/>
                    <a:pt x="211" y="8"/>
                    <a:pt x="205" y="8"/>
                  </a:cubicBezTo>
                  <a:moveTo>
                    <a:pt x="10" y="116"/>
                  </a:moveTo>
                  <a:cubicBezTo>
                    <a:pt x="36" y="100"/>
                    <a:pt x="36" y="100"/>
                    <a:pt x="36" y="100"/>
                  </a:cubicBezTo>
                  <a:cubicBezTo>
                    <a:pt x="41" y="96"/>
                    <a:pt x="41" y="91"/>
                    <a:pt x="35" y="89"/>
                  </a:cubicBezTo>
                  <a:cubicBezTo>
                    <a:pt x="10" y="76"/>
                    <a:pt x="10" y="76"/>
                    <a:pt x="10" y="76"/>
                  </a:cubicBezTo>
                  <a:cubicBezTo>
                    <a:pt x="5" y="73"/>
                    <a:pt x="0" y="76"/>
                    <a:pt x="0" y="82"/>
                  </a:cubicBezTo>
                  <a:cubicBezTo>
                    <a:pt x="0" y="111"/>
                    <a:pt x="0" y="111"/>
                    <a:pt x="0" y="111"/>
                  </a:cubicBezTo>
                  <a:cubicBezTo>
                    <a:pt x="0" y="117"/>
                    <a:pt x="4" y="119"/>
                    <a:pt x="10" y="116"/>
                  </a:cubicBezTo>
                  <a:moveTo>
                    <a:pt x="205" y="77"/>
                  </a:moveTo>
                  <a:cubicBezTo>
                    <a:pt x="68" y="77"/>
                    <a:pt x="68" y="77"/>
                    <a:pt x="68" y="77"/>
                  </a:cubicBezTo>
                  <a:cubicBezTo>
                    <a:pt x="62" y="77"/>
                    <a:pt x="57" y="82"/>
                    <a:pt x="57" y="88"/>
                  </a:cubicBezTo>
                  <a:cubicBezTo>
                    <a:pt x="57" y="99"/>
                    <a:pt x="57" y="99"/>
                    <a:pt x="57" y="99"/>
                  </a:cubicBezTo>
                  <a:cubicBezTo>
                    <a:pt x="57" y="106"/>
                    <a:pt x="62" y="111"/>
                    <a:pt x="68" y="111"/>
                  </a:cubicBezTo>
                  <a:cubicBezTo>
                    <a:pt x="205" y="111"/>
                    <a:pt x="205" y="111"/>
                    <a:pt x="205" y="111"/>
                  </a:cubicBezTo>
                  <a:cubicBezTo>
                    <a:pt x="211" y="111"/>
                    <a:pt x="216" y="106"/>
                    <a:pt x="216" y="99"/>
                  </a:cubicBezTo>
                  <a:cubicBezTo>
                    <a:pt x="216" y="88"/>
                    <a:pt x="216" y="88"/>
                    <a:pt x="216" y="88"/>
                  </a:cubicBezTo>
                  <a:cubicBezTo>
                    <a:pt x="216" y="82"/>
                    <a:pt x="211" y="77"/>
                    <a:pt x="205" y="77"/>
                  </a:cubicBezTo>
                  <a:moveTo>
                    <a:pt x="36" y="156"/>
                  </a:moveTo>
                  <a:cubicBezTo>
                    <a:pt x="10" y="139"/>
                    <a:pt x="10" y="139"/>
                    <a:pt x="10" y="139"/>
                  </a:cubicBezTo>
                  <a:cubicBezTo>
                    <a:pt x="4" y="136"/>
                    <a:pt x="0" y="138"/>
                    <a:pt x="0" y="145"/>
                  </a:cubicBezTo>
                  <a:cubicBezTo>
                    <a:pt x="0" y="179"/>
                    <a:pt x="0" y="179"/>
                    <a:pt x="0" y="179"/>
                  </a:cubicBezTo>
                  <a:cubicBezTo>
                    <a:pt x="0" y="185"/>
                    <a:pt x="4" y="188"/>
                    <a:pt x="10" y="184"/>
                  </a:cubicBezTo>
                  <a:cubicBezTo>
                    <a:pt x="36" y="168"/>
                    <a:pt x="36" y="168"/>
                    <a:pt x="36" y="168"/>
                  </a:cubicBezTo>
                  <a:cubicBezTo>
                    <a:pt x="41" y="165"/>
                    <a:pt x="41" y="159"/>
                    <a:pt x="36" y="156"/>
                  </a:cubicBezTo>
                  <a:moveTo>
                    <a:pt x="205" y="145"/>
                  </a:moveTo>
                  <a:cubicBezTo>
                    <a:pt x="68" y="145"/>
                    <a:pt x="68" y="145"/>
                    <a:pt x="68" y="145"/>
                  </a:cubicBezTo>
                  <a:cubicBezTo>
                    <a:pt x="62" y="145"/>
                    <a:pt x="57" y="150"/>
                    <a:pt x="57" y="156"/>
                  </a:cubicBezTo>
                  <a:cubicBezTo>
                    <a:pt x="57" y="167"/>
                    <a:pt x="57" y="167"/>
                    <a:pt x="57" y="167"/>
                  </a:cubicBezTo>
                  <a:cubicBezTo>
                    <a:pt x="57" y="174"/>
                    <a:pt x="62" y="179"/>
                    <a:pt x="68" y="179"/>
                  </a:cubicBezTo>
                  <a:cubicBezTo>
                    <a:pt x="205" y="179"/>
                    <a:pt x="205" y="179"/>
                    <a:pt x="205" y="179"/>
                  </a:cubicBezTo>
                  <a:cubicBezTo>
                    <a:pt x="211" y="179"/>
                    <a:pt x="216" y="174"/>
                    <a:pt x="216" y="167"/>
                  </a:cubicBezTo>
                  <a:cubicBezTo>
                    <a:pt x="216" y="156"/>
                    <a:pt x="216" y="156"/>
                    <a:pt x="216" y="156"/>
                  </a:cubicBezTo>
                  <a:cubicBezTo>
                    <a:pt x="216" y="150"/>
                    <a:pt x="211" y="145"/>
                    <a:pt x="205" y="145"/>
                  </a:cubicBezTo>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800"/>
            </a:p>
          </p:txBody>
        </p:sp>
      </p:grpSp>
      <p:grpSp>
        <p:nvGrpSpPr>
          <p:cNvPr id="33" name="组合 32">
            <a:extLst>
              <a:ext uri="{FF2B5EF4-FFF2-40B4-BE49-F238E27FC236}">
                <a16:creationId xmlns:a16="http://schemas.microsoft.com/office/drawing/2014/main" xmlns="" id="{81F970D8-8178-4C2E-92EC-825B04E92694}"/>
              </a:ext>
            </a:extLst>
          </p:cNvPr>
          <p:cNvGrpSpPr/>
          <p:nvPr/>
        </p:nvGrpSpPr>
        <p:grpSpPr>
          <a:xfrm>
            <a:off x="1127178" y="2047727"/>
            <a:ext cx="4081740" cy="3816324"/>
            <a:chOff x="6459260" y="1628712"/>
            <a:chExt cx="5022149" cy="4695583"/>
          </a:xfrm>
        </p:grpSpPr>
        <p:sp>
          <p:nvSpPr>
            <p:cNvPr id="34" name="矩形 83">
              <a:extLst>
                <a:ext uri="{FF2B5EF4-FFF2-40B4-BE49-F238E27FC236}">
                  <a16:creationId xmlns:a16="http://schemas.microsoft.com/office/drawing/2014/main" xmlns="" id="{C559523D-3076-4788-B1B3-DD2004038F65}"/>
                </a:ext>
              </a:extLst>
            </p:cNvPr>
            <p:cNvSpPr>
              <a:spLocks noChangeArrowheads="1"/>
            </p:cNvSpPr>
            <p:nvPr/>
          </p:nvSpPr>
          <p:spPr bwMode="auto">
            <a:xfrm>
              <a:off x="6520226" y="1720171"/>
              <a:ext cx="4863138" cy="4536836"/>
            </a:xfrm>
            <a:prstGeom prst="rect">
              <a:avLst/>
            </a:prstGeom>
            <a:noFill/>
            <a:ln w="9525" cmpd="sng">
              <a:solidFill>
                <a:schemeClr val="tx1"/>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35" name="TextBox 84">
              <a:extLst>
                <a:ext uri="{FF2B5EF4-FFF2-40B4-BE49-F238E27FC236}">
                  <a16:creationId xmlns:a16="http://schemas.microsoft.com/office/drawing/2014/main" xmlns="" id="{CC7B4F5A-8295-4257-A2BD-BFEC59A3D33C}"/>
                </a:ext>
              </a:extLst>
            </p:cNvPr>
            <p:cNvSpPr txBox="1">
              <a:spLocks noChangeArrowheads="1"/>
            </p:cNvSpPr>
            <p:nvPr/>
          </p:nvSpPr>
          <p:spPr bwMode="auto">
            <a:xfrm>
              <a:off x="6901841" y="2005480"/>
              <a:ext cx="4099907" cy="3824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a:r>
                <a:rPr lang="zh-CN" altLang="en-US" sz="1400" dirty="0">
                  <a:solidFill>
                    <a:schemeClr val="bg1">
                      <a:lumMod val="50000"/>
                    </a:schemeClr>
                  </a:solidFill>
                  <a:latin typeface="微软雅黑" pitchFamily="34" charset="-122"/>
                  <a:ea typeface="微软雅黑" pitchFamily="34" charset="-122"/>
                  <a:sym typeface="微软雅黑" pitchFamily="34" charset="-122"/>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p>
            <a:p>
              <a:pPr algn="just"/>
              <a:r>
                <a:rPr lang="zh-CN" altLang="en-US" sz="1400" dirty="0">
                  <a:solidFill>
                    <a:schemeClr val="bg1">
                      <a:lumMod val="50000"/>
                    </a:schemeClr>
                  </a:solidFill>
                  <a:latin typeface="微软雅黑" pitchFamily="34" charset="-122"/>
                  <a:ea typeface="微软雅黑" pitchFamily="34" charset="-122"/>
                  <a:sym typeface="微软雅黑" pitchFamily="34" charset="-122"/>
                </a:rPr>
                <a:t>这里输入产品形式的简介，这里输入产品形式的简介，这里输入产品形式的简介，这里输入产品形式的简介，这里输入产品形式的简介，里输入产品形式的简介。</a:t>
              </a:r>
            </a:p>
          </p:txBody>
        </p:sp>
        <p:sp>
          <p:nvSpPr>
            <p:cNvPr id="36" name="Freeform 12">
              <a:extLst>
                <a:ext uri="{FF2B5EF4-FFF2-40B4-BE49-F238E27FC236}">
                  <a16:creationId xmlns:a16="http://schemas.microsoft.com/office/drawing/2014/main" xmlns="" id="{E6FA5374-A7CF-4209-8D1C-7C524E071840}"/>
                </a:ext>
              </a:extLst>
            </p:cNvPr>
            <p:cNvSpPr>
              <a:spLocks/>
            </p:cNvSpPr>
            <p:nvPr/>
          </p:nvSpPr>
          <p:spPr bwMode="auto">
            <a:xfrm>
              <a:off x="6459260" y="162871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37" name="Freeform 12">
              <a:extLst>
                <a:ext uri="{FF2B5EF4-FFF2-40B4-BE49-F238E27FC236}">
                  <a16:creationId xmlns:a16="http://schemas.microsoft.com/office/drawing/2014/main" xmlns="" id="{4D4B4299-30FB-4D58-83D9-7D71B9957C44}"/>
                </a:ext>
              </a:extLst>
            </p:cNvPr>
            <p:cNvSpPr>
              <a:spLocks/>
            </p:cNvSpPr>
            <p:nvPr/>
          </p:nvSpPr>
          <p:spPr bwMode="auto">
            <a:xfrm flipH="1" flipV="1">
              <a:off x="10952771" y="5794070"/>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4143585653"/>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anim calcmode="lin" valueType="num">
                                      <p:cBhvr>
                                        <p:cTn id="19" dur="500" fill="hold"/>
                                        <p:tgtEl>
                                          <p:spTgt spid="33"/>
                                        </p:tgtEl>
                                        <p:attrNameLst>
                                          <p:attrName>ppt_x</p:attrName>
                                        </p:attrNameLst>
                                      </p:cBhvr>
                                      <p:tavLst>
                                        <p:tav tm="0">
                                          <p:val>
                                            <p:strVal val="#ppt_x"/>
                                          </p:val>
                                        </p:tav>
                                        <p:tav tm="100000">
                                          <p:val>
                                            <p:strVal val="#ppt_x"/>
                                          </p:val>
                                        </p:tav>
                                      </p:tavLst>
                                    </p:anim>
                                    <p:anim calcmode="lin" valueType="num">
                                      <p:cBhvr>
                                        <p:cTn id="20"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a:extLst>
              <a:ext uri="{FF2B5EF4-FFF2-40B4-BE49-F238E27FC236}">
                <a16:creationId xmlns:a16="http://schemas.microsoft.com/office/drawing/2014/main" xmlns="" id="{D967CFE3-5213-4FB5-9842-D4EA7BA066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47" name="图片 46">
            <a:extLst>
              <a:ext uri="{FF2B5EF4-FFF2-40B4-BE49-F238E27FC236}">
                <a16:creationId xmlns:a16="http://schemas.microsoft.com/office/drawing/2014/main" xmlns="" id="{4F2647B7-02AE-4EDB-83F2-8B0B323AED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566" y="-1241"/>
            <a:ext cx="6249847" cy="6859588"/>
          </a:xfrm>
          <a:prstGeom prst="rect">
            <a:avLst/>
          </a:prstGeom>
        </p:spPr>
      </p:pic>
      <p:sp>
        <p:nvSpPr>
          <p:cNvPr id="48" name="TextBox 8">
            <a:extLst>
              <a:ext uri="{FF2B5EF4-FFF2-40B4-BE49-F238E27FC236}">
                <a16:creationId xmlns:a16="http://schemas.microsoft.com/office/drawing/2014/main" xmlns="" id="{BCB64D33-C43C-431B-A7E7-3A909D2EBB95}"/>
              </a:ext>
            </a:extLst>
          </p:cNvPr>
          <p:cNvSpPr txBox="1">
            <a:spLocks noChangeArrowheads="1"/>
          </p:cNvSpPr>
          <p:nvPr/>
        </p:nvSpPr>
        <p:spPr bwMode="auto">
          <a:xfrm>
            <a:off x="3069931" y="1097649"/>
            <a:ext cx="92333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dirty="0">
                <a:latin typeface="微软雅黑" panose="020B0503020204020204" pitchFamily="34" charset="-122"/>
                <a:ea typeface="微软雅黑" panose="020B0503020204020204" pitchFamily="34" charset="-122"/>
              </a:rPr>
              <a:t>此处加入你的文字文</a:t>
            </a:r>
            <a:endParaRPr lang="en-US" altLang="zh-CN" sz="24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案描述，欢迎下载</a:t>
            </a:r>
            <a:r>
              <a:rPr lang="en-US" altLang="zh-CN" sz="2400" dirty="0">
                <a:latin typeface="微软雅黑" panose="020B0503020204020204" pitchFamily="34" charset="-122"/>
                <a:ea typeface="微软雅黑" panose="020B0503020204020204" pitchFamily="34" charset="-122"/>
              </a:rPr>
              <a:t>!</a:t>
            </a:r>
          </a:p>
        </p:txBody>
      </p:sp>
      <p:sp>
        <p:nvSpPr>
          <p:cNvPr id="49" name="TextBox 1">
            <a:extLst>
              <a:ext uri="{FF2B5EF4-FFF2-40B4-BE49-F238E27FC236}">
                <a16:creationId xmlns:a16="http://schemas.microsoft.com/office/drawing/2014/main" xmlns="" id="{1717920F-5EC6-4EA3-B67A-A74C172624AE}"/>
              </a:ext>
            </a:extLst>
          </p:cNvPr>
          <p:cNvSpPr txBox="1">
            <a:spLocks noChangeArrowheads="1"/>
          </p:cNvSpPr>
          <p:nvPr/>
        </p:nvSpPr>
        <p:spPr bwMode="auto">
          <a:xfrm>
            <a:off x="3689200" y="748247"/>
            <a:ext cx="1954381"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1500" dirty="0">
                <a:latin typeface="叶根友行书繁" panose="02010601030101010101" pitchFamily="2" charset="-122"/>
                <a:ea typeface="叶根友行书繁" panose="02010601030101010101" pitchFamily="2" charset="-122"/>
              </a:rPr>
              <a:t>谢</a:t>
            </a:r>
          </a:p>
        </p:txBody>
      </p:sp>
      <p:sp>
        <p:nvSpPr>
          <p:cNvPr id="50" name="TextBox 1">
            <a:extLst>
              <a:ext uri="{FF2B5EF4-FFF2-40B4-BE49-F238E27FC236}">
                <a16:creationId xmlns:a16="http://schemas.microsoft.com/office/drawing/2014/main" xmlns="" id="{000C0FDF-6B32-4658-89F4-091518421BBD}"/>
              </a:ext>
            </a:extLst>
          </p:cNvPr>
          <p:cNvSpPr txBox="1">
            <a:spLocks noChangeArrowheads="1"/>
          </p:cNvSpPr>
          <p:nvPr/>
        </p:nvSpPr>
        <p:spPr bwMode="auto">
          <a:xfrm>
            <a:off x="4741324" y="2050243"/>
            <a:ext cx="1415772"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8000" dirty="0">
                <a:latin typeface="叶根友行书繁" panose="02010601030101010101" pitchFamily="2" charset="-122"/>
                <a:ea typeface="叶根友行书繁" panose="02010601030101010101" pitchFamily="2" charset="-122"/>
              </a:rPr>
              <a:t>谢</a:t>
            </a:r>
          </a:p>
        </p:txBody>
      </p:sp>
      <p:sp>
        <p:nvSpPr>
          <p:cNvPr id="51" name="TextBox 1">
            <a:extLst>
              <a:ext uri="{FF2B5EF4-FFF2-40B4-BE49-F238E27FC236}">
                <a16:creationId xmlns:a16="http://schemas.microsoft.com/office/drawing/2014/main" xmlns="" id="{4BD18DB4-FC00-49D9-96DC-1B212AE79574}"/>
              </a:ext>
            </a:extLst>
          </p:cNvPr>
          <p:cNvSpPr txBox="1">
            <a:spLocks noChangeArrowheads="1"/>
          </p:cNvSpPr>
          <p:nvPr/>
        </p:nvSpPr>
        <p:spPr bwMode="auto">
          <a:xfrm>
            <a:off x="3802698" y="2315846"/>
            <a:ext cx="1415772"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8000" dirty="0">
                <a:latin typeface="叶根友行书繁" panose="02010601030101010101" pitchFamily="2" charset="-122"/>
                <a:ea typeface="叶根友行书繁" panose="02010601030101010101" pitchFamily="2" charset="-122"/>
              </a:rPr>
              <a:t>观</a:t>
            </a:r>
          </a:p>
        </p:txBody>
      </p:sp>
      <p:sp>
        <p:nvSpPr>
          <p:cNvPr id="52" name="TextBox 1">
            <a:extLst>
              <a:ext uri="{FF2B5EF4-FFF2-40B4-BE49-F238E27FC236}">
                <a16:creationId xmlns:a16="http://schemas.microsoft.com/office/drawing/2014/main" xmlns="" id="{A18EEC1F-F100-43CE-826B-F92814954158}"/>
              </a:ext>
            </a:extLst>
          </p:cNvPr>
          <p:cNvSpPr txBox="1">
            <a:spLocks noChangeArrowheads="1"/>
          </p:cNvSpPr>
          <p:nvPr/>
        </p:nvSpPr>
        <p:spPr bwMode="auto">
          <a:xfrm>
            <a:off x="4241279" y="3087496"/>
            <a:ext cx="1954381" cy="151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1500" dirty="0">
                <a:latin typeface="叶根友行书繁" panose="02010601030101010101" pitchFamily="2" charset="-122"/>
                <a:ea typeface="叶根友行书繁" panose="02010601030101010101" pitchFamily="2" charset="-122"/>
              </a:rPr>
              <a:t>看</a:t>
            </a:r>
          </a:p>
        </p:txBody>
      </p:sp>
      <p:pic>
        <p:nvPicPr>
          <p:cNvPr id="53" name="Picture 2" descr="G:\公司\茶\印章.png">
            <a:extLst>
              <a:ext uri="{FF2B5EF4-FFF2-40B4-BE49-F238E27FC236}">
                <a16:creationId xmlns:a16="http://schemas.microsoft.com/office/drawing/2014/main" xmlns="" id="{4799DD4F-9711-479E-A26E-4863B9D76EA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30000"/>
                    </a14:imgEffect>
                  </a14:imgLayer>
                </a14:imgProps>
              </a:ext>
              <a:ext uri="{28A0092B-C50C-407E-A947-70E740481C1C}">
                <a14:useLocalDpi xmlns:a14="http://schemas.microsoft.com/office/drawing/2010/main" val="0"/>
              </a:ext>
            </a:extLst>
          </a:blip>
          <a:srcRect/>
          <a:stretch>
            <a:fillRect/>
          </a:stretch>
        </p:blipFill>
        <p:spPr bwMode="auto">
          <a:xfrm>
            <a:off x="5318165" y="986393"/>
            <a:ext cx="503238" cy="10747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2404250"/>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750"/>
                                            <p:tgtEl>
                                              <p:spTgt spid="46"/>
                                            </p:tgtEl>
                                          </p:cBhvr>
                                        </p:animEffect>
                                      </p:childTnLst>
                                    </p:cTn>
                                  </p:par>
                                </p:childTnLst>
                              </p:cTn>
                            </p:par>
                            <p:par>
                              <p:cTn id="8" fill="hold">
                                <p:stCondLst>
                                  <p:cond delay="750"/>
                                </p:stCondLst>
                                <p:childTnLst>
                                  <p:par>
                                    <p:cTn id="9" presetID="2" presetClass="entr" presetSubtype="1" fill="hold" nodeType="afterEffect" p14:presetBounceEnd="46667">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14:bounceEnd="46667">
                                          <p:cBhvr additive="base">
                                            <p:cTn id="11" dur="750" fill="hold"/>
                                            <p:tgtEl>
                                              <p:spTgt spid="47"/>
                                            </p:tgtEl>
                                            <p:attrNameLst>
                                              <p:attrName>ppt_x</p:attrName>
                                            </p:attrNameLst>
                                          </p:cBhvr>
                                          <p:tavLst>
                                            <p:tav tm="0">
                                              <p:val>
                                                <p:strVal val="#ppt_x"/>
                                              </p:val>
                                            </p:tav>
                                            <p:tav tm="100000">
                                              <p:val>
                                                <p:strVal val="#ppt_x"/>
                                              </p:val>
                                            </p:tav>
                                          </p:tavLst>
                                        </p:anim>
                                        <p:anim calcmode="lin" valueType="num" p14:bounceEnd="46667">
                                          <p:cBhvr additive="base">
                                            <p:cTn id="12" dur="750" fill="hold"/>
                                            <p:tgtEl>
                                              <p:spTgt spid="47"/>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ppt_x"/>
                                              </p:val>
                                            </p:tav>
                                            <p:tav tm="100000">
                                              <p:val>
                                                <p:strVal val="#ppt_x"/>
                                              </p:val>
                                            </p:tav>
                                          </p:tavLst>
                                        </p:anim>
                                        <p:anim calcmode="lin" valueType="num">
                                          <p:cBhvr additive="base">
                                            <p:cTn id="17" dur="500" fill="hold"/>
                                            <p:tgtEl>
                                              <p:spTgt spid="4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500" fill="hold"/>
                                            <p:tgtEl>
                                              <p:spTgt spid="50"/>
                                            </p:tgtEl>
                                            <p:attrNameLst>
                                              <p:attrName>ppt_x</p:attrName>
                                            </p:attrNameLst>
                                          </p:cBhvr>
                                          <p:tavLst>
                                            <p:tav tm="0">
                                              <p:val>
                                                <p:strVal val="#ppt_x"/>
                                              </p:val>
                                            </p:tav>
                                            <p:tav tm="100000">
                                              <p:val>
                                                <p:strVal val="#ppt_x"/>
                                              </p:val>
                                            </p:tav>
                                          </p:tavLst>
                                        </p:anim>
                                        <p:anim calcmode="lin" valueType="num">
                                          <p:cBhvr additive="base">
                                            <p:cTn id="22" dur="500" fill="hold"/>
                                            <p:tgtEl>
                                              <p:spTgt spid="50"/>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ppt_x"/>
                                              </p:val>
                                            </p:tav>
                                            <p:tav tm="100000">
                                              <p:val>
                                                <p:strVal val="#ppt_x"/>
                                              </p:val>
                                            </p:tav>
                                          </p:tavLst>
                                        </p:anim>
                                        <p:anim calcmode="lin" valueType="num">
                                          <p:cBhvr additive="base">
                                            <p:cTn id="32" dur="500" fill="hold"/>
                                            <p:tgtEl>
                                              <p:spTgt spid="52"/>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750" fill="hold"/>
                                            <p:tgtEl>
                                              <p:spTgt spid="53"/>
                                            </p:tgtEl>
                                            <p:attrNameLst>
                                              <p:attrName>ppt_x</p:attrName>
                                            </p:attrNameLst>
                                          </p:cBhvr>
                                          <p:tavLst>
                                            <p:tav tm="0">
                                              <p:val>
                                                <p:strVal val="#ppt_x"/>
                                              </p:val>
                                            </p:tav>
                                            <p:tav tm="100000">
                                              <p:val>
                                                <p:strVal val="#ppt_x"/>
                                              </p:val>
                                            </p:tav>
                                          </p:tavLst>
                                        </p:anim>
                                        <p:anim calcmode="lin" valueType="num">
                                          <p:cBhvr additive="base">
                                            <p:cTn id="37" dur="750" fill="hold"/>
                                            <p:tgtEl>
                                              <p:spTgt spid="53"/>
                                            </p:tgtEl>
                                            <p:attrNameLst>
                                              <p:attrName>ppt_y</p:attrName>
                                            </p:attrNameLst>
                                          </p:cBhvr>
                                          <p:tavLst>
                                            <p:tav tm="0">
                                              <p:val>
                                                <p:strVal val="0-#ppt_h/2"/>
                                              </p:val>
                                            </p:tav>
                                            <p:tav tm="100000">
                                              <p:val>
                                                <p:strVal val="#ppt_y"/>
                                              </p:val>
                                            </p:tav>
                                          </p:tavLst>
                                        </p:anim>
                                      </p:childTnLst>
                                    </p:cTn>
                                  </p:par>
                                </p:childTnLst>
                              </p:cTn>
                            </p:par>
                            <p:par>
                              <p:cTn id="38" fill="hold">
                                <p:stCondLst>
                                  <p:cond delay="4250"/>
                                </p:stCondLst>
                                <p:childTnLst>
                                  <p:par>
                                    <p:cTn id="39" presetID="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750" fill="hold"/>
                                            <p:tgtEl>
                                              <p:spTgt spid="48"/>
                                            </p:tgtEl>
                                            <p:attrNameLst>
                                              <p:attrName>ppt_x</p:attrName>
                                            </p:attrNameLst>
                                          </p:cBhvr>
                                          <p:tavLst>
                                            <p:tav tm="0">
                                              <p:val>
                                                <p:strVal val="#ppt_x"/>
                                              </p:val>
                                            </p:tav>
                                            <p:tav tm="100000">
                                              <p:val>
                                                <p:strVal val="#ppt_x"/>
                                              </p:val>
                                            </p:tav>
                                          </p:tavLst>
                                        </p:anim>
                                        <p:anim calcmode="lin" valueType="num">
                                          <p:cBhvr additive="base">
                                            <p:cTn id="42" dur="750" fill="hold"/>
                                            <p:tgtEl>
                                              <p:spTgt spid="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750"/>
                                            <p:tgtEl>
                                              <p:spTgt spid="46"/>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750" fill="hold"/>
                                            <p:tgtEl>
                                              <p:spTgt spid="47"/>
                                            </p:tgtEl>
                                            <p:attrNameLst>
                                              <p:attrName>ppt_x</p:attrName>
                                            </p:attrNameLst>
                                          </p:cBhvr>
                                          <p:tavLst>
                                            <p:tav tm="0">
                                              <p:val>
                                                <p:strVal val="#ppt_x"/>
                                              </p:val>
                                            </p:tav>
                                            <p:tav tm="100000">
                                              <p:val>
                                                <p:strVal val="#ppt_x"/>
                                              </p:val>
                                            </p:tav>
                                          </p:tavLst>
                                        </p:anim>
                                        <p:anim calcmode="lin" valueType="num">
                                          <p:cBhvr additive="base">
                                            <p:cTn id="12" dur="750" fill="hold"/>
                                            <p:tgtEl>
                                              <p:spTgt spid="47"/>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ppt_x"/>
                                              </p:val>
                                            </p:tav>
                                            <p:tav tm="100000">
                                              <p:val>
                                                <p:strVal val="#ppt_x"/>
                                              </p:val>
                                            </p:tav>
                                          </p:tavLst>
                                        </p:anim>
                                        <p:anim calcmode="lin" valueType="num">
                                          <p:cBhvr additive="base">
                                            <p:cTn id="17" dur="500" fill="hold"/>
                                            <p:tgtEl>
                                              <p:spTgt spid="4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500" fill="hold"/>
                                            <p:tgtEl>
                                              <p:spTgt spid="50"/>
                                            </p:tgtEl>
                                            <p:attrNameLst>
                                              <p:attrName>ppt_x</p:attrName>
                                            </p:attrNameLst>
                                          </p:cBhvr>
                                          <p:tavLst>
                                            <p:tav tm="0">
                                              <p:val>
                                                <p:strVal val="#ppt_x"/>
                                              </p:val>
                                            </p:tav>
                                            <p:tav tm="100000">
                                              <p:val>
                                                <p:strVal val="#ppt_x"/>
                                              </p:val>
                                            </p:tav>
                                          </p:tavLst>
                                        </p:anim>
                                        <p:anim calcmode="lin" valueType="num">
                                          <p:cBhvr additive="base">
                                            <p:cTn id="22" dur="500" fill="hold"/>
                                            <p:tgtEl>
                                              <p:spTgt spid="50"/>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ppt_x"/>
                                              </p:val>
                                            </p:tav>
                                            <p:tav tm="100000">
                                              <p:val>
                                                <p:strVal val="#ppt_x"/>
                                              </p:val>
                                            </p:tav>
                                          </p:tavLst>
                                        </p:anim>
                                        <p:anim calcmode="lin" valueType="num">
                                          <p:cBhvr additive="base">
                                            <p:cTn id="32" dur="500" fill="hold"/>
                                            <p:tgtEl>
                                              <p:spTgt spid="52"/>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750" fill="hold"/>
                                            <p:tgtEl>
                                              <p:spTgt spid="53"/>
                                            </p:tgtEl>
                                            <p:attrNameLst>
                                              <p:attrName>ppt_x</p:attrName>
                                            </p:attrNameLst>
                                          </p:cBhvr>
                                          <p:tavLst>
                                            <p:tav tm="0">
                                              <p:val>
                                                <p:strVal val="#ppt_x"/>
                                              </p:val>
                                            </p:tav>
                                            <p:tav tm="100000">
                                              <p:val>
                                                <p:strVal val="#ppt_x"/>
                                              </p:val>
                                            </p:tav>
                                          </p:tavLst>
                                        </p:anim>
                                        <p:anim calcmode="lin" valueType="num">
                                          <p:cBhvr additive="base">
                                            <p:cTn id="37" dur="750" fill="hold"/>
                                            <p:tgtEl>
                                              <p:spTgt spid="53"/>
                                            </p:tgtEl>
                                            <p:attrNameLst>
                                              <p:attrName>ppt_y</p:attrName>
                                            </p:attrNameLst>
                                          </p:cBhvr>
                                          <p:tavLst>
                                            <p:tav tm="0">
                                              <p:val>
                                                <p:strVal val="0-#ppt_h/2"/>
                                              </p:val>
                                            </p:tav>
                                            <p:tav tm="100000">
                                              <p:val>
                                                <p:strVal val="#ppt_y"/>
                                              </p:val>
                                            </p:tav>
                                          </p:tavLst>
                                        </p:anim>
                                      </p:childTnLst>
                                    </p:cTn>
                                  </p:par>
                                </p:childTnLst>
                              </p:cTn>
                            </p:par>
                            <p:par>
                              <p:cTn id="38" fill="hold">
                                <p:stCondLst>
                                  <p:cond delay="4250"/>
                                </p:stCondLst>
                                <p:childTnLst>
                                  <p:par>
                                    <p:cTn id="39" presetID="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750" fill="hold"/>
                                            <p:tgtEl>
                                              <p:spTgt spid="48"/>
                                            </p:tgtEl>
                                            <p:attrNameLst>
                                              <p:attrName>ppt_x</p:attrName>
                                            </p:attrNameLst>
                                          </p:cBhvr>
                                          <p:tavLst>
                                            <p:tav tm="0">
                                              <p:val>
                                                <p:strVal val="#ppt_x"/>
                                              </p:val>
                                            </p:tav>
                                            <p:tav tm="100000">
                                              <p:val>
                                                <p:strVal val="#ppt_x"/>
                                              </p:val>
                                            </p:tav>
                                          </p:tavLst>
                                        </p:anim>
                                        <p:anim calcmode="lin" valueType="num">
                                          <p:cBhvr additive="base">
                                            <p:cTn id="42" dur="750" fill="hold"/>
                                            <p:tgtEl>
                                              <p:spTgt spid="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2"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xmlns="" id="{EC34DE23-6275-4F3C-B5C1-890110FBA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32" name="图片 31">
            <a:extLst>
              <a:ext uri="{FF2B5EF4-FFF2-40B4-BE49-F238E27FC236}">
                <a16:creationId xmlns:a16="http://schemas.microsoft.com/office/drawing/2014/main" xmlns="" id="{5A1A17F5-5A8C-4145-B725-719DD7B849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566" y="-1241"/>
            <a:ext cx="6249847" cy="6859588"/>
          </a:xfrm>
          <a:prstGeom prst="rect">
            <a:avLst/>
          </a:prstGeom>
        </p:spPr>
      </p:pic>
      <p:sp>
        <p:nvSpPr>
          <p:cNvPr id="33" name="矩形 11">
            <a:extLst>
              <a:ext uri="{FF2B5EF4-FFF2-40B4-BE49-F238E27FC236}">
                <a16:creationId xmlns:a16="http://schemas.microsoft.com/office/drawing/2014/main" xmlns="" id="{E59FF80F-EE2A-4AED-8B6B-7950EC6916B2}"/>
              </a:ext>
            </a:extLst>
          </p:cNvPr>
          <p:cNvSpPr>
            <a:spLocks noChangeArrowheads="1"/>
          </p:cNvSpPr>
          <p:nvPr/>
        </p:nvSpPr>
        <p:spPr bwMode="auto">
          <a:xfrm>
            <a:off x="4986065" y="1119883"/>
            <a:ext cx="677108" cy="341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spc="-300" dirty="0">
                <a:solidFill>
                  <a:srgbClr val="C00000"/>
                </a:solidFill>
                <a:latin typeface="华文新魏" panose="02010800040101010101" pitchFamily="2" charset="-122"/>
                <a:ea typeface="华文新魏" panose="02010800040101010101" pitchFamily="2" charset="-122"/>
                <a:sym typeface="迷你简剪纸"/>
              </a:rPr>
              <a:t>第一 章   </a:t>
            </a:r>
            <a:r>
              <a:rPr lang="en-US" altLang="zh-CN" sz="3200" spc="-300" dirty="0">
                <a:solidFill>
                  <a:srgbClr val="C00000"/>
                </a:solidFill>
                <a:latin typeface="华文新魏" panose="02010800040101010101" pitchFamily="2" charset="-122"/>
                <a:ea typeface="华文新魏" panose="02010800040101010101" pitchFamily="2" charset="-122"/>
                <a:sym typeface="迷你简剪纸"/>
              </a:rPr>
              <a:t> </a:t>
            </a:r>
            <a:r>
              <a:rPr lang="zh-CN" altLang="en-US" sz="3200" spc="-300" dirty="0">
                <a:solidFill>
                  <a:srgbClr val="C00000"/>
                </a:solidFill>
                <a:latin typeface="华文新魏" panose="02010800040101010101" pitchFamily="2" charset="-122"/>
                <a:ea typeface="华文新魏" panose="02010800040101010101" pitchFamily="2" charset="-122"/>
                <a:sym typeface="迷你简剪纸"/>
              </a:rPr>
              <a:t>输入标题</a:t>
            </a:r>
          </a:p>
        </p:txBody>
      </p:sp>
      <p:sp>
        <p:nvSpPr>
          <p:cNvPr id="34" name="矩形 11">
            <a:extLst>
              <a:ext uri="{FF2B5EF4-FFF2-40B4-BE49-F238E27FC236}">
                <a16:creationId xmlns:a16="http://schemas.microsoft.com/office/drawing/2014/main" xmlns="" id="{D33773CD-DDBA-426E-8FC1-0B784940548F}"/>
              </a:ext>
            </a:extLst>
          </p:cNvPr>
          <p:cNvSpPr>
            <a:spLocks noChangeArrowheads="1"/>
          </p:cNvSpPr>
          <p:nvPr/>
        </p:nvSpPr>
        <p:spPr bwMode="auto">
          <a:xfrm>
            <a:off x="4232123" y="1119883"/>
            <a:ext cx="677108" cy="341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spc="-300" dirty="0">
                <a:latin typeface="华文新魏" panose="02010800040101010101" pitchFamily="2" charset="-122"/>
                <a:ea typeface="华文新魏" panose="02010800040101010101" pitchFamily="2" charset="-122"/>
                <a:sym typeface="迷你简剪纸"/>
              </a:rPr>
              <a:t>第二 章   </a:t>
            </a:r>
            <a:r>
              <a:rPr lang="en-US" altLang="zh-CN" sz="3200" spc="-300" dirty="0">
                <a:latin typeface="华文新魏" panose="02010800040101010101" pitchFamily="2" charset="-122"/>
                <a:ea typeface="华文新魏" panose="02010800040101010101" pitchFamily="2" charset="-122"/>
                <a:sym typeface="迷你简剪纸"/>
              </a:rPr>
              <a:t> </a:t>
            </a:r>
            <a:r>
              <a:rPr lang="zh-CN" altLang="en-US" sz="3200" spc="-300" dirty="0">
                <a:latin typeface="华文新魏" panose="02010800040101010101" pitchFamily="2" charset="-122"/>
                <a:ea typeface="华文新魏" panose="02010800040101010101" pitchFamily="2" charset="-122"/>
                <a:sym typeface="迷你简剪纸"/>
              </a:rPr>
              <a:t>输入标题</a:t>
            </a:r>
          </a:p>
        </p:txBody>
      </p:sp>
      <p:sp>
        <p:nvSpPr>
          <p:cNvPr id="35" name="矩形 11">
            <a:extLst>
              <a:ext uri="{FF2B5EF4-FFF2-40B4-BE49-F238E27FC236}">
                <a16:creationId xmlns:a16="http://schemas.microsoft.com/office/drawing/2014/main" xmlns="" id="{E53985AF-4C60-4D1E-956A-E90D192F6E59}"/>
              </a:ext>
            </a:extLst>
          </p:cNvPr>
          <p:cNvSpPr>
            <a:spLocks noChangeArrowheads="1"/>
          </p:cNvSpPr>
          <p:nvPr/>
        </p:nvSpPr>
        <p:spPr bwMode="auto">
          <a:xfrm>
            <a:off x="3478180" y="1119883"/>
            <a:ext cx="677108" cy="341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spc="-300" dirty="0">
                <a:latin typeface="华文新魏" panose="02010800040101010101" pitchFamily="2" charset="-122"/>
                <a:ea typeface="华文新魏" panose="02010800040101010101" pitchFamily="2" charset="-122"/>
                <a:sym typeface="迷你简剪纸"/>
              </a:rPr>
              <a:t>第三 章</a:t>
            </a:r>
            <a:r>
              <a:rPr lang="en-US" altLang="zh-CN" sz="3200" spc="-300" dirty="0">
                <a:latin typeface="华文新魏" panose="02010800040101010101" pitchFamily="2" charset="-122"/>
                <a:ea typeface="华文新魏" panose="02010800040101010101" pitchFamily="2" charset="-122"/>
                <a:sym typeface="迷你简剪纸"/>
              </a:rPr>
              <a:t>    </a:t>
            </a:r>
            <a:r>
              <a:rPr lang="zh-CN" altLang="en-US" sz="3200" spc="-300" dirty="0">
                <a:latin typeface="华文新魏" panose="02010800040101010101" pitchFamily="2" charset="-122"/>
                <a:ea typeface="华文新魏" panose="02010800040101010101" pitchFamily="2" charset="-122"/>
                <a:sym typeface="迷你简剪纸"/>
              </a:rPr>
              <a:t>输入标题</a:t>
            </a:r>
          </a:p>
        </p:txBody>
      </p:sp>
      <p:sp>
        <p:nvSpPr>
          <p:cNvPr id="49" name="矩形 11">
            <a:extLst>
              <a:ext uri="{FF2B5EF4-FFF2-40B4-BE49-F238E27FC236}">
                <a16:creationId xmlns:a16="http://schemas.microsoft.com/office/drawing/2014/main" xmlns="" id="{55642894-740D-403B-99A6-BF104607B061}"/>
              </a:ext>
            </a:extLst>
          </p:cNvPr>
          <p:cNvSpPr>
            <a:spLocks noChangeArrowheads="1"/>
          </p:cNvSpPr>
          <p:nvPr/>
        </p:nvSpPr>
        <p:spPr bwMode="auto">
          <a:xfrm>
            <a:off x="2724237" y="1119883"/>
            <a:ext cx="677108" cy="341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spc="-300" dirty="0">
                <a:latin typeface="华文新魏" panose="02010800040101010101" pitchFamily="2" charset="-122"/>
                <a:ea typeface="华文新魏" panose="02010800040101010101" pitchFamily="2" charset="-122"/>
                <a:sym typeface="迷你简剪纸"/>
              </a:rPr>
              <a:t>第四 章</a:t>
            </a:r>
            <a:r>
              <a:rPr lang="en-US" altLang="zh-CN" sz="3200" spc="-300" dirty="0">
                <a:latin typeface="华文新魏" panose="02010800040101010101" pitchFamily="2" charset="-122"/>
                <a:ea typeface="华文新魏" panose="02010800040101010101" pitchFamily="2" charset="-122"/>
                <a:sym typeface="迷你简剪纸"/>
              </a:rPr>
              <a:t>    </a:t>
            </a:r>
            <a:r>
              <a:rPr lang="zh-CN" altLang="en-US" sz="3200" spc="-300" dirty="0">
                <a:latin typeface="华文新魏" panose="02010800040101010101" pitchFamily="2" charset="-122"/>
                <a:ea typeface="华文新魏" panose="02010800040101010101" pitchFamily="2" charset="-122"/>
                <a:sym typeface="迷你简剪纸"/>
              </a:rPr>
              <a:t>输入标题</a:t>
            </a:r>
          </a:p>
        </p:txBody>
      </p:sp>
      <p:sp>
        <p:nvSpPr>
          <p:cNvPr id="50" name="_14">
            <a:extLst>
              <a:ext uri="{FF2B5EF4-FFF2-40B4-BE49-F238E27FC236}">
                <a16:creationId xmlns:a16="http://schemas.microsoft.com/office/drawing/2014/main" xmlns="" id="{E1BE88A5-D67D-4FEB-816F-576CE737CF66}"/>
              </a:ext>
            </a:extLst>
          </p:cNvPr>
          <p:cNvSpPr txBox="1">
            <a:spLocks noChangeArrowheads="1"/>
          </p:cNvSpPr>
          <p:nvPr/>
        </p:nvSpPr>
        <p:spPr bwMode="auto">
          <a:xfrm>
            <a:off x="5663173" y="187253"/>
            <a:ext cx="1593146" cy="2292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4000" b="1" spc="600" dirty="0">
                <a:solidFill>
                  <a:schemeClr val="tx1"/>
                </a:solidFill>
                <a:latin typeface="叶根友刀锋黑草" panose="02010601030101010101" pitchFamily="2" charset="-122"/>
                <a:ea typeface="叶根友刀锋黑草" panose="02010601030101010101" pitchFamily="2" charset="-122"/>
              </a:rPr>
              <a:t>第一节</a:t>
            </a:r>
            <a:endParaRPr lang="en-US" altLang="zh-CN" sz="4000" b="1" spc="600" dirty="0">
              <a:solidFill>
                <a:schemeClr val="tx1"/>
              </a:solidFill>
              <a:latin typeface="叶根友刀锋黑草" panose="02010601030101010101" pitchFamily="2" charset="-122"/>
              <a:ea typeface="叶根友刀锋黑草" panose="02010601030101010101" pitchFamily="2" charset="-122"/>
            </a:endParaRPr>
          </a:p>
        </p:txBody>
      </p:sp>
    </p:spTree>
    <p:extLst>
      <p:ext uri="{BB962C8B-B14F-4D97-AF65-F5344CB8AC3E}">
        <p14:creationId xmlns:p14="http://schemas.microsoft.com/office/powerpoint/2010/main" val="751631942"/>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750"/>
                                            <p:tgtEl>
                                              <p:spTgt spid="30"/>
                                            </p:tgtEl>
                                          </p:cBhvr>
                                        </p:animEffect>
                                      </p:childTnLst>
                                    </p:cTn>
                                  </p:par>
                                </p:childTnLst>
                              </p:cTn>
                            </p:par>
                            <p:par>
                              <p:cTn id="8" fill="hold">
                                <p:stCondLst>
                                  <p:cond delay="750"/>
                                </p:stCondLst>
                                <p:childTnLst>
                                  <p:par>
                                    <p:cTn id="9" presetID="2" presetClass="entr" presetSubtype="1" fill="hold" nodeType="afterEffect" p14:presetBounceEnd="46667">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14:bounceEnd="46667">
                                          <p:cBhvr additive="base">
                                            <p:cTn id="11" dur="750" fill="hold"/>
                                            <p:tgtEl>
                                              <p:spTgt spid="32"/>
                                            </p:tgtEl>
                                            <p:attrNameLst>
                                              <p:attrName>ppt_x</p:attrName>
                                            </p:attrNameLst>
                                          </p:cBhvr>
                                          <p:tavLst>
                                            <p:tav tm="0">
                                              <p:val>
                                                <p:strVal val="#ppt_x"/>
                                              </p:val>
                                            </p:tav>
                                            <p:tav tm="100000">
                                              <p:val>
                                                <p:strVal val="#ppt_x"/>
                                              </p:val>
                                            </p:tav>
                                          </p:tavLst>
                                        </p:anim>
                                        <p:anim calcmode="lin" valueType="num" p14:bounceEnd="46667">
                                          <p:cBhvr additive="base">
                                            <p:cTn id="12" dur="750" fill="hold"/>
                                            <p:tgtEl>
                                              <p:spTgt spid="32"/>
                                            </p:tgtEl>
                                            <p:attrNameLst>
                                              <p:attrName>ppt_y</p:attrName>
                                            </p:attrNameLst>
                                          </p:cBhvr>
                                          <p:tavLst>
                                            <p:tav tm="0">
                                              <p:val>
                                                <p:strVal val="0-#ppt_h/2"/>
                                              </p:val>
                                            </p:tav>
                                            <p:tav tm="100000">
                                              <p:val>
                                                <p:strVal val="#ppt_y"/>
                                              </p:val>
                                            </p:tav>
                                          </p:tavLst>
                                        </p:anim>
                                      </p:childTnLst>
                                    </p:cTn>
                                  </p:par>
                                  <p:par>
                                    <p:cTn id="13" presetID="56" presetClass="entr" presetSubtype="0" fill="hold" grpId="0" nodeType="withEffect">
                                      <p:stCondLst>
                                        <p:cond delay="0"/>
                                      </p:stCondLst>
                                      <p:iterate type="lt">
                                        <p:tmPct val="10000"/>
                                      </p:iterate>
                                      <p:childTnLst>
                                        <p:set>
                                          <p:cBhvr>
                                            <p:cTn id="14" dur="1" fill="hold">
                                              <p:stCondLst>
                                                <p:cond delay="0"/>
                                              </p:stCondLst>
                                            </p:cTn>
                                            <p:tgtEl>
                                              <p:spTgt spid="50"/>
                                            </p:tgtEl>
                                            <p:attrNameLst>
                                              <p:attrName>style.visibility</p:attrName>
                                            </p:attrNameLst>
                                          </p:cBhvr>
                                          <p:to>
                                            <p:strVal val="visible"/>
                                          </p:to>
                                        </p:set>
                                        <p:anim by="(-#ppt_w*2)" calcmode="lin" valueType="num">
                                          <p:cBhvr rctx="PPT">
                                            <p:cTn id="15" dur="375" autoRev="1" fill="hold">
                                              <p:stCondLst>
                                                <p:cond delay="0"/>
                                              </p:stCondLst>
                                            </p:cTn>
                                            <p:tgtEl>
                                              <p:spTgt spid="50"/>
                                            </p:tgtEl>
                                            <p:attrNameLst>
                                              <p:attrName>ppt_w</p:attrName>
                                            </p:attrNameLst>
                                          </p:cBhvr>
                                        </p:anim>
                                        <p:anim by="(#ppt_w*0.50)" calcmode="lin" valueType="num">
                                          <p:cBhvr>
                                            <p:cTn id="16" dur="375" decel="50000" autoRev="1" fill="hold">
                                              <p:stCondLst>
                                                <p:cond delay="0"/>
                                              </p:stCondLst>
                                            </p:cTn>
                                            <p:tgtEl>
                                              <p:spTgt spid="50"/>
                                            </p:tgtEl>
                                            <p:attrNameLst>
                                              <p:attrName>ppt_x</p:attrName>
                                            </p:attrNameLst>
                                          </p:cBhvr>
                                        </p:anim>
                                        <p:anim from="(-#ppt_h/2)" to="(#ppt_y)" calcmode="lin" valueType="num">
                                          <p:cBhvr>
                                            <p:cTn id="17" dur="750" fill="hold">
                                              <p:stCondLst>
                                                <p:cond delay="0"/>
                                              </p:stCondLst>
                                            </p:cTn>
                                            <p:tgtEl>
                                              <p:spTgt spid="50"/>
                                            </p:tgtEl>
                                            <p:attrNameLst>
                                              <p:attrName>ppt_y</p:attrName>
                                            </p:attrNameLst>
                                          </p:cBhvr>
                                        </p:anim>
                                        <p:animRot by="21600000">
                                          <p:cBhvr>
                                            <p:cTn id="18" dur="750" fill="hold">
                                              <p:stCondLst>
                                                <p:cond delay="0"/>
                                              </p:stCondLst>
                                            </p:cTn>
                                            <p:tgtEl>
                                              <p:spTgt spid="50"/>
                                            </p:tgtEl>
                                            <p:attrNameLst>
                                              <p:attrName>r</p:attrName>
                                            </p:attrNameLst>
                                          </p:cBhvr>
                                        </p:animRot>
                                      </p:childTnLst>
                                    </p:cTn>
                                  </p:par>
                                </p:childTnLst>
                              </p:cTn>
                            </p:par>
                            <p:par>
                              <p:cTn id="19" fill="hold">
                                <p:stCondLst>
                                  <p:cond delay="1650"/>
                                </p:stCondLst>
                                <p:childTnLst>
                                  <p:par>
                                    <p:cTn id="20" presetID="42"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filter="fade">
                                          <p:cBhvr>
                                            <p:cTn id="22" dur="519"/>
                                            <p:tgtEl>
                                              <p:spTgt spid="33"/>
                                            </p:tgtEl>
                                          </p:cBhvr>
                                        </p:animEffect>
                                        <p:anim calcmode="lin" valueType="num">
                                          <p:cBhvr>
                                            <p:cTn id="23" dur="519" fill="hold"/>
                                            <p:tgtEl>
                                              <p:spTgt spid="33"/>
                                            </p:tgtEl>
                                            <p:attrNameLst>
                                              <p:attrName>ppt_x</p:attrName>
                                            </p:attrNameLst>
                                          </p:cBhvr>
                                          <p:tavLst>
                                            <p:tav tm="0">
                                              <p:val>
                                                <p:strVal val="#ppt_x"/>
                                              </p:val>
                                            </p:tav>
                                            <p:tav tm="100000">
                                              <p:val>
                                                <p:strVal val="#ppt_x"/>
                                              </p:val>
                                            </p:tav>
                                          </p:tavLst>
                                        </p:anim>
                                        <p:anim calcmode="lin" valueType="num">
                                          <p:cBhvr>
                                            <p:cTn id="24" dur="519" fill="hold"/>
                                            <p:tgtEl>
                                              <p:spTgt spid="33"/>
                                            </p:tgtEl>
                                            <p:attrNameLst>
                                              <p:attrName>ppt_y</p:attrName>
                                            </p:attrNameLst>
                                          </p:cBhvr>
                                          <p:tavLst>
                                            <p:tav tm="0">
                                              <p:val>
                                                <p:strVal val="#ppt_y+.1"/>
                                              </p:val>
                                            </p:tav>
                                            <p:tav tm="100000">
                                              <p:val>
                                                <p:strVal val="#ppt_y"/>
                                              </p:val>
                                            </p:tav>
                                          </p:tavLst>
                                        </p:anim>
                                      </p:childTnLst>
                                    </p:cTn>
                                  </p:par>
                                </p:childTnLst>
                              </p:cTn>
                            </p:par>
                            <p:par>
                              <p:cTn id="25" fill="hold">
                                <p:stCondLst>
                                  <p:cond delay="2169"/>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filter="fade">
                                          <p:cBhvr>
                                            <p:cTn id="28" dur="519"/>
                                            <p:tgtEl>
                                              <p:spTgt spid="34"/>
                                            </p:tgtEl>
                                          </p:cBhvr>
                                        </p:animEffect>
                                        <p:anim calcmode="lin" valueType="num">
                                          <p:cBhvr>
                                            <p:cTn id="29" dur="519" fill="hold"/>
                                            <p:tgtEl>
                                              <p:spTgt spid="34"/>
                                            </p:tgtEl>
                                            <p:attrNameLst>
                                              <p:attrName>ppt_x</p:attrName>
                                            </p:attrNameLst>
                                          </p:cBhvr>
                                          <p:tavLst>
                                            <p:tav tm="0">
                                              <p:val>
                                                <p:strVal val="#ppt_x"/>
                                              </p:val>
                                            </p:tav>
                                            <p:tav tm="100000">
                                              <p:val>
                                                <p:strVal val="#ppt_x"/>
                                              </p:val>
                                            </p:tav>
                                          </p:tavLst>
                                        </p:anim>
                                        <p:anim calcmode="lin" valueType="num">
                                          <p:cBhvr>
                                            <p:cTn id="30" dur="519"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2688"/>
                                </p:stCondLst>
                                <p:childTnLst>
                                  <p:par>
                                    <p:cTn id="32" presetID="42" presetClass="entr" presetSubtype="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filter="fade">
                                          <p:cBhvr>
                                            <p:cTn id="34" dur="519"/>
                                            <p:tgtEl>
                                              <p:spTgt spid="35"/>
                                            </p:tgtEl>
                                          </p:cBhvr>
                                        </p:animEffect>
                                        <p:anim calcmode="lin" valueType="num">
                                          <p:cBhvr>
                                            <p:cTn id="35" dur="519" fill="hold"/>
                                            <p:tgtEl>
                                              <p:spTgt spid="35"/>
                                            </p:tgtEl>
                                            <p:attrNameLst>
                                              <p:attrName>ppt_x</p:attrName>
                                            </p:attrNameLst>
                                          </p:cBhvr>
                                          <p:tavLst>
                                            <p:tav tm="0">
                                              <p:val>
                                                <p:strVal val="#ppt_x"/>
                                              </p:val>
                                            </p:tav>
                                            <p:tav tm="100000">
                                              <p:val>
                                                <p:strVal val="#ppt_x"/>
                                              </p:val>
                                            </p:tav>
                                          </p:tavLst>
                                        </p:anim>
                                        <p:anim calcmode="lin" valueType="num">
                                          <p:cBhvr>
                                            <p:cTn id="36" dur="519" fill="hold"/>
                                            <p:tgtEl>
                                              <p:spTgt spid="35"/>
                                            </p:tgtEl>
                                            <p:attrNameLst>
                                              <p:attrName>ppt_y</p:attrName>
                                            </p:attrNameLst>
                                          </p:cBhvr>
                                          <p:tavLst>
                                            <p:tav tm="0">
                                              <p:val>
                                                <p:strVal val="#ppt_y+.1"/>
                                              </p:val>
                                            </p:tav>
                                            <p:tav tm="100000">
                                              <p:val>
                                                <p:strVal val="#ppt_y"/>
                                              </p:val>
                                            </p:tav>
                                          </p:tavLst>
                                        </p:anim>
                                      </p:childTnLst>
                                    </p:cTn>
                                  </p:par>
                                </p:childTnLst>
                              </p:cTn>
                            </p:par>
                            <p:par>
                              <p:cTn id="37" fill="hold">
                                <p:stCondLst>
                                  <p:cond delay="3207"/>
                                </p:stCondLst>
                                <p:childTnLst>
                                  <p:par>
                                    <p:cTn id="38" presetID="42" presetClass="entr" presetSubtype="0" fill="hold" grpId="0"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filter="fade">
                                          <p:cBhvr>
                                            <p:cTn id="40" dur="519"/>
                                            <p:tgtEl>
                                              <p:spTgt spid="49"/>
                                            </p:tgtEl>
                                          </p:cBhvr>
                                        </p:animEffect>
                                        <p:anim calcmode="lin" valueType="num">
                                          <p:cBhvr>
                                            <p:cTn id="41" dur="519" fill="hold"/>
                                            <p:tgtEl>
                                              <p:spTgt spid="49"/>
                                            </p:tgtEl>
                                            <p:attrNameLst>
                                              <p:attrName>ppt_x</p:attrName>
                                            </p:attrNameLst>
                                          </p:cBhvr>
                                          <p:tavLst>
                                            <p:tav tm="0">
                                              <p:val>
                                                <p:strVal val="#ppt_x"/>
                                              </p:val>
                                            </p:tav>
                                            <p:tav tm="100000">
                                              <p:val>
                                                <p:strVal val="#ppt_x"/>
                                              </p:val>
                                            </p:tav>
                                          </p:tavLst>
                                        </p:anim>
                                        <p:anim calcmode="lin" valueType="num">
                                          <p:cBhvr>
                                            <p:cTn id="42" dur="519" fill="hold"/>
                                            <p:tgtEl>
                                              <p:spTgt spid="49"/>
                                            </p:tgtEl>
                                            <p:attrNameLst>
                                              <p:attrName>ppt_y</p:attrName>
                                            </p:attrNameLst>
                                          </p:cBhvr>
                                          <p:tavLst>
                                            <p:tav tm="0">
                                              <p:val>
                                                <p:strVal val="#ppt_y+.1"/>
                                              </p:val>
                                            </p:tav>
                                            <p:tav tm="100000">
                                              <p:val>
                                                <p:strVal val="#ppt_y"/>
                                              </p:val>
                                            </p:tav>
                                          </p:tavLst>
                                        </p:anim>
                                      </p:childTnLst>
                                    </p:cTn>
                                  </p:par>
                                </p:childTnLst>
                              </p:cTn>
                            </p:par>
                            <p:par>
                              <p:cTn id="43" fill="hold">
                                <p:stCondLst>
                                  <p:cond delay="3726"/>
                                </p:stCondLst>
                                <p:childTnLst>
                                  <p:par>
                                    <p:cTn id="44" presetID="53" presetClass="entr" presetSubtype="16" fill="hold" grpId="1"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500" fill="hold"/>
                                            <p:tgtEl>
                                              <p:spTgt spid="33"/>
                                            </p:tgtEl>
                                            <p:attrNameLst>
                                              <p:attrName>ppt_w</p:attrName>
                                            </p:attrNameLst>
                                          </p:cBhvr>
                                          <p:tavLst>
                                            <p:tav tm="0">
                                              <p:val>
                                                <p:fltVal val="0"/>
                                              </p:val>
                                            </p:tav>
                                            <p:tav tm="100000">
                                              <p:val>
                                                <p:strVal val="#ppt_w"/>
                                              </p:val>
                                            </p:tav>
                                          </p:tavLst>
                                        </p:anim>
                                        <p:anim calcmode="lin" valueType="num">
                                          <p:cBhvr>
                                            <p:cTn id="47" dur="500" fill="hold"/>
                                            <p:tgtEl>
                                              <p:spTgt spid="33"/>
                                            </p:tgtEl>
                                            <p:attrNameLst>
                                              <p:attrName>ppt_h</p:attrName>
                                            </p:attrNameLst>
                                          </p:cBhvr>
                                          <p:tavLst>
                                            <p:tav tm="0">
                                              <p:val>
                                                <p:fltVal val="0"/>
                                              </p:val>
                                            </p:tav>
                                            <p:tav tm="100000">
                                              <p:val>
                                                <p:strVal val="#ppt_h"/>
                                              </p:val>
                                            </p:tav>
                                          </p:tavLst>
                                        </p:anim>
                                        <p:animEffect transition="in" filter="fade">
                                          <p:cBhvr>
                                            <p:cTn id="4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p:bldP spid="33" grpId="1"/>
          <p:bldP spid="34" grpId="0" bldLvl="0"/>
          <p:bldP spid="35" grpId="0" bldLvl="0"/>
          <p:bldP spid="49" grpId="0" bldLvl="0"/>
          <p:bldP spid="5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750"/>
                                            <p:tgtEl>
                                              <p:spTgt spid="30"/>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0-#ppt_h/2"/>
                                              </p:val>
                                            </p:tav>
                                            <p:tav tm="100000">
                                              <p:val>
                                                <p:strVal val="#ppt_y"/>
                                              </p:val>
                                            </p:tav>
                                          </p:tavLst>
                                        </p:anim>
                                      </p:childTnLst>
                                    </p:cTn>
                                  </p:par>
                                  <p:par>
                                    <p:cTn id="13" presetID="56" presetClass="entr" presetSubtype="0" fill="hold" grpId="0" nodeType="withEffect">
                                      <p:stCondLst>
                                        <p:cond delay="0"/>
                                      </p:stCondLst>
                                      <p:iterate type="lt">
                                        <p:tmPct val="10000"/>
                                      </p:iterate>
                                      <p:childTnLst>
                                        <p:set>
                                          <p:cBhvr>
                                            <p:cTn id="14" dur="1" fill="hold">
                                              <p:stCondLst>
                                                <p:cond delay="0"/>
                                              </p:stCondLst>
                                            </p:cTn>
                                            <p:tgtEl>
                                              <p:spTgt spid="50"/>
                                            </p:tgtEl>
                                            <p:attrNameLst>
                                              <p:attrName>style.visibility</p:attrName>
                                            </p:attrNameLst>
                                          </p:cBhvr>
                                          <p:to>
                                            <p:strVal val="visible"/>
                                          </p:to>
                                        </p:set>
                                        <p:anim by="(-#ppt_w*2)" calcmode="lin" valueType="num">
                                          <p:cBhvr rctx="PPT">
                                            <p:cTn id="15" dur="375" autoRev="1" fill="hold">
                                              <p:stCondLst>
                                                <p:cond delay="0"/>
                                              </p:stCondLst>
                                            </p:cTn>
                                            <p:tgtEl>
                                              <p:spTgt spid="50"/>
                                            </p:tgtEl>
                                            <p:attrNameLst>
                                              <p:attrName>ppt_w</p:attrName>
                                            </p:attrNameLst>
                                          </p:cBhvr>
                                        </p:anim>
                                        <p:anim by="(#ppt_w*0.50)" calcmode="lin" valueType="num">
                                          <p:cBhvr>
                                            <p:cTn id="16" dur="375" decel="50000" autoRev="1" fill="hold">
                                              <p:stCondLst>
                                                <p:cond delay="0"/>
                                              </p:stCondLst>
                                            </p:cTn>
                                            <p:tgtEl>
                                              <p:spTgt spid="50"/>
                                            </p:tgtEl>
                                            <p:attrNameLst>
                                              <p:attrName>ppt_x</p:attrName>
                                            </p:attrNameLst>
                                          </p:cBhvr>
                                        </p:anim>
                                        <p:anim from="(-#ppt_h/2)" to="(#ppt_y)" calcmode="lin" valueType="num">
                                          <p:cBhvr>
                                            <p:cTn id="17" dur="750" fill="hold">
                                              <p:stCondLst>
                                                <p:cond delay="0"/>
                                              </p:stCondLst>
                                            </p:cTn>
                                            <p:tgtEl>
                                              <p:spTgt spid="50"/>
                                            </p:tgtEl>
                                            <p:attrNameLst>
                                              <p:attrName>ppt_y</p:attrName>
                                            </p:attrNameLst>
                                          </p:cBhvr>
                                        </p:anim>
                                        <p:animRot by="21600000">
                                          <p:cBhvr>
                                            <p:cTn id="18" dur="750" fill="hold">
                                              <p:stCondLst>
                                                <p:cond delay="0"/>
                                              </p:stCondLst>
                                            </p:cTn>
                                            <p:tgtEl>
                                              <p:spTgt spid="50"/>
                                            </p:tgtEl>
                                            <p:attrNameLst>
                                              <p:attrName>r</p:attrName>
                                            </p:attrNameLst>
                                          </p:cBhvr>
                                        </p:animRot>
                                      </p:childTnLst>
                                    </p:cTn>
                                  </p:par>
                                </p:childTnLst>
                              </p:cTn>
                            </p:par>
                            <p:par>
                              <p:cTn id="19" fill="hold">
                                <p:stCondLst>
                                  <p:cond delay="1650"/>
                                </p:stCondLst>
                                <p:childTnLst>
                                  <p:par>
                                    <p:cTn id="20" presetID="42"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filter="fade">
                                          <p:cBhvr>
                                            <p:cTn id="22" dur="519"/>
                                            <p:tgtEl>
                                              <p:spTgt spid="33"/>
                                            </p:tgtEl>
                                          </p:cBhvr>
                                        </p:animEffect>
                                        <p:anim calcmode="lin" valueType="num">
                                          <p:cBhvr>
                                            <p:cTn id="23" dur="519" fill="hold"/>
                                            <p:tgtEl>
                                              <p:spTgt spid="33"/>
                                            </p:tgtEl>
                                            <p:attrNameLst>
                                              <p:attrName>ppt_x</p:attrName>
                                            </p:attrNameLst>
                                          </p:cBhvr>
                                          <p:tavLst>
                                            <p:tav tm="0">
                                              <p:val>
                                                <p:strVal val="#ppt_x"/>
                                              </p:val>
                                            </p:tav>
                                            <p:tav tm="100000">
                                              <p:val>
                                                <p:strVal val="#ppt_x"/>
                                              </p:val>
                                            </p:tav>
                                          </p:tavLst>
                                        </p:anim>
                                        <p:anim calcmode="lin" valueType="num">
                                          <p:cBhvr>
                                            <p:cTn id="24" dur="519" fill="hold"/>
                                            <p:tgtEl>
                                              <p:spTgt spid="33"/>
                                            </p:tgtEl>
                                            <p:attrNameLst>
                                              <p:attrName>ppt_y</p:attrName>
                                            </p:attrNameLst>
                                          </p:cBhvr>
                                          <p:tavLst>
                                            <p:tav tm="0">
                                              <p:val>
                                                <p:strVal val="#ppt_y+.1"/>
                                              </p:val>
                                            </p:tav>
                                            <p:tav tm="100000">
                                              <p:val>
                                                <p:strVal val="#ppt_y"/>
                                              </p:val>
                                            </p:tav>
                                          </p:tavLst>
                                        </p:anim>
                                      </p:childTnLst>
                                    </p:cTn>
                                  </p:par>
                                </p:childTnLst>
                              </p:cTn>
                            </p:par>
                            <p:par>
                              <p:cTn id="25" fill="hold">
                                <p:stCondLst>
                                  <p:cond delay="2169"/>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filter="fade">
                                          <p:cBhvr>
                                            <p:cTn id="28" dur="519"/>
                                            <p:tgtEl>
                                              <p:spTgt spid="34"/>
                                            </p:tgtEl>
                                          </p:cBhvr>
                                        </p:animEffect>
                                        <p:anim calcmode="lin" valueType="num">
                                          <p:cBhvr>
                                            <p:cTn id="29" dur="519" fill="hold"/>
                                            <p:tgtEl>
                                              <p:spTgt spid="34"/>
                                            </p:tgtEl>
                                            <p:attrNameLst>
                                              <p:attrName>ppt_x</p:attrName>
                                            </p:attrNameLst>
                                          </p:cBhvr>
                                          <p:tavLst>
                                            <p:tav tm="0">
                                              <p:val>
                                                <p:strVal val="#ppt_x"/>
                                              </p:val>
                                            </p:tav>
                                            <p:tav tm="100000">
                                              <p:val>
                                                <p:strVal val="#ppt_x"/>
                                              </p:val>
                                            </p:tav>
                                          </p:tavLst>
                                        </p:anim>
                                        <p:anim calcmode="lin" valueType="num">
                                          <p:cBhvr>
                                            <p:cTn id="30" dur="519"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2688"/>
                                </p:stCondLst>
                                <p:childTnLst>
                                  <p:par>
                                    <p:cTn id="32" presetID="42" presetClass="entr" presetSubtype="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filter="fade">
                                          <p:cBhvr>
                                            <p:cTn id="34" dur="519"/>
                                            <p:tgtEl>
                                              <p:spTgt spid="35"/>
                                            </p:tgtEl>
                                          </p:cBhvr>
                                        </p:animEffect>
                                        <p:anim calcmode="lin" valueType="num">
                                          <p:cBhvr>
                                            <p:cTn id="35" dur="519" fill="hold"/>
                                            <p:tgtEl>
                                              <p:spTgt spid="35"/>
                                            </p:tgtEl>
                                            <p:attrNameLst>
                                              <p:attrName>ppt_x</p:attrName>
                                            </p:attrNameLst>
                                          </p:cBhvr>
                                          <p:tavLst>
                                            <p:tav tm="0">
                                              <p:val>
                                                <p:strVal val="#ppt_x"/>
                                              </p:val>
                                            </p:tav>
                                            <p:tav tm="100000">
                                              <p:val>
                                                <p:strVal val="#ppt_x"/>
                                              </p:val>
                                            </p:tav>
                                          </p:tavLst>
                                        </p:anim>
                                        <p:anim calcmode="lin" valueType="num">
                                          <p:cBhvr>
                                            <p:cTn id="36" dur="519" fill="hold"/>
                                            <p:tgtEl>
                                              <p:spTgt spid="35"/>
                                            </p:tgtEl>
                                            <p:attrNameLst>
                                              <p:attrName>ppt_y</p:attrName>
                                            </p:attrNameLst>
                                          </p:cBhvr>
                                          <p:tavLst>
                                            <p:tav tm="0">
                                              <p:val>
                                                <p:strVal val="#ppt_y+.1"/>
                                              </p:val>
                                            </p:tav>
                                            <p:tav tm="100000">
                                              <p:val>
                                                <p:strVal val="#ppt_y"/>
                                              </p:val>
                                            </p:tav>
                                          </p:tavLst>
                                        </p:anim>
                                      </p:childTnLst>
                                    </p:cTn>
                                  </p:par>
                                </p:childTnLst>
                              </p:cTn>
                            </p:par>
                            <p:par>
                              <p:cTn id="37" fill="hold">
                                <p:stCondLst>
                                  <p:cond delay="3207"/>
                                </p:stCondLst>
                                <p:childTnLst>
                                  <p:par>
                                    <p:cTn id="38" presetID="42" presetClass="entr" presetSubtype="0" fill="hold" grpId="0"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filter="fade">
                                          <p:cBhvr>
                                            <p:cTn id="40" dur="519"/>
                                            <p:tgtEl>
                                              <p:spTgt spid="49"/>
                                            </p:tgtEl>
                                          </p:cBhvr>
                                        </p:animEffect>
                                        <p:anim calcmode="lin" valueType="num">
                                          <p:cBhvr>
                                            <p:cTn id="41" dur="519" fill="hold"/>
                                            <p:tgtEl>
                                              <p:spTgt spid="49"/>
                                            </p:tgtEl>
                                            <p:attrNameLst>
                                              <p:attrName>ppt_x</p:attrName>
                                            </p:attrNameLst>
                                          </p:cBhvr>
                                          <p:tavLst>
                                            <p:tav tm="0">
                                              <p:val>
                                                <p:strVal val="#ppt_x"/>
                                              </p:val>
                                            </p:tav>
                                            <p:tav tm="100000">
                                              <p:val>
                                                <p:strVal val="#ppt_x"/>
                                              </p:val>
                                            </p:tav>
                                          </p:tavLst>
                                        </p:anim>
                                        <p:anim calcmode="lin" valueType="num">
                                          <p:cBhvr>
                                            <p:cTn id="42" dur="519" fill="hold"/>
                                            <p:tgtEl>
                                              <p:spTgt spid="49"/>
                                            </p:tgtEl>
                                            <p:attrNameLst>
                                              <p:attrName>ppt_y</p:attrName>
                                            </p:attrNameLst>
                                          </p:cBhvr>
                                          <p:tavLst>
                                            <p:tav tm="0">
                                              <p:val>
                                                <p:strVal val="#ppt_y+.1"/>
                                              </p:val>
                                            </p:tav>
                                            <p:tav tm="100000">
                                              <p:val>
                                                <p:strVal val="#ppt_y"/>
                                              </p:val>
                                            </p:tav>
                                          </p:tavLst>
                                        </p:anim>
                                      </p:childTnLst>
                                    </p:cTn>
                                  </p:par>
                                </p:childTnLst>
                              </p:cTn>
                            </p:par>
                            <p:par>
                              <p:cTn id="43" fill="hold">
                                <p:stCondLst>
                                  <p:cond delay="3726"/>
                                </p:stCondLst>
                                <p:childTnLst>
                                  <p:par>
                                    <p:cTn id="44" presetID="53" presetClass="entr" presetSubtype="16" fill="hold" grpId="1"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500" fill="hold"/>
                                            <p:tgtEl>
                                              <p:spTgt spid="33"/>
                                            </p:tgtEl>
                                            <p:attrNameLst>
                                              <p:attrName>ppt_w</p:attrName>
                                            </p:attrNameLst>
                                          </p:cBhvr>
                                          <p:tavLst>
                                            <p:tav tm="0">
                                              <p:val>
                                                <p:fltVal val="0"/>
                                              </p:val>
                                            </p:tav>
                                            <p:tav tm="100000">
                                              <p:val>
                                                <p:strVal val="#ppt_w"/>
                                              </p:val>
                                            </p:tav>
                                          </p:tavLst>
                                        </p:anim>
                                        <p:anim calcmode="lin" valueType="num">
                                          <p:cBhvr>
                                            <p:cTn id="47" dur="500" fill="hold"/>
                                            <p:tgtEl>
                                              <p:spTgt spid="33"/>
                                            </p:tgtEl>
                                            <p:attrNameLst>
                                              <p:attrName>ppt_h</p:attrName>
                                            </p:attrNameLst>
                                          </p:cBhvr>
                                          <p:tavLst>
                                            <p:tav tm="0">
                                              <p:val>
                                                <p:fltVal val="0"/>
                                              </p:val>
                                            </p:tav>
                                            <p:tav tm="100000">
                                              <p:val>
                                                <p:strVal val="#ppt_h"/>
                                              </p:val>
                                            </p:tav>
                                          </p:tavLst>
                                        </p:anim>
                                        <p:animEffect transition="in" filter="fade">
                                          <p:cBhvr>
                                            <p:cTn id="4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p:bldP spid="33" grpId="1"/>
          <p:bldP spid="34" grpId="0" bldLvl="0"/>
          <p:bldP spid="35" grpId="0" bldLvl="0"/>
          <p:bldP spid="49" grpId="0" bldLvl="0"/>
          <p:bldP spid="5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221BB330-C659-4041-8497-81889502ABCF}"/>
              </a:ext>
            </a:extLst>
          </p:cNvPr>
          <p:cNvGrpSpPr/>
          <p:nvPr/>
        </p:nvGrpSpPr>
        <p:grpSpPr>
          <a:xfrm>
            <a:off x="963138" y="247650"/>
            <a:ext cx="3255324" cy="750249"/>
            <a:chOff x="1143155" y="278633"/>
            <a:chExt cx="3255324" cy="750249"/>
          </a:xfrm>
        </p:grpSpPr>
        <p:sp>
          <p:nvSpPr>
            <p:cNvPr id="4" name="TextBox 8">
              <a:extLst>
                <a:ext uri="{FF2B5EF4-FFF2-40B4-BE49-F238E27FC236}">
                  <a16:creationId xmlns:a16="http://schemas.microsoft.com/office/drawing/2014/main" xmlns=""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latin typeface="叶根友行书繁" panose="02010601030101010101" pitchFamily="2" charset="-122"/>
                  <a:ea typeface="叶根友行书繁" panose="02010601030101010101" pitchFamily="2" charset="-122"/>
                  <a:sym typeface="Arial" panose="020B0604020202020204" pitchFamily="34" charset="0"/>
                </a:rPr>
                <a:t>加入标题描述</a:t>
              </a:r>
            </a:p>
          </p:txBody>
        </p:sp>
        <p:sp>
          <p:nvSpPr>
            <p:cNvPr id="5" name="TextBox 8">
              <a:extLst>
                <a:ext uri="{FF2B5EF4-FFF2-40B4-BE49-F238E27FC236}">
                  <a16:creationId xmlns:a16="http://schemas.microsoft.com/office/drawing/2014/main" xmlns=""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200"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 name="组合 5">
            <a:extLst>
              <a:ext uri="{FF2B5EF4-FFF2-40B4-BE49-F238E27FC236}">
                <a16:creationId xmlns:a16="http://schemas.microsoft.com/office/drawing/2014/main" xmlns="" id="{64831803-72B1-4DF4-910E-D2202B82BC0E}"/>
              </a:ext>
            </a:extLst>
          </p:cNvPr>
          <p:cNvGrpSpPr/>
          <p:nvPr/>
        </p:nvGrpSpPr>
        <p:grpSpPr>
          <a:xfrm>
            <a:off x="1328983" y="2356640"/>
            <a:ext cx="1594497" cy="741951"/>
            <a:chOff x="2948535" y="3672185"/>
            <a:chExt cx="2811555" cy="1281388"/>
          </a:xfrm>
        </p:grpSpPr>
        <p:sp>
          <p:nvSpPr>
            <p:cNvPr id="7" name="Rounded Rectangle 43">
              <a:extLst>
                <a:ext uri="{FF2B5EF4-FFF2-40B4-BE49-F238E27FC236}">
                  <a16:creationId xmlns:a16="http://schemas.microsoft.com/office/drawing/2014/main" xmlns="" id="{4A93150F-62F2-4E17-BDCC-7256DF7D3423}"/>
                </a:ext>
              </a:extLst>
            </p:cNvPr>
            <p:cNvSpPr/>
            <p:nvPr/>
          </p:nvSpPr>
          <p:spPr>
            <a:xfrm>
              <a:off x="2964135" y="3673227"/>
              <a:ext cx="2230265" cy="557566"/>
            </a:xfrm>
            <a:prstGeom prst="roundRect">
              <a:avLst>
                <a:gd name="adj" fmla="val 4683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44">
              <a:extLst>
                <a:ext uri="{FF2B5EF4-FFF2-40B4-BE49-F238E27FC236}">
                  <a16:creationId xmlns:a16="http://schemas.microsoft.com/office/drawing/2014/main" xmlns="" id="{5F1772DB-B3BE-42A4-8FC2-96A8037F2529}"/>
                </a:ext>
              </a:extLst>
            </p:cNvPr>
            <p:cNvSpPr txBox="1"/>
            <p:nvPr/>
          </p:nvSpPr>
          <p:spPr>
            <a:xfrm>
              <a:off x="3188964" y="3672185"/>
              <a:ext cx="2104105" cy="558123"/>
            </a:xfrm>
            <a:prstGeom prst="rect">
              <a:avLst/>
            </a:prstGeom>
            <a:noFill/>
          </p:spPr>
          <p:txBody>
            <a:bodyPr wrap="square" rtlCol="0">
              <a:spAutoFit/>
            </a:bodyPr>
            <a:lstStyle/>
            <a:p>
              <a:r>
                <a:rPr lang="zh-CN" altLang="en-US" sz="1500" dirty="0">
                  <a:solidFill>
                    <a:schemeClr val="bg1"/>
                  </a:solidFill>
                  <a:latin typeface="思源黑体 CN Medium" pitchFamily="34" charset="-122"/>
                  <a:ea typeface="思源黑体 CN Medium" pitchFamily="34" charset="-122"/>
                </a:rPr>
                <a:t>加入标题</a:t>
              </a:r>
              <a:endParaRPr lang="id-ID" sz="1500" dirty="0">
                <a:solidFill>
                  <a:schemeClr val="bg1"/>
                </a:solidFill>
                <a:latin typeface="思源黑体 CN Medium" pitchFamily="34" charset="-122"/>
                <a:ea typeface="思源黑体 CN Medium" pitchFamily="34" charset="-122"/>
              </a:endParaRPr>
            </a:p>
          </p:txBody>
        </p:sp>
        <p:sp>
          <p:nvSpPr>
            <p:cNvPr id="9" name="TextBox 45">
              <a:extLst>
                <a:ext uri="{FF2B5EF4-FFF2-40B4-BE49-F238E27FC236}">
                  <a16:creationId xmlns:a16="http://schemas.microsoft.com/office/drawing/2014/main" xmlns="" id="{F5E8FF32-07E6-4F3A-913D-F8EF4E0EF310}"/>
                </a:ext>
              </a:extLst>
            </p:cNvPr>
            <p:cNvSpPr txBox="1"/>
            <p:nvPr/>
          </p:nvSpPr>
          <p:spPr>
            <a:xfrm>
              <a:off x="2948535" y="4342295"/>
              <a:ext cx="2811555" cy="611278"/>
            </a:xfrm>
            <a:prstGeom prst="rect">
              <a:avLst/>
            </a:prstGeom>
            <a:noFill/>
          </p:spPr>
          <p:txBody>
            <a:bodyPr wrap="square" rtlCol="0">
              <a:spAutoFit/>
            </a:bodyPr>
            <a:lstStyle/>
            <a:p>
              <a:r>
                <a:rPr lang="en-US" altLang="zh-CN" sz="1700" dirty="0">
                  <a:solidFill>
                    <a:schemeClr val="bg1">
                      <a:lumMod val="50000"/>
                    </a:schemeClr>
                  </a:solidFill>
                  <a:latin typeface="方正兰亭纤黑_GBK" panose="02000000000000000000" pitchFamily="2" charset="-122"/>
                  <a:ea typeface="方正兰亭纤黑_GBK" panose="02000000000000000000" pitchFamily="2" charset="-122"/>
                </a:rPr>
                <a:t>Add Content</a:t>
              </a:r>
              <a:endParaRPr lang="zh-CN" altLang="en-US" sz="1700" dirty="0">
                <a:solidFill>
                  <a:schemeClr val="bg1">
                    <a:lumMod val="50000"/>
                  </a:schemeClr>
                </a:solidFill>
                <a:latin typeface="方正兰亭纤黑_GBK" panose="02000000000000000000" pitchFamily="2" charset="-122"/>
                <a:ea typeface="方正兰亭纤黑_GBK" panose="02000000000000000000" pitchFamily="2" charset="-122"/>
              </a:endParaRPr>
            </a:p>
          </p:txBody>
        </p:sp>
      </p:grpSp>
      <p:sp>
        <p:nvSpPr>
          <p:cNvPr id="10" name="TextBox 46">
            <a:extLst>
              <a:ext uri="{FF2B5EF4-FFF2-40B4-BE49-F238E27FC236}">
                <a16:creationId xmlns:a16="http://schemas.microsoft.com/office/drawing/2014/main" xmlns="" id="{C3273D82-3E9C-4A98-B64D-EFA040FF9E3C}"/>
              </a:ext>
            </a:extLst>
          </p:cNvPr>
          <p:cNvSpPr txBox="1"/>
          <p:nvPr/>
        </p:nvSpPr>
        <p:spPr>
          <a:xfrm>
            <a:off x="1334018" y="3226609"/>
            <a:ext cx="4489989" cy="2958607"/>
          </a:xfrm>
          <a:prstGeom prst="rect">
            <a:avLst/>
          </a:prstGeom>
          <a:noFill/>
        </p:spPr>
        <p:txBody>
          <a:bodyPr wrap="square" lIns="49634" tIns="24817" rIns="49634" bIns="24817" rtlCol="0">
            <a:spAutoFit/>
          </a:bodyPr>
          <a:lstStyle/>
          <a:p>
            <a:pPr>
              <a:lnSpc>
                <a:spcPct val="150000"/>
              </a:lnSpc>
            </a:pPr>
            <a:r>
              <a:rPr lang="zh-CN" altLang="en-US" sz="105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endParaRPr lang="en-US" altLang="zh-CN" sz="1050" dirty="0">
              <a:solidFill>
                <a:schemeClr val="bg1">
                  <a:lumMod val="50000"/>
                </a:schemeClr>
              </a:solidFill>
              <a:latin typeface="微软雅黑" pitchFamily="34" charset="-122"/>
              <a:ea typeface="微软雅黑" pitchFamily="34" charset="-122"/>
            </a:endParaRPr>
          </a:p>
          <a:p>
            <a:pPr>
              <a:lnSpc>
                <a:spcPct val="150000"/>
              </a:lnSpc>
            </a:pPr>
            <a:r>
              <a:rPr lang="zh-CN" altLang="en-US" sz="1050" dirty="0">
                <a:solidFill>
                  <a:schemeClr val="bg1">
                    <a:lumMod val="50000"/>
                  </a:schemeClr>
                </a:solidFill>
                <a:latin typeface="微软雅黑" pitchFamily="34" charset="-122"/>
                <a:ea typeface="微软雅黑" pitchFamily="34" charset="-122"/>
              </a:rPr>
              <a:t>在此框中选择粘贴，并选择只保留文字。您的内容打在这里，或者通过复制您的文本后，在此框中选择粘贴，在此框中选择粘贴，并选择只保留文字</a:t>
            </a:r>
            <a:endParaRPr lang="en-US" altLang="zh-CN" sz="1050" dirty="0">
              <a:solidFill>
                <a:schemeClr val="bg1">
                  <a:lumMod val="50000"/>
                </a:schemeClr>
              </a:solidFill>
              <a:latin typeface="微软雅黑" pitchFamily="34" charset="-122"/>
              <a:ea typeface="微软雅黑" pitchFamily="34" charset="-122"/>
            </a:endParaRPr>
          </a:p>
          <a:p>
            <a:pPr>
              <a:lnSpc>
                <a:spcPct val="150000"/>
              </a:lnSpc>
            </a:pPr>
            <a:r>
              <a:rPr lang="zh-CN" altLang="en-US" sz="1050" dirty="0">
                <a:solidFill>
                  <a:schemeClr val="bg1">
                    <a:lumMod val="50000"/>
                  </a:schemeClr>
                </a:solidFill>
                <a:latin typeface="微软雅黑" pitchFamily="34" charset="-122"/>
                <a:ea typeface="微软雅黑" pitchFamily="34" charset="-122"/>
              </a:rPr>
              <a:t>您的内容打在这里，或者通过复制您的文本后，在此框中选择粘贴，您的内容打在这里，或者通过复制您的文本后，在此框中选择粘贴，并选择只保留文字。您的内容打在这里，或者通过复制您的文本后，</a:t>
            </a:r>
            <a:endParaRPr lang="en-US" altLang="zh-CN" sz="1050" dirty="0">
              <a:solidFill>
                <a:schemeClr val="bg1">
                  <a:lumMod val="50000"/>
                </a:schemeClr>
              </a:solidFill>
              <a:latin typeface="微软雅黑" pitchFamily="34" charset="-122"/>
              <a:ea typeface="微软雅黑" pitchFamily="34" charset="-122"/>
            </a:endParaRPr>
          </a:p>
          <a:p>
            <a:pPr>
              <a:lnSpc>
                <a:spcPct val="150000"/>
              </a:lnSpc>
            </a:pPr>
            <a:r>
              <a:rPr lang="zh-CN" altLang="en-US" sz="1050" dirty="0">
                <a:solidFill>
                  <a:schemeClr val="bg1">
                    <a:lumMod val="50000"/>
                  </a:schemeClr>
                </a:solidFill>
                <a:latin typeface="微软雅黑" pitchFamily="34" charset="-122"/>
                <a:ea typeface="微软雅黑" pitchFamily="34" charset="-122"/>
              </a:rPr>
              <a:t>在此框中选择粘贴，并选择只保留文字。您的内容打在这里，或者通过复制您的文本后，在此框中选择粘贴，在此框中选择粘贴，并选择只保留文字您的内容打在这里，或者通过复制您的文本后，在此框中选择粘贴，</a:t>
            </a:r>
            <a:endParaRPr lang="en-US" altLang="zh-CN" sz="1050" dirty="0">
              <a:solidFill>
                <a:schemeClr val="bg1">
                  <a:lumMod val="50000"/>
                </a:schemeClr>
              </a:solidFill>
              <a:latin typeface="微软雅黑" pitchFamily="34" charset="-122"/>
              <a:ea typeface="微软雅黑" pitchFamily="34" charset="-122"/>
            </a:endParaRPr>
          </a:p>
          <a:p>
            <a:pPr>
              <a:lnSpc>
                <a:spcPct val="150000"/>
              </a:lnSpc>
            </a:pPr>
            <a:endParaRPr lang="en-US" altLang="zh-CN" sz="1050" dirty="0">
              <a:solidFill>
                <a:schemeClr val="bg1">
                  <a:lumMod val="50000"/>
                </a:schemeClr>
              </a:solidFill>
              <a:latin typeface="微软雅黑" pitchFamily="34" charset="-122"/>
              <a:ea typeface="微软雅黑" pitchFamily="34" charset="-122"/>
            </a:endParaRPr>
          </a:p>
        </p:txBody>
      </p:sp>
      <p:sp>
        <p:nvSpPr>
          <p:cNvPr id="11" name="Rounded Rectangle 8">
            <a:extLst>
              <a:ext uri="{FF2B5EF4-FFF2-40B4-BE49-F238E27FC236}">
                <a16:creationId xmlns:a16="http://schemas.microsoft.com/office/drawing/2014/main" xmlns="" id="{5A4BC7DC-FC3C-4D17-9946-F4CD2E810C94}"/>
              </a:ext>
            </a:extLst>
          </p:cNvPr>
          <p:cNvSpPr/>
          <p:nvPr/>
        </p:nvSpPr>
        <p:spPr>
          <a:xfrm>
            <a:off x="6305138" y="5161558"/>
            <a:ext cx="1828801" cy="12759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12" name="TextBox 7">
            <a:extLst>
              <a:ext uri="{FF2B5EF4-FFF2-40B4-BE49-F238E27FC236}">
                <a16:creationId xmlns:a16="http://schemas.microsoft.com/office/drawing/2014/main" xmlns="" id="{A76F8B2D-2D38-46CC-8159-22C044926561}"/>
              </a:ext>
            </a:extLst>
          </p:cNvPr>
          <p:cNvSpPr txBox="1"/>
          <p:nvPr/>
        </p:nvSpPr>
        <p:spPr>
          <a:xfrm>
            <a:off x="6223621" y="4898827"/>
            <a:ext cx="1258678" cy="253916"/>
          </a:xfrm>
          <a:prstGeom prst="rect">
            <a:avLst/>
          </a:prstGeom>
          <a:noFill/>
        </p:spPr>
        <p:txBody>
          <a:bodyPr wrap="none" rtlCol="0">
            <a:spAutoFit/>
          </a:bodyPr>
          <a:lstStyle/>
          <a:p>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Adobe Photoshop</a:t>
            </a:r>
          </a:p>
        </p:txBody>
      </p:sp>
      <p:sp>
        <p:nvSpPr>
          <p:cNvPr id="13" name="Rounded Rectangle 22">
            <a:extLst>
              <a:ext uri="{FF2B5EF4-FFF2-40B4-BE49-F238E27FC236}">
                <a16:creationId xmlns:a16="http://schemas.microsoft.com/office/drawing/2014/main" xmlns="" id="{545C32E3-1A23-4038-8116-1057DCB4B102}"/>
              </a:ext>
            </a:extLst>
          </p:cNvPr>
          <p:cNvSpPr/>
          <p:nvPr/>
        </p:nvSpPr>
        <p:spPr>
          <a:xfrm>
            <a:off x="6305137" y="5161558"/>
            <a:ext cx="1554480" cy="12759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14" name="TextBox 9">
            <a:extLst>
              <a:ext uri="{FF2B5EF4-FFF2-40B4-BE49-F238E27FC236}">
                <a16:creationId xmlns:a16="http://schemas.microsoft.com/office/drawing/2014/main" xmlns="" id="{B3155754-3139-4D39-9CF3-08C6F904217C}"/>
              </a:ext>
            </a:extLst>
          </p:cNvPr>
          <p:cNvSpPr txBox="1"/>
          <p:nvPr/>
        </p:nvSpPr>
        <p:spPr>
          <a:xfrm>
            <a:off x="7742250" y="4898827"/>
            <a:ext cx="455574" cy="253916"/>
          </a:xfrm>
          <a:prstGeom prst="rect">
            <a:avLst/>
          </a:prstGeom>
          <a:noFill/>
        </p:spPr>
        <p:txBody>
          <a:bodyPr wrap="none" rtlCol="0">
            <a:spAutoFit/>
          </a:bodyPr>
          <a:lstStyle/>
          <a:p>
            <a:pPr algn="r"/>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90%</a:t>
            </a:r>
          </a:p>
        </p:txBody>
      </p:sp>
      <p:sp>
        <p:nvSpPr>
          <p:cNvPr id="15" name="Rounded Rectangle 24">
            <a:extLst>
              <a:ext uri="{FF2B5EF4-FFF2-40B4-BE49-F238E27FC236}">
                <a16:creationId xmlns:a16="http://schemas.microsoft.com/office/drawing/2014/main" xmlns="" id="{74213C7E-FE06-4C58-B68E-E2B2DB40F54A}"/>
              </a:ext>
            </a:extLst>
          </p:cNvPr>
          <p:cNvSpPr/>
          <p:nvPr/>
        </p:nvSpPr>
        <p:spPr>
          <a:xfrm>
            <a:off x="8987997" y="5161558"/>
            <a:ext cx="1828801" cy="12759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16" name="TextBox 11">
            <a:extLst>
              <a:ext uri="{FF2B5EF4-FFF2-40B4-BE49-F238E27FC236}">
                <a16:creationId xmlns:a16="http://schemas.microsoft.com/office/drawing/2014/main" xmlns="" id="{D3F0F7DC-EFAB-4684-A9FF-A428285A6886}"/>
              </a:ext>
            </a:extLst>
          </p:cNvPr>
          <p:cNvSpPr txBox="1"/>
          <p:nvPr/>
        </p:nvSpPr>
        <p:spPr>
          <a:xfrm>
            <a:off x="8906480" y="4898827"/>
            <a:ext cx="1138453" cy="253916"/>
          </a:xfrm>
          <a:prstGeom prst="rect">
            <a:avLst/>
          </a:prstGeom>
          <a:noFill/>
        </p:spPr>
        <p:txBody>
          <a:bodyPr wrap="none" rtlCol="0">
            <a:spAutoFit/>
          </a:bodyPr>
          <a:lstStyle/>
          <a:p>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Consulting Web</a:t>
            </a:r>
          </a:p>
        </p:txBody>
      </p:sp>
      <p:sp>
        <p:nvSpPr>
          <p:cNvPr id="17" name="Rounded Rectangle 26">
            <a:extLst>
              <a:ext uri="{FF2B5EF4-FFF2-40B4-BE49-F238E27FC236}">
                <a16:creationId xmlns:a16="http://schemas.microsoft.com/office/drawing/2014/main" xmlns="" id="{9D27D743-6F9F-47BE-A160-044E5AA2F768}"/>
              </a:ext>
            </a:extLst>
          </p:cNvPr>
          <p:cNvSpPr/>
          <p:nvPr/>
        </p:nvSpPr>
        <p:spPr>
          <a:xfrm>
            <a:off x="8987996" y="5161558"/>
            <a:ext cx="1188720" cy="12759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18" name="TextBox 13">
            <a:extLst>
              <a:ext uri="{FF2B5EF4-FFF2-40B4-BE49-F238E27FC236}">
                <a16:creationId xmlns:a16="http://schemas.microsoft.com/office/drawing/2014/main" xmlns="" id="{5D9F302D-19FF-4F3A-A037-1F3D8950459F}"/>
              </a:ext>
            </a:extLst>
          </p:cNvPr>
          <p:cNvSpPr txBox="1"/>
          <p:nvPr/>
        </p:nvSpPr>
        <p:spPr>
          <a:xfrm>
            <a:off x="10425109" y="4898827"/>
            <a:ext cx="455574" cy="253916"/>
          </a:xfrm>
          <a:prstGeom prst="rect">
            <a:avLst/>
          </a:prstGeom>
          <a:noFill/>
        </p:spPr>
        <p:txBody>
          <a:bodyPr wrap="none" rtlCol="0">
            <a:spAutoFit/>
          </a:bodyPr>
          <a:lstStyle/>
          <a:p>
            <a:pPr algn="r"/>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75%</a:t>
            </a:r>
          </a:p>
        </p:txBody>
      </p:sp>
      <p:sp>
        <p:nvSpPr>
          <p:cNvPr id="19" name="Rounded Rectangle 28">
            <a:extLst>
              <a:ext uri="{FF2B5EF4-FFF2-40B4-BE49-F238E27FC236}">
                <a16:creationId xmlns:a16="http://schemas.microsoft.com/office/drawing/2014/main" xmlns="" id="{D1C652A2-7F23-4A34-9727-8C9F3EAC348E}"/>
              </a:ext>
            </a:extLst>
          </p:cNvPr>
          <p:cNvSpPr/>
          <p:nvPr/>
        </p:nvSpPr>
        <p:spPr>
          <a:xfrm>
            <a:off x="6305138" y="5673238"/>
            <a:ext cx="1828801" cy="12759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20" name="TextBox 15">
            <a:extLst>
              <a:ext uri="{FF2B5EF4-FFF2-40B4-BE49-F238E27FC236}">
                <a16:creationId xmlns:a16="http://schemas.microsoft.com/office/drawing/2014/main" xmlns="" id="{DE000D3C-58DC-435F-A02E-E6A8D4BED155}"/>
              </a:ext>
            </a:extLst>
          </p:cNvPr>
          <p:cNvSpPr txBox="1"/>
          <p:nvPr/>
        </p:nvSpPr>
        <p:spPr>
          <a:xfrm>
            <a:off x="6223621" y="5410507"/>
            <a:ext cx="837089" cy="253916"/>
          </a:xfrm>
          <a:prstGeom prst="rect">
            <a:avLst/>
          </a:prstGeom>
          <a:noFill/>
        </p:spPr>
        <p:txBody>
          <a:bodyPr wrap="none" rtlCol="0">
            <a:spAutoFit/>
          </a:bodyPr>
          <a:lstStyle/>
          <a:p>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Wordpress</a:t>
            </a:r>
          </a:p>
        </p:txBody>
      </p:sp>
      <p:sp>
        <p:nvSpPr>
          <p:cNvPr id="21" name="Rounded Rectangle 30">
            <a:extLst>
              <a:ext uri="{FF2B5EF4-FFF2-40B4-BE49-F238E27FC236}">
                <a16:creationId xmlns:a16="http://schemas.microsoft.com/office/drawing/2014/main" xmlns="" id="{D76F26A6-5BC9-44DE-8587-397EC45AEFE3}"/>
              </a:ext>
            </a:extLst>
          </p:cNvPr>
          <p:cNvSpPr/>
          <p:nvPr/>
        </p:nvSpPr>
        <p:spPr>
          <a:xfrm>
            <a:off x="6305137" y="5673238"/>
            <a:ext cx="1005840" cy="12759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22" name="TextBox 17">
            <a:extLst>
              <a:ext uri="{FF2B5EF4-FFF2-40B4-BE49-F238E27FC236}">
                <a16:creationId xmlns:a16="http://schemas.microsoft.com/office/drawing/2014/main" xmlns="" id="{DD5792F5-FC30-4FCB-8DFE-BB336027DA99}"/>
              </a:ext>
            </a:extLst>
          </p:cNvPr>
          <p:cNvSpPr txBox="1"/>
          <p:nvPr/>
        </p:nvSpPr>
        <p:spPr>
          <a:xfrm>
            <a:off x="7742250" y="5410507"/>
            <a:ext cx="455574" cy="253916"/>
          </a:xfrm>
          <a:prstGeom prst="rect">
            <a:avLst/>
          </a:prstGeom>
          <a:noFill/>
        </p:spPr>
        <p:txBody>
          <a:bodyPr wrap="none" rtlCol="0">
            <a:spAutoFit/>
          </a:bodyPr>
          <a:lstStyle/>
          <a:p>
            <a:pPr algn="r"/>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55%</a:t>
            </a:r>
          </a:p>
        </p:txBody>
      </p:sp>
      <p:sp>
        <p:nvSpPr>
          <p:cNvPr id="23" name="Rounded Rectangle 32">
            <a:extLst>
              <a:ext uri="{FF2B5EF4-FFF2-40B4-BE49-F238E27FC236}">
                <a16:creationId xmlns:a16="http://schemas.microsoft.com/office/drawing/2014/main" xmlns="" id="{B24197AC-B026-4604-A752-B20F9D87A9D2}"/>
              </a:ext>
            </a:extLst>
          </p:cNvPr>
          <p:cNvSpPr/>
          <p:nvPr/>
        </p:nvSpPr>
        <p:spPr>
          <a:xfrm>
            <a:off x="8987997" y="5673238"/>
            <a:ext cx="1828801" cy="12759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24" name="TextBox 19">
            <a:extLst>
              <a:ext uri="{FF2B5EF4-FFF2-40B4-BE49-F238E27FC236}">
                <a16:creationId xmlns:a16="http://schemas.microsoft.com/office/drawing/2014/main" xmlns="" id="{E83DAB2E-3F75-47DC-A3F3-81F02FC1472A}"/>
              </a:ext>
            </a:extLst>
          </p:cNvPr>
          <p:cNvSpPr txBox="1"/>
          <p:nvPr/>
        </p:nvSpPr>
        <p:spPr>
          <a:xfrm>
            <a:off x="8906480" y="5410507"/>
            <a:ext cx="1040670" cy="253916"/>
          </a:xfrm>
          <a:prstGeom prst="rect">
            <a:avLst/>
          </a:prstGeom>
          <a:noFill/>
        </p:spPr>
        <p:txBody>
          <a:bodyPr wrap="none" rtlCol="0">
            <a:spAutoFit/>
          </a:bodyPr>
          <a:lstStyle/>
          <a:p>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Business Plan</a:t>
            </a:r>
          </a:p>
        </p:txBody>
      </p:sp>
      <p:sp>
        <p:nvSpPr>
          <p:cNvPr id="25" name="Rounded Rectangle 34">
            <a:extLst>
              <a:ext uri="{FF2B5EF4-FFF2-40B4-BE49-F238E27FC236}">
                <a16:creationId xmlns:a16="http://schemas.microsoft.com/office/drawing/2014/main" xmlns="" id="{746D8F57-51F2-4DF4-B980-DD68D0482029}"/>
              </a:ext>
            </a:extLst>
          </p:cNvPr>
          <p:cNvSpPr/>
          <p:nvPr/>
        </p:nvSpPr>
        <p:spPr>
          <a:xfrm>
            <a:off x="8987996" y="5673238"/>
            <a:ext cx="822960" cy="12759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26" name="TextBox 21">
            <a:extLst>
              <a:ext uri="{FF2B5EF4-FFF2-40B4-BE49-F238E27FC236}">
                <a16:creationId xmlns:a16="http://schemas.microsoft.com/office/drawing/2014/main" xmlns="" id="{70C1BF54-D9C1-475D-8A2A-68922734A993}"/>
              </a:ext>
            </a:extLst>
          </p:cNvPr>
          <p:cNvSpPr txBox="1"/>
          <p:nvPr/>
        </p:nvSpPr>
        <p:spPr>
          <a:xfrm>
            <a:off x="10425109" y="5410507"/>
            <a:ext cx="455574" cy="253916"/>
          </a:xfrm>
          <a:prstGeom prst="rect">
            <a:avLst/>
          </a:prstGeom>
          <a:noFill/>
        </p:spPr>
        <p:txBody>
          <a:bodyPr wrap="none" rtlCol="0">
            <a:spAutoFit/>
          </a:bodyPr>
          <a:lstStyle/>
          <a:p>
            <a:pPr algn="r"/>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40%</a:t>
            </a:r>
          </a:p>
        </p:txBody>
      </p:sp>
      <p:sp>
        <p:nvSpPr>
          <p:cNvPr id="27" name="矩形 10">
            <a:extLst>
              <a:ext uri="{FF2B5EF4-FFF2-40B4-BE49-F238E27FC236}">
                <a16:creationId xmlns:a16="http://schemas.microsoft.com/office/drawing/2014/main" xmlns="" id="{FDE29A4A-7348-4458-897A-E904B70D553F}"/>
              </a:ext>
            </a:extLst>
          </p:cNvPr>
          <p:cNvSpPr>
            <a:spLocks noChangeArrowheads="1"/>
          </p:cNvSpPr>
          <p:nvPr/>
        </p:nvSpPr>
        <p:spPr bwMode="auto">
          <a:xfrm>
            <a:off x="6305137" y="1594908"/>
            <a:ext cx="4575546" cy="3086137"/>
          </a:xfrm>
          <a:prstGeom prst="rect">
            <a:avLst/>
          </a:prstGeom>
          <a:blipFill dpi="0" rotWithShape="1">
            <a:blip r:embed="rId3"/>
            <a:srcRect/>
            <a:stretch>
              <a:fillRect/>
            </a:stretch>
          </a:blipFill>
          <a:ln>
            <a:noFill/>
          </a:ln>
          <a:extLst/>
        </p:spPr>
        <p:txBody>
          <a:bodyPr anchor="ctr"/>
          <a:lstStyle/>
          <a:p>
            <a:pPr algn="ctr" eaLnBrk="1" hangingPunct="1">
              <a:buFont typeface="Arial" charset="0"/>
              <a:buNone/>
            </a:pPr>
            <a:endParaRPr lang="zh-CN" altLang="en-US">
              <a:solidFill>
                <a:srgbClr val="FFFFFF"/>
              </a:solidFill>
              <a:latin typeface="宋体" charset="-122"/>
              <a:sym typeface="宋体" charset="-122"/>
            </a:endParaRPr>
          </a:p>
        </p:txBody>
      </p:sp>
    </p:spTree>
    <p:extLst>
      <p:ext uri="{BB962C8B-B14F-4D97-AF65-F5344CB8AC3E}">
        <p14:creationId xmlns:p14="http://schemas.microsoft.com/office/powerpoint/2010/main" val="82920050"/>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50"/>
                                        <p:tgtEl>
                                          <p:spTgt spid="11"/>
                                        </p:tgtEl>
                                      </p:cBhvr>
                                    </p:animEffect>
                                    <p:anim calcmode="lin" valueType="num">
                                      <p:cBhvr>
                                        <p:cTn id="24" dur="250" fill="hold"/>
                                        <p:tgtEl>
                                          <p:spTgt spid="11"/>
                                        </p:tgtEl>
                                        <p:attrNameLst>
                                          <p:attrName>ppt_x</p:attrName>
                                        </p:attrNameLst>
                                      </p:cBhvr>
                                      <p:tavLst>
                                        <p:tav tm="0">
                                          <p:val>
                                            <p:strVal val="#ppt_x"/>
                                          </p:val>
                                        </p:tav>
                                        <p:tav tm="100000">
                                          <p:val>
                                            <p:strVal val="#ppt_x"/>
                                          </p:val>
                                        </p:tav>
                                      </p:tavLst>
                                    </p:anim>
                                    <p:anim calcmode="lin" valueType="num">
                                      <p:cBhvr>
                                        <p:cTn id="25" dur="25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1750"/>
                            </p:stCondLst>
                            <p:childTnLst>
                              <p:par>
                                <p:cTn id="27" presetID="42"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50"/>
                                        <p:tgtEl>
                                          <p:spTgt spid="12"/>
                                        </p:tgtEl>
                                      </p:cBhvr>
                                    </p:animEffect>
                                    <p:anim calcmode="lin" valueType="num">
                                      <p:cBhvr>
                                        <p:cTn id="30" dur="250" fill="hold"/>
                                        <p:tgtEl>
                                          <p:spTgt spid="12"/>
                                        </p:tgtEl>
                                        <p:attrNameLst>
                                          <p:attrName>ppt_x</p:attrName>
                                        </p:attrNameLst>
                                      </p:cBhvr>
                                      <p:tavLst>
                                        <p:tav tm="0">
                                          <p:val>
                                            <p:strVal val="#ppt_x"/>
                                          </p:val>
                                        </p:tav>
                                        <p:tav tm="100000">
                                          <p:val>
                                            <p:strVal val="#ppt_x"/>
                                          </p:val>
                                        </p:tav>
                                      </p:tavLst>
                                    </p:anim>
                                    <p:anim calcmode="lin" valueType="num">
                                      <p:cBhvr>
                                        <p:cTn id="31" dur="25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50"/>
                                        <p:tgtEl>
                                          <p:spTgt spid="13"/>
                                        </p:tgtEl>
                                      </p:cBhvr>
                                    </p:animEffect>
                                    <p:anim calcmode="lin" valueType="num">
                                      <p:cBhvr>
                                        <p:cTn id="36" dur="250" fill="hold"/>
                                        <p:tgtEl>
                                          <p:spTgt spid="13"/>
                                        </p:tgtEl>
                                        <p:attrNameLst>
                                          <p:attrName>ppt_x</p:attrName>
                                        </p:attrNameLst>
                                      </p:cBhvr>
                                      <p:tavLst>
                                        <p:tav tm="0">
                                          <p:val>
                                            <p:strVal val="#ppt_x"/>
                                          </p:val>
                                        </p:tav>
                                        <p:tav tm="100000">
                                          <p:val>
                                            <p:strVal val="#ppt_x"/>
                                          </p:val>
                                        </p:tav>
                                      </p:tavLst>
                                    </p:anim>
                                    <p:anim calcmode="lin" valueType="num">
                                      <p:cBhvr>
                                        <p:cTn id="37" dur="250" fill="hold"/>
                                        <p:tgtEl>
                                          <p:spTgt spid="13"/>
                                        </p:tgtEl>
                                        <p:attrNameLst>
                                          <p:attrName>ppt_y</p:attrName>
                                        </p:attrNameLst>
                                      </p:cBhvr>
                                      <p:tavLst>
                                        <p:tav tm="0">
                                          <p:val>
                                            <p:strVal val="#ppt_y+.1"/>
                                          </p:val>
                                        </p:tav>
                                        <p:tav tm="100000">
                                          <p:val>
                                            <p:strVal val="#ppt_y"/>
                                          </p:val>
                                        </p:tav>
                                      </p:tavLst>
                                    </p:anim>
                                  </p:childTnLst>
                                </p:cTn>
                              </p:par>
                            </p:childTnLst>
                          </p:cTn>
                        </p:par>
                        <p:par>
                          <p:cTn id="38" fill="hold">
                            <p:stCondLst>
                              <p:cond delay="2250"/>
                            </p:stCondLst>
                            <p:childTnLst>
                              <p:par>
                                <p:cTn id="39" presetID="42"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250"/>
                                        <p:tgtEl>
                                          <p:spTgt spid="14"/>
                                        </p:tgtEl>
                                      </p:cBhvr>
                                    </p:animEffect>
                                    <p:anim calcmode="lin" valueType="num">
                                      <p:cBhvr>
                                        <p:cTn id="42" dur="250" fill="hold"/>
                                        <p:tgtEl>
                                          <p:spTgt spid="14"/>
                                        </p:tgtEl>
                                        <p:attrNameLst>
                                          <p:attrName>ppt_x</p:attrName>
                                        </p:attrNameLst>
                                      </p:cBhvr>
                                      <p:tavLst>
                                        <p:tav tm="0">
                                          <p:val>
                                            <p:strVal val="#ppt_x"/>
                                          </p:val>
                                        </p:tav>
                                        <p:tav tm="100000">
                                          <p:val>
                                            <p:strVal val="#ppt_x"/>
                                          </p:val>
                                        </p:tav>
                                      </p:tavLst>
                                    </p:anim>
                                    <p:anim calcmode="lin" valueType="num">
                                      <p:cBhvr>
                                        <p:cTn id="43" dur="250" fill="hold"/>
                                        <p:tgtEl>
                                          <p:spTgt spid="14"/>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42"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50"/>
                                        <p:tgtEl>
                                          <p:spTgt spid="15"/>
                                        </p:tgtEl>
                                      </p:cBhvr>
                                    </p:animEffect>
                                    <p:anim calcmode="lin" valueType="num">
                                      <p:cBhvr>
                                        <p:cTn id="48" dur="250" fill="hold"/>
                                        <p:tgtEl>
                                          <p:spTgt spid="15"/>
                                        </p:tgtEl>
                                        <p:attrNameLst>
                                          <p:attrName>ppt_x</p:attrName>
                                        </p:attrNameLst>
                                      </p:cBhvr>
                                      <p:tavLst>
                                        <p:tav tm="0">
                                          <p:val>
                                            <p:strVal val="#ppt_x"/>
                                          </p:val>
                                        </p:tav>
                                        <p:tav tm="100000">
                                          <p:val>
                                            <p:strVal val="#ppt_x"/>
                                          </p:val>
                                        </p:tav>
                                      </p:tavLst>
                                    </p:anim>
                                    <p:anim calcmode="lin" valueType="num">
                                      <p:cBhvr>
                                        <p:cTn id="49" dur="250" fill="hold"/>
                                        <p:tgtEl>
                                          <p:spTgt spid="15"/>
                                        </p:tgtEl>
                                        <p:attrNameLst>
                                          <p:attrName>ppt_y</p:attrName>
                                        </p:attrNameLst>
                                      </p:cBhvr>
                                      <p:tavLst>
                                        <p:tav tm="0">
                                          <p:val>
                                            <p:strVal val="#ppt_y+.1"/>
                                          </p:val>
                                        </p:tav>
                                        <p:tav tm="100000">
                                          <p:val>
                                            <p:strVal val="#ppt_y"/>
                                          </p:val>
                                        </p:tav>
                                      </p:tavLst>
                                    </p:anim>
                                  </p:childTnLst>
                                </p:cTn>
                              </p:par>
                            </p:childTnLst>
                          </p:cTn>
                        </p:par>
                        <p:par>
                          <p:cTn id="50" fill="hold">
                            <p:stCondLst>
                              <p:cond delay="2750"/>
                            </p:stCondLst>
                            <p:childTnLst>
                              <p:par>
                                <p:cTn id="51" presetID="42"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250"/>
                                        <p:tgtEl>
                                          <p:spTgt spid="16"/>
                                        </p:tgtEl>
                                      </p:cBhvr>
                                    </p:animEffect>
                                    <p:anim calcmode="lin" valueType="num">
                                      <p:cBhvr>
                                        <p:cTn id="54" dur="250" fill="hold"/>
                                        <p:tgtEl>
                                          <p:spTgt spid="16"/>
                                        </p:tgtEl>
                                        <p:attrNameLst>
                                          <p:attrName>ppt_x</p:attrName>
                                        </p:attrNameLst>
                                      </p:cBhvr>
                                      <p:tavLst>
                                        <p:tav tm="0">
                                          <p:val>
                                            <p:strVal val="#ppt_x"/>
                                          </p:val>
                                        </p:tav>
                                        <p:tav tm="100000">
                                          <p:val>
                                            <p:strVal val="#ppt_x"/>
                                          </p:val>
                                        </p:tav>
                                      </p:tavLst>
                                    </p:anim>
                                    <p:anim calcmode="lin" valueType="num">
                                      <p:cBhvr>
                                        <p:cTn id="55" dur="250" fill="hold"/>
                                        <p:tgtEl>
                                          <p:spTgt spid="16"/>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42"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250"/>
                                        <p:tgtEl>
                                          <p:spTgt spid="17"/>
                                        </p:tgtEl>
                                      </p:cBhvr>
                                    </p:animEffect>
                                    <p:anim calcmode="lin" valueType="num">
                                      <p:cBhvr>
                                        <p:cTn id="60" dur="250" fill="hold"/>
                                        <p:tgtEl>
                                          <p:spTgt spid="17"/>
                                        </p:tgtEl>
                                        <p:attrNameLst>
                                          <p:attrName>ppt_x</p:attrName>
                                        </p:attrNameLst>
                                      </p:cBhvr>
                                      <p:tavLst>
                                        <p:tav tm="0">
                                          <p:val>
                                            <p:strVal val="#ppt_x"/>
                                          </p:val>
                                        </p:tav>
                                        <p:tav tm="100000">
                                          <p:val>
                                            <p:strVal val="#ppt_x"/>
                                          </p:val>
                                        </p:tav>
                                      </p:tavLst>
                                    </p:anim>
                                    <p:anim calcmode="lin" valueType="num">
                                      <p:cBhvr>
                                        <p:cTn id="61" dur="250" fill="hold"/>
                                        <p:tgtEl>
                                          <p:spTgt spid="17"/>
                                        </p:tgtEl>
                                        <p:attrNameLst>
                                          <p:attrName>ppt_y</p:attrName>
                                        </p:attrNameLst>
                                      </p:cBhvr>
                                      <p:tavLst>
                                        <p:tav tm="0">
                                          <p:val>
                                            <p:strVal val="#ppt_y+.1"/>
                                          </p:val>
                                        </p:tav>
                                        <p:tav tm="100000">
                                          <p:val>
                                            <p:strVal val="#ppt_y"/>
                                          </p:val>
                                        </p:tav>
                                      </p:tavLst>
                                    </p:anim>
                                  </p:childTnLst>
                                </p:cTn>
                              </p:par>
                            </p:childTnLst>
                          </p:cTn>
                        </p:par>
                        <p:par>
                          <p:cTn id="62" fill="hold">
                            <p:stCondLst>
                              <p:cond delay="3250"/>
                            </p:stCondLst>
                            <p:childTnLst>
                              <p:par>
                                <p:cTn id="63" presetID="42" presetClass="entr" presetSubtype="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250"/>
                                        <p:tgtEl>
                                          <p:spTgt spid="18"/>
                                        </p:tgtEl>
                                      </p:cBhvr>
                                    </p:animEffect>
                                    <p:anim calcmode="lin" valueType="num">
                                      <p:cBhvr>
                                        <p:cTn id="66" dur="250" fill="hold"/>
                                        <p:tgtEl>
                                          <p:spTgt spid="18"/>
                                        </p:tgtEl>
                                        <p:attrNameLst>
                                          <p:attrName>ppt_x</p:attrName>
                                        </p:attrNameLst>
                                      </p:cBhvr>
                                      <p:tavLst>
                                        <p:tav tm="0">
                                          <p:val>
                                            <p:strVal val="#ppt_x"/>
                                          </p:val>
                                        </p:tav>
                                        <p:tav tm="100000">
                                          <p:val>
                                            <p:strVal val="#ppt_x"/>
                                          </p:val>
                                        </p:tav>
                                      </p:tavLst>
                                    </p:anim>
                                    <p:anim calcmode="lin" valueType="num">
                                      <p:cBhvr>
                                        <p:cTn id="67" dur="250" fill="hold"/>
                                        <p:tgtEl>
                                          <p:spTgt spid="18"/>
                                        </p:tgtEl>
                                        <p:attrNameLst>
                                          <p:attrName>ppt_y</p:attrName>
                                        </p:attrNameLst>
                                      </p:cBhvr>
                                      <p:tavLst>
                                        <p:tav tm="0">
                                          <p:val>
                                            <p:strVal val="#ppt_y+.1"/>
                                          </p:val>
                                        </p:tav>
                                        <p:tav tm="100000">
                                          <p:val>
                                            <p:strVal val="#ppt_y"/>
                                          </p:val>
                                        </p:tav>
                                      </p:tavLst>
                                    </p:anim>
                                  </p:childTnLst>
                                </p:cTn>
                              </p:par>
                            </p:childTnLst>
                          </p:cTn>
                        </p:par>
                        <p:par>
                          <p:cTn id="68" fill="hold">
                            <p:stCondLst>
                              <p:cond delay="3500"/>
                            </p:stCondLst>
                            <p:childTnLst>
                              <p:par>
                                <p:cTn id="69" presetID="42" presetClass="entr" presetSubtype="0"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250"/>
                                        <p:tgtEl>
                                          <p:spTgt spid="19"/>
                                        </p:tgtEl>
                                      </p:cBhvr>
                                    </p:animEffect>
                                    <p:anim calcmode="lin" valueType="num">
                                      <p:cBhvr>
                                        <p:cTn id="72" dur="250" fill="hold"/>
                                        <p:tgtEl>
                                          <p:spTgt spid="19"/>
                                        </p:tgtEl>
                                        <p:attrNameLst>
                                          <p:attrName>ppt_x</p:attrName>
                                        </p:attrNameLst>
                                      </p:cBhvr>
                                      <p:tavLst>
                                        <p:tav tm="0">
                                          <p:val>
                                            <p:strVal val="#ppt_x"/>
                                          </p:val>
                                        </p:tav>
                                        <p:tav tm="100000">
                                          <p:val>
                                            <p:strVal val="#ppt_x"/>
                                          </p:val>
                                        </p:tav>
                                      </p:tavLst>
                                    </p:anim>
                                    <p:anim calcmode="lin" valueType="num">
                                      <p:cBhvr>
                                        <p:cTn id="73" dur="250" fill="hold"/>
                                        <p:tgtEl>
                                          <p:spTgt spid="19"/>
                                        </p:tgtEl>
                                        <p:attrNameLst>
                                          <p:attrName>ppt_y</p:attrName>
                                        </p:attrNameLst>
                                      </p:cBhvr>
                                      <p:tavLst>
                                        <p:tav tm="0">
                                          <p:val>
                                            <p:strVal val="#ppt_y+.1"/>
                                          </p:val>
                                        </p:tav>
                                        <p:tav tm="100000">
                                          <p:val>
                                            <p:strVal val="#ppt_y"/>
                                          </p:val>
                                        </p:tav>
                                      </p:tavLst>
                                    </p:anim>
                                  </p:childTnLst>
                                </p:cTn>
                              </p:par>
                            </p:childTnLst>
                          </p:cTn>
                        </p:par>
                        <p:par>
                          <p:cTn id="74" fill="hold">
                            <p:stCondLst>
                              <p:cond delay="3750"/>
                            </p:stCondLst>
                            <p:childTnLst>
                              <p:par>
                                <p:cTn id="75" presetID="42" presetClass="entr" presetSubtype="0"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250"/>
                                        <p:tgtEl>
                                          <p:spTgt spid="20"/>
                                        </p:tgtEl>
                                      </p:cBhvr>
                                    </p:animEffect>
                                    <p:anim calcmode="lin" valueType="num">
                                      <p:cBhvr>
                                        <p:cTn id="78" dur="250" fill="hold"/>
                                        <p:tgtEl>
                                          <p:spTgt spid="20"/>
                                        </p:tgtEl>
                                        <p:attrNameLst>
                                          <p:attrName>ppt_x</p:attrName>
                                        </p:attrNameLst>
                                      </p:cBhvr>
                                      <p:tavLst>
                                        <p:tav tm="0">
                                          <p:val>
                                            <p:strVal val="#ppt_x"/>
                                          </p:val>
                                        </p:tav>
                                        <p:tav tm="100000">
                                          <p:val>
                                            <p:strVal val="#ppt_x"/>
                                          </p:val>
                                        </p:tav>
                                      </p:tavLst>
                                    </p:anim>
                                    <p:anim calcmode="lin" valueType="num">
                                      <p:cBhvr>
                                        <p:cTn id="79" dur="250" fill="hold"/>
                                        <p:tgtEl>
                                          <p:spTgt spid="20"/>
                                        </p:tgtEl>
                                        <p:attrNameLst>
                                          <p:attrName>ppt_y</p:attrName>
                                        </p:attrNameLst>
                                      </p:cBhvr>
                                      <p:tavLst>
                                        <p:tav tm="0">
                                          <p:val>
                                            <p:strVal val="#ppt_y+.1"/>
                                          </p:val>
                                        </p:tav>
                                        <p:tav tm="100000">
                                          <p:val>
                                            <p:strVal val="#ppt_y"/>
                                          </p:val>
                                        </p:tav>
                                      </p:tavLst>
                                    </p:anim>
                                  </p:childTnLst>
                                </p:cTn>
                              </p:par>
                            </p:childTnLst>
                          </p:cTn>
                        </p:par>
                        <p:par>
                          <p:cTn id="80" fill="hold">
                            <p:stCondLst>
                              <p:cond delay="4000"/>
                            </p:stCondLst>
                            <p:childTnLst>
                              <p:par>
                                <p:cTn id="81" presetID="42" presetClass="entr" presetSubtype="0" fill="hold" grpId="0"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250"/>
                                        <p:tgtEl>
                                          <p:spTgt spid="21"/>
                                        </p:tgtEl>
                                      </p:cBhvr>
                                    </p:animEffect>
                                    <p:anim calcmode="lin" valueType="num">
                                      <p:cBhvr>
                                        <p:cTn id="84" dur="250" fill="hold"/>
                                        <p:tgtEl>
                                          <p:spTgt spid="21"/>
                                        </p:tgtEl>
                                        <p:attrNameLst>
                                          <p:attrName>ppt_x</p:attrName>
                                        </p:attrNameLst>
                                      </p:cBhvr>
                                      <p:tavLst>
                                        <p:tav tm="0">
                                          <p:val>
                                            <p:strVal val="#ppt_x"/>
                                          </p:val>
                                        </p:tav>
                                        <p:tav tm="100000">
                                          <p:val>
                                            <p:strVal val="#ppt_x"/>
                                          </p:val>
                                        </p:tav>
                                      </p:tavLst>
                                    </p:anim>
                                    <p:anim calcmode="lin" valueType="num">
                                      <p:cBhvr>
                                        <p:cTn id="85" dur="250" fill="hold"/>
                                        <p:tgtEl>
                                          <p:spTgt spid="21"/>
                                        </p:tgtEl>
                                        <p:attrNameLst>
                                          <p:attrName>ppt_y</p:attrName>
                                        </p:attrNameLst>
                                      </p:cBhvr>
                                      <p:tavLst>
                                        <p:tav tm="0">
                                          <p:val>
                                            <p:strVal val="#ppt_y+.1"/>
                                          </p:val>
                                        </p:tav>
                                        <p:tav tm="100000">
                                          <p:val>
                                            <p:strVal val="#ppt_y"/>
                                          </p:val>
                                        </p:tav>
                                      </p:tavLst>
                                    </p:anim>
                                  </p:childTnLst>
                                </p:cTn>
                              </p:par>
                            </p:childTnLst>
                          </p:cTn>
                        </p:par>
                        <p:par>
                          <p:cTn id="86" fill="hold">
                            <p:stCondLst>
                              <p:cond delay="4250"/>
                            </p:stCondLst>
                            <p:childTnLst>
                              <p:par>
                                <p:cTn id="87" presetID="42" presetClass="entr" presetSubtype="0"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250"/>
                                        <p:tgtEl>
                                          <p:spTgt spid="22"/>
                                        </p:tgtEl>
                                      </p:cBhvr>
                                    </p:animEffect>
                                    <p:anim calcmode="lin" valueType="num">
                                      <p:cBhvr>
                                        <p:cTn id="90" dur="250" fill="hold"/>
                                        <p:tgtEl>
                                          <p:spTgt spid="22"/>
                                        </p:tgtEl>
                                        <p:attrNameLst>
                                          <p:attrName>ppt_x</p:attrName>
                                        </p:attrNameLst>
                                      </p:cBhvr>
                                      <p:tavLst>
                                        <p:tav tm="0">
                                          <p:val>
                                            <p:strVal val="#ppt_x"/>
                                          </p:val>
                                        </p:tav>
                                        <p:tav tm="100000">
                                          <p:val>
                                            <p:strVal val="#ppt_x"/>
                                          </p:val>
                                        </p:tav>
                                      </p:tavLst>
                                    </p:anim>
                                    <p:anim calcmode="lin" valueType="num">
                                      <p:cBhvr>
                                        <p:cTn id="91" dur="250" fill="hold"/>
                                        <p:tgtEl>
                                          <p:spTgt spid="22"/>
                                        </p:tgtEl>
                                        <p:attrNameLst>
                                          <p:attrName>ppt_y</p:attrName>
                                        </p:attrNameLst>
                                      </p:cBhvr>
                                      <p:tavLst>
                                        <p:tav tm="0">
                                          <p:val>
                                            <p:strVal val="#ppt_y+.1"/>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250"/>
                                        <p:tgtEl>
                                          <p:spTgt spid="23"/>
                                        </p:tgtEl>
                                      </p:cBhvr>
                                    </p:animEffect>
                                    <p:anim calcmode="lin" valueType="num">
                                      <p:cBhvr>
                                        <p:cTn id="96" dur="250" fill="hold"/>
                                        <p:tgtEl>
                                          <p:spTgt spid="23"/>
                                        </p:tgtEl>
                                        <p:attrNameLst>
                                          <p:attrName>ppt_x</p:attrName>
                                        </p:attrNameLst>
                                      </p:cBhvr>
                                      <p:tavLst>
                                        <p:tav tm="0">
                                          <p:val>
                                            <p:strVal val="#ppt_x"/>
                                          </p:val>
                                        </p:tav>
                                        <p:tav tm="100000">
                                          <p:val>
                                            <p:strVal val="#ppt_x"/>
                                          </p:val>
                                        </p:tav>
                                      </p:tavLst>
                                    </p:anim>
                                    <p:anim calcmode="lin" valueType="num">
                                      <p:cBhvr>
                                        <p:cTn id="97" dur="25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4750"/>
                            </p:stCondLst>
                            <p:childTnLst>
                              <p:par>
                                <p:cTn id="99" presetID="42" presetClass="entr" presetSubtype="0" fill="hold" grpId="0" nodeType="after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fade">
                                      <p:cBhvr>
                                        <p:cTn id="101" dur="250"/>
                                        <p:tgtEl>
                                          <p:spTgt spid="24"/>
                                        </p:tgtEl>
                                      </p:cBhvr>
                                    </p:animEffect>
                                    <p:anim calcmode="lin" valueType="num">
                                      <p:cBhvr>
                                        <p:cTn id="102" dur="250" fill="hold"/>
                                        <p:tgtEl>
                                          <p:spTgt spid="24"/>
                                        </p:tgtEl>
                                        <p:attrNameLst>
                                          <p:attrName>ppt_x</p:attrName>
                                        </p:attrNameLst>
                                      </p:cBhvr>
                                      <p:tavLst>
                                        <p:tav tm="0">
                                          <p:val>
                                            <p:strVal val="#ppt_x"/>
                                          </p:val>
                                        </p:tav>
                                        <p:tav tm="100000">
                                          <p:val>
                                            <p:strVal val="#ppt_x"/>
                                          </p:val>
                                        </p:tav>
                                      </p:tavLst>
                                    </p:anim>
                                    <p:anim calcmode="lin" valueType="num">
                                      <p:cBhvr>
                                        <p:cTn id="103" dur="250" fill="hold"/>
                                        <p:tgtEl>
                                          <p:spTgt spid="24"/>
                                        </p:tgtEl>
                                        <p:attrNameLst>
                                          <p:attrName>ppt_y</p:attrName>
                                        </p:attrNameLst>
                                      </p:cBhvr>
                                      <p:tavLst>
                                        <p:tav tm="0">
                                          <p:val>
                                            <p:strVal val="#ppt_y+.1"/>
                                          </p:val>
                                        </p:tav>
                                        <p:tav tm="100000">
                                          <p:val>
                                            <p:strVal val="#ppt_y"/>
                                          </p:val>
                                        </p:tav>
                                      </p:tavLst>
                                    </p:anim>
                                  </p:childTnLst>
                                </p:cTn>
                              </p:par>
                            </p:childTnLst>
                          </p:cTn>
                        </p:par>
                        <p:par>
                          <p:cTn id="104" fill="hold">
                            <p:stCondLst>
                              <p:cond delay="5000"/>
                            </p:stCondLst>
                            <p:childTnLst>
                              <p:par>
                                <p:cTn id="105" presetID="42" presetClass="entr" presetSubtype="0" fill="hold" grpId="0" nodeType="after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250"/>
                                        <p:tgtEl>
                                          <p:spTgt spid="25"/>
                                        </p:tgtEl>
                                      </p:cBhvr>
                                    </p:animEffect>
                                    <p:anim calcmode="lin" valueType="num">
                                      <p:cBhvr>
                                        <p:cTn id="108" dur="250" fill="hold"/>
                                        <p:tgtEl>
                                          <p:spTgt spid="25"/>
                                        </p:tgtEl>
                                        <p:attrNameLst>
                                          <p:attrName>ppt_x</p:attrName>
                                        </p:attrNameLst>
                                      </p:cBhvr>
                                      <p:tavLst>
                                        <p:tav tm="0">
                                          <p:val>
                                            <p:strVal val="#ppt_x"/>
                                          </p:val>
                                        </p:tav>
                                        <p:tav tm="100000">
                                          <p:val>
                                            <p:strVal val="#ppt_x"/>
                                          </p:val>
                                        </p:tav>
                                      </p:tavLst>
                                    </p:anim>
                                    <p:anim calcmode="lin" valueType="num">
                                      <p:cBhvr>
                                        <p:cTn id="109" dur="250" fill="hold"/>
                                        <p:tgtEl>
                                          <p:spTgt spid="25"/>
                                        </p:tgtEl>
                                        <p:attrNameLst>
                                          <p:attrName>ppt_y</p:attrName>
                                        </p:attrNameLst>
                                      </p:cBhvr>
                                      <p:tavLst>
                                        <p:tav tm="0">
                                          <p:val>
                                            <p:strVal val="#ppt_y+.1"/>
                                          </p:val>
                                        </p:tav>
                                        <p:tav tm="100000">
                                          <p:val>
                                            <p:strVal val="#ppt_y"/>
                                          </p:val>
                                        </p:tav>
                                      </p:tavLst>
                                    </p:anim>
                                  </p:childTnLst>
                                </p:cTn>
                              </p:par>
                            </p:childTnLst>
                          </p:cTn>
                        </p:par>
                        <p:par>
                          <p:cTn id="110" fill="hold">
                            <p:stCondLst>
                              <p:cond delay="5250"/>
                            </p:stCondLst>
                            <p:childTnLst>
                              <p:par>
                                <p:cTn id="111" presetID="42" presetClass="entr" presetSubtype="0" fill="hold" grpId="0" nodeType="afterEffect">
                                  <p:stCondLst>
                                    <p:cond delay="0"/>
                                  </p:stCondLst>
                                  <p:childTnLst>
                                    <p:set>
                                      <p:cBhvr>
                                        <p:cTn id="112" dur="1" fill="hold">
                                          <p:stCondLst>
                                            <p:cond delay="0"/>
                                          </p:stCondLst>
                                        </p:cTn>
                                        <p:tgtEl>
                                          <p:spTgt spid="26"/>
                                        </p:tgtEl>
                                        <p:attrNameLst>
                                          <p:attrName>style.visibility</p:attrName>
                                        </p:attrNameLst>
                                      </p:cBhvr>
                                      <p:to>
                                        <p:strVal val="visible"/>
                                      </p:to>
                                    </p:set>
                                    <p:animEffect transition="in" filter="fade">
                                      <p:cBhvr>
                                        <p:cTn id="113" dur="250"/>
                                        <p:tgtEl>
                                          <p:spTgt spid="26"/>
                                        </p:tgtEl>
                                      </p:cBhvr>
                                    </p:animEffect>
                                    <p:anim calcmode="lin" valueType="num">
                                      <p:cBhvr>
                                        <p:cTn id="114" dur="250" fill="hold"/>
                                        <p:tgtEl>
                                          <p:spTgt spid="26"/>
                                        </p:tgtEl>
                                        <p:attrNameLst>
                                          <p:attrName>ppt_x</p:attrName>
                                        </p:attrNameLst>
                                      </p:cBhvr>
                                      <p:tavLst>
                                        <p:tav tm="0">
                                          <p:val>
                                            <p:strVal val="#ppt_x"/>
                                          </p:val>
                                        </p:tav>
                                        <p:tav tm="100000">
                                          <p:val>
                                            <p:strVal val="#ppt_x"/>
                                          </p:val>
                                        </p:tav>
                                      </p:tavLst>
                                    </p:anim>
                                    <p:anim calcmode="lin" valueType="num">
                                      <p:cBhvr>
                                        <p:cTn id="115" dur="250" fill="hold"/>
                                        <p:tgtEl>
                                          <p:spTgt spid="26"/>
                                        </p:tgtEl>
                                        <p:attrNameLst>
                                          <p:attrName>ppt_y</p:attrName>
                                        </p:attrNameLst>
                                      </p:cBhvr>
                                      <p:tavLst>
                                        <p:tav tm="0">
                                          <p:val>
                                            <p:strVal val="#ppt_y+.1"/>
                                          </p:val>
                                        </p:tav>
                                        <p:tav tm="100000">
                                          <p:val>
                                            <p:strVal val="#ppt_y"/>
                                          </p:val>
                                        </p:tav>
                                      </p:tavLst>
                                    </p:anim>
                                  </p:childTnLst>
                                </p:cTn>
                              </p:par>
                            </p:childTnLst>
                          </p:cTn>
                        </p:par>
                        <p:par>
                          <p:cTn id="116" fill="hold">
                            <p:stCondLst>
                              <p:cond delay="5500"/>
                            </p:stCondLst>
                            <p:childTnLst>
                              <p:par>
                                <p:cTn id="117" presetID="42" presetClass="entr" presetSubtype="0" fill="hold" grpId="0" nodeType="afterEffect">
                                  <p:stCondLst>
                                    <p:cond delay="0"/>
                                  </p:stCondLst>
                                  <p:childTnLst>
                                    <p:set>
                                      <p:cBhvr>
                                        <p:cTn id="118" dur="1" fill="hold">
                                          <p:stCondLst>
                                            <p:cond delay="0"/>
                                          </p:stCondLst>
                                        </p:cTn>
                                        <p:tgtEl>
                                          <p:spTgt spid="27"/>
                                        </p:tgtEl>
                                        <p:attrNameLst>
                                          <p:attrName>style.visibility</p:attrName>
                                        </p:attrNameLst>
                                      </p:cBhvr>
                                      <p:to>
                                        <p:strVal val="visible"/>
                                      </p:to>
                                    </p:set>
                                    <p:animEffect transition="in" filter="fade">
                                      <p:cBhvr>
                                        <p:cTn id="119" dur="250"/>
                                        <p:tgtEl>
                                          <p:spTgt spid="27"/>
                                        </p:tgtEl>
                                      </p:cBhvr>
                                    </p:animEffect>
                                    <p:anim calcmode="lin" valueType="num">
                                      <p:cBhvr>
                                        <p:cTn id="120" dur="250" fill="hold"/>
                                        <p:tgtEl>
                                          <p:spTgt spid="27"/>
                                        </p:tgtEl>
                                        <p:attrNameLst>
                                          <p:attrName>ppt_x</p:attrName>
                                        </p:attrNameLst>
                                      </p:cBhvr>
                                      <p:tavLst>
                                        <p:tav tm="0">
                                          <p:val>
                                            <p:strVal val="#ppt_x"/>
                                          </p:val>
                                        </p:tav>
                                        <p:tav tm="100000">
                                          <p:val>
                                            <p:strVal val="#ppt_x"/>
                                          </p:val>
                                        </p:tav>
                                      </p:tavLst>
                                    </p:anim>
                                    <p:anim calcmode="lin" valueType="num">
                                      <p:cBhvr>
                                        <p:cTn id="121" dur="2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3" grpId="0" animBg="1"/>
      <p:bldP spid="14" grpId="0"/>
      <p:bldP spid="15" grpId="0" animBg="1"/>
      <p:bldP spid="16" grpId="0"/>
      <p:bldP spid="17" grpId="0" animBg="1"/>
      <p:bldP spid="18" grpId="0"/>
      <p:bldP spid="19" grpId="0" animBg="1"/>
      <p:bldP spid="20" grpId="0"/>
      <p:bldP spid="21" grpId="0" animBg="1"/>
      <p:bldP spid="22" grpId="0"/>
      <p:bldP spid="23" grpId="0" animBg="1"/>
      <p:bldP spid="24" grpId="0"/>
      <p:bldP spid="25" grpId="0" animBg="1"/>
      <p:bldP spid="26" grpId="0"/>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221BB330-C659-4041-8497-81889502ABCF}"/>
              </a:ext>
            </a:extLst>
          </p:cNvPr>
          <p:cNvGrpSpPr/>
          <p:nvPr/>
        </p:nvGrpSpPr>
        <p:grpSpPr>
          <a:xfrm>
            <a:off x="963138" y="247650"/>
            <a:ext cx="3255324" cy="750249"/>
            <a:chOff x="1143155" y="278633"/>
            <a:chExt cx="3255324" cy="750249"/>
          </a:xfrm>
        </p:grpSpPr>
        <p:sp>
          <p:nvSpPr>
            <p:cNvPr id="4" name="TextBox 8">
              <a:extLst>
                <a:ext uri="{FF2B5EF4-FFF2-40B4-BE49-F238E27FC236}">
                  <a16:creationId xmlns:a16="http://schemas.microsoft.com/office/drawing/2014/main" xmlns=""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latin typeface="叶根友行书繁" panose="02010601030101010101" pitchFamily="2" charset="-122"/>
                  <a:ea typeface="叶根友行书繁" panose="02010601030101010101" pitchFamily="2" charset="-122"/>
                  <a:sym typeface="Arial" panose="020B0604020202020204" pitchFamily="34" charset="0"/>
                </a:rPr>
                <a:t>加入标题描述</a:t>
              </a:r>
            </a:p>
          </p:txBody>
        </p:sp>
        <p:sp>
          <p:nvSpPr>
            <p:cNvPr id="5" name="TextBox 8">
              <a:extLst>
                <a:ext uri="{FF2B5EF4-FFF2-40B4-BE49-F238E27FC236}">
                  <a16:creationId xmlns:a16="http://schemas.microsoft.com/office/drawing/2014/main" xmlns=""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200" dirty="0">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6" name="TextBox 54">
            <a:extLst>
              <a:ext uri="{FF2B5EF4-FFF2-40B4-BE49-F238E27FC236}">
                <a16:creationId xmlns:a16="http://schemas.microsoft.com/office/drawing/2014/main" xmlns="" id="{87F6A10D-7190-4ADC-9259-DEDBD9CE597D}"/>
              </a:ext>
            </a:extLst>
          </p:cNvPr>
          <p:cNvSpPr txBox="1"/>
          <p:nvPr/>
        </p:nvSpPr>
        <p:spPr>
          <a:xfrm>
            <a:off x="6466698" y="1605438"/>
            <a:ext cx="553631" cy="711838"/>
          </a:xfrm>
          <a:prstGeom prst="rect">
            <a:avLst/>
          </a:prstGeom>
          <a:noFill/>
        </p:spPr>
        <p:txBody>
          <a:bodyPr wrap="square" lIns="49634" tIns="24817" rIns="49634" bIns="24817" rtlCol="0">
            <a:spAutoFit/>
          </a:bodyPr>
          <a:lstStyle/>
          <a:p>
            <a:r>
              <a:rPr lang="id-ID" sz="4300" dirty="0">
                <a:solidFill>
                  <a:schemeClr val="bg1">
                    <a:lumMod val="50000"/>
                  </a:schemeClr>
                </a:solidFill>
                <a:latin typeface="+mj-lt"/>
              </a:rPr>
              <a:t>1</a:t>
            </a:r>
            <a:r>
              <a:rPr lang="en-US" sz="4300" dirty="0">
                <a:solidFill>
                  <a:schemeClr val="bg1">
                    <a:lumMod val="50000"/>
                  </a:schemeClr>
                </a:solidFill>
                <a:latin typeface="+mj-lt"/>
              </a:rPr>
              <a:t>.</a:t>
            </a:r>
            <a:endParaRPr lang="id-ID" sz="4300" dirty="0">
              <a:solidFill>
                <a:schemeClr val="bg1">
                  <a:lumMod val="50000"/>
                </a:schemeClr>
              </a:solidFill>
              <a:latin typeface="+mj-lt"/>
            </a:endParaRPr>
          </a:p>
        </p:txBody>
      </p:sp>
      <p:sp>
        <p:nvSpPr>
          <p:cNvPr id="7" name="Rectangle 19">
            <a:extLst>
              <a:ext uri="{FF2B5EF4-FFF2-40B4-BE49-F238E27FC236}">
                <a16:creationId xmlns:a16="http://schemas.microsoft.com/office/drawing/2014/main" xmlns="" id="{AAB41A22-39B7-4D7E-A135-FF320603762D}"/>
              </a:ext>
            </a:extLst>
          </p:cNvPr>
          <p:cNvSpPr/>
          <p:nvPr/>
        </p:nvSpPr>
        <p:spPr>
          <a:xfrm>
            <a:off x="6947787" y="1687863"/>
            <a:ext cx="3925109" cy="881115"/>
          </a:xfrm>
          <a:prstGeom prst="rect">
            <a:avLst/>
          </a:prstGeom>
        </p:spPr>
        <p:txBody>
          <a:bodyPr wrap="square" lIns="49634" tIns="24817" rIns="49634" bIns="24817">
            <a:spAutoFit/>
          </a:bodyPr>
          <a:lstStyle/>
          <a:p>
            <a:pPr>
              <a:lnSpc>
                <a:spcPct val="150000"/>
              </a:lnSpc>
            </a:pPr>
            <a:r>
              <a:rPr lang="zh-CN" altLang="en-US" sz="1200" dirty="0">
                <a:solidFill>
                  <a:schemeClr val="bg1">
                    <a:lumMod val="50000"/>
                  </a:schemeClr>
                </a:solidFill>
                <a:latin typeface="微软雅黑" pitchFamily="34" charset="-122"/>
                <a:ea typeface="微软雅黑" pitchFamily="34" charset="-122"/>
              </a:rPr>
              <a:t>在此框中选择粘贴，并选择只保留文字。您的内容打在这里，或者通过复制您的文本后，在此框您的内容打在这里，或者通过复制您的文本后，</a:t>
            </a:r>
            <a:endParaRPr lang="en-US" altLang="zh-CN" sz="1200" dirty="0">
              <a:solidFill>
                <a:schemeClr val="bg1">
                  <a:lumMod val="50000"/>
                </a:schemeClr>
              </a:solidFill>
              <a:latin typeface="微软雅黑" pitchFamily="34" charset="-122"/>
              <a:ea typeface="微软雅黑" pitchFamily="34" charset="-122"/>
            </a:endParaRPr>
          </a:p>
        </p:txBody>
      </p:sp>
      <p:sp>
        <p:nvSpPr>
          <p:cNvPr id="8" name="TextBox 56">
            <a:extLst>
              <a:ext uri="{FF2B5EF4-FFF2-40B4-BE49-F238E27FC236}">
                <a16:creationId xmlns:a16="http://schemas.microsoft.com/office/drawing/2014/main" xmlns="" id="{5449A4E6-528B-4CBC-99C2-6F76E0B6AB09}"/>
              </a:ext>
            </a:extLst>
          </p:cNvPr>
          <p:cNvSpPr txBox="1"/>
          <p:nvPr/>
        </p:nvSpPr>
        <p:spPr>
          <a:xfrm>
            <a:off x="6466698" y="2613029"/>
            <a:ext cx="553631" cy="711838"/>
          </a:xfrm>
          <a:prstGeom prst="rect">
            <a:avLst/>
          </a:prstGeom>
          <a:noFill/>
        </p:spPr>
        <p:txBody>
          <a:bodyPr wrap="square" lIns="49634" tIns="24817" rIns="49634" bIns="24817" rtlCol="0">
            <a:spAutoFit/>
          </a:bodyPr>
          <a:lstStyle/>
          <a:p>
            <a:r>
              <a:rPr lang="en-US" sz="4300" dirty="0">
                <a:solidFill>
                  <a:schemeClr val="bg1">
                    <a:lumMod val="50000"/>
                  </a:schemeClr>
                </a:solidFill>
                <a:latin typeface="+mj-lt"/>
              </a:rPr>
              <a:t>2.</a:t>
            </a:r>
            <a:endParaRPr lang="id-ID" sz="4300" dirty="0">
              <a:solidFill>
                <a:schemeClr val="bg1">
                  <a:lumMod val="50000"/>
                </a:schemeClr>
              </a:solidFill>
              <a:latin typeface="+mj-lt"/>
            </a:endParaRPr>
          </a:p>
        </p:txBody>
      </p:sp>
      <p:sp>
        <p:nvSpPr>
          <p:cNvPr id="9" name="Rectangle 19">
            <a:extLst>
              <a:ext uri="{FF2B5EF4-FFF2-40B4-BE49-F238E27FC236}">
                <a16:creationId xmlns:a16="http://schemas.microsoft.com/office/drawing/2014/main" xmlns="" id="{E674F9B1-83AA-463F-BADC-8346424B2C20}"/>
              </a:ext>
            </a:extLst>
          </p:cNvPr>
          <p:cNvSpPr/>
          <p:nvPr/>
        </p:nvSpPr>
        <p:spPr>
          <a:xfrm>
            <a:off x="6947787" y="2695456"/>
            <a:ext cx="3925109" cy="881115"/>
          </a:xfrm>
          <a:prstGeom prst="rect">
            <a:avLst/>
          </a:prstGeom>
        </p:spPr>
        <p:txBody>
          <a:bodyPr wrap="square" lIns="49634" tIns="24817" rIns="49634" bIns="24817">
            <a:spAutoFit/>
          </a:bodyPr>
          <a:lstStyle/>
          <a:p>
            <a:pPr>
              <a:lnSpc>
                <a:spcPct val="150000"/>
              </a:lnSpc>
            </a:pPr>
            <a:r>
              <a:rPr lang="zh-CN" altLang="en-US" sz="1200" dirty="0">
                <a:solidFill>
                  <a:schemeClr val="bg1">
                    <a:lumMod val="50000"/>
                  </a:schemeClr>
                </a:solidFill>
                <a:latin typeface="微软雅黑" pitchFamily="34" charset="-122"/>
                <a:ea typeface="微软雅黑" pitchFamily="34" charset="-122"/>
              </a:rPr>
              <a:t>在此框中选择粘贴，并选择只保留文字。您的内容打在这里，或者通过复制您的文本后，在此框您的内容打在这里，或者通过复制您的文本后，</a:t>
            </a:r>
            <a:endParaRPr lang="en-US" altLang="zh-CN" sz="1200" dirty="0">
              <a:solidFill>
                <a:schemeClr val="bg1">
                  <a:lumMod val="50000"/>
                </a:schemeClr>
              </a:solidFill>
              <a:latin typeface="微软雅黑" pitchFamily="34" charset="-122"/>
              <a:ea typeface="微软雅黑" pitchFamily="34" charset="-122"/>
            </a:endParaRPr>
          </a:p>
        </p:txBody>
      </p:sp>
      <p:sp>
        <p:nvSpPr>
          <p:cNvPr id="10" name="TextBox 58">
            <a:extLst>
              <a:ext uri="{FF2B5EF4-FFF2-40B4-BE49-F238E27FC236}">
                <a16:creationId xmlns:a16="http://schemas.microsoft.com/office/drawing/2014/main" xmlns="" id="{56AF3C19-8A24-40CC-8EB2-5DC0DF09D4EE}"/>
              </a:ext>
            </a:extLst>
          </p:cNvPr>
          <p:cNvSpPr txBox="1"/>
          <p:nvPr/>
        </p:nvSpPr>
        <p:spPr>
          <a:xfrm>
            <a:off x="6466698" y="3710649"/>
            <a:ext cx="553631" cy="711838"/>
          </a:xfrm>
          <a:prstGeom prst="rect">
            <a:avLst/>
          </a:prstGeom>
          <a:noFill/>
        </p:spPr>
        <p:txBody>
          <a:bodyPr wrap="square" lIns="49634" tIns="24817" rIns="49634" bIns="24817" rtlCol="0">
            <a:spAutoFit/>
          </a:bodyPr>
          <a:lstStyle/>
          <a:p>
            <a:r>
              <a:rPr lang="en-US" sz="4300" dirty="0">
                <a:solidFill>
                  <a:schemeClr val="bg1">
                    <a:lumMod val="50000"/>
                  </a:schemeClr>
                </a:solidFill>
                <a:latin typeface="+mj-lt"/>
              </a:rPr>
              <a:t>3.</a:t>
            </a:r>
            <a:endParaRPr lang="id-ID" sz="4300" dirty="0">
              <a:solidFill>
                <a:schemeClr val="bg1">
                  <a:lumMod val="50000"/>
                </a:schemeClr>
              </a:solidFill>
              <a:latin typeface="+mj-lt"/>
            </a:endParaRPr>
          </a:p>
        </p:txBody>
      </p:sp>
      <p:sp>
        <p:nvSpPr>
          <p:cNvPr id="11" name="Rectangle 19">
            <a:extLst>
              <a:ext uri="{FF2B5EF4-FFF2-40B4-BE49-F238E27FC236}">
                <a16:creationId xmlns:a16="http://schemas.microsoft.com/office/drawing/2014/main" xmlns="" id="{2DD9BDA1-CFF5-4BD1-A0C3-E39E811718C0}"/>
              </a:ext>
            </a:extLst>
          </p:cNvPr>
          <p:cNvSpPr/>
          <p:nvPr/>
        </p:nvSpPr>
        <p:spPr>
          <a:xfrm>
            <a:off x="6947787" y="3793075"/>
            <a:ext cx="3925109" cy="881115"/>
          </a:xfrm>
          <a:prstGeom prst="rect">
            <a:avLst/>
          </a:prstGeom>
        </p:spPr>
        <p:txBody>
          <a:bodyPr wrap="square" lIns="49634" tIns="24817" rIns="49634" bIns="24817">
            <a:spAutoFit/>
          </a:bodyPr>
          <a:lstStyle/>
          <a:p>
            <a:pPr>
              <a:lnSpc>
                <a:spcPct val="150000"/>
              </a:lnSpc>
            </a:pPr>
            <a:r>
              <a:rPr lang="zh-CN" altLang="en-US" sz="1200" dirty="0">
                <a:solidFill>
                  <a:schemeClr val="bg1">
                    <a:lumMod val="50000"/>
                  </a:schemeClr>
                </a:solidFill>
                <a:latin typeface="微软雅黑" pitchFamily="34" charset="-122"/>
                <a:ea typeface="微软雅黑" pitchFamily="34" charset="-122"/>
              </a:rPr>
              <a:t>在此框中选择粘贴，并选择只保留文字。您的内容打在这里，或者通过复制您的文本后，在此框您的内容打在这里，或者通过复制您的文本后，</a:t>
            </a:r>
            <a:endParaRPr lang="en-US" altLang="zh-CN" sz="1200" dirty="0">
              <a:solidFill>
                <a:schemeClr val="bg1">
                  <a:lumMod val="50000"/>
                </a:schemeClr>
              </a:solidFill>
              <a:latin typeface="微软雅黑" pitchFamily="34" charset="-122"/>
              <a:ea typeface="微软雅黑" pitchFamily="34" charset="-122"/>
            </a:endParaRPr>
          </a:p>
        </p:txBody>
      </p:sp>
      <p:cxnSp>
        <p:nvCxnSpPr>
          <p:cNvPr id="12" name="直接连接符 11">
            <a:extLst>
              <a:ext uri="{FF2B5EF4-FFF2-40B4-BE49-F238E27FC236}">
                <a16:creationId xmlns:a16="http://schemas.microsoft.com/office/drawing/2014/main" xmlns="" id="{78564C22-2289-4513-BDC5-FEA2E0CE33A7}"/>
              </a:ext>
            </a:extLst>
          </p:cNvPr>
          <p:cNvCxnSpPr/>
          <p:nvPr/>
        </p:nvCxnSpPr>
        <p:spPr>
          <a:xfrm>
            <a:off x="6614078" y="2618318"/>
            <a:ext cx="42588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xmlns="" id="{218808EB-3CDB-476A-84C7-8029450C5A14}"/>
              </a:ext>
            </a:extLst>
          </p:cNvPr>
          <p:cNvCxnSpPr/>
          <p:nvPr/>
        </p:nvCxnSpPr>
        <p:spPr>
          <a:xfrm>
            <a:off x="6614078" y="3651631"/>
            <a:ext cx="42588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58">
            <a:extLst>
              <a:ext uri="{FF2B5EF4-FFF2-40B4-BE49-F238E27FC236}">
                <a16:creationId xmlns:a16="http://schemas.microsoft.com/office/drawing/2014/main" xmlns="" id="{50F13D1A-1C7A-4D4C-93B1-2212C206AF5D}"/>
              </a:ext>
            </a:extLst>
          </p:cNvPr>
          <p:cNvSpPr txBox="1"/>
          <p:nvPr/>
        </p:nvSpPr>
        <p:spPr>
          <a:xfrm>
            <a:off x="6466698" y="4857240"/>
            <a:ext cx="553631" cy="711838"/>
          </a:xfrm>
          <a:prstGeom prst="rect">
            <a:avLst/>
          </a:prstGeom>
          <a:noFill/>
        </p:spPr>
        <p:txBody>
          <a:bodyPr wrap="square" lIns="49634" tIns="24817" rIns="49634" bIns="24817" rtlCol="0">
            <a:spAutoFit/>
          </a:bodyPr>
          <a:lstStyle/>
          <a:p>
            <a:r>
              <a:rPr lang="en-US" sz="4300" dirty="0">
                <a:solidFill>
                  <a:schemeClr val="bg1">
                    <a:lumMod val="50000"/>
                  </a:schemeClr>
                </a:solidFill>
                <a:latin typeface="+mj-lt"/>
              </a:rPr>
              <a:t>4.</a:t>
            </a:r>
            <a:endParaRPr lang="id-ID" sz="4300" dirty="0">
              <a:solidFill>
                <a:schemeClr val="bg1">
                  <a:lumMod val="50000"/>
                </a:schemeClr>
              </a:solidFill>
              <a:latin typeface="+mj-lt"/>
            </a:endParaRPr>
          </a:p>
        </p:txBody>
      </p:sp>
      <p:sp>
        <p:nvSpPr>
          <p:cNvPr id="15" name="Rectangle 19">
            <a:extLst>
              <a:ext uri="{FF2B5EF4-FFF2-40B4-BE49-F238E27FC236}">
                <a16:creationId xmlns:a16="http://schemas.microsoft.com/office/drawing/2014/main" xmlns="" id="{FC17207E-40A1-4236-B4A0-CFF20740A102}"/>
              </a:ext>
            </a:extLst>
          </p:cNvPr>
          <p:cNvSpPr/>
          <p:nvPr/>
        </p:nvSpPr>
        <p:spPr>
          <a:xfrm>
            <a:off x="6947787" y="4961968"/>
            <a:ext cx="3925109" cy="881115"/>
          </a:xfrm>
          <a:prstGeom prst="rect">
            <a:avLst/>
          </a:prstGeom>
        </p:spPr>
        <p:txBody>
          <a:bodyPr wrap="square" lIns="49634" tIns="24817" rIns="49634" bIns="24817">
            <a:spAutoFit/>
          </a:bodyPr>
          <a:lstStyle/>
          <a:p>
            <a:pPr>
              <a:lnSpc>
                <a:spcPct val="150000"/>
              </a:lnSpc>
            </a:pPr>
            <a:r>
              <a:rPr lang="zh-CN" altLang="en-US" sz="1200" dirty="0">
                <a:solidFill>
                  <a:schemeClr val="bg1">
                    <a:lumMod val="50000"/>
                  </a:schemeClr>
                </a:solidFill>
                <a:latin typeface="微软雅黑" pitchFamily="34" charset="-122"/>
                <a:ea typeface="微软雅黑" pitchFamily="34" charset="-122"/>
              </a:rPr>
              <a:t>在此框中选择粘贴，并选择只保留文字。您的内容打在这里，或者通过复制您的文本后，在此框您的内容打在这里，或者通过复制您的文本后，</a:t>
            </a:r>
            <a:endParaRPr lang="en-US" altLang="zh-CN" sz="1200" dirty="0">
              <a:solidFill>
                <a:schemeClr val="bg1">
                  <a:lumMod val="50000"/>
                </a:schemeClr>
              </a:solidFill>
              <a:latin typeface="微软雅黑" pitchFamily="34" charset="-122"/>
              <a:ea typeface="微软雅黑" pitchFamily="34" charset="-122"/>
            </a:endParaRPr>
          </a:p>
        </p:txBody>
      </p:sp>
      <p:cxnSp>
        <p:nvCxnSpPr>
          <p:cNvPr id="16" name="直接连接符 15">
            <a:extLst>
              <a:ext uri="{FF2B5EF4-FFF2-40B4-BE49-F238E27FC236}">
                <a16:creationId xmlns:a16="http://schemas.microsoft.com/office/drawing/2014/main" xmlns="" id="{CB66B539-7F11-48B4-8C32-2C0E28A26BFF}"/>
              </a:ext>
            </a:extLst>
          </p:cNvPr>
          <p:cNvCxnSpPr/>
          <p:nvPr/>
        </p:nvCxnSpPr>
        <p:spPr>
          <a:xfrm>
            <a:off x="6614078" y="4798222"/>
            <a:ext cx="42588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矩形 13">
            <a:extLst>
              <a:ext uri="{FF2B5EF4-FFF2-40B4-BE49-F238E27FC236}">
                <a16:creationId xmlns:a16="http://schemas.microsoft.com/office/drawing/2014/main" xmlns="" id="{9B583BC2-DD74-402E-952D-CA875EDC183E}"/>
              </a:ext>
            </a:extLst>
          </p:cNvPr>
          <p:cNvSpPr>
            <a:spLocks noChangeArrowheads="1"/>
          </p:cNvSpPr>
          <p:nvPr/>
        </p:nvSpPr>
        <p:spPr bwMode="auto">
          <a:xfrm>
            <a:off x="1969117" y="5369821"/>
            <a:ext cx="43453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800" dirty="0">
                <a:solidFill>
                  <a:schemeClr val="bg1">
                    <a:lumMod val="50000"/>
                  </a:schemeClr>
                </a:solidFill>
              </a:rPr>
              <a:t>Vestibulum ante ipsum primis in faucibus orci luctus et ultrices posuere cubilia CuraeVestibulum ante ipsum primis in faucibus orci luctus et ultrices posuere cubilia Curae</a:t>
            </a:r>
          </a:p>
          <a:p>
            <a:pPr eaLnBrk="1" hangingPunct="1"/>
            <a:r>
              <a:rPr lang="zh-CN" altLang="en-US" sz="800" dirty="0">
                <a:solidFill>
                  <a:schemeClr val="bg1">
                    <a:lumMod val="50000"/>
                  </a:schemeClr>
                </a:solidFill>
              </a:rPr>
              <a:t>Vestibulum ante ipsum primis in faucibus orci luctus et ultrices posuere cubilia Curae</a:t>
            </a:r>
          </a:p>
          <a:p>
            <a:pPr eaLnBrk="1" hangingPunct="1"/>
            <a:endParaRPr lang="zh-CN" altLang="en-US" sz="800" dirty="0">
              <a:solidFill>
                <a:schemeClr val="bg1">
                  <a:lumMod val="50000"/>
                </a:schemeClr>
              </a:solidFill>
            </a:endParaRPr>
          </a:p>
        </p:txBody>
      </p:sp>
      <p:sp>
        <p:nvSpPr>
          <p:cNvPr id="18" name="矩形 14">
            <a:extLst>
              <a:ext uri="{FF2B5EF4-FFF2-40B4-BE49-F238E27FC236}">
                <a16:creationId xmlns:a16="http://schemas.microsoft.com/office/drawing/2014/main" xmlns="" id="{BB227B7B-9DD0-48A7-BB71-00639939111F}"/>
              </a:ext>
            </a:extLst>
          </p:cNvPr>
          <p:cNvSpPr>
            <a:spLocks noChangeArrowheads="1"/>
          </p:cNvSpPr>
          <p:nvPr/>
        </p:nvSpPr>
        <p:spPr bwMode="auto">
          <a:xfrm>
            <a:off x="1922227" y="5069791"/>
            <a:ext cx="17308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a:solidFill>
                  <a:schemeClr val="bg1">
                    <a:lumMod val="50000"/>
                  </a:schemeClr>
                </a:solidFill>
              </a:rPr>
              <a:t>ADD YOUR TEXT</a:t>
            </a:r>
          </a:p>
        </p:txBody>
      </p:sp>
      <p:sp>
        <p:nvSpPr>
          <p:cNvPr id="19" name="椭圆 18">
            <a:extLst>
              <a:ext uri="{FF2B5EF4-FFF2-40B4-BE49-F238E27FC236}">
                <a16:creationId xmlns:a16="http://schemas.microsoft.com/office/drawing/2014/main" xmlns="" id="{4781EE36-853C-4A5C-8639-6722838A7E22}"/>
              </a:ext>
            </a:extLst>
          </p:cNvPr>
          <p:cNvSpPr/>
          <p:nvPr/>
        </p:nvSpPr>
        <p:spPr>
          <a:xfrm>
            <a:off x="1504114" y="5123493"/>
            <a:ext cx="381092" cy="3810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endParaRPr>
          </a:p>
        </p:txBody>
      </p:sp>
      <p:sp>
        <p:nvSpPr>
          <p:cNvPr id="20" name="Rectangle 30">
            <a:extLst>
              <a:ext uri="{FF2B5EF4-FFF2-40B4-BE49-F238E27FC236}">
                <a16:creationId xmlns:a16="http://schemas.microsoft.com/office/drawing/2014/main" xmlns="" id="{4E26B29A-F90D-4102-B945-D5779F5767C7}"/>
              </a:ext>
            </a:extLst>
          </p:cNvPr>
          <p:cNvSpPr/>
          <p:nvPr/>
        </p:nvSpPr>
        <p:spPr>
          <a:xfrm>
            <a:off x="1592499" y="1799376"/>
            <a:ext cx="4456958" cy="3200234"/>
          </a:xfrm>
          <a:prstGeom prst="rect">
            <a:avLst/>
          </a:prstGeom>
          <a:blipFill dpi="0" rotWithShape="1">
            <a:blip r:embed="rId3"/>
            <a:srcRect/>
            <a:tile tx="0" ty="0" sx="46000" sy="46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Tree>
    <p:extLst>
      <p:ext uri="{BB962C8B-B14F-4D97-AF65-F5344CB8AC3E}">
        <p14:creationId xmlns:p14="http://schemas.microsoft.com/office/powerpoint/2010/main" val="3858777675"/>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50"/>
                                        <p:tgtEl>
                                          <p:spTgt spid="18"/>
                                        </p:tgtEl>
                                      </p:cBhvr>
                                    </p:animEffect>
                                    <p:anim calcmode="lin" valueType="num">
                                      <p:cBhvr>
                                        <p:cTn id="13" dur="250" fill="hold"/>
                                        <p:tgtEl>
                                          <p:spTgt spid="18"/>
                                        </p:tgtEl>
                                        <p:attrNameLst>
                                          <p:attrName>ppt_x</p:attrName>
                                        </p:attrNameLst>
                                      </p:cBhvr>
                                      <p:tavLst>
                                        <p:tav tm="0">
                                          <p:val>
                                            <p:strVal val="#ppt_x"/>
                                          </p:val>
                                        </p:tav>
                                        <p:tav tm="100000">
                                          <p:val>
                                            <p:strVal val="#ppt_x"/>
                                          </p:val>
                                        </p:tav>
                                      </p:tavLst>
                                    </p:anim>
                                    <p:anim calcmode="lin" valueType="num">
                                      <p:cBhvr>
                                        <p:cTn id="14" dur="25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250"/>
                                        <p:tgtEl>
                                          <p:spTgt spid="19"/>
                                        </p:tgtEl>
                                      </p:cBhvr>
                                    </p:animEffect>
                                    <p:anim calcmode="lin" valueType="num">
                                      <p:cBhvr>
                                        <p:cTn id="19" dur="250" fill="hold"/>
                                        <p:tgtEl>
                                          <p:spTgt spid="19"/>
                                        </p:tgtEl>
                                        <p:attrNameLst>
                                          <p:attrName>ppt_x</p:attrName>
                                        </p:attrNameLst>
                                      </p:cBhvr>
                                      <p:tavLst>
                                        <p:tav tm="0">
                                          <p:val>
                                            <p:strVal val="#ppt_x"/>
                                          </p:val>
                                        </p:tav>
                                        <p:tav tm="100000">
                                          <p:val>
                                            <p:strVal val="#ppt_x"/>
                                          </p:val>
                                        </p:tav>
                                      </p:tavLst>
                                    </p:anim>
                                    <p:anim calcmode="lin" valueType="num">
                                      <p:cBhvr>
                                        <p:cTn id="20" dur="250" fill="hold"/>
                                        <p:tgtEl>
                                          <p:spTgt spid="1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anim calcmode="lin" valueType="num">
                                      <p:cBhvr>
                                        <p:cTn id="24" dur="500" fill="hold"/>
                                        <p:tgtEl>
                                          <p:spTgt spid="20"/>
                                        </p:tgtEl>
                                        <p:attrNameLst>
                                          <p:attrName>ppt_x</p:attrName>
                                        </p:attrNameLst>
                                      </p:cBhvr>
                                      <p:tavLst>
                                        <p:tav tm="0">
                                          <p:val>
                                            <p:strVal val="#ppt_x"/>
                                          </p:val>
                                        </p:tav>
                                        <p:tav tm="100000">
                                          <p:val>
                                            <p:strVal val="#ppt_x"/>
                                          </p:val>
                                        </p:tav>
                                      </p:tavLst>
                                    </p:anim>
                                    <p:anim calcmode="lin" valueType="num">
                                      <p:cBhvr>
                                        <p:cTn id="25" dur="500" fill="hold"/>
                                        <p:tgtEl>
                                          <p:spTgt spid="20"/>
                                        </p:tgtEl>
                                        <p:attrNameLst>
                                          <p:attrName>ppt_y</p:attrName>
                                        </p:attrNameLst>
                                      </p:cBhvr>
                                      <p:tavLst>
                                        <p:tav tm="0">
                                          <p:val>
                                            <p:strVal val="#ppt_y+.1"/>
                                          </p:val>
                                        </p:tav>
                                        <p:tav tm="100000">
                                          <p:val>
                                            <p:strVal val="#ppt_y"/>
                                          </p:val>
                                        </p:tav>
                                      </p:tavLst>
                                    </p:anim>
                                  </p:childTnLst>
                                </p:cTn>
                              </p:par>
                            </p:childTnLst>
                          </p:cTn>
                        </p:par>
                        <p:par>
                          <p:cTn id="26" fill="hold">
                            <p:stCondLst>
                              <p:cond delay="1250"/>
                            </p:stCondLst>
                            <p:childTnLst>
                              <p:par>
                                <p:cTn id="27" presetID="14" presetClass="entr" presetSubtype="1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par>
                          <p:cTn id="30" fill="hold">
                            <p:stCondLst>
                              <p:cond delay="1750"/>
                            </p:stCondLst>
                            <p:childTnLst>
                              <p:par>
                                <p:cTn id="31" presetID="1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p:tgtEl>
                                          <p:spTgt spid="7"/>
                                        </p:tgtEl>
                                        <p:attrNameLst>
                                          <p:attrName>ppt_y</p:attrName>
                                        </p:attrNameLst>
                                      </p:cBhvr>
                                      <p:tavLst>
                                        <p:tav tm="0">
                                          <p:val>
                                            <p:strVal val="#ppt_y+#ppt_h*1.125000"/>
                                          </p:val>
                                        </p:tav>
                                        <p:tav tm="100000">
                                          <p:val>
                                            <p:strVal val="#ppt_y"/>
                                          </p:val>
                                        </p:tav>
                                      </p:tavLst>
                                    </p:anim>
                                    <p:animEffect transition="in" filter="wipe(up)">
                                      <p:cBhvr>
                                        <p:cTn id="34" dur="500"/>
                                        <p:tgtEl>
                                          <p:spTgt spid="7"/>
                                        </p:tgtEl>
                                      </p:cBhvr>
                                    </p:animEffect>
                                  </p:childTnLst>
                                </p:cTn>
                              </p:par>
                            </p:childTnLst>
                          </p:cTn>
                        </p:par>
                        <p:par>
                          <p:cTn id="35" fill="hold">
                            <p:stCondLst>
                              <p:cond delay="2250"/>
                            </p:stCondLst>
                            <p:childTnLst>
                              <p:par>
                                <p:cTn id="36" presetID="12" presetClass="entr" presetSubtype="4"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p:tgtEl>
                                          <p:spTgt spid="12"/>
                                        </p:tgtEl>
                                        <p:attrNameLst>
                                          <p:attrName>ppt_y</p:attrName>
                                        </p:attrNameLst>
                                      </p:cBhvr>
                                      <p:tavLst>
                                        <p:tav tm="0">
                                          <p:val>
                                            <p:strVal val="#ppt_y+#ppt_h*1.125000"/>
                                          </p:val>
                                        </p:tav>
                                        <p:tav tm="100000">
                                          <p:val>
                                            <p:strVal val="#ppt_y"/>
                                          </p:val>
                                        </p:tav>
                                      </p:tavLst>
                                    </p:anim>
                                    <p:animEffect transition="in" filter="wipe(up)">
                                      <p:cBhvr>
                                        <p:cTn id="39" dur="500"/>
                                        <p:tgtEl>
                                          <p:spTgt spid="12"/>
                                        </p:tgtEl>
                                      </p:cBhvr>
                                    </p:animEffect>
                                  </p:childTnLst>
                                </p:cTn>
                              </p:par>
                            </p:childTnLst>
                          </p:cTn>
                        </p:par>
                        <p:par>
                          <p:cTn id="40" fill="hold">
                            <p:stCondLst>
                              <p:cond delay="2750"/>
                            </p:stCondLst>
                            <p:childTnLst>
                              <p:par>
                                <p:cTn id="41" presetID="14" presetClass="entr" presetSubtype="1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randombar(horizontal)">
                                      <p:cBhvr>
                                        <p:cTn id="43" dur="500"/>
                                        <p:tgtEl>
                                          <p:spTgt spid="8"/>
                                        </p:tgtEl>
                                      </p:cBhvr>
                                    </p:animEffect>
                                  </p:childTnLst>
                                </p:cTn>
                              </p:par>
                            </p:childTnLst>
                          </p:cTn>
                        </p:par>
                        <p:par>
                          <p:cTn id="44" fill="hold">
                            <p:stCondLst>
                              <p:cond delay="3250"/>
                            </p:stCondLst>
                            <p:childTnLst>
                              <p:par>
                                <p:cTn id="45" presetID="12" presetClass="entr" presetSubtype="4"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p:tgtEl>
                                          <p:spTgt spid="9"/>
                                        </p:tgtEl>
                                        <p:attrNameLst>
                                          <p:attrName>ppt_y</p:attrName>
                                        </p:attrNameLst>
                                      </p:cBhvr>
                                      <p:tavLst>
                                        <p:tav tm="0">
                                          <p:val>
                                            <p:strVal val="#ppt_y+#ppt_h*1.125000"/>
                                          </p:val>
                                        </p:tav>
                                        <p:tav tm="100000">
                                          <p:val>
                                            <p:strVal val="#ppt_y"/>
                                          </p:val>
                                        </p:tav>
                                      </p:tavLst>
                                    </p:anim>
                                    <p:animEffect transition="in" filter="wipe(up)">
                                      <p:cBhvr>
                                        <p:cTn id="48" dur="500"/>
                                        <p:tgtEl>
                                          <p:spTgt spid="9"/>
                                        </p:tgtEl>
                                      </p:cBhvr>
                                    </p:animEffect>
                                  </p:childTnLst>
                                </p:cTn>
                              </p:par>
                            </p:childTnLst>
                          </p:cTn>
                        </p:par>
                        <p:par>
                          <p:cTn id="49" fill="hold">
                            <p:stCondLst>
                              <p:cond delay="3750"/>
                            </p:stCondLst>
                            <p:childTnLst>
                              <p:par>
                                <p:cTn id="50" presetID="12" presetClass="entr" presetSubtype="4"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p:tgtEl>
                                          <p:spTgt spid="13"/>
                                        </p:tgtEl>
                                        <p:attrNameLst>
                                          <p:attrName>ppt_y</p:attrName>
                                        </p:attrNameLst>
                                      </p:cBhvr>
                                      <p:tavLst>
                                        <p:tav tm="0">
                                          <p:val>
                                            <p:strVal val="#ppt_y+#ppt_h*1.125000"/>
                                          </p:val>
                                        </p:tav>
                                        <p:tav tm="100000">
                                          <p:val>
                                            <p:strVal val="#ppt_y"/>
                                          </p:val>
                                        </p:tav>
                                      </p:tavLst>
                                    </p:anim>
                                    <p:animEffect transition="in" filter="wipe(up)">
                                      <p:cBhvr>
                                        <p:cTn id="53" dur="500"/>
                                        <p:tgtEl>
                                          <p:spTgt spid="13"/>
                                        </p:tgtEl>
                                      </p:cBhvr>
                                    </p:animEffect>
                                  </p:childTnLst>
                                </p:cTn>
                              </p:par>
                            </p:childTnLst>
                          </p:cTn>
                        </p:par>
                        <p:par>
                          <p:cTn id="54" fill="hold">
                            <p:stCondLst>
                              <p:cond delay="4250"/>
                            </p:stCondLst>
                            <p:childTnLst>
                              <p:par>
                                <p:cTn id="55" presetID="14" presetClass="entr" presetSubtype="10"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randombar(horizontal)">
                                      <p:cBhvr>
                                        <p:cTn id="57" dur="500"/>
                                        <p:tgtEl>
                                          <p:spTgt spid="10"/>
                                        </p:tgtEl>
                                      </p:cBhvr>
                                    </p:animEffect>
                                  </p:childTnLst>
                                </p:cTn>
                              </p:par>
                            </p:childTnLst>
                          </p:cTn>
                        </p:par>
                        <p:par>
                          <p:cTn id="58" fill="hold">
                            <p:stCondLst>
                              <p:cond delay="4750"/>
                            </p:stCondLst>
                            <p:childTnLst>
                              <p:par>
                                <p:cTn id="59" presetID="12" presetClass="entr" presetSubtype="4"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p:tgtEl>
                                          <p:spTgt spid="11"/>
                                        </p:tgtEl>
                                        <p:attrNameLst>
                                          <p:attrName>ppt_y</p:attrName>
                                        </p:attrNameLst>
                                      </p:cBhvr>
                                      <p:tavLst>
                                        <p:tav tm="0">
                                          <p:val>
                                            <p:strVal val="#ppt_y+#ppt_h*1.125000"/>
                                          </p:val>
                                        </p:tav>
                                        <p:tav tm="100000">
                                          <p:val>
                                            <p:strVal val="#ppt_y"/>
                                          </p:val>
                                        </p:tav>
                                      </p:tavLst>
                                    </p:anim>
                                    <p:animEffect transition="in" filter="wipe(up)">
                                      <p:cBhvr>
                                        <p:cTn id="62" dur="500"/>
                                        <p:tgtEl>
                                          <p:spTgt spid="11"/>
                                        </p:tgtEl>
                                      </p:cBhvr>
                                    </p:animEffect>
                                  </p:childTnLst>
                                </p:cTn>
                              </p:par>
                            </p:childTnLst>
                          </p:cTn>
                        </p:par>
                        <p:par>
                          <p:cTn id="63" fill="hold">
                            <p:stCondLst>
                              <p:cond delay="5250"/>
                            </p:stCondLst>
                            <p:childTnLst>
                              <p:par>
                                <p:cTn id="64" presetID="12" presetClass="entr" presetSubtype="4" fill="hold"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p:tgtEl>
                                          <p:spTgt spid="16"/>
                                        </p:tgtEl>
                                        <p:attrNameLst>
                                          <p:attrName>ppt_y</p:attrName>
                                        </p:attrNameLst>
                                      </p:cBhvr>
                                      <p:tavLst>
                                        <p:tav tm="0">
                                          <p:val>
                                            <p:strVal val="#ppt_y+#ppt_h*1.125000"/>
                                          </p:val>
                                        </p:tav>
                                        <p:tav tm="100000">
                                          <p:val>
                                            <p:strVal val="#ppt_y"/>
                                          </p:val>
                                        </p:tav>
                                      </p:tavLst>
                                    </p:anim>
                                    <p:animEffect transition="in" filter="wipe(up)">
                                      <p:cBhvr>
                                        <p:cTn id="67" dur="500"/>
                                        <p:tgtEl>
                                          <p:spTgt spid="16"/>
                                        </p:tgtEl>
                                      </p:cBhvr>
                                    </p:animEffect>
                                  </p:childTnLst>
                                </p:cTn>
                              </p:par>
                            </p:childTnLst>
                          </p:cTn>
                        </p:par>
                        <p:par>
                          <p:cTn id="68" fill="hold">
                            <p:stCondLst>
                              <p:cond delay="5750"/>
                            </p:stCondLst>
                            <p:childTnLst>
                              <p:par>
                                <p:cTn id="69" presetID="14" presetClass="entr" presetSubtype="1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randombar(horizontal)">
                                      <p:cBhvr>
                                        <p:cTn id="71" dur="500"/>
                                        <p:tgtEl>
                                          <p:spTgt spid="14"/>
                                        </p:tgtEl>
                                      </p:cBhvr>
                                    </p:animEffect>
                                  </p:childTnLst>
                                </p:cTn>
                              </p:par>
                            </p:childTnLst>
                          </p:cTn>
                        </p:par>
                        <p:par>
                          <p:cTn id="72" fill="hold">
                            <p:stCondLst>
                              <p:cond delay="6250"/>
                            </p:stCondLst>
                            <p:childTnLst>
                              <p:par>
                                <p:cTn id="73" presetID="12" presetClass="entr" presetSubtype="4"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p:tgtEl>
                                          <p:spTgt spid="15"/>
                                        </p:tgtEl>
                                        <p:attrNameLst>
                                          <p:attrName>ppt_y</p:attrName>
                                        </p:attrNameLst>
                                      </p:cBhvr>
                                      <p:tavLst>
                                        <p:tav tm="0">
                                          <p:val>
                                            <p:strVal val="#ppt_y+#ppt_h*1.125000"/>
                                          </p:val>
                                        </p:tav>
                                        <p:tav tm="100000">
                                          <p:val>
                                            <p:strVal val="#ppt_y"/>
                                          </p:val>
                                        </p:tav>
                                      </p:tavLst>
                                    </p:anim>
                                    <p:animEffect transition="in" filter="wipe(up)">
                                      <p:cBhvr>
                                        <p:cTn id="76" dur="500"/>
                                        <p:tgtEl>
                                          <p:spTgt spid="15"/>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250"/>
                                        <p:tgtEl>
                                          <p:spTgt spid="17"/>
                                        </p:tgtEl>
                                      </p:cBhvr>
                                    </p:animEffect>
                                    <p:anim calcmode="lin" valueType="num">
                                      <p:cBhvr>
                                        <p:cTn id="81" dur="250" fill="hold"/>
                                        <p:tgtEl>
                                          <p:spTgt spid="17"/>
                                        </p:tgtEl>
                                        <p:attrNameLst>
                                          <p:attrName>ppt_x</p:attrName>
                                        </p:attrNameLst>
                                      </p:cBhvr>
                                      <p:tavLst>
                                        <p:tav tm="0">
                                          <p:val>
                                            <p:strVal val="#ppt_x"/>
                                          </p:val>
                                        </p:tav>
                                        <p:tav tm="100000">
                                          <p:val>
                                            <p:strVal val="#ppt_x"/>
                                          </p:val>
                                        </p:tav>
                                      </p:tavLst>
                                    </p:anim>
                                    <p:anim calcmode="lin" valueType="num">
                                      <p:cBhvr>
                                        <p:cTn id="82" dur="2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4" grpId="0"/>
      <p:bldP spid="15" grpId="0"/>
      <p:bldP spid="17" grpId="0"/>
      <p:bldP spid="18" grpId="0"/>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221BB330-C659-4041-8497-81889502ABCF}"/>
              </a:ext>
            </a:extLst>
          </p:cNvPr>
          <p:cNvGrpSpPr/>
          <p:nvPr/>
        </p:nvGrpSpPr>
        <p:grpSpPr>
          <a:xfrm>
            <a:off x="963138" y="247650"/>
            <a:ext cx="3255324" cy="750249"/>
            <a:chOff x="1143155" y="278633"/>
            <a:chExt cx="3255324" cy="750249"/>
          </a:xfrm>
        </p:grpSpPr>
        <p:sp>
          <p:nvSpPr>
            <p:cNvPr id="4" name="TextBox 8">
              <a:extLst>
                <a:ext uri="{FF2B5EF4-FFF2-40B4-BE49-F238E27FC236}">
                  <a16:creationId xmlns:a16="http://schemas.microsoft.com/office/drawing/2014/main" xmlns=""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latin typeface="叶根友行书繁" panose="02010601030101010101" pitchFamily="2" charset="-122"/>
                  <a:ea typeface="叶根友行书繁" panose="02010601030101010101" pitchFamily="2" charset="-122"/>
                  <a:sym typeface="Arial" panose="020B0604020202020204" pitchFamily="34" charset="0"/>
                </a:rPr>
                <a:t>加入标题描述</a:t>
              </a:r>
            </a:p>
          </p:txBody>
        </p:sp>
        <p:sp>
          <p:nvSpPr>
            <p:cNvPr id="5" name="TextBox 8">
              <a:extLst>
                <a:ext uri="{FF2B5EF4-FFF2-40B4-BE49-F238E27FC236}">
                  <a16:creationId xmlns:a16="http://schemas.microsoft.com/office/drawing/2014/main" xmlns=""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200"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 name="组合 5">
            <a:extLst>
              <a:ext uri="{FF2B5EF4-FFF2-40B4-BE49-F238E27FC236}">
                <a16:creationId xmlns:a16="http://schemas.microsoft.com/office/drawing/2014/main" xmlns="" id="{D2462AD1-9542-471E-B00E-43A4B60B737C}"/>
              </a:ext>
            </a:extLst>
          </p:cNvPr>
          <p:cNvGrpSpPr/>
          <p:nvPr/>
        </p:nvGrpSpPr>
        <p:grpSpPr>
          <a:xfrm>
            <a:off x="6693329" y="1596775"/>
            <a:ext cx="4177728" cy="4362216"/>
            <a:chOff x="4063354" y="1787807"/>
            <a:chExt cx="3796678" cy="3964344"/>
          </a:xfrm>
          <a:solidFill>
            <a:schemeClr val="tx1"/>
          </a:solidFill>
        </p:grpSpPr>
        <p:sp>
          <p:nvSpPr>
            <p:cNvPr id="7" name="TextBox 34">
              <a:extLst>
                <a:ext uri="{FF2B5EF4-FFF2-40B4-BE49-F238E27FC236}">
                  <a16:creationId xmlns:a16="http://schemas.microsoft.com/office/drawing/2014/main" xmlns="" id="{F40A2E64-2154-4528-BFD8-6B2F84705D5B}"/>
                </a:ext>
              </a:extLst>
            </p:cNvPr>
            <p:cNvSpPr txBox="1"/>
            <p:nvPr/>
          </p:nvSpPr>
          <p:spPr>
            <a:xfrm>
              <a:off x="6724901" y="3453623"/>
              <a:ext cx="950293" cy="656540"/>
            </a:xfrm>
            <a:prstGeom prst="rect">
              <a:avLst/>
            </a:prstGeom>
            <a:noFill/>
          </p:spPr>
          <p:txBody>
            <a:bodyPr wrap="square" lIns="0" tIns="0" rIns="0" bIns="0" rtlCol="0">
              <a:spAutoFit/>
            </a:bodyPr>
            <a:lstStyle/>
            <a:p>
              <a:pPr defTabSz="1218895" fontAlgn="auto">
                <a:spcBef>
                  <a:spcPts val="0"/>
                </a:spcBef>
                <a:spcAft>
                  <a:spcPts val="0"/>
                </a:spcAft>
                <a:defRPr/>
              </a:pPr>
              <a:r>
                <a:rPr lang="zh-CN" altLang="en-US" sz="2000" kern="0" dirty="0">
                  <a:solidFill>
                    <a:schemeClr val="bg1">
                      <a:lumMod val="50000"/>
                    </a:schemeClr>
                  </a:solidFill>
                  <a:latin typeface="微软雅黑" pitchFamily="34" charset="-122"/>
                  <a:ea typeface="微软雅黑" pitchFamily="34" charset="-122"/>
                </a:rPr>
                <a:t>文字</a:t>
              </a:r>
              <a:endParaRPr lang="en-US" altLang="zh-CN" sz="2000" kern="0" dirty="0">
                <a:solidFill>
                  <a:schemeClr val="bg1">
                    <a:lumMod val="50000"/>
                  </a:schemeClr>
                </a:solidFill>
                <a:latin typeface="微软雅黑" pitchFamily="34" charset="-122"/>
                <a:ea typeface="微软雅黑" pitchFamily="34" charset="-122"/>
              </a:endParaRPr>
            </a:p>
            <a:p>
              <a:pPr defTabSz="1218895" fontAlgn="auto">
                <a:spcBef>
                  <a:spcPts val="0"/>
                </a:spcBef>
                <a:spcAft>
                  <a:spcPts val="0"/>
                </a:spcAft>
                <a:defRPr/>
              </a:pPr>
              <a:r>
                <a:rPr lang="zh-CN" altLang="en-US" sz="2000" kern="0" dirty="0">
                  <a:solidFill>
                    <a:schemeClr val="bg1">
                      <a:lumMod val="50000"/>
                    </a:schemeClr>
                  </a:solidFill>
                  <a:latin typeface="微软雅黑" pitchFamily="34" charset="-122"/>
                  <a:ea typeface="微软雅黑" pitchFamily="34" charset="-122"/>
                </a:rPr>
                <a:t>内容</a:t>
              </a:r>
            </a:p>
          </p:txBody>
        </p:sp>
        <p:sp>
          <p:nvSpPr>
            <p:cNvPr id="8" name="矩形 2">
              <a:extLst>
                <a:ext uri="{FF2B5EF4-FFF2-40B4-BE49-F238E27FC236}">
                  <a16:creationId xmlns:a16="http://schemas.microsoft.com/office/drawing/2014/main" xmlns="" id="{B0A92E63-8434-4E29-8057-174D713661CB}"/>
                </a:ext>
              </a:extLst>
            </p:cNvPr>
            <p:cNvSpPr/>
            <p:nvPr/>
          </p:nvSpPr>
          <p:spPr>
            <a:xfrm rot="2700000">
              <a:off x="5748200"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grpFill/>
            <a:ln w="25400" cap="flat" cmpd="sng" algn="ctr">
              <a:noFill/>
              <a:prstDash val="solid"/>
            </a:ln>
            <a:effectLst/>
          </p:spPr>
          <p:txBody>
            <a:bodyPr lIns="121890" tIns="60945" rIns="121890" bIns="60945" rtlCol="0" anchor="ctr"/>
            <a:lstStyle/>
            <a:p>
              <a:pPr defTabSz="1218895" fontAlgn="auto">
                <a:spcBef>
                  <a:spcPts val="0"/>
                </a:spcBef>
                <a:spcAft>
                  <a:spcPts val="0"/>
                </a:spcAft>
                <a:defRPr/>
              </a:pPr>
              <a:endParaRPr lang="zh-CN" altLang="en-US" sz="2000" b="0" kern="0">
                <a:solidFill>
                  <a:sysClr val="window" lastClr="FFFFFF"/>
                </a:solidFill>
                <a:latin typeface="Calibri"/>
                <a:ea typeface="宋体"/>
              </a:endParaRPr>
            </a:p>
          </p:txBody>
        </p:sp>
        <p:sp>
          <p:nvSpPr>
            <p:cNvPr id="9" name="矩形 2">
              <a:extLst>
                <a:ext uri="{FF2B5EF4-FFF2-40B4-BE49-F238E27FC236}">
                  <a16:creationId xmlns:a16="http://schemas.microsoft.com/office/drawing/2014/main" xmlns="" id="{58D5501C-165E-4E89-B0CA-91948657ECDC}"/>
                </a:ext>
              </a:extLst>
            </p:cNvPr>
            <p:cNvSpPr/>
            <p:nvPr/>
          </p:nvSpPr>
          <p:spPr>
            <a:xfrm rot="2700000">
              <a:off x="4063115"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grpFill/>
            <a:ln w="25400" cap="flat" cmpd="sng" algn="ctr">
              <a:noFill/>
              <a:prstDash val="solid"/>
            </a:ln>
            <a:effectLst/>
          </p:spPr>
          <p:txBody>
            <a:bodyPr lIns="121890" tIns="60945" rIns="121890" bIns="60945" rtlCol="0" anchor="ctr"/>
            <a:lstStyle/>
            <a:p>
              <a:pPr defTabSz="1218895" fontAlgn="auto">
                <a:spcBef>
                  <a:spcPts val="0"/>
                </a:spcBef>
                <a:spcAft>
                  <a:spcPts val="0"/>
                </a:spcAft>
                <a:defRPr/>
              </a:pPr>
              <a:endParaRPr lang="zh-CN" altLang="en-US" sz="2000" b="0" kern="0">
                <a:solidFill>
                  <a:sysClr val="window" lastClr="FFFFFF"/>
                </a:solidFill>
                <a:latin typeface="Calibri"/>
                <a:ea typeface="宋体"/>
              </a:endParaRPr>
            </a:p>
          </p:txBody>
        </p:sp>
        <p:sp>
          <p:nvSpPr>
            <p:cNvPr id="10" name="TextBox 37">
              <a:extLst>
                <a:ext uri="{FF2B5EF4-FFF2-40B4-BE49-F238E27FC236}">
                  <a16:creationId xmlns:a16="http://schemas.microsoft.com/office/drawing/2014/main" xmlns="" id="{D4F26D1D-4F13-4FCA-B658-FF80C1D582EF}"/>
                </a:ext>
              </a:extLst>
            </p:cNvPr>
            <p:cNvSpPr txBox="1"/>
            <p:nvPr/>
          </p:nvSpPr>
          <p:spPr>
            <a:xfrm>
              <a:off x="4431940" y="3433557"/>
              <a:ext cx="950293" cy="656540"/>
            </a:xfrm>
            <a:prstGeom prst="rect">
              <a:avLst/>
            </a:prstGeom>
            <a:noFill/>
          </p:spPr>
          <p:txBody>
            <a:bodyPr wrap="square" lIns="0" tIns="0" rIns="0" bIns="0" rtlCol="0">
              <a:spAutoFit/>
            </a:bodyPr>
            <a:lstStyle/>
            <a:p>
              <a:pPr defTabSz="1218895" fontAlgn="auto">
                <a:spcBef>
                  <a:spcPts val="0"/>
                </a:spcBef>
                <a:spcAft>
                  <a:spcPts val="0"/>
                </a:spcAft>
                <a:defRPr/>
              </a:pPr>
              <a:r>
                <a:rPr lang="zh-CN" altLang="en-US" sz="2000" kern="0" dirty="0">
                  <a:solidFill>
                    <a:schemeClr val="bg1">
                      <a:lumMod val="50000"/>
                    </a:schemeClr>
                  </a:solidFill>
                  <a:latin typeface="微软雅黑" pitchFamily="34" charset="-122"/>
                  <a:ea typeface="微软雅黑" pitchFamily="34" charset="-122"/>
                </a:rPr>
                <a:t>文字</a:t>
              </a:r>
              <a:endParaRPr lang="en-US" altLang="zh-CN" sz="2000" kern="0" dirty="0">
                <a:solidFill>
                  <a:schemeClr val="bg1">
                    <a:lumMod val="50000"/>
                  </a:schemeClr>
                </a:solidFill>
                <a:latin typeface="微软雅黑" pitchFamily="34" charset="-122"/>
                <a:ea typeface="微软雅黑" pitchFamily="34" charset="-122"/>
              </a:endParaRPr>
            </a:p>
            <a:p>
              <a:pPr defTabSz="1218895" fontAlgn="auto">
                <a:spcBef>
                  <a:spcPts val="0"/>
                </a:spcBef>
                <a:spcAft>
                  <a:spcPts val="0"/>
                </a:spcAft>
                <a:defRPr/>
              </a:pPr>
              <a:r>
                <a:rPr lang="zh-CN" altLang="en-US" sz="2000" kern="0" dirty="0">
                  <a:solidFill>
                    <a:schemeClr val="bg1">
                      <a:lumMod val="50000"/>
                    </a:schemeClr>
                  </a:solidFill>
                  <a:latin typeface="微软雅黑" pitchFamily="34" charset="-122"/>
                  <a:ea typeface="微软雅黑" pitchFamily="34" charset="-122"/>
                </a:rPr>
                <a:t>内容</a:t>
              </a:r>
            </a:p>
          </p:txBody>
        </p:sp>
        <p:sp>
          <p:nvSpPr>
            <p:cNvPr id="11" name="矩形 10">
              <a:extLst>
                <a:ext uri="{FF2B5EF4-FFF2-40B4-BE49-F238E27FC236}">
                  <a16:creationId xmlns:a16="http://schemas.microsoft.com/office/drawing/2014/main" xmlns="" id="{96D60EEC-F20E-4B78-BE8B-7B18B92FAAE4}"/>
                </a:ext>
              </a:extLst>
            </p:cNvPr>
            <p:cNvSpPr/>
            <p:nvPr/>
          </p:nvSpPr>
          <p:spPr>
            <a:xfrm rot="2700000">
              <a:off x="5681996" y="1787870"/>
              <a:ext cx="559394" cy="559267"/>
            </a:xfrm>
            <a:prstGeom prst="rect">
              <a:avLst/>
            </a:prstGeom>
            <a:grpFill/>
            <a:ln w="25400" cap="flat" cmpd="sng" algn="ctr">
              <a:noFill/>
              <a:prstDash val="solid"/>
            </a:ln>
            <a:effectLst/>
          </p:spPr>
          <p:txBody>
            <a:bodyPr lIns="121890" tIns="60945" rIns="121890" bIns="60945" rtlCol="0" anchor="ctr"/>
            <a:lstStyle/>
            <a:p>
              <a:pPr defTabSz="1218895" fontAlgn="auto">
                <a:spcBef>
                  <a:spcPts val="0"/>
                </a:spcBef>
                <a:spcAft>
                  <a:spcPts val="0"/>
                </a:spcAft>
                <a:defRPr/>
              </a:pPr>
              <a:endParaRPr lang="zh-CN" altLang="en-US" sz="2000" b="0" kern="0">
                <a:solidFill>
                  <a:sysClr val="window" lastClr="FFFFFF"/>
                </a:solidFill>
                <a:latin typeface="Calibri"/>
                <a:ea typeface="宋体"/>
              </a:endParaRPr>
            </a:p>
          </p:txBody>
        </p:sp>
        <p:sp>
          <p:nvSpPr>
            <p:cNvPr id="12" name="矩形 11">
              <a:extLst>
                <a:ext uri="{FF2B5EF4-FFF2-40B4-BE49-F238E27FC236}">
                  <a16:creationId xmlns:a16="http://schemas.microsoft.com/office/drawing/2014/main" xmlns="" id="{ACD9048A-6365-4989-874C-948F1A236F84}"/>
                </a:ext>
              </a:extLst>
            </p:cNvPr>
            <p:cNvSpPr/>
            <p:nvPr/>
          </p:nvSpPr>
          <p:spPr>
            <a:xfrm rot="2700000">
              <a:off x="5681996" y="5192820"/>
              <a:ext cx="559394" cy="559267"/>
            </a:xfrm>
            <a:prstGeom prst="rect">
              <a:avLst/>
            </a:prstGeom>
            <a:grpFill/>
            <a:ln w="25400" cap="flat" cmpd="sng" algn="ctr">
              <a:noFill/>
              <a:prstDash val="solid"/>
            </a:ln>
            <a:effectLst/>
          </p:spPr>
          <p:txBody>
            <a:bodyPr lIns="121890" tIns="60945" rIns="121890" bIns="60945" rtlCol="0" anchor="ctr"/>
            <a:lstStyle/>
            <a:p>
              <a:pPr defTabSz="1218895" fontAlgn="auto">
                <a:spcBef>
                  <a:spcPts val="0"/>
                </a:spcBef>
                <a:spcAft>
                  <a:spcPts val="0"/>
                </a:spcAft>
                <a:defRPr/>
              </a:pPr>
              <a:endParaRPr lang="zh-CN" altLang="en-US" sz="2000" b="0" kern="0">
                <a:solidFill>
                  <a:sysClr val="window" lastClr="FFFFFF"/>
                </a:solidFill>
                <a:latin typeface="Calibri"/>
                <a:ea typeface="宋体"/>
              </a:endParaRPr>
            </a:p>
          </p:txBody>
        </p:sp>
      </p:grpSp>
      <p:sp>
        <p:nvSpPr>
          <p:cNvPr id="13" name="矩形 12">
            <a:extLst>
              <a:ext uri="{FF2B5EF4-FFF2-40B4-BE49-F238E27FC236}">
                <a16:creationId xmlns:a16="http://schemas.microsoft.com/office/drawing/2014/main" xmlns="" id="{2E4B0172-0C68-441E-8DC7-F4C23FBDBA3A}"/>
              </a:ext>
            </a:extLst>
          </p:cNvPr>
          <p:cNvSpPr/>
          <p:nvPr/>
        </p:nvSpPr>
        <p:spPr>
          <a:xfrm>
            <a:off x="1006603" y="1743642"/>
            <a:ext cx="4852269" cy="409380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4" name="矩形 7">
            <a:extLst>
              <a:ext uri="{FF2B5EF4-FFF2-40B4-BE49-F238E27FC236}">
                <a16:creationId xmlns:a16="http://schemas.microsoft.com/office/drawing/2014/main" xmlns="" id="{7441885F-E6E9-4133-980B-CAEF3260B7D0}"/>
              </a:ext>
            </a:extLst>
          </p:cNvPr>
          <p:cNvSpPr>
            <a:spLocks noChangeArrowheads="1"/>
          </p:cNvSpPr>
          <p:nvPr/>
        </p:nvSpPr>
        <p:spPr bwMode="auto">
          <a:xfrm>
            <a:off x="1273667" y="3769570"/>
            <a:ext cx="427906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200" dirty="0">
                <a:solidFill>
                  <a:schemeClr val="bg1">
                    <a:lumMod val="50000"/>
                  </a:schemeClr>
                </a:solidFill>
              </a:rPr>
              <a:t>此处添加详细文本描述，建议与标题相关并符合整体语言风格，语言描述尽量简洁生动。尽量将每页幻灯片的字数控制在  </a:t>
            </a:r>
            <a:r>
              <a:rPr lang="en-US" altLang="zh-CN" sz="1200" dirty="0">
                <a:solidFill>
                  <a:schemeClr val="bg1">
                    <a:lumMod val="50000"/>
                  </a:schemeClr>
                </a:solidFill>
              </a:rPr>
              <a:t>200</a:t>
            </a:r>
            <a:r>
              <a:rPr lang="zh-CN" altLang="en-US" sz="1200" dirty="0">
                <a:solidFill>
                  <a:schemeClr val="bg1">
                    <a:lumMod val="50000"/>
                  </a:schemeClr>
                </a:solidFill>
              </a:rPr>
              <a:t>字以内此处添加详细文本描述，建议与标题相关并符合整体语言风格，语言描述尽量简洁生动。尽量将每页幻灯片的字数控制在  </a:t>
            </a:r>
            <a:r>
              <a:rPr lang="en-US" altLang="zh-CN" sz="1200" dirty="0">
                <a:solidFill>
                  <a:schemeClr val="bg1">
                    <a:lumMod val="50000"/>
                  </a:schemeClr>
                </a:solidFill>
              </a:rPr>
              <a:t>200</a:t>
            </a:r>
            <a:r>
              <a:rPr lang="zh-CN" altLang="en-US" sz="1200" dirty="0">
                <a:solidFill>
                  <a:schemeClr val="bg1">
                    <a:lumMod val="50000"/>
                  </a:schemeClr>
                </a:solidFill>
              </a:rPr>
              <a:t>字以内此处添加详细文本描述，建议与标题相关并符合整体语言风格，语言描述尽量简洁生动。</a:t>
            </a:r>
          </a:p>
        </p:txBody>
      </p:sp>
      <p:sp>
        <p:nvSpPr>
          <p:cNvPr id="15" name="矩形 8">
            <a:extLst>
              <a:ext uri="{FF2B5EF4-FFF2-40B4-BE49-F238E27FC236}">
                <a16:creationId xmlns:a16="http://schemas.microsoft.com/office/drawing/2014/main" xmlns="" id="{480BBF6F-6AAD-41FA-B088-502922DCE9AC}"/>
              </a:ext>
            </a:extLst>
          </p:cNvPr>
          <p:cNvSpPr>
            <a:spLocks noChangeArrowheads="1"/>
          </p:cNvSpPr>
          <p:nvPr/>
        </p:nvSpPr>
        <p:spPr bwMode="auto">
          <a:xfrm>
            <a:off x="1253489" y="2353223"/>
            <a:ext cx="452738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dirty="0">
                <a:solidFill>
                  <a:schemeClr val="bg1">
                    <a:lumMod val="50000"/>
                  </a:schemeClr>
                </a:solidFill>
              </a:rPr>
              <a:t>VEHICULANULLA QUIS LOREM UT LIBERO MALESUADA FEUGIATMALESUADA FEUGIAT</a:t>
            </a:r>
          </a:p>
          <a:p>
            <a:pPr eaLnBrk="1" hangingPunct="1"/>
            <a:endParaRPr lang="zh-CN" altLang="en-US" dirty="0">
              <a:solidFill>
                <a:schemeClr val="bg1">
                  <a:lumMod val="50000"/>
                </a:schemeClr>
              </a:solidFill>
            </a:endParaRPr>
          </a:p>
        </p:txBody>
      </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nodePh="1">
                                  <p:stCondLst>
                                    <p:cond delay="0"/>
                                  </p:stCondLst>
                                  <p:endCondLst>
                                    <p:cond evt="begin" delay="0">
                                      <p:tn val="16"/>
                                    </p:cond>
                                  </p:end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221BB330-C659-4041-8497-81889502ABCF}"/>
              </a:ext>
            </a:extLst>
          </p:cNvPr>
          <p:cNvGrpSpPr/>
          <p:nvPr/>
        </p:nvGrpSpPr>
        <p:grpSpPr>
          <a:xfrm>
            <a:off x="963138" y="247650"/>
            <a:ext cx="3255324" cy="750249"/>
            <a:chOff x="1143155" y="278633"/>
            <a:chExt cx="3255324" cy="750249"/>
          </a:xfrm>
        </p:grpSpPr>
        <p:sp>
          <p:nvSpPr>
            <p:cNvPr id="4" name="TextBox 8">
              <a:extLst>
                <a:ext uri="{FF2B5EF4-FFF2-40B4-BE49-F238E27FC236}">
                  <a16:creationId xmlns:a16="http://schemas.microsoft.com/office/drawing/2014/main" xmlns=""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latin typeface="叶根友行书繁" panose="02010601030101010101" pitchFamily="2" charset="-122"/>
                  <a:ea typeface="叶根友行书繁" panose="02010601030101010101" pitchFamily="2" charset="-122"/>
                  <a:sym typeface="Arial" panose="020B0604020202020204" pitchFamily="34" charset="0"/>
                </a:rPr>
                <a:t>加入标题描述</a:t>
              </a:r>
            </a:p>
          </p:txBody>
        </p:sp>
        <p:sp>
          <p:nvSpPr>
            <p:cNvPr id="5" name="TextBox 8">
              <a:extLst>
                <a:ext uri="{FF2B5EF4-FFF2-40B4-BE49-F238E27FC236}">
                  <a16:creationId xmlns:a16="http://schemas.microsoft.com/office/drawing/2014/main" xmlns=""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200"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 name="组合 5">
            <a:extLst>
              <a:ext uri="{FF2B5EF4-FFF2-40B4-BE49-F238E27FC236}">
                <a16:creationId xmlns:a16="http://schemas.microsoft.com/office/drawing/2014/main" xmlns="" id="{285DA845-C8CC-4B43-9387-9F8238F14C70}"/>
              </a:ext>
            </a:extLst>
          </p:cNvPr>
          <p:cNvGrpSpPr/>
          <p:nvPr/>
        </p:nvGrpSpPr>
        <p:grpSpPr>
          <a:xfrm flipH="1">
            <a:off x="1565729" y="1591018"/>
            <a:ext cx="9131300" cy="4285354"/>
            <a:chOff x="4451635" y="2076182"/>
            <a:chExt cx="6801698" cy="4044937"/>
          </a:xfrm>
        </p:grpSpPr>
        <p:sp>
          <p:nvSpPr>
            <p:cNvPr id="7" name="矩形 6">
              <a:extLst>
                <a:ext uri="{FF2B5EF4-FFF2-40B4-BE49-F238E27FC236}">
                  <a16:creationId xmlns:a16="http://schemas.microsoft.com/office/drawing/2014/main" xmlns="" id="{C811275E-15C7-48CE-8F53-A118D78525C4}"/>
                </a:ext>
              </a:extLst>
            </p:cNvPr>
            <p:cNvSpPr/>
            <p:nvPr/>
          </p:nvSpPr>
          <p:spPr>
            <a:xfrm>
              <a:off x="4451635" y="2076182"/>
              <a:ext cx="3370291" cy="1978361"/>
            </a:xfrm>
            <a:prstGeom prst="rect">
              <a:avLst/>
            </a:prstGeom>
            <a:blipFill dpi="0" rotWithShape="1">
              <a:blip r:embed="rId3"/>
              <a:srcRect/>
              <a:tile tx="0" ty="0" sx="27000" sy="27000" flip="none" algn="ctr"/>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dirty="0">
                <a:solidFill>
                  <a:prstClr val="white"/>
                </a:solidFill>
                <a:latin typeface="Calibri"/>
                <a:ea typeface="宋体"/>
              </a:endParaRPr>
            </a:p>
          </p:txBody>
        </p:sp>
        <p:grpSp>
          <p:nvGrpSpPr>
            <p:cNvPr id="8" name="组合 7">
              <a:extLst>
                <a:ext uri="{FF2B5EF4-FFF2-40B4-BE49-F238E27FC236}">
                  <a16:creationId xmlns:a16="http://schemas.microsoft.com/office/drawing/2014/main" xmlns="" id="{7C67C077-76D1-46A5-B93C-28482E2E7763}"/>
                </a:ext>
              </a:extLst>
            </p:cNvPr>
            <p:cNvGrpSpPr/>
            <p:nvPr/>
          </p:nvGrpSpPr>
          <p:grpSpPr>
            <a:xfrm>
              <a:off x="4451636" y="2076182"/>
              <a:ext cx="6801697" cy="4044937"/>
              <a:chOff x="4451636" y="2076182"/>
              <a:chExt cx="6801697" cy="4044937"/>
            </a:xfrm>
          </p:grpSpPr>
          <p:sp>
            <p:nvSpPr>
              <p:cNvPr id="9" name="矩形 8">
                <a:extLst>
                  <a:ext uri="{FF2B5EF4-FFF2-40B4-BE49-F238E27FC236}">
                    <a16:creationId xmlns:a16="http://schemas.microsoft.com/office/drawing/2014/main" xmlns="" id="{B9AEE591-AD88-4D5A-8543-0D82D35D0976}"/>
                  </a:ext>
                </a:extLst>
              </p:cNvPr>
              <p:cNvSpPr/>
              <p:nvPr/>
            </p:nvSpPr>
            <p:spPr>
              <a:xfrm>
                <a:off x="7894253" y="4142758"/>
                <a:ext cx="3359080" cy="1978361"/>
              </a:xfrm>
              <a:prstGeom prst="rect">
                <a:avLst/>
              </a:prstGeom>
              <a:blipFill dpi="0" rotWithShape="1">
                <a:blip r:embed="rId4"/>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a:solidFill>
                    <a:prstClr val="white"/>
                  </a:solidFill>
                  <a:latin typeface="Calibri"/>
                  <a:ea typeface="宋体"/>
                </a:endParaRPr>
              </a:p>
            </p:txBody>
          </p:sp>
          <p:grpSp>
            <p:nvGrpSpPr>
              <p:cNvPr id="10" name="组合 9">
                <a:extLst>
                  <a:ext uri="{FF2B5EF4-FFF2-40B4-BE49-F238E27FC236}">
                    <a16:creationId xmlns:a16="http://schemas.microsoft.com/office/drawing/2014/main" xmlns="" id="{1E7A66C8-B464-4F55-B4A9-DBBE224A1481}"/>
                  </a:ext>
                </a:extLst>
              </p:cNvPr>
              <p:cNvGrpSpPr/>
              <p:nvPr/>
            </p:nvGrpSpPr>
            <p:grpSpPr>
              <a:xfrm flipV="1">
                <a:off x="4451636" y="2076182"/>
                <a:ext cx="6801696" cy="4032241"/>
                <a:chOff x="4451636" y="2098484"/>
                <a:chExt cx="6801696" cy="4032241"/>
              </a:xfrm>
            </p:grpSpPr>
            <p:sp>
              <p:nvSpPr>
                <p:cNvPr id="11" name="矩形 10">
                  <a:extLst>
                    <a:ext uri="{FF2B5EF4-FFF2-40B4-BE49-F238E27FC236}">
                      <a16:creationId xmlns:a16="http://schemas.microsoft.com/office/drawing/2014/main" xmlns="" id="{4BAD32A5-A16A-4C55-8320-6FBC5CF338A5}"/>
                    </a:ext>
                  </a:extLst>
                </p:cNvPr>
                <p:cNvSpPr/>
                <p:nvPr/>
              </p:nvSpPr>
              <p:spPr>
                <a:xfrm flipV="1">
                  <a:off x="4451636" y="2098484"/>
                  <a:ext cx="3370291" cy="19783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solidFill>
                        <a:schemeClr val="bg1">
                          <a:lumMod val="50000"/>
                        </a:schemeClr>
                      </a:solidFill>
                    </a:rPr>
                    <a:t>此处添加详细文本描述，建议与标题相关并符合整体语言风格，语言描述尽量简洁生动。尽量将每页幻灯片的字数控制在  </a:t>
                  </a:r>
                  <a:r>
                    <a:rPr lang="en-US" altLang="zh-CN" sz="1400" dirty="0">
                      <a:solidFill>
                        <a:schemeClr val="bg1">
                          <a:lumMod val="50000"/>
                        </a:schemeClr>
                      </a:solidFill>
                    </a:rPr>
                    <a:t>200</a:t>
                  </a:r>
                  <a:r>
                    <a:rPr lang="zh-CN" altLang="en-US" sz="1400" dirty="0">
                      <a:solidFill>
                        <a:schemeClr val="bg1">
                          <a:lumMod val="50000"/>
                        </a:schemeClr>
                      </a:solidFill>
                    </a:rPr>
                    <a:t>字以内</a:t>
                  </a:r>
                </a:p>
              </p:txBody>
            </p:sp>
            <p:sp>
              <p:nvSpPr>
                <p:cNvPr id="12" name="矩形 11">
                  <a:extLst>
                    <a:ext uri="{FF2B5EF4-FFF2-40B4-BE49-F238E27FC236}">
                      <a16:creationId xmlns:a16="http://schemas.microsoft.com/office/drawing/2014/main" xmlns="" id="{896B905D-BB36-459E-B1E6-95C4CE365160}"/>
                    </a:ext>
                  </a:extLst>
                </p:cNvPr>
                <p:cNvSpPr/>
                <p:nvPr/>
              </p:nvSpPr>
              <p:spPr>
                <a:xfrm flipV="1">
                  <a:off x="7875947" y="4152363"/>
                  <a:ext cx="3377385" cy="19783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solidFill>
                        <a:schemeClr val="bg1">
                          <a:lumMod val="50000"/>
                        </a:schemeClr>
                      </a:solidFill>
                    </a:rPr>
                    <a:t>此处添加详细文本描述，建议与标题相关并符合整体语言风格，语言描述尽量简洁生动。尽量将每页幻灯片的字数控制在  </a:t>
                  </a:r>
                  <a:r>
                    <a:rPr lang="en-US" altLang="zh-CN" sz="1400" dirty="0">
                      <a:solidFill>
                        <a:schemeClr val="bg1">
                          <a:lumMod val="50000"/>
                        </a:schemeClr>
                      </a:solidFill>
                    </a:rPr>
                    <a:t>200</a:t>
                  </a:r>
                  <a:r>
                    <a:rPr lang="zh-CN" altLang="en-US" sz="1400" dirty="0">
                      <a:solidFill>
                        <a:schemeClr val="bg1">
                          <a:lumMod val="50000"/>
                        </a:schemeClr>
                      </a:solidFill>
                    </a:rPr>
                    <a:t>字以内</a:t>
                  </a:r>
                </a:p>
              </p:txBody>
            </p:sp>
          </p:grpSp>
        </p:grpSp>
      </p:grpSp>
    </p:spTree>
    <p:extLst>
      <p:ext uri="{BB962C8B-B14F-4D97-AF65-F5344CB8AC3E}">
        <p14:creationId xmlns:p14="http://schemas.microsoft.com/office/powerpoint/2010/main" val="940845714"/>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221BB330-C659-4041-8497-81889502ABCF}"/>
              </a:ext>
            </a:extLst>
          </p:cNvPr>
          <p:cNvGrpSpPr/>
          <p:nvPr/>
        </p:nvGrpSpPr>
        <p:grpSpPr>
          <a:xfrm>
            <a:off x="963138" y="247650"/>
            <a:ext cx="3255324" cy="750249"/>
            <a:chOff x="1143155" y="278633"/>
            <a:chExt cx="3255324" cy="750249"/>
          </a:xfrm>
        </p:grpSpPr>
        <p:sp>
          <p:nvSpPr>
            <p:cNvPr id="4" name="TextBox 8">
              <a:extLst>
                <a:ext uri="{FF2B5EF4-FFF2-40B4-BE49-F238E27FC236}">
                  <a16:creationId xmlns:a16="http://schemas.microsoft.com/office/drawing/2014/main" xmlns=""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latin typeface="叶根友行书繁" panose="02010601030101010101" pitchFamily="2" charset="-122"/>
                  <a:ea typeface="叶根友行书繁" panose="02010601030101010101" pitchFamily="2" charset="-122"/>
                  <a:sym typeface="Arial" panose="020B0604020202020204" pitchFamily="34" charset="0"/>
                </a:rPr>
                <a:t>加入标题描述</a:t>
              </a:r>
            </a:p>
          </p:txBody>
        </p:sp>
        <p:sp>
          <p:nvSpPr>
            <p:cNvPr id="5" name="TextBox 8">
              <a:extLst>
                <a:ext uri="{FF2B5EF4-FFF2-40B4-BE49-F238E27FC236}">
                  <a16:creationId xmlns:a16="http://schemas.microsoft.com/office/drawing/2014/main" xmlns=""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200" dirty="0">
                <a:latin typeface="微软雅黑" panose="020B0503020204020204" pitchFamily="34" charset="-122"/>
                <a:ea typeface="微软雅黑" panose="020B0503020204020204" pitchFamily="34" charset="-122"/>
                <a:sym typeface="Arial" panose="020B0604020202020204" pitchFamily="34" charset="0"/>
              </a:endParaRPr>
            </a:p>
          </p:txBody>
        </p:sp>
      </p:grpSp>
      <p:cxnSp>
        <p:nvCxnSpPr>
          <p:cNvPr id="6" name="直接连接符 5">
            <a:extLst>
              <a:ext uri="{FF2B5EF4-FFF2-40B4-BE49-F238E27FC236}">
                <a16:creationId xmlns:a16="http://schemas.microsoft.com/office/drawing/2014/main" xmlns="" id="{CE3B8E90-3EEF-4836-8D70-4E05CFEC7CB9}"/>
              </a:ext>
            </a:extLst>
          </p:cNvPr>
          <p:cNvCxnSpPr/>
          <p:nvPr/>
        </p:nvCxnSpPr>
        <p:spPr>
          <a:xfrm>
            <a:off x="0" y="4414156"/>
            <a:ext cx="12192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3073">
            <a:extLst>
              <a:ext uri="{FF2B5EF4-FFF2-40B4-BE49-F238E27FC236}">
                <a16:creationId xmlns:a16="http://schemas.microsoft.com/office/drawing/2014/main" xmlns="" id="{EF9E8960-0B42-4010-854E-9571160B7A28}"/>
              </a:ext>
            </a:extLst>
          </p:cNvPr>
          <p:cNvSpPr txBox="1"/>
          <p:nvPr/>
        </p:nvSpPr>
        <p:spPr>
          <a:xfrm>
            <a:off x="439356" y="4576224"/>
            <a:ext cx="1942753" cy="830997"/>
          </a:xfrm>
          <a:prstGeom prst="rect">
            <a:avLst/>
          </a:prstGeom>
          <a:noFill/>
        </p:spPr>
        <p:txBody>
          <a:bodyPr wrap="square" rtlCol="0">
            <a:spAutoFit/>
          </a:bodyPr>
          <a:lstStyle/>
          <a:p>
            <a:pPr algn="just"/>
            <a:r>
              <a:rPr lang="zh-CN" altLang="en-US" sz="1200" dirty="0">
                <a:solidFill>
                  <a:schemeClr val="bg1">
                    <a:lumMod val="50000"/>
                  </a:schemeClr>
                </a:solidFill>
                <a:latin typeface="方正兰亭准黑_GBK" panose="02000000000000000000" pitchFamily="2" charset="-122"/>
                <a:ea typeface="方正兰亭准黑_GBK" panose="02000000000000000000" pitchFamily="2" charset="-122"/>
              </a:rPr>
              <a:t>点击输入简要的文字介绍，文字内容需概括精炼，不用多余的文字修饰，言简意赅的说明分项内容</a:t>
            </a:r>
            <a:r>
              <a:rPr lang="en-US" altLang="zh-CN" sz="1200" dirty="0">
                <a:solidFill>
                  <a:schemeClr val="bg1">
                    <a:lumMod val="50000"/>
                  </a:schemeClr>
                </a:solidFill>
                <a:latin typeface="方正兰亭准黑_GBK" panose="02000000000000000000" pitchFamily="2" charset="-122"/>
                <a:ea typeface="方正兰亭准黑_GBK" panose="02000000000000000000" pitchFamily="2" charset="-122"/>
              </a:rPr>
              <a:t>..........</a:t>
            </a:r>
            <a:endParaRPr lang="zh-CN" altLang="en-US" sz="1200" dirty="0">
              <a:solidFill>
                <a:schemeClr val="bg1">
                  <a:lumMod val="50000"/>
                </a:schemeClr>
              </a:solidFill>
              <a:latin typeface="方正兰亭准黑_GBK" panose="02000000000000000000" pitchFamily="2" charset="-122"/>
              <a:ea typeface="方正兰亭准黑_GBK" panose="02000000000000000000" pitchFamily="2" charset="-122"/>
            </a:endParaRPr>
          </a:p>
        </p:txBody>
      </p:sp>
      <p:grpSp>
        <p:nvGrpSpPr>
          <p:cNvPr id="8" name="组合 7">
            <a:extLst>
              <a:ext uri="{FF2B5EF4-FFF2-40B4-BE49-F238E27FC236}">
                <a16:creationId xmlns:a16="http://schemas.microsoft.com/office/drawing/2014/main" xmlns="" id="{5725E4F2-D756-47E3-9E12-EAB5514C162C}"/>
              </a:ext>
            </a:extLst>
          </p:cNvPr>
          <p:cNvGrpSpPr/>
          <p:nvPr/>
        </p:nvGrpSpPr>
        <p:grpSpPr>
          <a:xfrm>
            <a:off x="688318" y="2561411"/>
            <a:ext cx="1453208" cy="1916246"/>
            <a:chOff x="688318" y="2109655"/>
            <a:chExt cx="1453208" cy="1916246"/>
          </a:xfrm>
          <a:solidFill>
            <a:schemeClr val="tx1"/>
          </a:solidFill>
        </p:grpSpPr>
        <p:sp>
          <p:nvSpPr>
            <p:cNvPr id="9" name="泪滴形 8">
              <a:extLst>
                <a:ext uri="{FF2B5EF4-FFF2-40B4-BE49-F238E27FC236}">
                  <a16:creationId xmlns:a16="http://schemas.microsoft.com/office/drawing/2014/main" xmlns="" id="{846C2F6B-D644-488A-AFAD-7AC08D26FE89}"/>
                </a:ext>
              </a:extLst>
            </p:cNvPr>
            <p:cNvSpPr/>
            <p:nvPr/>
          </p:nvSpPr>
          <p:spPr>
            <a:xfrm rot="8100000">
              <a:off x="688318" y="2109655"/>
              <a:ext cx="1453208" cy="145320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10" name="组合 9">
              <a:extLst>
                <a:ext uri="{FF2B5EF4-FFF2-40B4-BE49-F238E27FC236}">
                  <a16:creationId xmlns:a16="http://schemas.microsoft.com/office/drawing/2014/main" xmlns="" id="{DACE8ACA-006E-4087-BE77-929480C0A955}"/>
                </a:ext>
              </a:extLst>
            </p:cNvPr>
            <p:cNvGrpSpPr/>
            <p:nvPr/>
          </p:nvGrpSpPr>
          <p:grpSpPr>
            <a:xfrm>
              <a:off x="794782" y="2227349"/>
              <a:ext cx="1239752" cy="1798552"/>
              <a:chOff x="794782" y="2227349"/>
              <a:chExt cx="1239752" cy="1798552"/>
            </a:xfrm>
            <a:grpFill/>
          </p:grpSpPr>
          <p:sp>
            <p:nvSpPr>
              <p:cNvPr id="11" name="椭圆 10">
                <a:extLst>
                  <a:ext uri="{FF2B5EF4-FFF2-40B4-BE49-F238E27FC236}">
                    <a16:creationId xmlns:a16="http://schemas.microsoft.com/office/drawing/2014/main" xmlns="" id="{2906B9D6-15F8-4909-97E3-37D2D50FF722}"/>
                  </a:ext>
                </a:extLst>
              </p:cNvPr>
              <p:cNvSpPr/>
              <p:nvPr/>
            </p:nvSpPr>
            <p:spPr>
              <a:xfrm>
                <a:off x="1217412" y="3907618"/>
                <a:ext cx="386642" cy="1182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椭圆 11">
                <a:extLst>
                  <a:ext uri="{FF2B5EF4-FFF2-40B4-BE49-F238E27FC236}">
                    <a16:creationId xmlns:a16="http://schemas.microsoft.com/office/drawing/2014/main" xmlns="" id="{044CA3FF-D9B5-4497-8EB0-ED84CD4AAB2F}"/>
                  </a:ext>
                </a:extLst>
              </p:cNvPr>
              <p:cNvSpPr/>
              <p:nvPr/>
            </p:nvSpPr>
            <p:spPr>
              <a:xfrm>
                <a:off x="794782" y="2227349"/>
                <a:ext cx="1239752" cy="12397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矩形 12">
                <a:extLst>
                  <a:ext uri="{FF2B5EF4-FFF2-40B4-BE49-F238E27FC236}">
                    <a16:creationId xmlns:a16="http://schemas.microsoft.com/office/drawing/2014/main" xmlns="" id="{E7E94121-AEF3-44FA-8D3E-ED18E3A4F943}"/>
                  </a:ext>
                </a:extLst>
              </p:cNvPr>
              <p:cNvSpPr/>
              <p:nvPr/>
            </p:nvSpPr>
            <p:spPr>
              <a:xfrm>
                <a:off x="896757" y="2552892"/>
                <a:ext cx="1005403" cy="584775"/>
              </a:xfrm>
              <a:prstGeom prst="rect">
                <a:avLst/>
              </a:prstGeom>
              <a:grpFill/>
            </p:spPr>
            <p:txBody>
              <a:bodyPr wrap="none">
                <a:spAutoFit/>
              </a:bodyPr>
              <a:lstStyle/>
              <a:p>
                <a:r>
                  <a:rPr lang="zh-CN" altLang="en-US" sz="3200" dirty="0">
                    <a:solidFill>
                      <a:schemeClr val="bg1"/>
                    </a:solidFill>
                    <a:latin typeface="方正兰亭准黑_GBK" panose="02000000000000000000" pitchFamily="2" charset="-122"/>
                    <a:ea typeface="方正兰亭准黑_GBK" panose="02000000000000000000" pitchFamily="2" charset="-122"/>
                  </a:rPr>
                  <a:t>标题</a:t>
                </a:r>
              </a:p>
            </p:txBody>
          </p:sp>
        </p:grpSp>
      </p:grpSp>
      <p:sp>
        <p:nvSpPr>
          <p:cNvPr id="14" name="TextBox 3073">
            <a:extLst>
              <a:ext uri="{FF2B5EF4-FFF2-40B4-BE49-F238E27FC236}">
                <a16:creationId xmlns:a16="http://schemas.microsoft.com/office/drawing/2014/main" xmlns="" id="{26A15633-532A-4F45-96A6-1AD896A1041E}"/>
              </a:ext>
            </a:extLst>
          </p:cNvPr>
          <p:cNvSpPr txBox="1"/>
          <p:nvPr/>
        </p:nvSpPr>
        <p:spPr>
          <a:xfrm>
            <a:off x="2841550" y="4576224"/>
            <a:ext cx="1942753" cy="830997"/>
          </a:xfrm>
          <a:prstGeom prst="rect">
            <a:avLst/>
          </a:prstGeom>
          <a:noFill/>
        </p:spPr>
        <p:txBody>
          <a:bodyPr wrap="square" rtlCol="0">
            <a:spAutoFit/>
          </a:bodyPr>
          <a:lstStyle/>
          <a:p>
            <a:pPr algn="just"/>
            <a:r>
              <a:rPr lang="zh-CN" altLang="en-US" sz="1200" dirty="0">
                <a:solidFill>
                  <a:schemeClr val="bg1">
                    <a:lumMod val="50000"/>
                  </a:schemeClr>
                </a:solidFill>
                <a:latin typeface="方正兰亭准黑_GBK" panose="02000000000000000000" pitchFamily="2" charset="-122"/>
                <a:ea typeface="方正兰亭准黑_GBK" panose="02000000000000000000" pitchFamily="2" charset="-122"/>
              </a:rPr>
              <a:t>点击输入简要的文字介绍，文字内容需概括精炼，不用多余的文字修饰，言简意赅的说明分项内容</a:t>
            </a:r>
            <a:r>
              <a:rPr lang="en-US" altLang="zh-CN" sz="1200" dirty="0">
                <a:solidFill>
                  <a:schemeClr val="bg1">
                    <a:lumMod val="50000"/>
                  </a:schemeClr>
                </a:solidFill>
                <a:latin typeface="方正兰亭准黑_GBK" panose="02000000000000000000" pitchFamily="2" charset="-122"/>
                <a:ea typeface="方正兰亭准黑_GBK" panose="02000000000000000000" pitchFamily="2" charset="-122"/>
              </a:rPr>
              <a:t>..........</a:t>
            </a:r>
            <a:endParaRPr lang="zh-CN" altLang="en-US" sz="1200" dirty="0">
              <a:solidFill>
                <a:schemeClr val="bg1">
                  <a:lumMod val="50000"/>
                </a:schemeClr>
              </a:solidFill>
              <a:latin typeface="方正兰亭准黑_GBK" panose="02000000000000000000" pitchFamily="2" charset="-122"/>
              <a:ea typeface="方正兰亭准黑_GBK" panose="02000000000000000000" pitchFamily="2" charset="-122"/>
            </a:endParaRPr>
          </a:p>
        </p:txBody>
      </p:sp>
      <p:grpSp>
        <p:nvGrpSpPr>
          <p:cNvPr id="15" name="组合 14">
            <a:extLst>
              <a:ext uri="{FF2B5EF4-FFF2-40B4-BE49-F238E27FC236}">
                <a16:creationId xmlns:a16="http://schemas.microsoft.com/office/drawing/2014/main" xmlns="" id="{C76232A9-D9A2-497D-A44B-1B672C420769}"/>
              </a:ext>
            </a:extLst>
          </p:cNvPr>
          <p:cNvGrpSpPr/>
          <p:nvPr/>
        </p:nvGrpSpPr>
        <p:grpSpPr>
          <a:xfrm>
            <a:off x="3048353" y="2561411"/>
            <a:ext cx="1453208" cy="1916246"/>
            <a:chOff x="3090512" y="2109655"/>
            <a:chExt cx="1453208" cy="1916246"/>
          </a:xfrm>
          <a:solidFill>
            <a:schemeClr val="tx1"/>
          </a:solidFill>
        </p:grpSpPr>
        <p:sp>
          <p:nvSpPr>
            <p:cNvPr id="16" name="泪滴形 15">
              <a:extLst>
                <a:ext uri="{FF2B5EF4-FFF2-40B4-BE49-F238E27FC236}">
                  <a16:creationId xmlns:a16="http://schemas.microsoft.com/office/drawing/2014/main" xmlns="" id="{FDCA1D1F-9351-4AB0-9EA9-A41683B66C65}"/>
                </a:ext>
              </a:extLst>
            </p:cNvPr>
            <p:cNvSpPr/>
            <p:nvPr/>
          </p:nvSpPr>
          <p:spPr>
            <a:xfrm rot="8100000">
              <a:off x="3090512" y="2109655"/>
              <a:ext cx="1453208" cy="145320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17" name="组合 16">
              <a:extLst>
                <a:ext uri="{FF2B5EF4-FFF2-40B4-BE49-F238E27FC236}">
                  <a16:creationId xmlns:a16="http://schemas.microsoft.com/office/drawing/2014/main" xmlns="" id="{131D0E48-DC89-45D8-A6CF-B6770ACDE58E}"/>
                </a:ext>
              </a:extLst>
            </p:cNvPr>
            <p:cNvGrpSpPr/>
            <p:nvPr/>
          </p:nvGrpSpPr>
          <p:grpSpPr>
            <a:xfrm>
              <a:off x="3196976" y="2227349"/>
              <a:ext cx="1239752" cy="1798552"/>
              <a:chOff x="3196976" y="2227349"/>
              <a:chExt cx="1239752" cy="1798552"/>
            </a:xfrm>
            <a:grpFill/>
          </p:grpSpPr>
          <p:sp>
            <p:nvSpPr>
              <p:cNvPr id="18" name="椭圆 17">
                <a:extLst>
                  <a:ext uri="{FF2B5EF4-FFF2-40B4-BE49-F238E27FC236}">
                    <a16:creationId xmlns:a16="http://schemas.microsoft.com/office/drawing/2014/main" xmlns="" id="{48E7E1D5-A413-40A9-A124-422661E7D167}"/>
                  </a:ext>
                </a:extLst>
              </p:cNvPr>
              <p:cNvSpPr/>
              <p:nvPr/>
            </p:nvSpPr>
            <p:spPr>
              <a:xfrm>
                <a:off x="3619606" y="3907618"/>
                <a:ext cx="386642" cy="1182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椭圆 18">
                <a:extLst>
                  <a:ext uri="{FF2B5EF4-FFF2-40B4-BE49-F238E27FC236}">
                    <a16:creationId xmlns:a16="http://schemas.microsoft.com/office/drawing/2014/main" xmlns="" id="{B065227E-B78D-498F-81D8-7A07A9718F17}"/>
                  </a:ext>
                </a:extLst>
              </p:cNvPr>
              <p:cNvSpPr/>
              <p:nvPr/>
            </p:nvSpPr>
            <p:spPr>
              <a:xfrm>
                <a:off x="3196976" y="2227349"/>
                <a:ext cx="1239752" cy="12397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矩形 19">
                <a:extLst>
                  <a:ext uri="{FF2B5EF4-FFF2-40B4-BE49-F238E27FC236}">
                    <a16:creationId xmlns:a16="http://schemas.microsoft.com/office/drawing/2014/main" xmlns="" id="{809D6547-A243-48D8-B570-D0EA8E6C3408}"/>
                  </a:ext>
                </a:extLst>
              </p:cNvPr>
              <p:cNvSpPr/>
              <p:nvPr/>
            </p:nvSpPr>
            <p:spPr>
              <a:xfrm>
                <a:off x="3298951" y="2552892"/>
                <a:ext cx="1005403" cy="584775"/>
              </a:xfrm>
              <a:prstGeom prst="rect">
                <a:avLst/>
              </a:prstGeom>
              <a:grpFill/>
            </p:spPr>
            <p:txBody>
              <a:bodyPr wrap="none">
                <a:spAutoFit/>
              </a:bodyPr>
              <a:lstStyle/>
              <a:p>
                <a:r>
                  <a:rPr lang="zh-CN" altLang="en-US" sz="3200" dirty="0">
                    <a:solidFill>
                      <a:schemeClr val="bg1"/>
                    </a:solidFill>
                    <a:latin typeface="方正兰亭准黑_GBK" panose="02000000000000000000" pitchFamily="2" charset="-122"/>
                    <a:ea typeface="方正兰亭准黑_GBK" panose="02000000000000000000" pitchFamily="2" charset="-122"/>
                  </a:rPr>
                  <a:t>标题</a:t>
                </a:r>
              </a:p>
            </p:txBody>
          </p:sp>
        </p:grpSp>
      </p:grpSp>
      <p:sp>
        <p:nvSpPr>
          <p:cNvPr id="21" name="TextBox 3073">
            <a:extLst>
              <a:ext uri="{FF2B5EF4-FFF2-40B4-BE49-F238E27FC236}">
                <a16:creationId xmlns:a16="http://schemas.microsoft.com/office/drawing/2014/main" xmlns="" id="{05C52197-5390-4845-B901-F94BBFAF5F66}"/>
              </a:ext>
            </a:extLst>
          </p:cNvPr>
          <p:cNvSpPr txBox="1"/>
          <p:nvPr/>
        </p:nvSpPr>
        <p:spPr>
          <a:xfrm>
            <a:off x="5204677" y="4576224"/>
            <a:ext cx="1942753" cy="830997"/>
          </a:xfrm>
          <a:prstGeom prst="rect">
            <a:avLst/>
          </a:prstGeom>
          <a:noFill/>
        </p:spPr>
        <p:txBody>
          <a:bodyPr wrap="square" rtlCol="0">
            <a:spAutoFit/>
          </a:bodyPr>
          <a:lstStyle/>
          <a:p>
            <a:pPr algn="just"/>
            <a:r>
              <a:rPr lang="zh-CN" altLang="en-US" sz="1200" dirty="0">
                <a:solidFill>
                  <a:schemeClr val="bg1">
                    <a:lumMod val="50000"/>
                  </a:schemeClr>
                </a:solidFill>
                <a:latin typeface="方正兰亭准黑_GBK" panose="02000000000000000000" pitchFamily="2" charset="-122"/>
                <a:ea typeface="方正兰亭准黑_GBK" panose="02000000000000000000" pitchFamily="2" charset="-122"/>
              </a:rPr>
              <a:t>点击输入简要的文字介绍，文字内容需概括精炼，不用多余的文字修饰，言简意赅的说明分项内容</a:t>
            </a:r>
            <a:r>
              <a:rPr lang="en-US" altLang="zh-CN" sz="1200" dirty="0">
                <a:solidFill>
                  <a:schemeClr val="bg1">
                    <a:lumMod val="50000"/>
                  </a:schemeClr>
                </a:solidFill>
                <a:latin typeface="方正兰亭准黑_GBK" panose="02000000000000000000" pitchFamily="2" charset="-122"/>
                <a:ea typeface="方正兰亭准黑_GBK" panose="02000000000000000000" pitchFamily="2" charset="-122"/>
              </a:rPr>
              <a:t>..........</a:t>
            </a:r>
            <a:endParaRPr lang="zh-CN" altLang="en-US" sz="1200" dirty="0">
              <a:solidFill>
                <a:schemeClr val="bg1">
                  <a:lumMod val="50000"/>
                </a:schemeClr>
              </a:solidFill>
              <a:latin typeface="方正兰亭准黑_GBK" panose="02000000000000000000" pitchFamily="2" charset="-122"/>
              <a:ea typeface="方正兰亭准黑_GBK" panose="02000000000000000000" pitchFamily="2" charset="-122"/>
            </a:endParaRPr>
          </a:p>
        </p:txBody>
      </p:sp>
      <p:grpSp>
        <p:nvGrpSpPr>
          <p:cNvPr id="22" name="组合 21">
            <a:extLst>
              <a:ext uri="{FF2B5EF4-FFF2-40B4-BE49-F238E27FC236}">
                <a16:creationId xmlns:a16="http://schemas.microsoft.com/office/drawing/2014/main" xmlns="" id="{754AE6BE-35AD-4914-8532-75CD874B09B6}"/>
              </a:ext>
            </a:extLst>
          </p:cNvPr>
          <p:cNvGrpSpPr/>
          <p:nvPr/>
        </p:nvGrpSpPr>
        <p:grpSpPr>
          <a:xfrm>
            <a:off x="5408388" y="2561411"/>
            <a:ext cx="1453208" cy="1916246"/>
            <a:chOff x="5453639" y="2109655"/>
            <a:chExt cx="1453208" cy="1916246"/>
          </a:xfrm>
          <a:solidFill>
            <a:schemeClr val="tx1"/>
          </a:solidFill>
        </p:grpSpPr>
        <p:sp>
          <p:nvSpPr>
            <p:cNvPr id="23" name="泪滴形 22">
              <a:extLst>
                <a:ext uri="{FF2B5EF4-FFF2-40B4-BE49-F238E27FC236}">
                  <a16:creationId xmlns:a16="http://schemas.microsoft.com/office/drawing/2014/main" xmlns="" id="{E4B144D8-BA78-4951-8167-751D238BD1B4}"/>
                </a:ext>
              </a:extLst>
            </p:cNvPr>
            <p:cNvSpPr/>
            <p:nvPr/>
          </p:nvSpPr>
          <p:spPr>
            <a:xfrm rot="8100000">
              <a:off x="5453639" y="2109655"/>
              <a:ext cx="1453208" cy="145320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24" name="组合 23">
              <a:extLst>
                <a:ext uri="{FF2B5EF4-FFF2-40B4-BE49-F238E27FC236}">
                  <a16:creationId xmlns:a16="http://schemas.microsoft.com/office/drawing/2014/main" xmlns="" id="{3CBB8662-1160-49BB-BE35-C6F6CB1DB299}"/>
                </a:ext>
              </a:extLst>
            </p:cNvPr>
            <p:cNvGrpSpPr/>
            <p:nvPr/>
          </p:nvGrpSpPr>
          <p:grpSpPr>
            <a:xfrm>
              <a:off x="5560103" y="2227349"/>
              <a:ext cx="1239752" cy="1798552"/>
              <a:chOff x="5560103" y="2227349"/>
              <a:chExt cx="1239752" cy="1798552"/>
            </a:xfrm>
            <a:grpFill/>
          </p:grpSpPr>
          <p:sp>
            <p:nvSpPr>
              <p:cNvPr id="25" name="椭圆 24">
                <a:extLst>
                  <a:ext uri="{FF2B5EF4-FFF2-40B4-BE49-F238E27FC236}">
                    <a16:creationId xmlns:a16="http://schemas.microsoft.com/office/drawing/2014/main" xmlns="" id="{F23E4D85-9862-4AEF-BD8E-C2512529ED50}"/>
                  </a:ext>
                </a:extLst>
              </p:cNvPr>
              <p:cNvSpPr/>
              <p:nvPr/>
            </p:nvSpPr>
            <p:spPr>
              <a:xfrm>
                <a:off x="5982733" y="3907618"/>
                <a:ext cx="386642" cy="1182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6" name="椭圆 25">
                <a:extLst>
                  <a:ext uri="{FF2B5EF4-FFF2-40B4-BE49-F238E27FC236}">
                    <a16:creationId xmlns:a16="http://schemas.microsoft.com/office/drawing/2014/main" xmlns="" id="{D9BFD1F7-9C71-40F3-8F08-1B2853EAA4AA}"/>
                  </a:ext>
                </a:extLst>
              </p:cNvPr>
              <p:cNvSpPr/>
              <p:nvPr/>
            </p:nvSpPr>
            <p:spPr>
              <a:xfrm>
                <a:off x="5560103" y="2227349"/>
                <a:ext cx="1239752" cy="12397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矩形 26">
                <a:extLst>
                  <a:ext uri="{FF2B5EF4-FFF2-40B4-BE49-F238E27FC236}">
                    <a16:creationId xmlns:a16="http://schemas.microsoft.com/office/drawing/2014/main" xmlns="" id="{40FC0176-62E3-424F-B6BA-FD954344B6CC}"/>
                  </a:ext>
                </a:extLst>
              </p:cNvPr>
              <p:cNvSpPr/>
              <p:nvPr/>
            </p:nvSpPr>
            <p:spPr>
              <a:xfrm>
                <a:off x="5662078" y="2552892"/>
                <a:ext cx="1005403" cy="584775"/>
              </a:xfrm>
              <a:prstGeom prst="rect">
                <a:avLst/>
              </a:prstGeom>
              <a:grpFill/>
            </p:spPr>
            <p:txBody>
              <a:bodyPr wrap="none">
                <a:spAutoFit/>
              </a:bodyPr>
              <a:lstStyle/>
              <a:p>
                <a:r>
                  <a:rPr lang="zh-CN" altLang="en-US" sz="3200" dirty="0">
                    <a:solidFill>
                      <a:schemeClr val="bg1"/>
                    </a:solidFill>
                    <a:latin typeface="方正兰亭准黑_GBK" panose="02000000000000000000" pitchFamily="2" charset="-122"/>
                    <a:ea typeface="方正兰亭准黑_GBK" panose="02000000000000000000" pitchFamily="2" charset="-122"/>
                  </a:rPr>
                  <a:t>标题</a:t>
                </a:r>
              </a:p>
            </p:txBody>
          </p:sp>
        </p:grpSp>
      </p:grpSp>
      <p:sp>
        <p:nvSpPr>
          <p:cNvPr id="28" name="TextBox 3073">
            <a:extLst>
              <a:ext uri="{FF2B5EF4-FFF2-40B4-BE49-F238E27FC236}">
                <a16:creationId xmlns:a16="http://schemas.microsoft.com/office/drawing/2014/main" xmlns="" id="{591E456F-F8B9-4C65-897D-5B405F653088}"/>
              </a:ext>
            </a:extLst>
          </p:cNvPr>
          <p:cNvSpPr txBox="1"/>
          <p:nvPr/>
        </p:nvSpPr>
        <p:spPr>
          <a:xfrm>
            <a:off x="7535393" y="4576224"/>
            <a:ext cx="1942753" cy="830997"/>
          </a:xfrm>
          <a:prstGeom prst="rect">
            <a:avLst/>
          </a:prstGeom>
          <a:noFill/>
        </p:spPr>
        <p:txBody>
          <a:bodyPr wrap="square" rtlCol="0">
            <a:spAutoFit/>
          </a:bodyPr>
          <a:lstStyle/>
          <a:p>
            <a:pPr algn="just"/>
            <a:r>
              <a:rPr lang="zh-CN" altLang="en-US" sz="1200" dirty="0">
                <a:solidFill>
                  <a:schemeClr val="bg1">
                    <a:lumMod val="50000"/>
                  </a:schemeClr>
                </a:solidFill>
                <a:latin typeface="方正兰亭准黑_GBK" panose="02000000000000000000" pitchFamily="2" charset="-122"/>
                <a:ea typeface="方正兰亭准黑_GBK" panose="02000000000000000000" pitchFamily="2" charset="-122"/>
              </a:rPr>
              <a:t>点击输入简要的文字介绍，文字内容需概括精炼，不用多余的文字修饰，言简意赅的说明分项内容</a:t>
            </a:r>
            <a:r>
              <a:rPr lang="en-US" altLang="zh-CN" sz="1200" dirty="0">
                <a:solidFill>
                  <a:schemeClr val="bg1">
                    <a:lumMod val="50000"/>
                  </a:schemeClr>
                </a:solidFill>
                <a:latin typeface="方正兰亭准黑_GBK" panose="02000000000000000000" pitchFamily="2" charset="-122"/>
                <a:ea typeface="方正兰亭准黑_GBK" panose="02000000000000000000" pitchFamily="2" charset="-122"/>
              </a:rPr>
              <a:t>..........</a:t>
            </a:r>
            <a:endParaRPr lang="zh-CN" altLang="en-US" sz="1200" dirty="0">
              <a:solidFill>
                <a:schemeClr val="bg1">
                  <a:lumMod val="50000"/>
                </a:schemeClr>
              </a:solidFill>
              <a:latin typeface="方正兰亭准黑_GBK" panose="02000000000000000000" pitchFamily="2" charset="-122"/>
              <a:ea typeface="方正兰亭准黑_GBK" panose="02000000000000000000" pitchFamily="2" charset="-122"/>
            </a:endParaRPr>
          </a:p>
        </p:txBody>
      </p:sp>
      <p:grpSp>
        <p:nvGrpSpPr>
          <p:cNvPr id="29" name="组合 28">
            <a:extLst>
              <a:ext uri="{FF2B5EF4-FFF2-40B4-BE49-F238E27FC236}">
                <a16:creationId xmlns:a16="http://schemas.microsoft.com/office/drawing/2014/main" xmlns="" id="{54AFB6F0-47C6-4A23-8D47-5936F4BDD5CF}"/>
              </a:ext>
            </a:extLst>
          </p:cNvPr>
          <p:cNvGrpSpPr/>
          <p:nvPr/>
        </p:nvGrpSpPr>
        <p:grpSpPr>
          <a:xfrm>
            <a:off x="7768424" y="2561411"/>
            <a:ext cx="1453208" cy="1916246"/>
            <a:chOff x="7619255" y="2109655"/>
            <a:chExt cx="1453208" cy="1916246"/>
          </a:xfrm>
          <a:solidFill>
            <a:schemeClr val="tx1"/>
          </a:solidFill>
        </p:grpSpPr>
        <p:sp>
          <p:nvSpPr>
            <p:cNvPr id="30" name="泪滴形 29">
              <a:extLst>
                <a:ext uri="{FF2B5EF4-FFF2-40B4-BE49-F238E27FC236}">
                  <a16:creationId xmlns:a16="http://schemas.microsoft.com/office/drawing/2014/main" xmlns="" id="{61B8A15E-F0D6-40E3-9F66-D663F50F4CC6}"/>
                </a:ext>
              </a:extLst>
            </p:cNvPr>
            <p:cNvSpPr/>
            <p:nvPr/>
          </p:nvSpPr>
          <p:spPr>
            <a:xfrm rot="8100000">
              <a:off x="7619255" y="2109655"/>
              <a:ext cx="1453208" cy="145320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31" name="组合 30">
              <a:extLst>
                <a:ext uri="{FF2B5EF4-FFF2-40B4-BE49-F238E27FC236}">
                  <a16:creationId xmlns:a16="http://schemas.microsoft.com/office/drawing/2014/main" xmlns="" id="{41374D68-7679-4EF4-834C-604E0C2FAF5E}"/>
                </a:ext>
              </a:extLst>
            </p:cNvPr>
            <p:cNvGrpSpPr/>
            <p:nvPr/>
          </p:nvGrpSpPr>
          <p:grpSpPr>
            <a:xfrm>
              <a:off x="7738419" y="2227349"/>
              <a:ext cx="1239752" cy="1798552"/>
              <a:chOff x="7725719" y="2227349"/>
              <a:chExt cx="1239752" cy="1798552"/>
            </a:xfrm>
            <a:grpFill/>
          </p:grpSpPr>
          <p:sp>
            <p:nvSpPr>
              <p:cNvPr id="32" name="椭圆 31">
                <a:extLst>
                  <a:ext uri="{FF2B5EF4-FFF2-40B4-BE49-F238E27FC236}">
                    <a16:creationId xmlns:a16="http://schemas.microsoft.com/office/drawing/2014/main" xmlns="" id="{2EB9CFD9-958D-4E12-869E-290F272A7D72}"/>
                  </a:ext>
                </a:extLst>
              </p:cNvPr>
              <p:cNvSpPr/>
              <p:nvPr/>
            </p:nvSpPr>
            <p:spPr>
              <a:xfrm>
                <a:off x="8148349" y="3907618"/>
                <a:ext cx="386642" cy="1182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椭圆 32">
                <a:extLst>
                  <a:ext uri="{FF2B5EF4-FFF2-40B4-BE49-F238E27FC236}">
                    <a16:creationId xmlns:a16="http://schemas.microsoft.com/office/drawing/2014/main" xmlns="" id="{33DD393B-6B3D-4948-AD8A-47DD5D9DE236}"/>
                  </a:ext>
                </a:extLst>
              </p:cNvPr>
              <p:cNvSpPr/>
              <p:nvPr/>
            </p:nvSpPr>
            <p:spPr>
              <a:xfrm>
                <a:off x="7725719" y="2227349"/>
                <a:ext cx="1239752" cy="12397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4" name="矩形 33">
                <a:extLst>
                  <a:ext uri="{FF2B5EF4-FFF2-40B4-BE49-F238E27FC236}">
                    <a16:creationId xmlns:a16="http://schemas.microsoft.com/office/drawing/2014/main" xmlns="" id="{18C089AF-98C6-4FE2-8753-9E6117CCD7CE}"/>
                  </a:ext>
                </a:extLst>
              </p:cNvPr>
              <p:cNvSpPr/>
              <p:nvPr/>
            </p:nvSpPr>
            <p:spPr>
              <a:xfrm>
                <a:off x="7861147" y="2552892"/>
                <a:ext cx="1005403" cy="584775"/>
              </a:xfrm>
              <a:prstGeom prst="rect">
                <a:avLst/>
              </a:prstGeom>
              <a:grpFill/>
            </p:spPr>
            <p:txBody>
              <a:bodyPr wrap="none">
                <a:spAutoFit/>
              </a:bodyPr>
              <a:lstStyle/>
              <a:p>
                <a:r>
                  <a:rPr lang="zh-CN" altLang="en-US" sz="3200" dirty="0">
                    <a:solidFill>
                      <a:schemeClr val="bg1"/>
                    </a:solidFill>
                    <a:latin typeface="方正兰亭准黑_GBK" panose="02000000000000000000" pitchFamily="2" charset="-122"/>
                    <a:ea typeface="方正兰亭准黑_GBK" panose="02000000000000000000" pitchFamily="2" charset="-122"/>
                  </a:rPr>
                  <a:t>标题</a:t>
                </a:r>
              </a:p>
            </p:txBody>
          </p:sp>
        </p:grpSp>
      </p:grpSp>
      <p:sp>
        <p:nvSpPr>
          <p:cNvPr id="35" name="TextBox 3073">
            <a:extLst>
              <a:ext uri="{FF2B5EF4-FFF2-40B4-BE49-F238E27FC236}">
                <a16:creationId xmlns:a16="http://schemas.microsoft.com/office/drawing/2014/main" xmlns="" id="{8C600851-07A2-4D9F-BB15-2031CC940AC5}"/>
              </a:ext>
            </a:extLst>
          </p:cNvPr>
          <p:cNvSpPr txBox="1"/>
          <p:nvPr/>
        </p:nvSpPr>
        <p:spPr>
          <a:xfrm>
            <a:off x="9892198" y="4576224"/>
            <a:ext cx="1942753" cy="830997"/>
          </a:xfrm>
          <a:prstGeom prst="rect">
            <a:avLst/>
          </a:prstGeom>
          <a:noFill/>
        </p:spPr>
        <p:txBody>
          <a:bodyPr wrap="square" rtlCol="0">
            <a:spAutoFit/>
          </a:bodyPr>
          <a:lstStyle/>
          <a:p>
            <a:pPr algn="just"/>
            <a:r>
              <a:rPr lang="zh-CN" altLang="en-US" sz="1200" dirty="0">
                <a:solidFill>
                  <a:schemeClr val="bg1">
                    <a:lumMod val="50000"/>
                  </a:schemeClr>
                </a:solidFill>
                <a:latin typeface="方正兰亭准黑_GBK" panose="02000000000000000000" pitchFamily="2" charset="-122"/>
                <a:ea typeface="方正兰亭准黑_GBK" panose="02000000000000000000" pitchFamily="2" charset="-122"/>
              </a:rPr>
              <a:t>点击输入简要的文字介绍，文字内容需概括精炼，不用多余的文字修饰，言简意赅的说明分项内容</a:t>
            </a:r>
            <a:r>
              <a:rPr lang="en-US" altLang="zh-CN" sz="1200" dirty="0">
                <a:solidFill>
                  <a:schemeClr val="bg1">
                    <a:lumMod val="50000"/>
                  </a:schemeClr>
                </a:solidFill>
                <a:latin typeface="方正兰亭准黑_GBK" panose="02000000000000000000" pitchFamily="2" charset="-122"/>
                <a:ea typeface="方正兰亭准黑_GBK" panose="02000000000000000000" pitchFamily="2" charset="-122"/>
              </a:rPr>
              <a:t>..........</a:t>
            </a:r>
            <a:endParaRPr lang="zh-CN" altLang="en-US" sz="1200" dirty="0">
              <a:solidFill>
                <a:schemeClr val="bg1">
                  <a:lumMod val="50000"/>
                </a:schemeClr>
              </a:solidFill>
              <a:latin typeface="方正兰亭准黑_GBK" panose="02000000000000000000" pitchFamily="2" charset="-122"/>
              <a:ea typeface="方正兰亭准黑_GBK" panose="02000000000000000000" pitchFamily="2" charset="-122"/>
            </a:endParaRPr>
          </a:p>
        </p:txBody>
      </p:sp>
      <p:grpSp>
        <p:nvGrpSpPr>
          <p:cNvPr id="36" name="组合 35">
            <a:extLst>
              <a:ext uri="{FF2B5EF4-FFF2-40B4-BE49-F238E27FC236}">
                <a16:creationId xmlns:a16="http://schemas.microsoft.com/office/drawing/2014/main" xmlns="" id="{BAE0DC36-42EB-4241-B103-689BC3A63FE3}"/>
              </a:ext>
            </a:extLst>
          </p:cNvPr>
          <p:cNvGrpSpPr/>
          <p:nvPr/>
        </p:nvGrpSpPr>
        <p:grpSpPr>
          <a:xfrm>
            <a:off x="10128460" y="2561411"/>
            <a:ext cx="1453208" cy="1916246"/>
            <a:chOff x="10128460" y="2109655"/>
            <a:chExt cx="1453208" cy="1916246"/>
          </a:xfrm>
          <a:solidFill>
            <a:schemeClr val="tx1"/>
          </a:solidFill>
        </p:grpSpPr>
        <p:sp>
          <p:nvSpPr>
            <p:cNvPr id="37" name="泪滴形 36">
              <a:extLst>
                <a:ext uri="{FF2B5EF4-FFF2-40B4-BE49-F238E27FC236}">
                  <a16:creationId xmlns:a16="http://schemas.microsoft.com/office/drawing/2014/main" xmlns="" id="{690251AB-F3A3-46C0-8350-9BB755F73AAE}"/>
                </a:ext>
              </a:extLst>
            </p:cNvPr>
            <p:cNvSpPr/>
            <p:nvPr/>
          </p:nvSpPr>
          <p:spPr>
            <a:xfrm rot="8100000">
              <a:off x="10128460" y="2109655"/>
              <a:ext cx="1453208" cy="145320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38" name="组合 37">
              <a:extLst>
                <a:ext uri="{FF2B5EF4-FFF2-40B4-BE49-F238E27FC236}">
                  <a16:creationId xmlns:a16="http://schemas.microsoft.com/office/drawing/2014/main" xmlns="" id="{82756477-9383-4070-9AF8-20819FD65E3C}"/>
                </a:ext>
              </a:extLst>
            </p:cNvPr>
            <p:cNvGrpSpPr/>
            <p:nvPr/>
          </p:nvGrpSpPr>
          <p:grpSpPr>
            <a:xfrm>
              <a:off x="10234924" y="2227349"/>
              <a:ext cx="1239752" cy="1798552"/>
              <a:chOff x="10234924" y="2227349"/>
              <a:chExt cx="1239752" cy="1798552"/>
            </a:xfrm>
            <a:grpFill/>
          </p:grpSpPr>
          <p:sp>
            <p:nvSpPr>
              <p:cNvPr id="39" name="椭圆 38">
                <a:extLst>
                  <a:ext uri="{FF2B5EF4-FFF2-40B4-BE49-F238E27FC236}">
                    <a16:creationId xmlns:a16="http://schemas.microsoft.com/office/drawing/2014/main" xmlns="" id="{725C597B-CE11-42BA-9EB0-EC8283CB5BF2}"/>
                  </a:ext>
                </a:extLst>
              </p:cNvPr>
              <p:cNvSpPr/>
              <p:nvPr/>
            </p:nvSpPr>
            <p:spPr>
              <a:xfrm>
                <a:off x="10657554" y="3907618"/>
                <a:ext cx="386642" cy="1182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0" name="椭圆 39">
                <a:extLst>
                  <a:ext uri="{FF2B5EF4-FFF2-40B4-BE49-F238E27FC236}">
                    <a16:creationId xmlns:a16="http://schemas.microsoft.com/office/drawing/2014/main" xmlns="" id="{2CEBD69A-39FF-4C88-83DB-BA13FFBE5696}"/>
                  </a:ext>
                </a:extLst>
              </p:cNvPr>
              <p:cNvSpPr/>
              <p:nvPr/>
            </p:nvSpPr>
            <p:spPr>
              <a:xfrm>
                <a:off x="10234924" y="2227349"/>
                <a:ext cx="1239752" cy="12397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1" name="矩形 40">
                <a:extLst>
                  <a:ext uri="{FF2B5EF4-FFF2-40B4-BE49-F238E27FC236}">
                    <a16:creationId xmlns:a16="http://schemas.microsoft.com/office/drawing/2014/main" xmlns="" id="{A70CFD7E-0083-443B-9806-EDFD35D303F4}"/>
                  </a:ext>
                </a:extLst>
              </p:cNvPr>
              <p:cNvSpPr/>
              <p:nvPr/>
            </p:nvSpPr>
            <p:spPr>
              <a:xfrm>
                <a:off x="10359202" y="2552892"/>
                <a:ext cx="1005403" cy="584775"/>
              </a:xfrm>
              <a:prstGeom prst="rect">
                <a:avLst/>
              </a:prstGeom>
              <a:grpFill/>
            </p:spPr>
            <p:txBody>
              <a:bodyPr wrap="none">
                <a:spAutoFit/>
              </a:bodyPr>
              <a:lstStyle/>
              <a:p>
                <a:r>
                  <a:rPr lang="zh-CN" altLang="en-US" sz="3200" dirty="0">
                    <a:solidFill>
                      <a:schemeClr val="bg1"/>
                    </a:solidFill>
                    <a:latin typeface="方正兰亭准黑_GBK" panose="02000000000000000000" pitchFamily="2" charset="-122"/>
                    <a:ea typeface="方正兰亭准黑_GBK" panose="02000000000000000000" pitchFamily="2" charset="-122"/>
                  </a:rPr>
                  <a:t>标题</a:t>
                </a:r>
              </a:p>
            </p:txBody>
          </p:sp>
        </p:grpSp>
      </p:grpSp>
    </p:spTree>
    <p:extLst>
      <p:ext uri="{BB962C8B-B14F-4D97-AF65-F5344CB8AC3E}">
        <p14:creationId xmlns:p14="http://schemas.microsoft.com/office/powerpoint/2010/main" val="655290376"/>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2000"/>
                                        <p:tgtEl>
                                          <p:spTgt spid="6"/>
                                        </p:tgtEl>
                                      </p:cBhvr>
                                    </p:animEffect>
                                  </p:childTnLst>
                                </p:cTn>
                              </p:par>
                              <p:par>
                                <p:cTn id="13" presetID="47"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50"/>
                                        <p:tgtEl>
                                          <p:spTgt spid="8"/>
                                        </p:tgtEl>
                                      </p:cBhvr>
                                    </p:animEffect>
                                    <p:anim calcmode="lin" valueType="num">
                                      <p:cBhvr>
                                        <p:cTn id="16" dur="750" fill="hold"/>
                                        <p:tgtEl>
                                          <p:spTgt spid="8"/>
                                        </p:tgtEl>
                                        <p:attrNameLst>
                                          <p:attrName>ppt_x</p:attrName>
                                        </p:attrNameLst>
                                      </p:cBhvr>
                                      <p:tavLst>
                                        <p:tav tm="0">
                                          <p:val>
                                            <p:strVal val="#ppt_x"/>
                                          </p:val>
                                        </p:tav>
                                        <p:tav tm="100000">
                                          <p:val>
                                            <p:strVal val="#ppt_x"/>
                                          </p:val>
                                        </p:tav>
                                      </p:tavLst>
                                    </p:anim>
                                    <p:anim calcmode="lin" valueType="num">
                                      <p:cBhvr>
                                        <p:cTn id="17" dur="750" fill="hold"/>
                                        <p:tgtEl>
                                          <p:spTgt spid="8"/>
                                        </p:tgtEl>
                                        <p:attrNameLst>
                                          <p:attrName>ppt_y</p:attrName>
                                        </p:attrNameLst>
                                      </p:cBhvr>
                                      <p:tavLst>
                                        <p:tav tm="0">
                                          <p:val>
                                            <p:strVal val="#ppt_y-.1"/>
                                          </p:val>
                                        </p:tav>
                                        <p:tav tm="100000">
                                          <p:val>
                                            <p:strVal val="#ppt_y"/>
                                          </p:val>
                                        </p:tav>
                                      </p:tavLst>
                                    </p:anim>
                                  </p:childTnLst>
                                </p:cTn>
                              </p:par>
                              <p:par>
                                <p:cTn id="18" presetID="22" presetClass="entr" presetSubtype="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1000"/>
                                        <p:tgtEl>
                                          <p:spTgt spid="7"/>
                                        </p:tgtEl>
                                      </p:cBhvr>
                                    </p:animEffect>
                                  </p:childTnLst>
                                </p:cTn>
                              </p:par>
                              <p:par>
                                <p:cTn id="21" presetID="47"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500"/>
                                        <p:tgtEl>
                                          <p:spTgt spid="15"/>
                                        </p:tgtEl>
                                      </p:cBhvr>
                                    </p:animEffect>
                                    <p:anim calcmode="lin" valueType="num">
                                      <p:cBhvr>
                                        <p:cTn id="24" dur="1500" fill="hold"/>
                                        <p:tgtEl>
                                          <p:spTgt spid="15"/>
                                        </p:tgtEl>
                                        <p:attrNameLst>
                                          <p:attrName>ppt_x</p:attrName>
                                        </p:attrNameLst>
                                      </p:cBhvr>
                                      <p:tavLst>
                                        <p:tav tm="0">
                                          <p:val>
                                            <p:strVal val="#ppt_x"/>
                                          </p:val>
                                        </p:tav>
                                        <p:tav tm="100000">
                                          <p:val>
                                            <p:strVal val="#ppt_x"/>
                                          </p:val>
                                        </p:tav>
                                      </p:tavLst>
                                    </p:anim>
                                    <p:anim calcmode="lin" valueType="num">
                                      <p:cBhvr>
                                        <p:cTn id="25" dur="1500" fill="hold"/>
                                        <p:tgtEl>
                                          <p:spTgt spid="15"/>
                                        </p:tgtEl>
                                        <p:attrNameLst>
                                          <p:attrName>ppt_y</p:attrName>
                                        </p:attrNameLst>
                                      </p:cBhvr>
                                      <p:tavLst>
                                        <p:tav tm="0">
                                          <p:val>
                                            <p:strVal val="#ppt_y-.1"/>
                                          </p:val>
                                        </p:tav>
                                        <p:tav tm="100000">
                                          <p:val>
                                            <p:strVal val="#ppt_y"/>
                                          </p:val>
                                        </p:tav>
                                      </p:tavLst>
                                    </p:anim>
                                  </p:childTnLst>
                                </p:cTn>
                              </p:par>
                              <p:par>
                                <p:cTn id="26" presetID="22" presetClass="entr" presetSubtype="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1000"/>
                                        <p:tgtEl>
                                          <p:spTgt spid="14"/>
                                        </p:tgtEl>
                                      </p:cBhvr>
                                    </p:animEffect>
                                  </p:childTnLst>
                                </p:cTn>
                              </p:par>
                              <p:par>
                                <p:cTn id="29" presetID="47"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500"/>
                                        <p:tgtEl>
                                          <p:spTgt spid="22"/>
                                        </p:tgtEl>
                                      </p:cBhvr>
                                    </p:animEffect>
                                    <p:anim calcmode="lin" valueType="num">
                                      <p:cBhvr>
                                        <p:cTn id="32" dur="1500" fill="hold"/>
                                        <p:tgtEl>
                                          <p:spTgt spid="22"/>
                                        </p:tgtEl>
                                        <p:attrNameLst>
                                          <p:attrName>ppt_x</p:attrName>
                                        </p:attrNameLst>
                                      </p:cBhvr>
                                      <p:tavLst>
                                        <p:tav tm="0">
                                          <p:val>
                                            <p:strVal val="#ppt_x"/>
                                          </p:val>
                                        </p:tav>
                                        <p:tav tm="100000">
                                          <p:val>
                                            <p:strVal val="#ppt_x"/>
                                          </p:val>
                                        </p:tav>
                                      </p:tavLst>
                                    </p:anim>
                                    <p:anim calcmode="lin" valueType="num">
                                      <p:cBhvr>
                                        <p:cTn id="33" dur="1500" fill="hold"/>
                                        <p:tgtEl>
                                          <p:spTgt spid="22"/>
                                        </p:tgtEl>
                                        <p:attrNameLst>
                                          <p:attrName>ppt_y</p:attrName>
                                        </p:attrNameLst>
                                      </p:cBhvr>
                                      <p:tavLst>
                                        <p:tav tm="0">
                                          <p:val>
                                            <p:strVal val="#ppt_y-.1"/>
                                          </p:val>
                                        </p:tav>
                                        <p:tav tm="100000">
                                          <p:val>
                                            <p:strVal val="#ppt_y"/>
                                          </p:val>
                                        </p:tav>
                                      </p:tavLst>
                                    </p:anim>
                                  </p:childTnLst>
                                </p:cTn>
                              </p:par>
                              <p:par>
                                <p:cTn id="34" presetID="22" presetClass="entr" presetSubtype="1"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1000"/>
                                        <p:tgtEl>
                                          <p:spTgt spid="21"/>
                                        </p:tgtEl>
                                      </p:cBhvr>
                                    </p:animEffect>
                                  </p:childTnLst>
                                </p:cTn>
                              </p:par>
                              <p:par>
                                <p:cTn id="37" presetID="47"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500"/>
                                        <p:tgtEl>
                                          <p:spTgt spid="29"/>
                                        </p:tgtEl>
                                      </p:cBhvr>
                                    </p:animEffect>
                                    <p:anim calcmode="lin" valueType="num">
                                      <p:cBhvr>
                                        <p:cTn id="40" dur="1500" fill="hold"/>
                                        <p:tgtEl>
                                          <p:spTgt spid="29"/>
                                        </p:tgtEl>
                                        <p:attrNameLst>
                                          <p:attrName>ppt_x</p:attrName>
                                        </p:attrNameLst>
                                      </p:cBhvr>
                                      <p:tavLst>
                                        <p:tav tm="0">
                                          <p:val>
                                            <p:strVal val="#ppt_x"/>
                                          </p:val>
                                        </p:tav>
                                        <p:tav tm="100000">
                                          <p:val>
                                            <p:strVal val="#ppt_x"/>
                                          </p:val>
                                        </p:tav>
                                      </p:tavLst>
                                    </p:anim>
                                    <p:anim calcmode="lin" valueType="num">
                                      <p:cBhvr>
                                        <p:cTn id="41" dur="1500" fill="hold"/>
                                        <p:tgtEl>
                                          <p:spTgt spid="29"/>
                                        </p:tgtEl>
                                        <p:attrNameLst>
                                          <p:attrName>ppt_y</p:attrName>
                                        </p:attrNameLst>
                                      </p:cBhvr>
                                      <p:tavLst>
                                        <p:tav tm="0">
                                          <p:val>
                                            <p:strVal val="#ppt_y-.1"/>
                                          </p:val>
                                        </p:tav>
                                        <p:tav tm="100000">
                                          <p:val>
                                            <p:strVal val="#ppt_y"/>
                                          </p:val>
                                        </p:tav>
                                      </p:tavLst>
                                    </p:anim>
                                  </p:childTnLst>
                                </p:cTn>
                              </p:par>
                              <p:par>
                                <p:cTn id="42" presetID="22" presetClass="entr" presetSubtype="1"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up)">
                                      <p:cBhvr>
                                        <p:cTn id="44" dur="1000"/>
                                        <p:tgtEl>
                                          <p:spTgt spid="28"/>
                                        </p:tgtEl>
                                      </p:cBhvr>
                                    </p:animEffect>
                                  </p:childTnLst>
                                </p:cTn>
                              </p:par>
                              <p:par>
                                <p:cTn id="45" presetID="47"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500"/>
                                        <p:tgtEl>
                                          <p:spTgt spid="36"/>
                                        </p:tgtEl>
                                      </p:cBhvr>
                                    </p:animEffect>
                                    <p:anim calcmode="lin" valueType="num">
                                      <p:cBhvr>
                                        <p:cTn id="48" dur="1500" fill="hold"/>
                                        <p:tgtEl>
                                          <p:spTgt spid="36"/>
                                        </p:tgtEl>
                                        <p:attrNameLst>
                                          <p:attrName>ppt_x</p:attrName>
                                        </p:attrNameLst>
                                      </p:cBhvr>
                                      <p:tavLst>
                                        <p:tav tm="0">
                                          <p:val>
                                            <p:strVal val="#ppt_x"/>
                                          </p:val>
                                        </p:tav>
                                        <p:tav tm="100000">
                                          <p:val>
                                            <p:strVal val="#ppt_x"/>
                                          </p:val>
                                        </p:tav>
                                      </p:tavLst>
                                    </p:anim>
                                    <p:anim calcmode="lin" valueType="num">
                                      <p:cBhvr>
                                        <p:cTn id="49" dur="1500" fill="hold"/>
                                        <p:tgtEl>
                                          <p:spTgt spid="36"/>
                                        </p:tgtEl>
                                        <p:attrNameLst>
                                          <p:attrName>ppt_y</p:attrName>
                                        </p:attrNameLst>
                                      </p:cBhvr>
                                      <p:tavLst>
                                        <p:tav tm="0">
                                          <p:val>
                                            <p:strVal val="#ppt_y-.1"/>
                                          </p:val>
                                        </p:tav>
                                        <p:tav tm="100000">
                                          <p:val>
                                            <p:strVal val="#ppt_y"/>
                                          </p:val>
                                        </p:tav>
                                      </p:tavLst>
                                    </p:anim>
                                  </p:childTnLst>
                                </p:cTn>
                              </p:par>
                              <p:par>
                                <p:cTn id="50" presetID="22" presetClass="entr" presetSubtype="1"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21" grpId="0"/>
      <p:bldP spid="28"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xmlns="" id="{EC34DE23-6275-4F3C-B5C1-890110FBA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32" name="图片 31">
            <a:extLst>
              <a:ext uri="{FF2B5EF4-FFF2-40B4-BE49-F238E27FC236}">
                <a16:creationId xmlns:a16="http://schemas.microsoft.com/office/drawing/2014/main" xmlns="" id="{5A1A17F5-5A8C-4145-B725-719DD7B849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566" y="-1241"/>
            <a:ext cx="6249847" cy="6859588"/>
          </a:xfrm>
          <a:prstGeom prst="rect">
            <a:avLst/>
          </a:prstGeom>
        </p:spPr>
      </p:pic>
      <p:sp>
        <p:nvSpPr>
          <p:cNvPr id="33" name="矩形 11">
            <a:extLst>
              <a:ext uri="{FF2B5EF4-FFF2-40B4-BE49-F238E27FC236}">
                <a16:creationId xmlns:a16="http://schemas.microsoft.com/office/drawing/2014/main" xmlns="" id="{E59FF80F-EE2A-4AED-8B6B-7950EC6916B2}"/>
              </a:ext>
            </a:extLst>
          </p:cNvPr>
          <p:cNvSpPr>
            <a:spLocks noChangeArrowheads="1"/>
          </p:cNvSpPr>
          <p:nvPr/>
        </p:nvSpPr>
        <p:spPr bwMode="auto">
          <a:xfrm>
            <a:off x="4986065" y="1119883"/>
            <a:ext cx="677108" cy="341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spc="-300" dirty="0">
                <a:latin typeface="华文新魏" panose="02010800040101010101" pitchFamily="2" charset="-122"/>
                <a:ea typeface="华文新魏" panose="02010800040101010101" pitchFamily="2" charset="-122"/>
                <a:sym typeface="迷你简剪纸"/>
              </a:rPr>
              <a:t>第一 章   </a:t>
            </a:r>
            <a:r>
              <a:rPr lang="en-US" altLang="zh-CN" sz="3200" spc="-300" dirty="0">
                <a:latin typeface="华文新魏" panose="02010800040101010101" pitchFamily="2" charset="-122"/>
                <a:ea typeface="华文新魏" panose="02010800040101010101" pitchFamily="2" charset="-122"/>
                <a:sym typeface="迷你简剪纸"/>
              </a:rPr>
              <a:t> </a:t>
            </a:r>
            <a:r>
              <a:rPr lang="zh-CN" altLang="en-US" sz="3200" spc="-300" dirty="0">
                <a:latin typeface="华文新魏" panose="02010800040101010101" pitchFamily="2" charset="-122"/>
                <a:ea typeface="华文新魏" panose="02010800040101010101" pitchFamily="2" charset="-122"/>
                <a:sym typeface="迷你简剪纸"/>
              </a:rPr>
              <a:t>输入标题</a:t>
            </a:r>
          </a:p>
        </p:txBody>
      </p:sp>
      <p:sp>
        <p:nvSpPr>
          <p:cNvPr id="34" name="矩形 11">
            <a:extLst>
              <a:ext uri="{FF2B5EF4-FFF2-40B4-BE49-F238E27FC236}">
                <a16:creationId xmlns:a16="http://schemas.microsoft.com/office/drawing/2014/main" xmlns="" id="{D33773CD-DDBA-426E-8FC1-0B784940548F}"/>
              </a:ext>
            </a:extLst>
          </p:cNvPr>
          <p:cNvSpPr>
            <a:spLocks noChangeArrowheads="1"/>
          </p:cNvSpPr>
          <p:nvPr/>
        </p:nvSpPr>
        <p:spPr bwMode="auto">
          <a:xfrm>
            <a:off x="4232123" y="1119883"/>
            <a:ext cx="677108" cy="341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spc="-300" dirty="0">
                <a:solidFill>
                  <a:srgbClr val="C00000"/>
                </a:solidFill>
                <a:latin typeface="华文新魏" panose="02010800040101010101" pitchFamily="2" charset="-122"/>
                <a:ea typeface="华文新魏" panose="02010800040101010101" pitchFamily="2" charset="-122"/>
                <a:sym typeface="迷你简剪纸"/>
              </a:rPr>
              <a:t>第二 章   </a:t>
            </a:r>
            <a:r>
              <a:rPr lang="en-US" altLang="zh-CN" sz="3200" spc="-300" dirty="0">
                <a:solidFill>
                  <a:srgbClr val="C00000"/>
                </a:solidFill>
                <a:latin typeface="华文新魏" panose="02010800040101010101" pitchFamily="2" charset="-122"/>
                <a:ea typeface="华文新魏" panose="02010800040101010101" pitchFamily="2" charset="-122"/>
                <a:sym typeface="迷你简剪纸"/>
              </a:rPr>
              <a:t> </a:t>
            </a:r>
            <a:r>
              <a:rPr lang="zh-CN" altLang="en-US" sz="3200" spc="-300" dirty="0">
                <a:solidFill>
                  <a:srgbClr val="C00000"/>
                </a:solidFill>
                <a:latin typeface="华文新魏" panose="02010800040101010101" pitchFamily="2" charset="-122"/>
                <a:ea typeface="华文新魏" panose="02010800040101010101" pitchFamily="2" charset="-122"/>
                <a:sym typeface="迷你简剪纸"/>
              </a:rPr>
              <a:t>输入标题</a:t>
            </a:r>
          </a:p>
        </p:txBody>
      </p:sp>
      <p:sp>
        <p:nvSpPr>
          <p:cNvPr id="35" name="矩形 11">
            <a:extLst>
              <a:ext uri="{FF2B5EF4-FFF2-40B4-BE49-F238E27FC236}">
                <a16:creationId xmlns:a16="http://schemas.microsoft.com/office/drawing/2014/main" xmlns="" id="{E53985AF-4C60-4D1E-956A-E90D192F6E59}"/>
              </a:ext>
            </a:extLst>
          </p:cNvPr>
          <p:cNvSpPr>
            <a:spLocks noChangeArrowheads="1"/>
          </p:cNvSpPr>
          <p:nvPr/>
        </p:nvSpPr>
        <p:spPr bwMode="auto">
          <a:xfrm>
            <a:off x="3478180" y="1119883"/>
            <a:ext cx="677108" cy="341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spc="-300" dirty="0">
                <a:latin typeface="华文新魏" panose="02010800040101010101" pitchFamily="2" charset="-122"/>
                <a:ea typeface="华文新魏" panose="02010800040101010101" pitchFamily="2" charset="-122"/>
                <a:sym typeface="迷你简剪纸"/>
              </a:rPr>
              <a:t>第三 章</a:t>
            </a:r>
            <a:r>
              <a:rPr lang="en-US" altLang="zh-CN" sz="3200" spc="-300" dirty="0">
                <a:latin typeface="华文新魏" panose="02010800040101010101" pitchFamily="2" charset="-122"/>
                <a:ea typeface="华文新魏" panose="02010800040101010101" pitchFamily="2" charset="-122"/>
                <a:sym typeface="迷你简剪纸"/>
              </a:rPr>
              <a:t>    </a:t>
            </a:r>
            <a:r>
              <a:rPr lang="zh-CN" altLang="en-US" sz="3200" spc="-300" dirty="0">
                <a:latin typeface="华文新魏" panose="02010800040101010101" pitchFamily="2" charset="-122"/>
                <a:ea typeface="华文新魏" panose="02010800040101010101" pitchFamily="2" charset="-122"/>
                <a:sym typeface="迷你简剪纸"/>
              </a:rPr>
              <a:t>输入标题</a:t>
            </a:r>
          </a:p>
        </p:txBody>
      </p:sp>
      <p:sp>
        <p:nvSpPr>
          <p:cNvPr id="49" name="矩形 11">
            <a:extLst>
              <a:ext uri="{FF2B5EF4-FFF2-40B4-BE49-F238E27FC236}">
                <a16:creationId xmlns:a16="http://schemas.microsoft.com/office/drawing/2014/main" xmlns="" id="{55642894-740D-403B-99A6-BF104607B061}"/>
              </a:ext>
            </a:extLst>
          </p:cNvPr>
          <p:cNvSpPr>
            <a:spLocks noChangeArrowheads="1"/>
          </p:cNvSpPr>
          <p:nvPr/>
        </p:nvSpPr>
        <p:spPr bwMode="auto">
          <a:xfrm>
            <a:off x="2724237" y="1119883"/>
            <a:ext cx="677108" cy="341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spc="-300" dirty="0">
                <a:latin typeface="华文新魏" panose="02010800040101010101" pitchFamily="2" charset="-122"/>
                <a:ea typeface="华文新魏" panose="02010800040101010101" pitchFamily="2" charset="-122"/>
                <a:sym typeface="迷你简剪纸"/>
              </a:rPr>
              <a:t>第四 章</a:t>
            </a:r>
            <a:r>
              <a:rPr lang="en-US" altLang="zh-CN" sz="3200" spc="-300" dirty="0">
                <a:latin typeface="华文新魏" panose="02010800040101010101" pitchFamily="2" charset="-122"/>
                <a:ea typeface="华文新魏" panose="02010800040101010101" pitchFamily="2" charset="-122"/>
                <a:sym typeface="迷你简剪纸"/>
              </a:rPr>
              <a:t>    </a:t>
            </a:r>
            <a:r>
              <a:rPr lang="zh-CN" altLang="en-US" sz="3200" spc="-300" dirty="0">
                <a:latin typeface="华文新魏" panose="02010800040101010101" pitchFamily="2" charset="-122"/>
                <a:ea typeface="华文新魏" panose="02010800040101010101" pitchFamily="2" charset="-122"/>
                <a:sym typeface="迷你简剪纸"/>
              </a:rPr>
              <a:t>输入标题</a:t>
            </a:r>
          </a:p>
        </p:txBody>
      </p:sp>
      <p:sp>
        <p:nvSpPr>
          <p:cNvPr id="50" name="_14">
            <a:extLst>
              <a:ext uri="{FF2B5EF4-FFF2-40B4-BE49-F238E27FC236}">
                <a16:creationId xmlns:a16="http://schemas.microsoft.com/office/drawing/2014/main" xmlns="" id="{E1BE88A5-D67D-4FEB-816F-576CE737CF66}"/>
              </a:ext>
            </a:extLst>
          </p:cNvPr>
          <p:cNvSpPr txBox="1">
            <a:spLocks noChangeArrowheads="1"/>
          </p:cNvSpPr>
          <p:nvPr/>
        </p:nvSpPr>
        <p:spPr bwMode="auto">
          <a:xfrm>
            <a:off x="5663173" y="187253"/>
            <a:ext cx="1593146" cy="2292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4000" b="1" spc="600" dirty="0">
                <a:solidFill>
                  <a:schemeClr val="tx1"/>
                </a:solidFill>
                <a:latin typeface="叶根友刀锋黑草" panose="02010601030101010101" pitchFamily="2" charset="-122"/>
                <a:ea typeface="叶根友刀锋黑草" panose="02010601030101010101" pitchFamily="2" charset="-122"/>
              </a:rPr>
              <a:t>第二节</a:t>
            </a:r>
            <a:endParaRPr lang="en-US" altLang="zh-CN" sz="4000" b="1" spc="600" dirty="0">
              <a:solidFill>
                <a:schemeClr val="tx1"/>
              </a:solidFill>
              <a:latin typeface="叶根友刀锋黑草" panose="02010601030101010101" pitchFamily="2" charset="-122"/>
              <a:ea typeface="叶根友刀锋黑草" panose="02010601030101010101" pitchFamily="2" charset="-122"/>
            </a:endParaRPr>
          </a:p>
        </p:txBody>
      </p:sp>
    </p:spTree>
    <p:extLst>
      <p:ext uri="{BB962C8B-B14F-4D97-AF65-F5344CB8AC3E}">
        <p14:creationId xmlns:p14="http://schemas.microsoft.com/office/powerpoint/2010/main" val="3671106400"/>
      </p:ext>
    </p:extLst>
  </p:cSld>
  <p:clrMapOvr>
    <a:masterClrMapping/>
  </p:clrMapOvr>
  <mc:AlternateContent xmlns:mc="http://schemas.openxmlformats.org/markup-compatibility/2006">
    <mc:Choice xmlns:p14="http://schemas.microsoft.com/office/powerpoint/2010/main" Requires="p14">
      <p:transition spd="slow" p14:dur="1750" advTm="0">
        <p14:warp dir="in"/>
      </p:transition>
    </mc:Choice>
    <mc:Fallback>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750"/>
                                            <p:tgtEl>
                                              <p:spTgt spid="30"/>
                                            </p:tgtEl>
                                          </p:cBhvr>
                                        </p:animEffect>
                                      </p:childTnLst>
                                    </p:cTn>
                                  </p:par>
                                </p:childTnLst>
                              </p:cTn>
                            </p:par>
                            <p:par>
                              <p:cTn id="8" fill="hold">
                                <p:stCondLst>
                                  <p:cond delay="750"/>
                                </p:stCondLst>
                                <p:childTnLst>
                                  <p:par>
                                    <p:cTn id="9" presetID="2" presetClass="entr" presetSubtype="1" fill="hold" nodeType="afterEffect" p14:presetBounceEnd="46667">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14:bounceEnd="46667">
                                          <p:cBhvr additive="base">
                                            <p:cTn id="11" dur="750" fill="hold"/>
                                            <p:tgtEl>
                                              <p:spTgt spid="32"/>
                                            </p:tgtEl>
                                            <p:attrNameLst>
                                              <p:attrName>ppt_x</p:attrName>
                                            </p:attrNameLst>
                                          </p:cBhvr>
                                          <p:tavLst>
                                            <p:tav tm="0">
                                              <p:val>
                                                <p:strVal val="#ppt_x"/>
                                              </p:val>
                                            </p:tav>
                                            <p:tav tm="100000">
                                              <p:val>
                                                <p:strVal val="#ppt_x"/>
                                              </p:val>
                                            </p:tav>
                                          </p:tavLst>
                                        </p:anim>
                                        <p:anim calcmode="lin" valueType="num" p14:bounceEnd="46667">
                                          <p:cBhvr additive="base">
                                            <p:cTn id="12" dur="750" fill="hold"/>
                                            <p:tgtEl>
                                              <p:spTgt spid="32"/>
                                            </p:tgtEl>
                                            <p:attrNameLst>
                                              <p:attrName>ppt_y</p:attrName>
                                            </p:attrNameLst>
                                          </p:cBhvr>
                                          <p:tavLst>
                                            <p:tav tm="0">
                                              <p:val>
                                                <p:strVal val="0-#ppt_h/2"/>
                                              </p:val>
                                            </p:tav>
                                            <p:tav tm="100000">
                                              <p:val>
                                                <p:strVal val="#ppt_y"/>
                                              </p:val>
                                            </p:tav>
                                          </p:tavLst>
                                        </p:anim>
                                      </p:childTnLst>
                                    </p:cTn>
                                  </p:par>
                                  <p:par>
                                    <p:cTn id="13" presetID="56" presetClass="entr" presetSubtype="0" fill="hold" grpId="0" nodeType="withEffect">
                                      <p:stCondLst>
                                        <p:cond delay="0"/>
                                      </p:stCondLst>
                                      <p:iterate type="lt">
                                        <p:tmPct val="10000"/>
                                      </p:iterate>
                                      <p:childTnLst>
                                        <p:set>
                                          <p:cBhvr>
                                            <p:cTn id="14" dur="1" fill="hold">
                                              <p:stCondLst>
                                                <p:cond delay="0"/>
                                              </p:stCondLst>
                                            </p:cTn>
                                            <p:tgtEl>
                                              <p:spTgt spid="50"/>
                                            </p:tgtEl>
                                            <p:attrNameLst>
                                              <p:attrName>style.visibility</p:attrName>
                                            </p:attrNameLst>
                                          </p:cBhvr>
                                          <p:to>
                                            <p:strVal val="visible"/>
                                          </p:to>
                                        </p:set>
                                        <p:anim by="(-#ppt_w*2)" calcmode="lin" valueType="num">
                                          <p:cBhvr rctx="PPT">
                                            <p:cTn id="15" dur="375" autoRev="1" fill="hold">
                                              <p:stCondLst>
                                                <p:cond delay="0"/>
                                              </p:stCondLst>
                                            </p:cTn>
                                            <p:tgtEl>
                                              <p:spTgt spid="50"/>
                                            </p:tgtEl>
                                            <p:attrNameLst>
                                              <p:attrName>ppt_w</p:attrName>
                                            </p:attrNameLst>
                                          </p:cBhvr>
                                        </p:anim>
                                        <p:anim by="(#ppt_w*0.50)" calcmode="lin" valueType="num">
                                          <p:cBhvr>
                                            <p:cTn id="16" dur="375" decel="50000" autoRev="1" fill="hold">
                                              <p:stCondLst>
                                                <p:cond delay="0"/>
                                              </p:stCondLst>
                                            </p:cTn>
                                            <p:tgtEl>
                                              <p:spTgt spid="50"/>
                                            </p:tgtEl>
                                            <p:attrNameLst>
                                              <p:attrName>ppt_x</p:attrName>
                                            </p:attrNameLst>
                                          </p:cBhvr>
                                        </p:anim>
                                        <p:anim from="(-#ppt_h/2)" to="(#ppt_y)" calcmode="lin" valueType="num">
                                          <p:cBhvr>
                                            <p:cTn id="17" dur="750" fill="hold">
                                              <p:stCondLst>
                                                <p:cond delay="0"/>
                                              </p:stCondLst>
                                            </p:cTn>
                                            <p:tgtEl>
                                              <p:spTgt spid="50"/>
                                            </p:tgtEl>
                                            <p:attrNameLst>
                                              <p:attrName>ppt_y</p:attrName>
                                            </p:attrNameLst>
                                          </p:cBhvr>
                                        </p:anim>
                                        <p:animRot by="21600000">
                                          <p:cBhvr>
                                            <p:cTn id="18" dur="750" fill="hold">
                                              <p:stCondLst>
                                                <p:cond delay="0"/>
                                              </p:stCondLst>
                                            </p:cTn>
                                            <p:tgtEl>
                                              <p:spTgt spid="50"/>
                                            </p:tgtEl>
                                            <p:attrNameLst>
                                              <p:attrName>r</p:attrName>
                                            </p:attrNameLst>
                                          </p:cBhvr>
                                        </p:animRot>
                                      </p:childTnLst>
                                    </p:cTn>
                                  </p:par>
                                </p:childTnLst>
                              </p:cTn>
                            </p:par>
                            <p:par>
                              <p:cTn id="19" fill="hold">
                                <p:stCondLst>
                                  <p:cond delay="1650"/>
                                </p:stCondLst>
                                <p:childTnLst>
                                  <p:par>
                                    <p:cTn id="20" presetID="42"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filter="fade">
                                          <p:cBhvr>
                                            <p:cTn id="22" dur="519"/>
                                            <p:tgtEl>
                                              <p:spTgt spid="33"/>
                                            </p:tgtEl>
                                          </p:cBhvr>
                                        </p:animEffect>
                                        <p:anim calcmode="lin" valueType="num">
                                          <p:cBhvr>
                                            <p:cTn id="23" dur="519" fill="hold"/>
                                            <p:tgtEl>
                                              <p:spTgt spid="33"/>
                                            </p:tgtEl>
                                            <p:attrNameLst>
                                              <p:attrName>ppt_x</p:attrName>
                                            </p:attrNameLst>
                                          </p:cBhvr>
                                          <p:tavLst>
                                            <p:tav tm="0">
                                              <p:val>
                                                <p:strVal val="#ppt_x"/>
                                              </p:val>
                                            </p:tav>
                                            <p:tav tm="100000">
                                              <p:val>
                                                <p:strVal val="#ppt_x"/>
                                              </p:val>
                                            </p:tav>
                                          </p:tavLst>
                                        </p:anim>
                                        <p:anim calcmode="lin" valueType="num">
                                          <p:cBhvr>
                                            <p:cTn id="24" dur="519" fill="hold"/>
                                            <p:tgtEl>
                                              <p:spTgt spid="33"/>
                                            </p:tgtEl>
                                            <p:attrNameLst>
                                              <p:attrName>ppt_y</p:attrName>
                                            </p:attrNameLst>
                                          </p:cBhvr>
                                          <p:tavLst>
                                            <p:tav tm="0">
                                              <p:val>
                                                <p:strVal val="#ppt_y+.1"/>
                                              </p:val>
                                            </p:tav>
                                            <p:tav tm="100000">
                                              <p:val>
                                                <p:strVal val="#ppt_y"/>
                                              </p:val>
                                            </p:tav>
                                          </p:tavLst>
                                        </p:anim>
                                      </p:childTnLst>
                                    </p:cTn>
                                  </p:par>
                                </p:childTnLst>
                              </p:cTn>
                            </p:par>
                            <p:par>
                              <p:cTn id="25" fill="hold">
                                <p:stCondLst>
                                  <p:cond delay="2169"/>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filter="fade">
                                          <p:cBhvr>
                                            <p:cTn id="28" dur="519"/>
                                            <p:tgtEl>
                                              <p:spTgt spid="34"/>
                                            </p:tgtEl>
                                          </p:cBhvr>
                                        </p:animEffect>
                                        <p:anim calcmode="lin" valueType="num">
                                          <p:cBhvr>
                                            <p:cTn id="29" dur="519" fill="hold"/>
                                            <p:tgtEl>
                                              <p:spTgt spid="34"/>
                                            </p:tgtEl>
                                            <p:attrNameLst>
                                              <p:attrName>ppt_x</p:attrName>
                                            </p:attrNameLst>
                                          </p:cBhvr>
                                          <p:tavLst>
                                            <p:tav tm="0">
                                              <p:val>
                                                <p:strVal val="#ppt_x"/>
                                              </p:val>
                                            </p:tav>
                                            <p:tav tm="100000">
                                              <p:val>
                                                <p:strVal val="#ppt_x"/>
                                              </p:val>
                                            </p:tav>
                                          </p:tavLst>
                                        </p:anim>
                                        <p:anim calcmode="lin" valueType="num">
                                          <p:cBhvr>
                                            <p:cTn id="30" dur="519"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2688"/>
                                </p:stCondLst>
                                <p:childTnLst>
                                  <p:par>
                                    <p:cTn id="32" presetID="42" presetClass="entr" presetSubtype="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filter="fade">
                                          <p:cBhvr>
                                            <p:cTn id="34" dur="519"/>
                                            <p:tgtEl>
                                              <p:spTgt spid="35"/>
                                            </p:tgtEl>
                                          </p:cBhvr>
                                        </p:animEffect>
                                        <p:anim calcmode="lin" valueType="num">
                                          <p:cBhvr>
                                            <p:cTn id="35" dur="519" fill="hold"/>
                                            <p:tgtEl>
                                              <p:spTgt spid="35"/>
                                            </p:tgtEl>
                                            <p:attrNameLst>
                                              <p:attrName>ppt_x</p:attrName>
                                            </p:attrNameLst>
                                          </p:cBhvr>
                                          <p:tavLst>
                                            <p:tav tm="0">
                                              <p:val>
                                                <p:strVal val="#ppt_x"/>
                                              </p:val>
                                            </p:tav>
                                            <p:tav tm="100000">
                                              <p:val>
                                                <p:strVal val="#ppt_x"/>
                                              </p:val>
                                            </p:tav>
                                          </p:tavLst>
                                        </p:anim>
                                        <p:anim calcmode="lin" valueType="num">
                                          <p:cBhvr>
                                            <p:cTn id="36" dur="519" fill="hold"/>
                                            <p:tgtEl>
                                              <p:spTgt spid="35"/>
                                            </p:tgtEl>
                                            <p:attrNameLst>
                                              <p:attrName>ppt_y</p:attrName>
                                            </p:attrNameLst>
                                          </p:cBhvr>
                                          <p:tavLst>
                                            <p:tav tm="0">
                                              <p:val>
                                                <p:strVal val="#ppt_y+.1"/>
                                              </p:val>
                                            </p:tav>
                                            <p:tav tm="100000">
                                              <p:val>
                                                <p:strVal val="#ppt_y"/>
                                              </p:val>
                                            </p:tav>
                                          </p:tavLst>
                                        </p:anim>
                                      </p:childTnLst>
                                    </p:cTn>
                                  </p:par>
                                </p:childTnLst>
                              </p:cTn>
                            </p:par>
                            <p:par>
                              <p:cTn id="37" fill="hold">
                                <p:stCondLst>
                                  <p:cond delay="3207"/>
                                </p:stCondLst>
                                <p:childTnLst>
                                  <p:par>
                                    <p:cTn id="38" presetID="42" presetClass="entr" presetSubtype="0" fill="hold" grpId="0"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filter="fade">
                                          <p:cBhvr>
                                            <p:cTn id="40" dur="519"/>
                                            <p:tgtEl>
                                              <p:spTgt spid="49"/>
                                            </p:tgtEl>
                                          </p:cBhvr>
                                        </p:animEffect>
                                        <p:anim calcmode="lin" valueType="num">
                                          <p:cBhvr>
                                            <p:cTn id="41" dur="519" fill="hold"/>
                                            <p:tgtEl>
                                              <p:spTgt spid="49"/>
                                            </p:tgtEl>
                                            <p:attrNameLst>
                                              <p:attrName>ppt_x</p:attrName>
                                            </p:attrNameLst>
                                          </p:cBhvr>
                                          <p:tavLst>
                                            <p:tav tm="0">
                                              <p:val>
                                                <p:strVal val="#ppt_x"/>
                                              </p:val>
                                            </p:tav>
                                            <p:tav tm="100000">
                                              <p:val>
                                                <p:strVal val="#ppt_x"/>
                                              </p:val>
                                            </p:tav>
                                          </p:tavLst>
                                        </p:anim>
                                        <p:anim calcmode="lin" valueType="num">
                                          <p:cBhvr>
                                            <p:cTn id="42" dur="519" fill="hold"/>
                                            <p:tgtEl>
                                              <p:spTgt spid="49"/>
                                            </p:tgtEl>
                                            <p:attrNameLst>
                                              <p:attrName>ppt_y</p:attrName>
                                            </p:attrNameLst>
                                          </p:cBhvr>
                                          <p:tavLst>
                                            <p:tav tm="0">
                                              <p:val>
                                                <p:strVal val="#ppt_y+.1"/>
                                              </p:val>
                                            </p:tav>
                                            <p:tav tm="100000">
                                              <p:val>
                                                <p:strVal val="#ppt_y"/>
                                              </p:val>
                                            </p:tav>
                                          </p:tavLst>
                                        </p:anim>
                                      </p:childTnLst>
                                    </p:cTn>
                                  </p:par>
                                </p:childTnLst>
                              </p:cTn>
                            </p:par>
                            <p:par>
                              <p:cTn id="43" fill="hold">
                                <p:stCondLst>
                                  <p:cond delay="3726"/>
                                </p:stCondLst>
                                <p:childTnLst>
                                  <p:par>
                                    <p:cTn id="44" presetID="53" presetClass="entr" presetSubtype="16" fill="hold" grpId="1"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500" fill="hold"/>
                                            <p:tgtEl>
                                              <p:spTgt spid="33"/>
                                            </p:tgtEl>
                                            <p:attrNameLst>
                                              <p:attrName>ppt_w</p:attrName>
                                            </p:attrNameLst>
                                          </p:cBhvr>
                                          <p:tavLst>
                                            <p:tav tm="0">
                                              <p:val>
                                                <p:fltVal val="0"/>
                                              </p:val>
                                            </p:tav>
                                            <p:tav tm="100000">
                                              <p:val>
                                                <p:strVal val="#ppt_w"/>
                                              </p:val>
                                            </p:tav>
                                          </p:tavLst>
                                        </p:anim>
                                        <p:anim calcmode="lin" valueType="num">
                                          <p:cBhvr>
                                            <p:cTn id="47" dur="500" fill="hold"/>
                                            <p:tgtEl>
                                              <p:spTgt spid="33"/>
                                            </p:tgtEl>
                                            <p:attrNameLst>
                                              <p:attrName>ppt_h</p:attrName>
                                            </p:attrNameLst>
                                          </p:cBhvr>
                                          <p:tavLst>
                                            <p:tav tm="0">
                                              <p:val>
                                                <p:fltVal val="0"/>
                                              </p:val>
                                            </p:tav>
                                            <p:tav tm="100000">
                                              <p:val>
                                                <p:strVal val="#ppt_h"/>
                                              </p:val>
                                            </p:tav>
                                          </p:tavLst>
                                        </p:anim>
                                        <p:animEffect transition="in" filter="fade">
                                          <p:cBhvr>
                                            <p:cTn id="48" dur="500"/>
                                            <p:tgtEl>
                                              <p:spTgt spid="33"/>
                                            </p:tgtEl>
                                          </p:cBhvr>
                                        </p:animEffect>
                                      </p:childTnLst>
                                    </p:cTn>
                                  </p:par>
                                </p:childTnLst>
                              </p:cTn>
                            </p:par>
                            <p:par>
                              <p:cTn id="49" fill="hold">
                                <p:stCondLst>
                                  <p:cond delay="4226"/>
                                </p:stCondLst>
                                <p:childTnLst>
                                  <p:par>
                                    <p:cTn id="50" presetID="53" presetClass="entr" presetSubtype="16" fill="hold" grpId="1" nodeType="after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animEffect transition="in" filter="fade">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p:bldP spid="33" grpId="1"/>
          <p:bldP spid="34" grpId="0" bldLvl="0"/>
          <p:bldP spid="34" grpId="1"/>
          <p:bldP spid="35" grpId="0" bldLvl="0"/>
          <p:bldP spid="49" grpId="0" bldLvl="0"/>
          <p:bldP spid="5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750"/>
                                            <p:tgtEl>
                                              <p:spTgt spid="30"/>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0-#ppt_h/2"/>
                                              </p:val>
                                            </p:tav>
                                            <p:tav tm="100000">
                                              <p:val>
                                                <p:strVal val="#ppt_y"/>
                                              </p:val>
                                            </p:tav>
                                          </p:tavLst>
                                        </p:anim>
                                      </p:childTnLst>
                                    </p:cTn>
                                  </p:par>
                                  <p:par>
                                    <p:cTn id="13" presetID="56" presetClass="entr" presetSubtype="0" fill="hold" grpId="0" nodeType="withEffect">
                                      <p:stCondLst>
                                        <p:cond delay="0"/>
                                      </p:stCondLst>
                                      <p:iterate type="lt">
                                        <p:tmPct val="10000"/>
                                      </p:iterate>
                                      <p:childTnLst>
                                        <p:set>
                                          <p:cBhvr>
                                            <p:cTn id="14" dur="1" fill="hold">
                                              <p:stCondLst>
                                                <p:cond delay="0"/>
                                              </p:stCondLst>
                                            </p:cTn>
                                            <p:tgtEl>
                                              <p:spTgt spid="50"/>
                                            </p:tgtEl>
                                            <p:attrNameLst>
                                              <p:attrName>style.visibility</p:attrName>
                                            </p:attrNameLst>
                                          </p:cBhvr>
                                          <p:to>
                                            <p:strVal val="visible"/>
                                          </p:to>
                                        </p:set>
                                        <p:anim by="(-#ppt_w*2)" calcmode="lin" valueType="num">
                                          <p:cBhvr rctx="PPT">
                                            <p:cTn id="15" dur="375" autoRev="1" fill="hold">
                                              <p:stCondLst>
                                                <p:cond delay="0"/>
                                              </p:stCondLst>
                                            </p:cTn>
                                            <p:tgtEl>
                                              <p:spTgt spid="50"/>
                                            </p:tgtEl>
                                            <p:attrNameLst>
                                              <p:attrName>ppt_w</p:attrName>
                                            </p:attrNameLst>
                                          </p:cBhvr>
                                        </p:anim>
                                        <p:anim by="(#ppt_w*0.50)" calcmode="lin" valueType="num">
                                          <p:cBhvr>
                                            <p:cTn id="16" dur="375" decel="50000" autoRev="1" fill="hold">
                                              <p:stCondLst>
                                                <p:cond delay="0"/>
                                              </p:stCondLst>
                                            </p:cTn>
                                            <p:tgtEl>
                                              <p:spTgt spid="50"/>
                                            </p:tgtEl>
                                            <p:attrNameLst>
                                              <p:attrName>ppt_x</p:attrName>
                                            </p:attrNameLst>
                                          </p:cBhvr>
                                        </p:anim>
                                        <p:anim from="(-#ppt_h/2)" to="(#ppt_y)" calcmode="lin" valueType="num">
                                          <p:cBhvr>
                                            <p:cTn id="17" dur="750" fill="hold">
                                              <p:stCondLst>
                                                <p:cond delay="0"/>
                                              </p:stCondLst>
                                            </p:cTn>
                                            <p:tgtEl>
                                              <p:spTgt spid="50"/>
                                            </p:tgtEl>
                                            <p:attrNameLst>
                                              <p:attrName>ppt_y</p:attrName>
                                            </p:attrNameLst>
                                          </p:cBhvr>
                                        </p:anim>
                                        <p:animRot by="21600000">
                                          <p:cBhvr>
                                            <p:cTn id="18" dur="750" fill="hold">
                                              <p:stCondLst>
                                                <p:cond delay="0"/>
                                              </p:stCondLst>
                                            </p:cTn>
                                            <p:tgtEl>
                                              <p:spTgt spid="50"/>
                                            </p:tgtEl>
                                            <p:attrNameLst>
                                              <p:attrName>r</p:attrName>
                                            </p:attrNameLst>
                                          </p:cBhvr>
                                        </p:animRot>
                                      </p:childTnLst>
                                    </p:cTn>
                                  </p:par>
                                </p:childTnLst>
                              </p:cTn>
                            </p:par>
                            <p:par>
                              <p:cTn id="19" fill="hold">
                                <p:stCondLst>
                                  <p:cond delay="1650"/>
                                </p:stCondLst>
                                <p:childTnLst>
                                  <p:par>
                                    <p:cTn id="20" presetID="42"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filter="fade">
                                          <p:cBhvr>
                                            <p:cTn id="22" dur="519"/>
                                            <p:tgtEl>
                                              <p:spTgt spid="33"/>
                                            </p:tgtEl>
                                          </p:cBhvr>
                                        </p:animEffect>
                                        <p:anim calcmode="lin" valueType="num">
                                          <p:cBhvr>
                                            <p:cTn id="23" dur="519" fill="hold"/>
                                            <p:tgtEl>
                                              <p:spTgt spid="33"/>
                                            </p:tgtEl>
                                            <p:attrNameLst>
                                              <p:attrName>ppt_x</p:attrName>
                                            </p:attrNameLst>
                                          </p:cBhvr>
                                          <p:tavLst>
                                            <p:tav tm="0">
                                              <p:val>
                                                <p:strVal val="#ppt_x"/>
                                              </p:val>
                                            </p:tav>
                                            <p:tav tm="100000">
                                              <p:val>
                                                <p:strVal val="#ppt_x"/>
                                              </p:val>
                                            </p:tav>
                                          </p:tavLst>
                                        </p:anim>
                                        <p:anim calcmode="lin" valueType="num">
                                          <p:cBhvr>
                                            <p:cTn id="24" dur="519" fill="hold"/>
                                            <p:tgtEl>
                                              <p:spTgt spid="33"/>
                                            </p:tgtEl>
                                            <p:attrNameLst>
                                              <p:attrName>ppt_y</p:attrName>
                                            </p:attrNameLst>
                                          </p:cBhvr>
                                          <p:tavLst>
                                            <p:tav tm="0">
                                              <p:val>
                                                <p:strVal val="#ppt_y+.1"/>
                                              </p:val>
                                            </p:tav>
                                            <p:tav tm="100000">
                                              <p:val>
                                                <p:strVal val="#ppt_y"/>
                                              </p:val>
                                            </p:tav>
                                          </p:tavLst>
                                        </p:anim>
                                      </p:childTnLst>
                                    </p:cTn>
                                  </p:par>
                                </p:childTnLst>
                              </p:cTn>
                            </p:par>
                            <p:par>
                              <p:cTn id="25" fill="hold">
                                <p:stCondLst>
                                  <p:cond delay="2169"/>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filter="fade">
                                          <p:cBhvr>
                                            <p:cTn id="28" dur="519"/>
                                            <p:tgtEl>
                                              <p:spTgt spid="34"/>
                                            </p:tgtEl>
                                          </p:cBhvr>
                                        </p:animEffect>
                                        <p:anim calcmode="lin" valueType="num">
                                          <p:cBhvr>
                                            <p:cTn id="29" dur="519" fill="hold"/>
                                            <p:tgtEl>
                                              <p:spTgt spid="34"/>
                                            </p:tgtEl>
                                            <p:attrNameLst>
                                              <p:attrName>ppt_x</p:attrName>
                                            </p:attrNameLst>
                                          </p:cBhvr>
                                          <p:tavLst>
                                            <p:tav tm="0">
                                              <p:val>
                                                <p:strVal val="#ppt_x"/>
                                              </p:val>
                                            </p:tav>
                                            <p:tav tm="100000">
                                              <p:val>
                                                <p:strVal val="#ppt_x"/>
                                              </p:val>
                                            </p:tav>
                                          </p:tavLst>
                                        </p:anim>
                                        <p:anim calcmode="lin" valueType="num">
                                          <p:cBhvr>
                                            <p:cTn id="30" dur="519"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2688"/>
                                </p:stCondLst>
                                <p:childTnLst>
                                  <p:par>
                                    <p:cTn id="32" presetID="42" presetClass="entr" presetSubtype="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filter="fade">
                                          <p:cBhvr>
                                            <p:cTn id="34" dur="519"/>
                                            <p:tgtEl>
                                              <p:spTgt spid="35"/>
                                            </p:tgtEl>
                                          </p:cBhvr>
                                        </p:animEffect>
                                        <p:anim calcmode="lin" valueType="num">
                                          <p:cBhvr>
                                            <p:cTn id="35" dur="519" fill="hold"/>
                                            <p:tgtEl>
                                              <p:spTgt spid="35"/>
                                            </p:tgtEl>
                                            <p:attrNameLst>
                                              <p:attrName>ppt_x</p:attrName>
                                            </p:attrNameLst>
                                          </p:cBhvr>
                                          <p:tavLst>
                                            <p:tav tm="0">
                                              <p:val>
                                                <p:strVal val="#ppt_x"/>
                                              </p:val>
                                            </p:tav>
                                            <p:tav tm="100000">
                                              <p:val>
                                                <p:strVal val="#ppt_x"/>
                                              </p:val>
                                            </p:tav>
                                          </p:tavLst>
                                        </p:anim>
                                        <p:anim calcmode="lin" valueType="num">
                                          <p:cBhvr>
                                            <p:cTn id="36" dur="519" fill="hold"/>
                                            <p:tgtEl>
                                              <p:spTgt spid="35"/>
                                            </p:tgtEl>
                                            <p:attrNameLst>
                                              <p:attrName>ppt_y</p:attrName>
                                            </p:attrNameLst>
                                          </p:cBhvr>
                                          <p:tavLst>
                                            <p:tav tm="0">
                                              <p:val>
                                                <p:strVal val="#ppt_y+.1"/>
                                              </p:val>
                                            </p:tav>
                                            <p:tav tm="100000">
                                              <p:val>
                                                <p:strVal val="#ppt_y"/>
                                              </p:val>
                                            </p:tav>
                                          </p:tavLst>
                                        </p:anim>
                                      </p:childTnLst>
                                    </p:cTn>
                                  </p:par>
                                </p:childTnLst>
                              </p:cTn>
                            </p:par>
                            <p:par>
                              <p:cTn id="37" fill="hold">
                                <p:stCondLst>
                                  <p:cond delay="3207"/>
                                </p:stCondLst>
                                <p:childTnLst>
                                  <p:par>
                                    <p:cTn id="38" presetID="42" presetClass="entr" presetSubtype="0" fill="hold" grpId="0"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filter="fade">
                                          <p:cBhvr>
                                            <p:cTn id="40" dur="519"/>
                                            <p:tgtEl>
                                              <p:spTgt spid="49"/>
                                            </p:tgtEl>
                                          </p:cBhvr>
                                        </p:animEffect>
                                        <p:anim calcmode="lin" valueType="num">
                                          <p:cBhvr>
                                            <p:cTn id="41" dur="519" fill="hold"/>
                                            <p:tgtEl>
                                              <p:spTgt spid="49"/>
                                            </p:tgtEl>
                                            <p:attrNameLst>
                                              <p:attrName>ppt_x</p:attrName>
                                            </p:attrNameLst>
                                          </p:cBhvr>
                                          <p:tavLst>
                                            <p:tav tm="0">
                                              <p:val>
                                                <p:strVal val="#ppt_x"/>
                                              </p:val>
                                            </p:tav>
                                            <p:tav tm="100000">
                                              <p:val>
                                                <p:strVal val="#ppt_x"/>
                                              </p:val>
                                            </p:tav>
                                          </p:tavLst>
                                        </p:anim>
                                        <p:anim calcmode="lin" valueType="num">
                                          <p:cBhvr>
                                            <p:cTn id="42" dur="519" fill="hold"/>
                                            <p:tgtEl>
                                              <p:spTgt spid="49"/>
                                            </p:tgtEl>
                                            <p:attrNameLst>
                                              <p:attrName>ppt_y</p:attrName>
                                            </p:attrNameLst>
                                          </p:cBhvr>
                                          <p:tavLst>
                                            <p:tav tm="0">
                                              <p:val>
                                                <p:strVal val="#ppt_y+.1"/>
                                              </p:val>
                                            </p:tav>
                                            <p:tav tm="100000">
                                              <p:val>
                                                <p:strVal val="#ppt_y"/>
                                              </p:val>
                                            </p:tav>
                                          </p:tavLst>
                                        </p:anim>
                                      </p:childTnLst>
                                    </p:cTn>
                                  </p:par>
                                </p:childTnLst>
                              </p:cTn>
                            </p:par>
                            <p:par>
                              <p:cTn id="43" fill="hold">
                                <p:stCondLst>
                                  <p:cond delay="3726"/>
                                </p:stCondLst>
                                <p:childTnLst>
                                  <p:par>
                                    <p:cTn id="44" presetID="53" presetClass="entr" presetSubtype="16" fill="hold" grpId="1"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500" fill="hold"/>
                                            <p:tgtEl>
                                              <p:spTgt spid="33"/>
                                            </p:tgtEl>
                                            <p:attrNameLst>
                                              <p:attrName>ppt_w</p:attrName>
                                            </p:attrNameLst>
                                          </p:cBhvr>
                                          <p:tavLst>
                                            <p:tav tm="0">
                                              <p:val>
                                                <p:fltVal val="0"/>
                                              </p:val>
                                            </p:tav>
                                            <p:tav tm="100000">
                                              <p:val>
                                                <p:strVal val="#ppt_w"/>
                                              </p:val>
                                            </p:tav>
                                          </p:tavLst>
                                        </p:anim>
                                        <p:anim calcmode="lin" valueType="num">
                                          <p:cBhvr>
                                            <p:cTn id="47" dur="500" fill="hold"/>
                                            <p:tgtEl>
                                              <p:spTgt spid="33"/>
                                            </p:tgtEl>
                                            <p:attrNameLst>
                                              <p:attrName>ppt_h</p:attrName>
                                            </p:attrNameLst>
                                          </p:cBhvr>
                                          <p:tavLst>
                                            <p:tav tm="0">
                                              <p:val>
                                                <p:fltVal val="0"/>
                                              </p:val>
                                            </p:tav>
                                            <p:tav tm="100000">
                                              <p:val>
                                                <p:strVal val="#ppt_h"/>
                                              </p:val>
                                            </p:tav>
                                          </p:tavLst>
                                        </p:anim>
                                        <p:animEffect transition="in" filter="fade">
                                          <p:cBhvr>
                                            <p:cTn id="48" dur="500"/>
                                            <p:tgtEl>
                                              <p:spTgt spid="33"/>
                                            </p:tgtEl>
                                          </p:cBhvr>
                                        </p:animEffect>
                                      </p:childTnLst>
                                    </p:cTn>
                                  </p:par>
                                </p:childTnLst>
                              </p:cTn>
                            </p:par>
                            <p:par>
                              <p:cTn id="49" fill="hold">
                                <p:stCondLst>
                                  <p:cond delay="4226"/>
                                </p:stCondLst>
                                <p:childTnLst>
                                  <p:par>
                                    <p:cTn id="50" presetID="53" presetClass="entr" presetSubtype="16" fill="hold" grpId="1" nodeType="after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animEffect transition="in" filter="fade">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p:bldP spid="33" grpId="1"/>
          <p:bldP spid="34" grpId="0" bldLvl="0"/>
          <p:bldP spid="34" grpId="1"/>
          <p:bldP spid="35" grpId="0" bldLvl="0"/>
          <p:bldP spid="49" grpId="0" bldLvl="0"/>
          <p:bldP spid="50"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 name="ISPRING_PRESENTATION_TITLE" val="中国风经典中国京剧文化教育PPT动态模板"/>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6859</TotalTime>
  <Words>2759</Words>
  <PresentationFormat>自定义</PresentationFormat>
  <Paragraphs>268</Paragraphs>
  <Slides>25</Slides>
  <Notes>25</Notes>
  <HiddenSlides>0</HiddenSlides>
  <MMClips>1</MMClips>
  <ScaleCrop>false</ScaleCrop>
  <HeadingPairs>
    <vt:vector size="6" baseType="variant">
      <vt:variant>
        <vt:lpstr>已用的字体</vt:lpstr>
      </vt:variant>
      <vt:variant>
        <vt:i4>27</vt:i4>
      </vt:variant>
      <vt:variant>
        <vt:lpstr>主题</vt:lpstr>
      </vt:variant>
      <vt:variant>
        <vt:i4>10</vt:i4>
      </vt:variant>
      <vt:variant>
        <vt:lpstr>幻灯片标题</vt:lpstr>
      </vt:variant>
      <vt:variant>
        <vt:i4>25</vt:i4>
      </vt:variant>
    </vt:vector>
  </HeadingPairs>
  <TitlesOfParts>
    <vt:vector size="62" baseType="lpstr">
      <vt:lpstr>Helvetica Neue</vt:lpstr>
      <vt:lpstr>ITC Avant Garde Std Bk</vt:lpstr>
      <vt:lpstr>Lato Light</vt:lpstr>
      <vt:lpstr>Lato Regular</vt:lpstr>
      <vt:lpstr>LiHei Pro</vt:lpstr>
      <vt:lpstr>PT Sans</vt:lpstr>
      <vt:lpstr>Signika</vt:lpstr>
      <vt:lpstr>等线</vt:lpstr>
      <vt:lpstr>等线 Light</vt:lpstr>
      <vt:lpstr>方正兰亭纤黑_GBK</vt:lpstr>
      <vt:lpstr>方正兰亭准黑_GBK</vt:lpstr>
      <vt:lpstr>方正正黑简体</vt:lpstr>
      <vt:lpstr>华文新魏</vt:lpstr>
      <vt:lpstr>迷你简汉真广标</vt:lpstr>
      <vt:lpstr>迷你简剪纸</vt:lpstr>
      <vt:lpstr>思源黑体 CN Medium</vt:lpstr>
      <vt:lpstr>宋体</vt:lpstr>
      <vt:lpstr>微软雅黑</vt:lpstr>
      <vt:lpstr>叶根友刀锋黑草</vt:lpstr>
      <vt:lpstr>叶根友行书繁</vt:lpstr>
      <vt:lpstr>Arial</vt:lpstr>
      <vt:lpstr>Calibri</vt:lpstr>
      <vt:lpstr>Century Gothic</vt:lpstr>
      <vt:lpstr>Impact</vt:lpstr>
      <vt:lpstr>Open Sans</vt:lpstr>
      <vt:lpstr>Open Sans Extrabold</vt:lpstr>
      <vt:lpstr>Open Sans Light</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2015-12-01T09:06:39Z</dcterms:created>
  <dcterms:modified xsi:type="dcterms:W3CDTF">2017-07-11T04:54:14Z</dcterms:modified>
</cp:coreProperties>
</file>