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6"/>
  </p:notesMasterIdLst>
  <p:sldIdLst>
    <p:sldId id="256" r:id="rId2"/>
    <p:sldId id="312" r:id="rId3"/>
    <p:sldId id="313" r:id="rId4"/>
    <p:sldId id="314" r:id="rId5"/>
    <p:sldId id="261" r:id="rId6"/>
    <p:sldId id="258" r:id="rId7"/>
    <p:sldId id="315" r:id="rId8"/>
    <p:sldId id="316" r:id="rId9"/>
    <p:sldId id="259" r:id="rId10"/>
    <p:sldId id="317" r:id="rId11"/>
    <p:sldId id="260" r:id="rId12"/>
    <p:sldId id="262" r:id="rId13"/>
    <p:sldId id="318" r:id="rId14"/>
    <p:sldId id="321" r:id="rId15"/>
    <p:sldId id="319" r:id="rId16"/>
    <p:sldId id="322" r:id="rId17"/>
    <p:sldId id="320" r:id="rId18"/>
    <p:sldId id="323" r:id="rId19"/>
    <p:sldId id="277" r:id="rId20"/>
    <p:sldId id="324" r:id="rId21"/>
    <p:sldId id="326" r:id="rId22"/>
    <p:sldId id="327" r:id="rId23"/>
    <p:sldId id="328" r:id="rId24"/>
    <p:sldId id="330" r:id="rId25"/>
  </p:sldIdLst>
  <p:sldSz cx="9144000" cy="5143500" type="screen16x9"/>
  <p:notesSz cx="6858000" cy="9144000"/>
  <p:embeddedFontLst>
    <p:embeddedFont>
      <p:font typeface="Bebas Neue" charset="0"/>
      <p:regular r:id="rId27"/>
    </p:embeddedFont>
    <p:embeddedFont>
      <p:font typeface="DM Sans"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F8090"/>
    <a:srgbClr val="9978D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33E811D-453D-4AC1-90BE-ED029416965A}">
  <a:tblStyle styleId="{E33E811D-453D-4AC1-90BE-ED02941696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419407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90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184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104227c002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04227c002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26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67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104227c002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04227c002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40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8"/>
        <p:cNvGrpSpPr/>
        <p:nvPr/>
      </p:nvGrpSpPr>
      <p:grpSpPr>
        <a:xfrm>
          <a:off x="0" y="0"/>
          <a:ext cx="0" cy="0"/>
          <a:chOff x="0" y="0"/>
          <a:chExt cx="0" cy="0"/>
        </a:xfrm>
      </p:grpSpPr>
      <p:sp>
        <p:nvSpPr>
          <p:cNvPr id="6219" name="Google Shape;6219;g10812d2525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0" name="Google Shape;6220;g10812d2525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85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81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3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096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1"/>
        <p:cNvGrpSpPr/>
        <p:nvPr/>
      </p:nvGrpSpPr>
      <p:grpSpPr>
        <a:xfrm>
          <a:off x="0" y="0"/>
          <a:ext cx="0" cy="0"/>
          <a:chOff x="0" y="0"/>
          <a:chExt cx="0" cy="0"/>
        </a:xfrm>
      </p:grpSpPr>
      <p:sp>
        <p:nvSpPr>
          <p:cNvPr id="3342" name="Google Shape;3342;g104227c002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 name="Google Shape;3343;g104227c002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8"/>
        <p:cNvGrpSpPr/>
        <p:nvPr/>
      </p:nvGrpSpPr>
      <p:grpSpPr>
        <a:xfrm>
          <a:off x="0" y="0"/>
          <a:ext cx="0" cy="0"/>
          <a:chOff x="0" y="0"/>
          <a:chExt cx="0" cy="0"/>
        </a:xfrm>
      </p:grpSpPr>
      <p:sp>
        <p:nvSpPr>
          <p:cNvPr id="2949" name="Google Shape;2949;g10957fa82f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0" name="Google Shape;2950;g10957fa82f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8"/>
        <p:cNvGrpSpPr/>
        <p:nvPr/>
      </p:nvGrpSpPr>
      <p:grpSpPr>
        <a:xfrm>
          <a:off x="0" y="0"/>
          <a:ext cx="0" cy="0"/>
          <a:chOff x="0" y="0"/>
          <a:chExt cx="0" cy="0"/>
        </a:xfrm>
      </p:grpSpPr>
      <p:sp>
        <p:nvSpPr>
          <p:cNvPr id="3039" name="Google Shape;3039;g10812d25255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0" name="Google Shape;3040;g10812d25255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1"/>
        <p:cNvGrpSpPr/>
        <p:nvPr/>
      </p:nvGrpSpPr>
      <p:grpSpPr>
        <a:xfrm>
          <a:off x="0" y="0"/>
          <a:ext cx="0" cy="0"/>
          <a:chOff x="0" y="0"/>
          <a:chExt cx="0" cy="0"/>
        </a:xfrm>
      </p:grpSpPr>
      <p:sp>
        <p:nvSpPr>
          <p:cNvPr id="3342" name="Google Shape;3342;g104227c002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 name="Google Shape;3343;g104227c002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380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104227c002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04227c002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23550" y="1088125"/>
            <a:ext cx="5554800" cy="2107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37000" y="3645875"/>
            <a:ext cx="3518400" cy="4095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accent6"/>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1" name="Google Shape;21;p2"/>
          <p:cNvGrpSpPr/>
          <p:nvPr/>
        </p:nvGrpSpPr>
        <p:grpSpPr>
          <a:xfrm>
            <a:off x="324049" y="276966"/>
            <a:ext cx="8482168" cy="4768253"/>
            <a:chOff x="324049" y="276966"/>
            <a:chExt cx="8482168" cy="4768253"/>
          </a:xfrm>
        </p:grpSpPr>
        <p:grpSp>
          <p:nvGrpSpPr>
            <p:cNvPr id="22" name="Google Shape;22;p2"/>
            <p:cNvGrpSpPr/>
            <p:nvPr/>
          </p:nvGrpSpPr>
          <p:grpSpPr>
            <a:xfrm>
              <a:off x="4890974" y="4806692"/>
              <a:ext cx="260441" cy="238527"/>
              <a:chOff x="8624774" y="4023517"/>
              <a:chExt cx="260441" cy="238527"/>
            </a:xfrm>
          </p:grpSpPr>
          <p:sp>
            <p:nvSpPr>
              <p:cNvPr id="23" name="Google Shape;23;p2"/>
              <p:cNvSpPr/>
              <p:nvPr/>
            </p:nvSpPr>
            <p:spPr>
              <a:xfrm>
                <a:off x="8624774" y="4060362"/>
                <a:ext cx="124381" cy="183260"/>
              </a:xfrm>
              <a:custGeom>
                <a:avLst/>
                <a:gdLst/>
                <a:ahLst/>
                <a:cxnLst/>
                <a:rect l="l" t="t" r="r" b="b"/>
                <a:pathLst>
                  <a:path w="1033" h="1522" extrusionOk="0">
                    <a:moveTo>
                      <a:pt x="1005" y="1"/>
                    </a:moveTo>
                    <a:cubicBezTo>
                      <a:pt x="935" y="1"/>
                      <a:pt x="879" y="29"/>
                      <a:pt x="823" y="43"/>
                    </a:cubicBezTo>
                    <a:cubicBezTo>
                      <a:pt x="740" y="85"/>
                      <a:pt x="642" y="126"/>
                      <a:pt x="572" y="182"/>
                    </a:cubicBezTo>
                    <a:cubicBezTo>
                      <a:pt x="447" y="266"/>
                      <a:pt x="349" y="364"/>
                      <a:pt x="251" y="461"/>
                    </a:cubicBezTo>
                    <a:cubicBezTo>
                      <a:pt x="196" y="545"/>
                      <a:pt x="140" y="615"/>
                      <a:pt x="98" y="698"/>
                    </a:cubicBezTo>
                    <a:cubicBezTo>
                      <a:pt x="28" y="852"/>
                      <a:pt x="0" y="1005"/>
                      <a:pt x="14" y="1159"/>
                    </a:cubicBezTo>
                    <a:cubicBezTo>
                      <a:pt x="28" y="1214"/>
                      <a:pt x="42" y="1270"/>
                      <a:pt x="70" y="1326"/>
                    </a:cubicBezTo>
                    <a:cubicBezTo>
                      <a:pt x="98" y="1354"/>
                      <a:pt x="126" y="1382"/>
                      <a:pt x="154" y="1410"/>
                    </a:cubicBezTo>
                    <a:cubicBezTo>
                      <a:pt x="237" y="1479"/>
                      <a:pt x="349" y="1521"/>
                      <a:pt x="475" y="1521"/>
                    </a:cubicBezTo>
                    <a:cubicBezTo>
                      <a:pt x="572" y="1521"/>
                      <a:pt x="684" y="1507"/>
                      <a:pt x="781" y="1466"/>
                    </a:cubicBezTo>
                    <a:cubicBezTo>
                      <a:pt x="865" y="1424"/>
                      <a:pt x="949" y="1382"/>
                      <a:pt x="1032" y="1326"/>
                    </a:cubicBezTo>
                    <a:lnTo>
                      <a:pt x="893" y="963"/>
                    </a:lnTo>
                    <a:cubicBezTo>
                      <a:pt x="893" y="977"/>
                      <a:pt x="879" y="991"/>
                      <a:pt x="837" y="1033"/>
                    </a:cubicBezTo>
                    <a:cubicBezTo>
                      <a:pt x="767" y="1103"/>
                      <a:pt x="684" y="1145"/>
                      <a:pt x="586" y="1145"/>
                    </a:cubicBezTo>
                    <a:lnTo>
                      <a:pt x="530" y="1145"/>
                    </a:lnTo>
                    <a:cubicBezTo>
                      <a:pt x="447" y="1089"/>
                      <a:pt x="433" y="991"/>
                      <a:pt x="488" y="852"/>
                    </a:cubicBezTo>
                    <a:cubicBezTo>
                      <a:pt x="530" y="768"/>
                      <a:pt x="586" y="698"/>
                      <a:pt x="670" y="643"/>
                    </a:cubicBezTo>
                    <a:cubicBezTo>
                      <a:pt x="740" y="587"/>
                      <a:pt x="837" y="559"/>
                      <a:pt x="921" y="559"/>
                    </a:cubicBezTo>
                    <a:lnTo>
                      <a:pt x="100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55777" y="4023517"/>
                <a:ext cx="129438" cy="238527"/>
              </a:xfrm>
              <a:custGeom>
                <a:avLst/>
                <a:gdLst/>
                <a:ahLst/>
                <a:cxnLst/>
                <a:rect l="l" t="t" r="r" b="b"/>
                <a:pathLst>
                  <a:path w="1075" h="1981" extrusionOk="0">
                    <a:moveTo>
                      <a:pt x="544" y="0"/>
                    </a:moveTo>
                    <a:lnTo>
                      <a:pt x="544" y="0"/>
                    </a:lnTo>
                    <a:cubicBezTo>
                      <a:pt x="419" y="56"/>
                      <a:pt x="279" y="84"/>
                      <a:pt x="154" y="112"/>
                    </a:cubicBezTo>
                    <a:cubicBezTo>
                      <a:pt x="126" y="670"/>
                      <a:pt x="70" y="1269"/>
                      <a:pt x="0" y="1883"/>
                    </a:cubicBezTo>
                    <a:lnTo>
                      <a:pt x="182" y="1827"/>
                    </a:lnTo>
                    <a:lnTo>
                      <a:pt x="377" y="1744"/>
                    </a:lnTo>
                    <a:cubicBezTo>
                      <a:pt x="391" y="1507"/>
                      <a:pt x="405" y="1367"/>
                      <a:pt x="405" y="1325"/>
                    </a:cubicBezTo>
                    <a:lnTo>
                      <a:pt x="600" y="1255"/>
                    </a:lnTo>
                    <a:lnTo>
                      <a:pt x="600" y="1255"/>
                    </a:lnTo>
                    <a:cubicBezTo>
                      <a:pt x="558" y="1604"/>
                      <a:pt x="544" y="1841"/>
                      <a:pt x="544" y="1981"/>
                    </a:cubicBezTo>
                    <a:cubicBezTo>
                      <a:pt x="586" y="1953"/>
                      <a:pt x="642" y="1925"/>
                      <a:pt x="698" y="1897"/>
                    </a:cubicBezTo>
                    <a:cubicBezTo>
                      <a:pt x="726" y="1869"/>
                      <a:pt x="781" y="1841"/>
                      <a:pt x="851" y="1813"/>
                    </a:cubicBezTo>
                    <a:lnTo>
                      <a:pt x="879" y="1799"/>
                    </a:lnTo>
                    <a:cubicBezTo>
                      <a:pt x="907" y="1451"/>
                      <a:pt x="963" y="879"/>
                      <a:pt x="1074" y="84"/>
                    </a:cubicBezTo>
                    <a:lnTo>
                      <a:pt x="1074" y="84"/>
                    </a:lnTo>
                    <a:cubicBezTo>
                      <a:pt x="949" y="140"/>
                      <a:pt x="823" y="181"/>
                      <a:pt x="684" y="223"/>
                    </a:cubicBezTo>
                    <a:cubicBezTo>
                      <a:pt x="670" y="488"/>
                      <a:pt x="656" y="711"/>
                      <a:pt x="642" y="851"/>
                    </a:cubicBezTo>
                    <a:cubicBezTo>
                      <a:pt x="614" y="879"/>
                      <a:pt x="572" y="893"/>
                      <a:pt x="544" y="907"/>
                    </a:cubicBezTo>
                    <a:lnTo>
                      <a:pt x="461" y="949"/>
                    </a:lnTo>
                    <a:cubicBezTo>
                      <a:pt x="474" y="628"/>
                      <a:pt x="502" y="321"/>
                      <a:pt x="54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780876" y="869680"/>
              <a:ext cx="90787" cy="122695"/>
            </a:xfrm>
            <a:custGeom>
              <a:avLst/>
              <a:gdLst/>
              <a:ahLst/>
              <a:cxnLst/>
              <a:rect l="l" t="t" r="r" b="b"/>
              <a:pathLst>
                <a:path w="754" h="1019" extrusionOk="0">
                  <a:moveTo>
                    <a:pt x="572" y="0"/>
                  </a:moveTo>
                  <a:cubicBezTo>
                    <a:pt x="377" y="56"/>
                    <a:pt x="196" y="98"/>
                    <a:pt x="0" y="126"/>
                  </a:cubicBezTo>
                  <a:cubicBezTo>
                    <a:pt x="14" y="251"/>
                    <a:pt x="42" y="433"/>
                    <a:pt x="84" y="670"/>
                  </a:cubicBezTo>
                  <a:cubicBezTo>
                    <a:pt x="126" y="628"/>
                    <a:pt x="182" y="600"/>
                    <a:pt x="237" y="572"/>
                  </a:cubicBezTo>
                  <a:cubicBezTo>
                    <a:pt x="265" y="567"/>
                    <a:pt x="291" y="565"/>
                    <a:pt x="315" y="565"/>
                  </a:cubicBezTo>
                  <a:cubicBezTo>
                    <a:pt x="423" y="565"/>
                    <a:pt x="489" y="613"/>
                    <a:pt x="489" y="670"/>
                  </a:cubicBezTo>
                  <a:cubicBezTo>
                    <a:pt x="489" y="726"/>
                    <a:pt x="433" y="754"/>
                    <a:pt x="349" y="754"/>
                  </a:cubicBezTo>
                  <a:cubicBezTo>
                    <a:pt x="293" y="740"/>
                    <a:pt x="251" y="712"/>
                    <a:pt x="210" y="670"/>
                  </a:cubicBezTo>
                  <a:cubicBezTo>
                    <a:pt x="168" y="740"/>
                    <a:pt x="112" y="795"/>
                    <a:pt x="56" y="865"/>
                  </a:cubicBezTo>
                  <a:cubicBezTo>
                    <a:pt x="154" y="949"/>
                    <a:pt x="293" y="1005"/>
                    <a:pt x="433" y="1019"/>
                  </a:cubicBezTo>
                  <a:cubicBezTo>
                    <a:pt x="516" y="1019"/>
                    <a:pt x="586" y="977"/>
                    <a:pt x="656" y="921"/>
                  </a:cubicBezTo>
                  <a:cubicBezTo>
                    <a:pt x="726" y="837"/>
                    <a:pt x="754" y="726"/>
                    <a:pt x="754" y="614"/>
                  </a:cubicBezTo>
                  <a:cubicBezTo>
                    <a:pt x="740" y="530"/>
                    <a:pt x="712" y="461"/>
                    <a:pt x="642" y="419"/>
                  </a:cubicBezTo>
                  <a:cubicBezTo>
                    <a:pt x="572" y="349"/>
                    <a:pt x="475" y="321"/>
                    <a:pt x="363" y="321"/>
                  </a:cubicBezTo>
                  <a:cubicBezTo>
                    <a:pt x="335" y="321"/>
                    <a:pt x="293" y="335"/>
                    <a:pt x="265" y="335"/>
                  </a:cubicBezTo>
                  <a:lnTo>
                    <a:pt x="251" y="307"/>
                  </a:lnTo>
                  <a:cubicBezTo>
                    <a:pt x="377" y="265"/>
                    <a:pt x="503" y="251"/>
                    <a:pt x="628" y="251"/>
                  </a:cubicBezTo>
                  <a:cubicBezTo>
                    <a:pt x="600" y="168"/>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02916" y="760471"/>
              <a:ext cx="127752" cy="192170"/>
            </a:xfrm>
            <a:custGeom>
              <a:avLst/>
              <a:gdLst/>
              <a:ahLst/>
              <a:cxnLst/>
              <a:rect l="l" t="t" r="r" b="b"/>
              <a:pathLst>
                <a:path w="1061" h="1596" extrusionOk="0">
                  <a:moveTo>
                    <a:pt x="824" y="1"/>
                  </a:moveTo>
                  <a:cubicBezTo>
                    <a:pt x="768" y="15"/>
                    <a:pt x="712" y="43"/>
                    <a:pt x="657" y="84"/>
                  </a:cubicBezTo>
                  <a:cubicBezTo>
                    <a:pt x="573" y="126"/>
                    <a:pt x="489" y="182"/>
                    <a:pt x="419" y="252"/>
                  </a:cubicBezTo>
                  <a:cubicBezTo>
                    <a:pt x="322" y="349"/>
                    <a:pt x="238" y="461"/>
                    <a:pt x="154" y="587"/>
                  </a:cubicBezTo>
                  <a:cubicBezTo>
                    <a:pt x="113" y="670"/>
                    <a:pt x="71" y="754"/>
                    <a:pt x="43" y="838"/>
                  </a:cubicBezTo>
                  <a:cubicBezTo>
                    <a:pt x="1" y="991"/>
                    <a:pt x="1" y="1158"/>
                    <a:pt x="43" y="1312"/>
                  </a:cubicBezTo>
                  <a:cubicBezTo>
                    <a:pt x="57" y="1368"/>
                    <a:pt x="85" y="1410"/>
                    <a:pt x="126" y="1451"/>
                  </a:cubicBezTo>
                  <a:cubicBezTo>
                    <a:pt x="154" y="1479"/>
                    <a:pt x="182" y="1507"/>
                    <a:pt x="210" y="1535"/>
                  </a:cubicBezTo>
                  <a:cubicBezTo>
                    <a:pt x="295" y="1578"/>
                    <a:pt x="381" y="1596"/>
                    <a:pt x="466" y="1596"/>
                  </a:cubicBezTo>
                  <a:cubicBezTo>
                    <a:pt x="492" y="1596"/>
                    <a:pt x="519" y="1594"/>
                    <a:pt x="545" y="1591"/>
                  </a:cubicBezTo>
                  <a:cubicBezTo>
                    <a:pt x="657" y="1577"/>
                    <a:pt x="754" y="1535"/>
                    <a:pt x="852" y="1479"/>
                  </a:cubicBezTo>
                  <a:cubicBezTo>
                    <a:pt x="922" y="1437"/>
                    <a:pt x="1005" y="1382"/>
                    <a:pt x="1061" y="1312"/>
                  </a:cubicBezTo>
                  <a:lnTo>
                    <a:pt x="880" y="977"/>
                  </a:lnTo>
                  <a:cubicBezTo>
                    <a:pt x="880" y="977"/>
                    <a:pt x="866" y="1005"/>
                    <a:pt x="838" y="1047"/>
                  </a:cubicBezTo>
                  <a:cubicBezTo>
                    <a:pt x="782" y="1117"/>
                    <a:pt x="698" y="1172"/>
                    <a:pt x="601" y="1200"/>
                  </a:cubicBezTo>
                  <a:lnTo>
                    <a:pt x="545" y="1200"/>
                  </a:lnTo>
                  <a:cubicBezTo>
                    <a:pt x="447" y="1158"/>
                    <a:pt x="419" y="1061"/>
                    <a:pt x="447" y="921"/>
                  </a:cubicBezTo>
                  <a:cubicBezTo>
                    <a:pt x="489" y="838"/>
                    <a:pt x="531" y="754"/>
                    <a:pt x="601" y="684"/>
                  </a:cubicBezTo>
                  <a:cubicBezTo>
                    <a:pt x="670" y="628"/>
                    <a:pt x="754" y="587"/>
                    <a:pt x="838" y="573"/>
                  </a:cubicBezTo>
                  <a:lnTo>
                    <a:pt x="824"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23021" y="696655"/>
              <a:ext cx="117638" cy="236962"/>
            </a:xfrm>
            <a:custGeom>
              <a:avLst/>
              <a:gdLst/>
              <a:ahLst/>
              <a:cxnLst/>
              <a:rect l="l" t="t" r="r" b="b"/>
              <a:pathLst>
                <a:path w="977" h="1968" extrusionOk="0">
                  <a:moveTo>
                    <a:pt x="893" y="1"/>
                  </a:moveTo>
                  <a:cubicBezTo>
                    <a:pt x="795" y="70"/>
                    <a:pt x="670" y="140"/>
                    <a:pt x="544" y="196"/>
                  </a:cubicBezTo>
                  <a:cubicBezTo>
                    <a:pt x="572" y="475"/>
                    <a:pt x="586" y="684"/>
                    <a:pt x="600" y="838"/>
                  </a:cubicBezTo>
                  <a:cubicBezTo>
                    <a:pt x="558" y="852"/>
                    <a:pt x="530" y="879"/>
                    <a:pt x="502" y="893"/>
                  </a:cubicBezTo>
                  <a:lnTo>
                    <a:pt x="433" y="949"/>
                  </a:lnTo>
                  <a:cubicBezTo>
                    <a:pt x="391" y="628"/>
                    <a:pt x="363" y="322"/>
                    <a:pt x="363" y="15"/>
                  </a:cubicBezTo>
                  <a:cubicBezTo>
                    <a:pt x="251" y="70"/>
                    <a:pt x="126" y="126"/>
                    <a:pt x="0" y="182"/>
                  </a:cubicBezTo>
                  <a:cubicBezTo>
                    <a:pt x="56" y="740"/>
                    <a:pt x="112" y="1326"/>
                    <a:pt x="140" y="1940"/>
                  </a:cubicBezTo>
                  <a:lnTo>
                    <a:pt x="293" y="1856"/>
                  </a:lnTo>
                  <a:lnTo>
                    <a:pt x="474" y="1758"/>
                  </a:lnTo>
                  <a:cubicBezTo>
                    <a:pt x="447" y="1521"/>
                    <a:pt x="433" y="1382"/>
                    <a:pt x="433" y="1340"/>
                  </a:cubicBezTo>
                  <a:lnTo>
                    <a:pt x="614" y="1242"/>
                  </a:lnTo>
                  <a:cubicBezTo>
                    <a:pt x="628" y="1577"/>
                    <a:pt x="656" y="1828"/>
                    <a:pt x="670" y="1967"/>
                  </a:cubicBezTo>
                  <a:cubicBezTo>
                    <a:pt x="712" y="1926"/>
                    <a:pt x="767" y="1884"/>
                    <a:pt x="809" y="1856"/>
                  </a:cubicBezTo>
                  <a:cubicBezTo>
                    <a:pt x="851" y="1814"/>
                    <a:pt x="893" y="1772"/>
                    <a:pt x="949" y="1744"/>
                  </a:cubicBezTo>
                  <a:lnTo>
                    <a:pt x="977" y="1730"/>
                  </a:lnTo>
                  <a:cubicBezTo>
                    <a:pt x="935" y="1396"/>
                    <a:pt x="907" y="810"/>
                    <a:pt x="89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3920" y="900264"/>
              <a:ext cx="92593" cy="110654"/>
            </a:xfrm>
            <a:custGeom>
              <a:avLst/>
              <a:gdLst/>
              <a:ahLst/>
              <a:cxnLst/>
              <a:rect l="l" t="t" r="r" b="b"/>
              <a:pathLst>
                <a:path w="769" h="919" extrusionOk="0">
                  <a:moveTo>
                    <a:pt x="384" y="1"/>
                  </a:moveTo>
                  <a:cubicBezTo>
                    <a:pt x="353" y="1"/>
                    <a:pt x="322" y="4"/>
                    <a:pt x="294" y="11"/>
                  </a:cubicBezTo>
                  <a:cubicBezTo>
                    <a:pt x="154" y="39"/>
                    <a:pt x="43" y="151"/>
                    <a:pt x="15" y="276"/>
                  </a:cubicBezTo>
                  <a:cubicBezTo>
                    <a:pt x="1" y="360"/>
                    <a:pt x="29" y="430"/>
                    <a:pt x="71" y="500"/>
                  </a:cubicBezTo>
                  <a:cubicBezTo>
                    <a:pt x="140" y="458"/>
                    <a:pt x="210" y="430"/>
                    <a:pt x="294" y="416"/>
                  </a:cubicBezTo>
                  <a:cubicBezTo>
                    <a:pt x="294" y="388"/>
                    <a:pt x="280" y="374"/>
                    <a:pt x="266" y="360"/>
                  </a:cubicBezTo>
                  <a:cubicBezTo>
                    <a:pt x="266" y="318"/>
                    <a:pt x="266" y="290"/>
                    <a:pt x="294" y="263"/>
                  </a:cubicBezTo>
                  <a:cubicBezTo>
                    <a:pt x="336" y="263"/>
                    <a:pt x="378" y="276"/>
                    <a:pt x="378" y="304"/>
                  </a:cubicBezTo>
                  <a:cubicBezTo>
                    <a:pt x="378" y="332"/>
                    <a:pt x="378" y="346"/>
                    <a:pt x="378" y="360"/>
                  </a:cubicBezTo>
                  <a:cubicBezTo>
                    <a:pt x="336" y="472"/>
                    <a:pt x="280" y="583"/>
                    <a:pt x="210" y="667"/>
                  </a:cubicBezTo>
                  <a:cubicBezTo>
                    <a:pt x="154" y="737"/>
                    <a:pt x="140" y="848"/>
                    <a:pt x="196" y="918"/>
                  </a:cubicBezTo>
                  <a:cubicBezTo>
                    <a:pt x="252" y="848"/>
                    <a:pt x="433" y="820"/>
                    <a:pt x="712" y="820"/>
                  </a:cubicBezTo>
                  <a:cubicBezTo>
                    <a:pt x="712" y="737"/>
                    <a:pt x="726" y="653"/>
                    <a:pt x="768" y="569"/>
                  </a:cubicBezTo>
                  <a:cubicBezTo>
                    <a:pt x="684" y="569"/>
                    <a:pt x="587" y="569"/>
                    <a:pt x="489" y="597"/>
                  </a:cubicBezTo>
                  <a:cubicBezTo>
                    <a:pt x="601" y="500"/>
                    <a:pt x="656" y="360"/>
                    <a:pt x="643" y="207"/>
                  </a:cubicBezTo>
                  <a:cubicBezTo>
                    <a:pt x="629" y="123"/>
                    <a:pt x="559" y="39"/>
                    <a:pt x="475" y="11"/>
                  </a:cubicBezTo>
                  <a:cubicBezTo>
                    <a:pt x="447" y="4"/>
                    <a:pt x="416" y="1"/>
                    <a:pt x="38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94922" y="3113116"/>
              <a:ext cx="233591" cy="431781"/>
            </a:xfrm>
            <a:custGeom>
              <a:avLst/>
              <a:gdLst/>
              <a:ahLst/>
              <a:cxnLst/>
              <a:rect l="l" t="t" r="r" b="b"/>
              <a:pathLst>
                <a:path w="1940" h="3586" extrusionOk="0">
                  <a:moveTo>
                    <a:pt x="1005" y="1"/>
                  </a:moveTo>
                  <a:cubicBezTo>
                    <a:pt x="754" y="85"/>
                    <a:pt x="517" y="154"/>
                    <a:pt x="266" y="196"/>
                  </a:cubicBezTo>
                  <a:cubicBezTo>
                    <a:pt x="210" y="1214"/>
                    <a:pt x="126" y="2275"/>
                    <a:pt x="1" y="3404"/>
                  </a:cubicBezTo>
                  <a:lnTo>
                    <a:pt x="307" y="3293"/>
                  </a:lnTo>
                  <a:cubicBezTo>
                    <a:pt x="419" y="3251"/>
                    <a:pt x="531" y="3209"/>
                    <a:pt x="656" y="3153"/>
                  </a:cubicBezTo>
                  <a:cubicBezTo>
                    <a:pt x="698" y="2721"/>
                    <a:pt x="726" y="2484"/>
                    <a:pt x="726" y="2400"/>
                  </a:cubicBezTo>
                  <a:lnTo>
                    <a:pt x="1075" y="2275"/>
                  </a:lnTo>
                  <a:lnTo>
                    <a:pt x="1075" y="2275"/>
                  </a:lnTo>
                  <a:cubicBezTo>
                    <a:pt x="1005" y="2888"/>
                    <a:pt x="977" y="3335"/>
                    <a:pt x="977" y="3586"/>
                  </a:cubicBezTo>
                  <a:cubicBezTo>
                    <a:pt x="1061" y="3530"/>
                    <a:pt x="1158" y="3474"/>
                    <a:pt x="1242" y="3418"/>
                  </a:cubicBezTo>
                  <a:cubicBezTo>
                    <a:pt x="1340" y="3363"/>
                    <a:pt x="1423" y="3321"/>
                    <a:pt x="1521" y="3279"/>
                  </a:cubicBezTo>
                  <a:lnTo>
                    <a:pt x="1577" y="3251"/>
                  </a:lnTo>
                  <a:cubicBezTo>
                    <a:pt x="1605" y="2623"/>
                    <a:pt x="1730" y="1591"/>
                    <a:pt x="1939" y="140"/>
                  </a:cubicBezTo>
                  <a:lnTo>
                    <a:pt x="1939" y="140"/>
                  </a:lnTo>
                  <a:cubicBezTo>
                    <a:pt x="1716" y="238"/>
                    <a:pt x="1479" y="322"/>
                    <a:pt x="1242" y="378"/>
                  </a:cubicBezTo>
                  <a:cubicBezTo>
                    <a:pt x="1214" y="880"/>
                    <a:pt x="1186" y="1270"/>
                    <a:pt x="1158" y="1535"/>
                  </a:cubicBezTo>
                  <a:cubicBezTo>
                    <a:pt x="1102" y="1577"/>
                    <a:pt x="1033" y="1605"/>
                    <a:pt x="977" y="1619"/>
                  </a:cubicBezTo>
                  <a:cubicBezTo>
                    <a:pt x="977" y="1619"/>
                    <a:pt x="921" y="1647"/>
                    <a:pt x="823" y="1703"/>
                  </a:cubicBezTo>
                  <a:cubicBezTo>
                    <a:pt x="865" y="1131"/>
                    <a:pt x="921" y="559"/>
                    <a:pt x="100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25021" y="3360072"/>
              <a:ext cx="124381" cy="149546"/>
            </a:xfrm>
            <a:custGeom>
              <a:avLst/>
              <a:gdLst/>
              <a:ahLst/>
              <a:cxnLst/>
              <a:rect l="l" t="t" r="r" b="b"/>
              <a:pathLst>
                <a:path w="1033" h="1242" extrusionOk="0">
                  <a:moveTo>
                    <a:pt x="503" y="0"/>
                  </a:moveTo>
                  <a:cubicBezTo>
                    <a:pt x="307" y="0"/>
                    <a:pt x="112" y="126"/>
                    <a:pt x="28" y="307"/>
                  </a:cubicBezTo>
                  <a:cubicBezTo>
                    <a:pt x="0" y="419"/>
                    <a:pt x="14" y="530"/>
                    <a:pt x="56" y="628"/>
                  </a:cubicBezTo>
                  <a:cubicBezTo>
                    <a:pt x="168" y="586"/>
                    <a:pt x="293" y="558"/>
                    <a:pt x="405" y="558"/>
                  </a:cubicBezTo>
                  <a:cubicBezTo>
                    <a:pt x="405" y="530"/>
                    <a:pt x="405" y="503"/>
                    <a:pt x="391" y="475"/>
                  </a:cubicBezTo>
                  <a:cubicBezTo>
                    <a:pt x="377" y="433"/>
                    <a:pt x="405" y="377"/>
                    <a:pt x="447" y="349"/>
                  </a:cubicBezTo>
                  <a:cubicBezTo>
                    <a:pt x="503" y="363"/>
                    <a:pt x="544" y="391"/>
                    <a:pt x="544" y="433"/>
                  </a:cubicBezTo>
                  <a:cubicBezTo>
                    <a:pt x="544" y="461"/>
                    <a:pt x="531" y="489"/>
                    <a:pt x="517" y="503"/>
                  </a:cubicBezTo>
                  <a:cubicBezTo>
                    <a:pt x="447" y="656"/>
                    <a:pt x="349" y="781"/>
                    <a:pt x="238" y="893"/>
                  </a:cubicBezTo>
                  <a:cubicBezTo>
                    <a:pt x="126" y="991"/>
                    <a:pt x="98" y="1130"/>
                    <a:pt x="140" y="1242"/>
                  </a:cubicBezTo>
                  <a:cubicBezTo>
                    <a:pt x="201" y="1196"/>
                    <a:pt x="305" y="1175"/>
                    <a:pt x="453" y="1175"/>
                  </a:cubicBezTo>
                  <a:cubicBezTo>
                    <a:pt x="574" y="1175"/>
                    <a:pt x="725" y="1189"/>
                    <a:pt x="907" y="1214"/>
                  </a:cubicBezTo>
                  <a:cubicBezTo>
                    <a:pt x="921" y="1102"/>
                    <a:pt x="963" y="977"/>
                    <a:pt x="1033" y="893"/>
                  </a:cubicBezTo>
                  <a:cubicBezTo>
                    <a:pt x="952" y="866"/>
                    <a:pt x="871" y="851"/>
                    <a:pt x="786" y="851"/>
                  </a:cubicBezTo>
                  <a:cubicBezTo>
                    <a:pt x="739" y="851"/>
                    <a:pt x="692" y="855"/>
                    <a:pt x="642" y="865"/>
                  </a:cubicBezTo>
                  <a:cubicBezTo>
                    <a:pt x="851" y="670"/>
                    <a:pt x="949" y="503"/>
                    <a:pt x="949" y="349"/>
                  </a:cubicBezTo>
                  <a:cubicBezTo>
                    <a:pt x="935" y="210"/>
                    <a:pt x="865" y="98"/>
                    <a:pt x="740" y="42"/>
                  </a:cubicBezTo>
                  <a:cubicBezTo>
                    <a:pt x="670" y="0"/>
                    <a:pt x="586" y="0"/>
                    <a:pt x="50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4453" y="3217269"/>
              <a:ext cx="265499" cy="296323"/>
            </a:xfrm>
            <a:custGeom>
              <a:avLst/>
              <a:gdLst/>
              <a:ahLst/>
              <a:cxnLst/>
              <a:rect l="l" t="t" r="r" b="b"/>
              <a:pathLst>
                <a:path w="2205" h="2461" extrusionOk="0">
                  <a:moveTo>
                    <a:pt x="1297" y="977"/>
                  </a:moveTo>
                  <a:cubicBezTo>
                    <a:pt x="1479" y="991"/>
                    <a:pt x="1562" y="1061"/>
                    <a:pt x="1549" y="1228"/>
                  </a:cubicBezTo>
                  <a:cubicBezTo>
                    <a:pt x="1535" y="1354"/>
                    <a:pt x="1479" y="1465"/>
                    <a:pt x="1409" y="1577"/>
                  </a:cubicBezTo>
                  <a:cubicBezTo>
                    <a:pt x="1270" y="1786"/>
                    <a:pt x="1046" y="1940"/>
                    <a:pt x="795" y="1981"/>
                  </a:cubicBezTo>
                  <a:cubicBezTo>
                    <a:pt x="712" y="1954"/>
                    <a:pt x="656" y="1884"/>
                    <a:pt x="628" y="1744"/>
                  </a:cubicBezTo>
                  <a:cubicBezTo>
                    <a:pt x="642" y="1549"/>
                    <a:pt x="726" y="1354"/>
                    <a:pt x="865" y="1214"/>
                  </a:cubicBezTo>
                  <a:cubicBezTo>
                    <a:pt x="977" y="1103"/>
                    <a:pt x="1130" y="1019"/>
                    <a:pt x="1297" y="977"/>
                  </a:cubicBezTo>
                  <a:close/>
                  <a:moveTo>
                    <a:pt x="1590" y="1"/>
                  </a:moveTo>
                  <a:cubicBezTo>
                    <a:pt x="1437" y="1"/>
                    <a:pt x="1283" y="29"/>
                    <a:pt x="1144" y="84"/>
                  </a:cubicBezTo>
                  <a:cubicBezTo>
                    <a:pt x="949" y="168"/>
                    <a:pt x="767" y="266"/>
                    <a:pt x="600" y="391"/>
                  </a:cubicBezTo>
                  <a:cubicBezTo>
                    <a:pt x="433" y="573"/>
                    <a:pt x="279" y="768"/>
                    <a:pt x="168" y="991"/>
                  </a:cubicBezTo>
                  <a:cubicBezTo>
                    <a:pt x="42" y="1242"/>
                    <a:pt x="0" y="1507"/>
                    <a:pt x="14" y="1772"/>
                  </a:cubicBezTo>
                  <a:cubicBezTo>
                    <a:pt x="42" y="1954"/>
                    <a:pt x="126" y="2135"/>
                    <a:pt x="265" y="2274"/>
                  </a:cubicBezTo>
                  <a:cubicBezTo>
                    <a:pt x="363" y="2372"/>
                    <a:pt x="502" y="2428"/>
                    <a:pt x="642" y="2456"/>
                  </a:cubicBezTo>
                  <a:cubicBezTo>
                    <a:pt x="679" y="2459"/>
                    <a:pt x="718" y="2461"/>
                    <a:pt x="757" y="2461"/>
                  </a:cubicBezTo>
                  <a:cubicBezTo>
                    <a:pt x="890" y="2461"/>
                    <a:pt x="1028" y="2440"/>
                    <a:pt x="1158" y="2386"/>
                  </a:cubicBezTo>
                  <a:cubicBezTo>
                    <a:pt x="1353" y="2302"/>
                    <a:pt x="1535" y="2177"/>
                    <a:pt x="1688" y="2037"/>
                  </a:cubicBezTo>
                  <a:cubicBezTo>
                    <a:pt x="1744" y="1967"/>
                    <a:pt x="1800" y="1898"/>
                    <a:pt x="1855" y="1814"/>
                  </a:cubicBezTo>
                  <a:cubicBezTo>
                    <a:pt x="1939" y="1689"/>
                    <a:pt x="2009" y="1563"/>
                    <a:pt x="2079" y="1423"/>
                  </a:cubicBezTo>
                  <a:cubicBezTo>
                    <a:pt x="2162" y="1228"/>
                    <a:pt x="2204" y="1019"/>
                    <a:pt x="2204" y="810"/>
                  </a:cubicBezTo>
                  <a:cubicBezTo>
                    <a:pt x="2204" y="628"/>
                    <a:pt x="2162" y="461"/>
                    <a:pt x="2079" y="322"/>
                  </a:cubicBezTo>
                  <a:cubicBezTo>
                    <a:pt x="1981" y="126"/>
                    <a:pt x="1800" y="15"/>
                    <a:pt x="159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7980" y="3234484"/>
              <a:ext cx="90787" cy="167968"/>
            </a:xfrm>
            <a:custGeom>
              <a:avLst/>
              <a:gdLst/>
              <a:ahLst/>
              <a:cxnLst/>
              <a:rect l="l" t="t" r="r" b="b"/>
              <a:pathLst>
                <a:path w="754" h="1395" extrusionOk="0">
                  <a:moveTo>
                    <a:pt x="377" y="0"/>
                  </a:moveTo>
                  <a:cubicBezTo>
                    <a:pt x="293" y="28"/>
                    <a:pt x="195" y="42"/>
                    <a:pt x="98" y="56"/>
                  </a:cubicBezTo>
                  <a:cubicBezTo>
                    <a:pt x="84" y="446"/>
                    <a:pt x="42" y="865"/>
                    <a:pt x="0" y="1311"/>
                  </a:cubicBezTo>
                  <a:lnTo>
                    <a:pt x="112" y="1269"/>
                  </a:lnTo>
                  <a:lnTo>
                    <a:pt x="251" y="1214"/>
                  </a:lnTo>
                  <a:cubicBezTo>
                    <a:pt x="265" y="1046"/>
                    <a:pt x="279" y="949"/>
                    <a:pt x="279" y="921"/>
                  </a:cubicBezTo>
                  <a:lnTo>
                    <a:pt x="419" y="865"/>
                  </a:lnTo>
                  <a:lnTo>
                    <a:pt x="419" y="865"/>
                  </a:lnTo>
                  <a:cubicBezTo>
                    <a:pt x="391" y="1116"/>
                    <a:pt x="377" y="1283"/>
                    <a:pt x="377" y="1395"/>
                  </a:cubicBezTo>
                  <a:cubicBezTo>
                    <a:pt x="405" y="1367"/>
                    <a:pt x="446" y="1339"/>
                    <a:pt x="488" y="1325"/>
                  </a:cubicBezTo>
                  <a:cubicBezTo>
                    <a:pt x="516" y="1311"/>
                    <a:pt x="558" y="1283"/>
                    <a:pt x="586" y="1269"/>
                  </a:cubicBezTo>
                  <a:lnTo>
                    <a:pt x="614" y="1269"/>
                  </a:lnTo>
                  <a:cubicBezTo>
                    <a:pt x="628" y="1032"/>
                    <a:pt x="670" y="614"/>
                    <a:pt x="753" y="56"/>
                  </a:cubicBezTo>
                  <a:lnTo>
                    <a:pt x="753" y="56"/>
                  </a:lnTo>
                  <a:cubicBezTo>
                    <a:pt x="670" y="98"/>
                    <a:pt x="572" y="126"/>
                    <a:pt x="474" y="140"/>
                  </a:cubicBezTo>
                  <a:cubicBezTo>
                    <a:pt x="460" y="349"/>
                    <a:pt x="460" y="488"/>
                    <a:pt x="446" y="600"/>
                  </a:cubicBezTo>
                  <a:cubicBezTo>
                    <a:pt x="419" y="614"/>
                    <a:pt x="405" y="628"/>
                    <a:pt x="377" y="628"/>
                  </a:cubicBezTo>
                  <a:lnTo>
                    <a:pt x="307" y="656"/>
                  </a:lnTo>
                  <a:cubicBezTo>
                    <a:pt x="321" y="432"/>
                    <a:pt x="349" y="223"/>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3589" y="3331050"/>
              <a:ext cx="50451" cy="59722"/>
            </a:xfrm>
            <a:custGeom>
              <a:avLst/>
              <a:gdLst/>
              <a:ahLst/>
              <a:cxnLst/>
              <a:rect l="l" t="t" r="r" b="b"/>
              <a:pathLst>
                <a:path w="419" h="496" extrusionOk="0">
                  <a:moveTo>
                    <a:pt x="247" y="1"/>
                  </a:moveTo>
                  <a:cubicBezTo>
                    <a:pt x="236" y="1"/>
                    <a:pt x="224" y="2"/>
                    <a:pt x="210" y="7"/>
                  </a:cubicBezTo>
                  <a:cubicBezTo>
                    <a:pt x="201" y="6"/>
                    <a:pt x="192" y="5"/>
                    <a:pt x="184" y="5"/>
                  </a:cubicBezTo>
                  <a:cubicBezTo>
                    <a:pt x="112" y="5"/>
                    <a:pt x="52" y="56"/>
                    <a:pt x="14" y="119"/>
                  </a:cubicBezTo>
                  <a:cubicBezTo>
                    <a:pt x="0" y="161"/>
                    <a:pt x="14" y="202"/>
                    <a:pt x="28" y="244"/>
                  </a:cubicBezTo>
                  <a:cubicBezTo>
                    <a:pt x="70" y="230"/>
                    <a:pt x="112" y="216"/>
                    <a:pt x="168" y="216"/>
                  </a:cubicBezTo>
                  <a:cubicBezTo>
                    <a:pt x="168" y="202"/>
                    <a:pt x="168" y="202"/>
                    <a:pt x="168" y="188"/>
                  </a:cubicBezTo>
                  <a:cubicBezTo>
                    <a:pt x="154" y="161"/>
                    <a:pt x="168" y="147"/>
                    <a:pt x="182" y="133"/>
                  </a:cubicBezTo>
                  <a:cubicBezTo>
                    <a:pt x="210" y="133"/>
                    <a:pt x="224" y="147"/>
                    <a:pt x="224" y="161"/>
                  </a:cubicBezTo>
                  <a:cubicBezTo>
                    <a:pt x="224" y="174"/>
                    <a:pt x="224" y="188"/>
                    <a:pt x="224" y="188"/>
                  </a:cubicBezTo>
                  <a:cubicBezTo>
                    <a:pt x="196" y="258"/>
                    <a:pt x="154" y="300"/>
                    <a:pt x="112" y="356"/>
                  </a:cubicBezTo>
                  <a:cubicBezTo>
                    <a:pt x="70" y="384"/>
                    <a:pt x="56" y="439"/>
                    <a:pt x="70" y="495"/>
                  </a:cubicBezTo>
                  <a:cubicBezTo>
                    <a:pt x="127" y="471"/>
                    <a:pt x="188" y="456"/>
                    <a:pt x="249" y="456"/>
                  </a:cubicBezTo>
                  <a:cubicBezTo>
                    <a:pt x="293" y="456"/>
                    <a:pt x="336" y="464"/>
                    <a:pt x="377" y="481"/>
                  </a:cubicBezTo>
                  <a:cubicBezTo>
                    <a:pt x="377" y="426"/>
                    <a:pt x="391" y="384"/>
                    <a:pt x="419" y="342"/>
                  </a:cubicBezTo>
                  <a:cubicBezTo>
                    <a:pt x="398" y="335"/>
                    <a:pt x="374" y="331"/>
                    <a:pt x="347" y="331"/>
                  </a:cubicBezTo>
                  <a:cubicBezTo>
                    <a:pt x="321" y="331"/>
                    <a:pt x="293" y="335"/>
                    <a:pt x="265" y="342"/>
                  </a:cubicBezTo>
                  <a:cubicBezTo>
                    <a:pt x="335" y="286"/>
                    <a:pt x="377" y="216"/>
                    <a:pt x="391" y="133"/>
                  </a:cubicBezTo>
                  <a:cubicBezTo>
                    <a:pt x="391" y="91"/>
                    <a:pt x="349" y="35"/>
                    <a:pt x="307" y="7"/>
                  </a:cubicBezTo>
                  <a:cubicBezTo>
                    <a:pt x="289" y="7"/>
                    <a:pt x="270" y="1"/>
                    <a:pt x="24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38977" y="3274700"/>
              <a:ext cx="105959" cy="116675"/>
            </a:xfrm>
            <a:custGeom>
              <a:avLst/>
              <a:gdLst/>
              <a:ahLst/>
              <a:cxnLst/>
              <a:rect l="l" t="t" r="r" b="b"/>
              <a:pathLst>
                <a:path w="880" h="969" extrusionOk="0">
                  <a:moveTo>
                    <a:pt x="503" y="391"/>
                  </a:moveTo>
                  <a:cubicBezTo>
                    <a:pt x="587" y="391"/>
                    <a:pt x="614" y="419"/>
                    <a:pt x="614" y="489"/>
                  </a:cubicBezTo>
                  <a:cubicBezTo>
                    <a:pt x="601" y="531"/>
                    <a:pt x="587" y="573"/>
                    <a:pt x="559" y="615"/>
                  </a:cubicBezTo>
                  <a:cubicBezTo>
                    <a:pt x="503" y="698"/>
                    <a:pt x="419" y="754"/>
                    <a:pt x="308" y="768"/>
                  </a:cubicBezTo>
                  <a:cubicBezTo>
                    <a:pt x="280" y="768"/>
                    <a:pt x="252" y="740"/>
                    <a:pt x="238" y="684"/>
                  </a:cubicBezTo>
                  <a:cubicBezTo>
                    <a:pt x="252" y="601"/>
                    <a:pt x="280" y="531"/>
                    <a:pt x="336" y="475"/>
                  </a:cubicBezTo>
                  <a:cubicBezTo>
                    <a:pt x="377" y="433"/>
                    <a:pt x="447" y="391"/>
                    <a:pt x="503" y="391"/>
                  </a:cubicBezTo>
                  <a:close/>
                  <a:moveTo>
                    <a:pt x="628" y="1"/>
                  </a:moveTo>
                  <a:cubicBezTo>
                    <a:pt x="573" y="1"/>
                    <a:pt x="517" y="15"/>
                    <a:pt x="447" y="29"/>
                  </a:cubicBezTo>
                  <a:cubicBezTo>
                    <a:pt x="377" y="71"/>
                    <a:pt x="308" y="112"/>
                    <a:pt x="238" y="154"/>
                  </a:cubicBezTo>
                  <a:cubicBezTo>
                    <a:pt x="168" y="224"/>
                    <a:pt x="112" y="308"/>
                    <a:pt x="70" y="391"/>
                  </a:cubicBezTo>
                  <a:cubicBezTo>
                    <a:pt x="15" y="489"/>
                    <a:pt x="1" y="587"/>
                    <a:pt x="1" y="698"/>
                  </a:cubicBezTo>
                  <a:cubicBezTo>
                    <a:pt x="15" y="768"/>
                    <a:pt x="57" y="838"/>
                    <a:pt x="98" y="894"/>
                  </a:cubicBezTo>
                  <a:cubicBezTo>
                    <a:pt x="154" y="935"/>
                    <a:pt x="196" y="949"/>
                    <a:pt x="252" y="963"/>
                  </a:cubicBezTo>
                  <a:cubicBezTo>
                    <a:pt x="271" y="967"/>
                    <a:pt x="289" y="969"/>
                    <a:pt x="308" y="969"/>
                  </a:cubicBezTo>
                  <a:cubicBezTo>
                    <a:pt x="359" y="969"/>
                    <a:pt x="410" y="956"/>
                    <a:pt x="461" y="935"/>
                  </a:cubicBezTo>
                  <a:cubicBezTo>
                    <a:pt x="531" y="907"/>
                    <a:pt x="601" y="852"/>
                    <a:pt x="670" y="796"/>
                  </a:cubicBezTo>
                  <a:cubicBezTo>
                    <a:pt x="684" y="768"/>
                    <a:pt x="712" y="740"/>
                    <a:pt x="726" y="712"/>
                  </a:cubicBezTo>
                  <a:cubicBezTo>
                    <a:pt x="768" y="670"/>
                    <a:pt x="796" y="615"/>
                    <a:pt x="824" y="559"/>
                  </a:cubicBezTo>
                  <a:cubicBezTo>
                    <a:pt x="852" y="489"/>
                    <a:pt x="866" y="405"/>
                    <a:pt x="866" y="322"/>
                  </a:cubicBezTo>
                  <a:cubicBezTo>
                    <a:pt x="880" y="252"/>
                    <a:pt x="852" y="182"/>
                    <a:pt x="824" y="126"/>
                  </a:cubicBezTo>
                  <a:cubicBezTo>
                    <a:pt x="782" y="57"/>
                    <a:pt x="712" y="15"/>
                    <a:pt x="6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8129286" y="1091344"/>
              <a:ext cx="676931" cy="991074"/>
              <a:chOff x="8129286" y="1091344"/>
              <a:chExt cx="676931" cy="991074"/>
            </a:xfrm>
          </p:grpSpPr>
          <p:sp>
            <p:nvSpPr>
              <p:cNvPr id="36" name="Google Shape;36;p2"/>
              <p:cNvSpPr/>
              <p:nvPr/>
            </p:nvSpPr>
            <p:spPr>
              <a:xfrm>
                <a:off x="8231753" y="1440767"/>
                <a:ext cx="159660" cy="142803"/>
              </a:xfrm>
              <a:custGeom>
                <a:avLst/>
                <a:gdLst/>
                <a:ahLst/>
                <a:cxnLst/>
                <a:rect l="l" t="t" r="r" b="b"/>
                <a:pathLst>
                  <a:path w="1326" h="1186" extrusionOk="0">
                    <a:moveTo>
                      <a:pt x="1325" y="0"/>
                    </a:moveTo>
                    <a:cubicBezTo>
                      <a:pt x="1325" y="0"/>
                      <a:pt x="1311" y="14"/>
                      <a:pt x="1269" y="42"/>
                    </a:cubicBezTo>
                    <a:cubicBezTo>
                      <a:pt x="1228" y="84"/>
                      <a:pt x="1172" y="112"/>
                      <a:pt x="1102" y="168"/>
                    </a:cubicBezTo>
                    <a:cubicBezTo>
                      <a:pt x="976" y="265"/>
                      <a:pt x="795" y="405"/>
                      <a:pt x="628" y="558"/>
                    </a:cubicBezTo>
                    <a:cubicBezTo>
                      <a:pt x="460" y="712"/>
                      <a:pt x="307" y="865"/>
                      <a:pt x="181" y="991"/>
                    </a:cubicBezTo>
                    <a:cubicBezTo>
                      <a:pt x="126" y="1046"/>
                      <a:pt x="84" y="1102"/>
                      <a:pt x="42" y="1130"/>
                    </a:cubicBezTo>
                    <a:lnTo>
                      <a:pt x="0" y="1186"/>
                    </a:lnTo>
                    <a:cubicBezTo>
                      <a:pt x="0" y="1186"/>
                      <a:pt x="28" y="1172"/>
                      <a:pt x="56" y="1144"/>
                    </a:cubicBezTo>
                    <a:cubicBezTo>
                      <a:pt x="98" y="1116"/>
                      <a:pt x="154" y="1074"/>
                      <a:pt x="223" y="1032"/>
                    </a:cubicBezTo>
                    <a:cubicBezTo>
                      <a:pt x="363" y="921"/>
                      <a:pt x="530" y="781"/>
                      <a:pt x="698" y="628"/>
                    </a:cubicBezTo>
                    <a:cubicBezTo>
                      <a:pt x="865" y="488"/>
                      <a:pt x="1018" y="335"/>
                      <a:pt x="1144" y="209"/>
                    </a:cubicBezTo>
                    <a:cubicBezTo>
                      <a:pt x="1200" y="154"/>
                      <a:pt x="1242" y="98"/>
                      <a:pt x="1283" y="56"/>
                    </a:cubicBezTo>
                    <a:lnTo>
                      <a:pt x="132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258604" y="1480983"/>
                <a:ext cx="121010" cy="107644"/>
              </a:xfrm>
              <a:custGeom>
                <a:avLst/>
                <a:gdLst/>
                <a:ahLst/>
                <a:cxnLst/>
                <a:rect l="l" t="t" r="r" b="b"/>
                <a:pathLst>
                  <a:path w="1005" h="894" extrusionOk="0">
                    <a:moveTo>
                      <a:pt x="1005" y="1"/>
                    </a:moveTo>
                    <a:lnTo>
                      <a:pt x="1005" y="1"/>
                    </a:lnTo>
                    <a:cubicBezTo>
                      <a:pt x="1005" y="1"/>
                      <a:pt x="921" y="43"/>
                      <a:pt x="823" y="126"/>
                    </a:cubicBezTo>
                    <a:cubicBezTo>
                      <a:pt x="726" y="196"/>
                      <a:pt x="586" y="308"/>
                      <a:pt x="461" y="419"/>
                    </a:cubicBezTo>
                    <a:cubicBezTo>
                      <a:pt x="335" y="531"/>
                      <a:pt x="223" y="643"/>
                      <a:pt x="140" y="740"/>
                    </a:cubicBezTo>
                    <a:cubicBezTo>
                      <a:pt x="84" y="796"/>
                      <a:pt x="42" y="838"/>
                      <a:pt x="0" y="894"/>
                    </a:cubicBezTo>
                    <a:cubicBezTo>
                      <a:pt x="0" y="894"/>
                      <a:pt x="70" y="852"/>
                      <a:pt x="168" y="782"/>
                    </a:cubicBezTo>
                    <a:cubicBezTo>
                      <a:pt x="279" y="698"/>
                      <a:pt x="405" y="601"/>
                      <a:pt x="530" y="489"/>
                    </a:cubicBezTo>
                    <a:cubicBezTo>
                      <a:pt x="656" y="378"/>
                      <a:pt x="781" y="252"/>
                      <a:pt x="865" y="168"/>
                    </a:cubicBezTo>
                    <a:cubicBezTo>
                      <a:pt x="907" y="113"/>
                      <a:pt x="963" y="57"/>
                      <a:pt x="100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91293" y="1440767"/>
                <a:ext cx="161346" cy="142803"/>
              </a:xfrm>
              <a:custGeom>
                <a:avLst/>
                <a:gdLst/>
                <a:ahLst/>
                <a:cxnLst/>
                <a:rect l="l" t="t" r="r" b="b"/>
                <a:pathLst>
                  <a:path w="1340" h="1186" extrusionOk="0">
                    <a:moveTo>
                      <a:pt x="0" y="0"/>
                    </a:moveTo>
                    <a:lnTo>
                      <a:pt x="56" y="56"/>
                    </a:lnTo>
                    <a:cubicBezTo>
                      <a:pt x="84" y="98"/>
                      <a:pt x="140" y="154"/>
                      <a:pt x="195" y="209"/>
                    </a:cubicBezTo>
                    <a:cubicBezTo>
                      <a:pt x="307" y="335"/>
                      <a:pt x="474" y="488"/>
                      <a:pt x="642" y="628"/>
                    </a:cubicBezTo>
                    <a:cubicBezTo>
                      <a:pt x="809" y="781"/>
                      <a:pt x="977" y="921"/>
                      <a:pt x="1116" y="1032"/>
                    </a:cubicBezTo>
                    <a:cubicBezTo>
                      <a:pt x="1172" y="1074"/>
                      <a:pt x="1228" y="1116"/>
                      <a:pt x="1270" y="1144"/>
                    </a:cubicBezTo>
                    <a:cubicBezTo>
                      <a:pt x="1297" y="1158"/>
                      <a:pt x="1311" y="1172"/>
                      <a:pt x="1339" y="1186"/>
                    </a:cubicBezTo>
                    <a:lnTo>
                      <a:pt x="1283" y="1130"/>
                    </a:lnTo>
                    <a:cubicBezTo>
                      <a:pt x="1256" y="1102"/>
                      <a:pt x="1200" y="1046"/>
                      <a:pt x="1144" y="991"/>
                    </a:cubicBezTo>
                    <a:cubicBezTo>
                      <a:pt x="1032" y="865"/>
                      <a:pt x="865" y="712"/>
                      <a:pt x="698" y="558"/>
                    </a:cubicBezTo>
                    <a:cubicBezTo>
                      <a:pt x="530" y="419"/>
                      <a:pt x="363" y="265"/>
                      <a:pt x="237" y="168"/>
                    </a:cubicBezTo>
                    <a:cubicBezTo>
                      <a:pt x="168" y="112"/>
                      <a:pt x="112" y="84"/>
                      <a:pt x="70" y="42"/>
                    </a:cubicBezTo>
                    <a:cubicBezTo>
                      <a:pt x="42" y="28"/>
                      <a:pt x="28" y="14"/>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91293" y="1798498"/>
                <a:ext cx="161346" cy="144489"/>
              </a:xfrm>
              <a:custGeom>
                <a:avLst/>
                <a:gdLst/>
                <a:ahLst/>
                <a:cxnLst/>
                <a:rect l="l" t="t" r="r" b="b"/>
                <a:pathLst>
                  <a:path w="1340" h="1200" extrusionOk="0">
                    <a:moveTo>
                      <a:pt x="1339" y="0"/>
                    </a:moveTo>
                    <a:cubicBezTo>
                      <a:pt x="1311" y="14"/>
                      <a:pt x="1297" y="28"/>
                      <a:pt x="1270" y="56"/>
                    </a:cubicBezTo>
                    <a:cubicBezTo>
                      <a:pt x="1228" y="84"/>
                      <a:pt x="1172" y="112"/>
                      <a:pt x="1116" y="168"/>
                    </a:cubicBezTo>
                    <a:cubicBezTo>
                      <a:pt x="977" y="279"/>
                      <a:pt x="795" y="405"/>
                      <a:pt x="642" y="558"/>
                    </a:cubicBezTo>
                    <a:cubicBezTo>
                      <a:pt x="474" y="712"/>
                      <a:pt x="307" y="865"/>
                      <a:pt x="195" y="991"/>
                    </a:cubicBezTo>
                    <a:cubicBezTo>
                      <a:pt x="140" y="1046"/>
                      <a:pt x="84" y="1102"/>
                      <a:pt x="56" y="1130"/>
                    </a:cubicBezTo>
                    <a:lnTo>
                      <a:pt x="0" y="1200"/>
                    </a:lnTo>
                    <a:cubicBezTo>
                      <a:pt x="28" y="1186"/>
                      <a:pt x="42" y="1158"/>
                      <a:pt x="70" y="1144"/>
                    </a:cubicBezTo>
                    <a:cubicBezTo>
                      <a:pt x="112" y="1116"/>
                      <a:pt x="168" y="1074"/>
                      <a:pt x="237" y="1032"/>
                    </a:cubicBezTo>
                    <a:cubicBezTo>
                      <a:pt x="363" y="935"/>
                      <a:pt x="544" y="781"/>
                      <a:pt x="698" y="642"/>
                    </a:cubicBezTo>
                    <a:cubicBezTo>
                      <a:pt x="865" y="488"/>
                      <a:pt x="1032" y="335"/>
                      <a:pt x="1144" y="209"/>
                    </a:cubicBezTo>
                    <a:cubicBezTo>
                      <a:pt x="1200" y="154"/>
                      <a:pt x="1256" y="98"/>
                      <a:pt x="1283" y="56"/>
                    </a:cubicBezTo>
                    <a:lnTo>
                      <a:pt x="133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231753" y="1798498"/>
                <a:ext cx="159660" cy="144489"/>
              </a:xfrm>
              <a:custGeom>
                <a:avLst/>
                <a:gdLst/>
                <a:ahLst/>
                <a:cxnLst/>
                <a:rect l="l" t="t" r="r" b="b"/>
                <a:pathLst>
                  <a:path w="1326" h="1200" extrusionOk="0">
                    <a:moveTo>
                      <a:pt x="0" y="0"/>
                    </a:moveTo>
                    <a:lnTo>
                      <a:pt x="42" y="56"/>
                    </a:lnTo>
                    <a:cubicBezTo>
                      <a:pt x="84" y="98"/>
                      <a:pt x="126" y="154"/>
                      <a:pt x="181" y="209"/>
                    </a:cubicBezTo>
                    <a:cubicBezTo>
                      <a:pt x="307" y="335"/>
                      <a:pt x="460" y="488"/>
                      <a:pt x="628" y="642"/>
                    </a:cubicBezTo>
                    <a:cubicBezTo>
                      <a:pt x="795" y="781"/>
                      <a:pt x="963" y="935"/>
                      <a:pt x="1102" y="1032"/>
                    </a:cubicBezTo>
                    <a:cubicBezTo>
                      <a:pt x="1172" y="1074"/>
                      <a:pt x="1228" y="1116"/>
                      <a:pt x="1269" y="1144"/>
                    </a:cubicBezTo>
                    <a:cubicBezTo>
                      <a:pt x="1311" y="1186"/>
                      <a:pt x="1325" y="1200"/>
                      <a:pt x="1325" y="1200"/>
                    </a:cubicBezTo>
                    <a:lnTo>
                      <a:pt x="1283" y="1130"/>
                    </a:lnTo>
                    <a:cubicBezTo>
                      <a:pt x="1242" y="1102"/>
                      <a:pt x="1200" y="1046"/>
                      <a:pt x="1144" y="991"/>
                    </a:cubicBezTo>
                    <a:cubicBezTo>
                      <a:pt x="1018" y="865"/>
                      <a:pt x="865" y="712"/>
                      <a:pt x="698" y="558"/>
                    </a:cubicBezTo>
                    <a:cubicBezTo>
                      <a:pt x="530" y="419"/>
                      <a:pt x="363" y="279"/>
                      <a:pt x="223" y="168"/>
                    </a:cubicBezTo>
                    <a:cubicBezTo>
                      <a:pt x="154" y="112"/>
                      <a:pt x="98" y="84"/>
                      <a:pt x="56" y="56"/>
                    </a:cubicBezTo>
                    <a:cubicBezTo>
                      <a:pt x="28" y="14"/>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65347" y="1800183"/>
                <a:ext cx="115952" cy="100901"/>
              </a:xfrm>
              <a:custGeom>
                <a:avLst/>
                <a:gdLst/>
                <a:ahLst/>
                <a:cxnLst/>
                <a:rect l="l" t="t" r="r" b="b"/>
                <a:pathLst>
                  <a:path w="963" h="838" extrusionOk="0">
                    <a:moveTo>
                      <a:pt x="0" y="0"/>
                    </a:moveTo>
                    <a:lnTo>
                      <a:pt x="0" y="0"/>
                    </a:lnTo>
                    <a:cubicBezTo>
                      <a:pt x="0" y="0"/>
                      <a:pt x="56" y="56"/>
                      <a:pt x="140" y="154"/>
                    </a:cubicBezTo>
                    <a:cubicBezTo>
                      <a:pt x="223" y="237"/>
                      <a:pt x="321" y="363"/>
                      <a:pt x="446" y="460"/>
                    </a:cubicBezTo>
                    <a:cubicBezTo>
                      <a:pt x="572" y="558"/>
                      <a:pt x="697" y="656"/>
                      <a:pt x="795" y="739"/>
                    </a:cubicBezTo>
                    <a:cubicBezTo>
                      <a:pt x="893" y="809"/>
                      <a:pt x="963" y="837"/>
                      <a:pt x="963" y="837"/>
                    </a:cubicBezTo>
                    <a:cubicBezTo>
                      <a:pt x="921" y="795"/>
                      <a:pt x="879" y="739"/>
                      <a:pt x="837" y="684"/>
                    </a:cubicBezTo>
                    <a:cubicBezTo>
                      <a:pt x="739" y="586"/>
                      <a:pt x="628" y="474"/>
                      <a:pt x="530" y="391"/>
                    </a:cubicBezTo>
                    <a:cubicBezTo>
                      <a:pt x="419" y="279"/>
                      <a:pt x="293" y="195"/>
                      <a:pt x="181"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545776" y="1583450"/>
                <a:ext cx="10235" cy="215168"/>
              </a:xfrm>
              <a:custGeom>
                <a:avLst/>
                <a:gdLst/>
                <a:ahLst/>
                <a:cxnLst/>
                <a:rect l="l" t="t" r="r" b="b"/>
                <a:pathLst>
                  <a:path w="85" h="1787" extrusionOk="0">
                    <a:moveTo>
                      <a:pt x="14" y="1"/>
                    </a:moveTo>
                    <a:cubicBezTo>
                      <a:pt x="14" y="1"/>
                      <a:pt x="14" y="17"/>
                      <a:pt x="20" y="48"/>
                    </a:cubicBezTo>
                    <a:cubicBezTo>
                      <a:pt x="22" y="17"/>
                      <a:pt x="14" y="1"/>
                      <a:pt x="14" y="1"/>
                    </a:cubicBezTo>
                    <a:close/>
                    <a:moveTo>
                      <a:pt x="20" y="48"/>
                    </a:moveTo>
                    <a:cubicBezTo>
                      <a:pt x="20" y="58"/>
                      <a:pt x="18" y="71"/>
                      <a:pt x="14" y="85"/>
                    </a:cubicBezTo>
                    <a:cubicBezTo>
                      <a:pt x="14" y="126"/>
                      <a:pt x="0" y="196"/>
                      <a:pt x="0" y="280"/>
                    </a:cubicBezTo>
                    <a:cubicBezTo>
                      <a:pt x="0" y="447"/>
                      <a:pt x="0" y="670"/>
                      <a:pt x="0" y="894"/>
                    </a:cubicBezTo>
                    <a:cubicBezTo>
                      <a:pt x="14" y="1117"/>
                      <a:pt x="28" y="1340"/>
                      <a:pt x="42" y="1507"/>
                    </a:cubicBezTo>
                    <a:cubicBezTo>
                      <a:pt x="42" y="1591"/>
                      <a:pt x="56" y="1661"/>
                      <a:pt x="56" y="1716"/>
                    </a:cubicBezTo>
                    <a:cubicBezTo>
                      <a:pt x="70" y="1758"/>
                      <a:pt x="70" y="1786"/>
                      <a:pt x="70" y="1786"/>
                    </a:cubicBezTo>
                    <a:cubicBezTo>
                      <a:pt x="70" y="1786"/>
                      <a:pt x="70" y="1758"/>
                      <a:pt x="70" y="1716"/>
                    </a:cubicBezTo>
                    <a:cubicBezTo>
                      <a:pt x="70" y="1661"/>
                      <a:pt x="84" y="1591"/>
                      <a:pt x="84" y="1507"/>
                    </a:cubicBezTo>
                    <a:cubicBezTo>
                      <a:pt x="84" y="1340"/>
                      <a:pt x="84" y="1117"/>
                      <a:pt x="84" y="894"/>
                    </a:cubicBezTo>
                    <a:cubicBezTo>
                      <a:pt x="84" y="670"/>
                      <a:pt x="70" y="461"/>
                      <a:pt x="56" y="280"/>
                    </a:cubicBezTo>
                    <a:cubicBezTo>
                      <a:pt x="42" y="196"/>
                      <a:pt x="42" y="126"/>
                      <a:pt x="28" y="85"/>
                    </a:cubicBezTo>
                    <a:cubicBezTo>
                      <a:pt x="25" y="71"/>
                      <a:pt x="22" y="58"/>
                      <a:pt x="20" y="48"/>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528919" y="1623786"/>
                <a:ext cx="11920" cy="137867"/>
              </a:xfrm>
              <a:custGeom>
                <a:avLst/>
                <a:gdLst/>
                <a:ahLst/>
                <a:cxnLst/>
                <a:rect l="l" t="t" r="r" b="b"/>
                <a:pathLst>
                  <a:path w="99" h="1145" extrusionOk="0">
                    <a:moveTo>
                      <a:pt x="43" y="1"/>
                    </a:moveTo>
                    <a:cubicBezTo>
                      <a:pt x="29" y="56"/>
                      <a:pt x="15" y="112"/>
                      <a:pt x="15" y="168"/>
                    </a:cubicBezTo>
                    <a:cubicBezTo>
                      <a:pt x="1" y="307"/>
                      <a:pt x="1" y="433"/>
                      <a:pt x="1" y="572"/>
                    </a:cubicBezTo>
                    <a:cubicBezTo>
                      <a:pt x="1" y="712"/>
                      <a:pt x="15" y="865"/>
                      <a:pt x="29" y="977"/>
                    </a:cubicBezTo>
                    <a:cubicBezTo>
                      <a:pt x="43" y="1075"/>
                      <a:pt x="57" y="1144"/>
                      <a:pt x="57" y="1144"/>
                    </a:cubicBezTo>
                    <a:cubicBezTo>
                      <a:pt x="71" y="1089"/>
                      <a:pt x="85" y="1033"/>
                      <a:pt x="85" y="977"/>
                    </a:cubicBezTo>
                    <a:cubicBezTo>
                      <a:pt x="99" y="838"/>
                      <a:pt x="99" y="698"/>
                      <a:pt x="99" y="572"/>
                    </a:cubicBezTo>
                    <a:cubicBezTo>
                      <a:pt x="99" y="433"/>
                      <a:pt x="85" y="280"/>
                      <a:pt x="71" y="168"/>
                    </a:cubicBezTo>
                    <a:cubicBezTo>
                      <a:pt x="57" y="112"/>
                      <a:pt x="57" y="56"/>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84550" y="1291221"/>
                <a:ext cx="13486" cy="137867"/>
              </a:xfrm>
              <a:custGeom>
                <a:avLst/>
                <a:gdLst/>
                <a:ahLst/>
                <a:cxnLst/>
                <a:rect l="l" t="t" r="r" b="b"/>
                <a:pathLst>
                  <a:path w="112" h="1145" extrusionOk="0">
                    <a:moveTo>
                      <a:pt x="56" y="1"/>
                    </a:moveTo>
                    <a:cubicBezTo>
                      <a:pt x="42" y="57"/>
                      <a:pt x="28" y="112"/>
                      <a:pt x="28" y="168"/>
                    </a:cubicBezTo>
                    <a:cubicBezTo>
                      <a:pt x="0" y="433"/>
                      <a:pt x="0" y="712"/>
                      <a:pt x="42" y="963"/>
                    </a:cubicBezTo>
                    <a:cubicBezTo>
                      <a:pt x="42" y="1033"/>
                      <a:pt x="56" y="1089"/>
                      <a:pt x="70" y="1145"/>
                    </a:cubicBezTo>
                    <a:cubicBezTo>
                      <a:pt x="70" y="1145"/>
                      <a:pt x="84" y="1075"/>
                      <a:pt x="98" y="963"/>
                    </a:cubicBezTo>
                    <a:cubicBezTo>
                      <a:pt x="112" y="838"/>
                      <a:pt x="112" y="698"/>
                      <a:pt x="112" y="573"/>
                    </a:cubicBezTo>
                    <a:cubicBezTo>
                      <a:pt x="112" y="419"/>
                      <a:pt x="98" y="280"/>
                      <a:pt x="84" y="168"/>
                    </a:cubicBezTo>
                    <a:cubicBezTo>
                      <a:pt x="70" y="112"/>
                      <a:pt x="56" y="57"/>
                      <a:pt x="5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82864" y="1944552"/>
                <a:ext cx="13606" cy="137867"/>
              </a:xfrm>
              <a:custGeom>
                <a:avLst/>
                <a:gdLst/>
                <a:ahLst/>
                <a:cxnLst/>
                <a:rect l="l" t="t" r="r" b="b"/>
                <a:pathLst>
                  <a:path w="113" h="1145" extrusionOk="0">
                    <a:moveTo>
                      <a:pt x="42" y="1"/>
                    </a:moveTo>
                    <a:cubicBezTo>
                      <a:pt x="42" y="1"/>
                      <a:pt x="28" y="57"/>
                      <a:pt x="28" y="168"/>
                    </a:cubicBezTo>
                    <a:cubicBezTo>
                      <a:pt x="14" y="308"/>
                      <a:pt x="0" y="433"/>
                      <a:pt x="14" y="573"/>
                    </a:cubicBezTo>
                    <a:cubicBezTo>
                      <a:pt x="14" y="712"/>
                      <a:pt x="28" y="866"/>
                      <a:pt x="42" y="963"/>
                    </a:cubicBezTo>
                    <a:cubicBezTo>
                      <a:pt x="42" y="1033"/>
                      <a:pt x="56" y="1089"/>
                      <a:pt x="70" y="1145"/>
                    </a:cubicBezTo>
                    <a:cubicBezTo>
                      <a:pt x="70" y="1145"/>
                      <a:pt x="70" y="1075"/>
                      <a:pt x="98" y="963"/>
                    </a:cubicBezTo>
                    <a:cubicBezTo>
                      <a:pt x="112" y="838"/>
                      <a:pt x="112" y="698"/>
                      <a:pt x="112" y="573"/>
                    </a:cubicBezTo>
                    <a:cubicBezTo>
                      <a:pt x="112" y="419"/>
                      <a:pt x="98" y="280"/>
                      <a:pt x="84" y="168"/>
                    </a:cubicBezTo>
                    <a:cubicBezTo>
                      <a:pt x="70" y="112"/>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555890" y="1480983"/>
                <a:ext cx="97530" cy="100901"/>
              </a:xfrm>
              <a:custGeom>
                <a:avLst/>
                <a:gdLst/>
                <a:ahLst/>
                <a:cxnLst/>
                <a:rect l="l" t="t" r="r" b="b"/>
                <a:pathLst>
                  <a:path w="810" h="838" extrusionOk="0">
                    <a:moveTo>
                      <a:pt x="809" y="1"/>
                    </a:moveTo>
                    <a:cubicBezTo>
                      <a:pt x="753" y="43"/>
                      <a:pt x="698" y="71"/>
                      <a:pt x="656" y="113"/>
                    </a:cubicBezTo>
                    <a:cubicBezTo>
                      <a:pt x="558" y="196"/>
                      <a:pt x="460" y="294"/>
                      <a:pt x="363" y="392"/>
                    </a:cubicBezTo>
                    <a:cubicBezTo>
                      <a:pt x="279" y="489"/>
                      <a:pt x="181" y="587"/>
                      <a:pt x="98" y="698"/>
                    </a:cubicBezTo>
                    <a:cubicBezTo>
                      <a:pt x="42" y="782"/>
                      <a:pt x="0" y="838"/>
                      <a:pt x="0" y="838"/>
                    </a:cubicBezTo>
                    <a:cubicBezTo>
                      <a:pt x="42" y="810"/>
                      <a:pt x="98" y="768"/>
                      <a:pt x="140" y="726"/>
                    </a:cubicBezTo>
                    <a:cubicBezTo>
                      <a:pt x="251" y="643"/>
                      <a:pt x="349" y="559"/>
                      <a:pt x="433" y="461"/>
                    </a:cubicBezTo>
                    <a:cubicBezTo>
                      <a:pt x="530" y="364"/>
                      <a:pt x="614" y="266"/>
                      <a:pt x="698" y="154"/>
                    </a:cubicBezTo>
                    <a:cubicBezTo>
                      <a:pt x="739" y="113"/>
                      <a:pt x="767" y="57"/>
                      <a:pt x="8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554204" y="1798498"/>
                <a:ext cx="100901" cy="95844"/>
              </a:xfrm>
              <a:custGeom>
                <a:avLst/>
                <a:gdLst/>
                <a:ahLst/>
                <a:cxnLst/>
                <a:rect l="l" t="t" r="r" b="b"/>
                <a:pathLst>
                  <a:path w="838" h="796" extrusionOk="0">
                    <a:moveTo>
                      <a:pt x="0" y="0"/>
                    </a:moveTo>
                    <a:lnTo>
                      <a:pt x="0" y="0"/>
                    </a:lnTo>
                    <a:cubicBezTo>
                      <a:pt x="0" y="0"/>
                      <a:pt x="42" y="56"/>
                      <a:pt x="112" y="140"/>
                    </a:cubicBezTo>
                    <a:cubicBezTo>
                      <a:pt x="195" y="237"/>
                      <a:pt x="279" y="335"/>
                      <a:pt x="377" y="433"/>
                    </a:cubicBezTo>
                    <a:cubicBezTo>
                      <a:pt x="474" y="530"/>
                      <a:pt x="572" y="614"/>
                      <a:pt x="684" y="698"/>
                    </a:cubicBezTo>
                    <a:cubicBezTo>
                      <a:pt x="726" y="726"/>
                      <a:pt x="781" y="767"/>
                      <a:pt x="837" y="795"/>
                    </a:cubicBezTo>
                    <a:cubicBezTo>
                      <a:pt x="795" y="753"/>
                      <a:pt x="767" y="698"/>
                      <a:pt x="726" y="656"/>
                    </a:cubicBezTo>
                    <a:cubicBezTo>
                      <a:pt x="642" y="558"/>
                      <a:pt x="544" y="461"/>
                      <a:pt x="447" y="363"/>
                    </a:cubicBezTo>
                    <a:cubicBezTo>
                      <a:pt x="349" y="265"/>
                      <a:pt x="237" y="168"/>
                      <a:pt x="154" y="98"/>
                    </a:cubicBezTo>
                    <a:cubicBezTo>
                      <a:pt x="98"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130972" y="1796812"/>
                <a:ext cx="97530" cy="100901"/>
              </a:xfrm>
              <a:custGeom>
                <a:avLst/>
                <a:gdLst/>
                <a:ahLst/>
                <a:cxnLst/>
                <a:rect l="l" t="t" r="r" b="b"/>
                <a:pathLst>
                  <a:path w="810" h="838" extrusionOk="0">
                    <a:moveTo>
                      <a:pt x="809" y="0"/>
                    </a:moveTo>
                    <a:lnTo>
                      <a:pt x="809" y="0"/>
                    </a:lnTo>
                    <a:cubicBezTo>
                      <a:pt x="753" y="42"/>
                      <a:pt x="698" y="70"/>
                      <a:pt x="656" y="112"/>
                    </a:cubicBezTo>
                    <a:cubicBezTo>
                      <a:pt x="558" y="196"/>
                      <a:pt x="460" y="293"/>
                      <a:pt x="363" y="391"/>
                    </a:cubicBezTo>
                    <a:cubicBezTo>
                      <a:pt x="265" y="488"/>
                      <a:pt x="168" y="600"/>
                      <a:pt x="98" y="698"/>
                    </a:cubicBezTo>
                    <a:cubicBezTo>
                      <a:pt x="70" y="740"/>
                      <a:pt x="28" y="795"/>
                      <a:pt x="0" y="837"/>
                    </a:cubicBezTo>
                    <a:cubicBezTo>
                      <a:pt x="42" y="809"/>
                      <a:pt x="98" y="767"/>
                      <a:pt x="140" y="726"/>
                    </a:cubicBezTo>
                    <a:cubicBezTo>
                      <a:pt x="223" y="656"/>
                      <a:pt x="335" y="558"/>
                      <a:pt x="433" y="461"/>
                    </a:cubicBezTo>
                    <a:cubicBezTo>
                      <a:pt x="530" y="363"/>
                      <a:pt x="614" y="265"/>
                      <a:pt x="698" y="154"/>
                    </a:cubicBezTo>
                    <a:cubicBezTo>
                      <a:pt x="739" y="112"/>
                      <a:pt x="767" y="56"/>
                      <a:pt x="80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129286" y="1484354"/>
                <a:ext cx="100901" cy="97530"/>
              </a:xfrm>
              <a:custGeom>
                <a:avLst/>
                <a:gdLst/>
                <a:ahLst/>
                <a:cxnLst/>
                <a:rect l="l" t="t" r="r" b="b"/>
                <a:pathLst>
                  <a:path w="838" h="810" extrusionOk="0">
                    <a:moveTo>
                      <a:pt x="0" y="1"/>
                    </a:moveTo>
                    <a:cubicBezTo>
                      <a:pt x="28" y="57"/>
                      <a:pt x="70" y="98"/>
                      <a:pt x="98" y="154"/>
                    </a:cubicBezTo>
                    <a:cubicBezTo>
                      <a:pt x="195" y="252"/>
                      <a:pt x="279" y="350"/>
                      <a:pt x="377" y="447"/>
                    </a:cubicBezTo>
                    <a:cubicBezTo>
                      <a:pt x="488" y="545"/>
                      <a:pt x="600" y="642"/>
                      <a:pt x="684" y="712"/>
                    </a:cubicBezTo>
                    <a:cubicBezTo>
                      <a:pt x="726" y="740"/>
                      <a:pt x="781" y="782"/>
                      <a:pt x="837" y="810"/>
                    </a:cubicBezTo>
                    <a:cubicBezTo>
                      <a:pt x="837" y="810"/>
                      <a:pt x="781" y="754"/>
                      <a:pt x="726" y="670"/>
                    </a:cubicBezTo>
                    <a:cubicBezTo>
                      <a:pt x="628" y="559"/>
                      <a:pt x="544" y="461"/>
                      <a:pt x="447" y="377"/>
                    </a:cubicBezTo>
                    <a:cubicBezTo>
                      <a:pt x="349" y="280"/>
                      <a:pt x="251" y="196"/>
                      <a:pt x="140" y="112"/>
                    </a:cubicBezTo>
                    <a:cubicBezTo>
                      <a:pt x="98" y="71"/>
                      <a:pt x="42" y="43"/>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226696" y="1593564"/>
                <a:ext cx="11800" cy="196625"/>
              </a:xfrm>
              <a:custGeom>
                <a:avLst/>
                <a:gdLst/>
                <a:ahLst/>
                <a:cxnLst/>
                <a:rect l="l" t="t" r="r" b="b"/>
                <a:pathLst>
                  <a:path w="98" h="1633" extrusionOk="0">
                    <a:moveTo>
                      <a:pt x="28" y="1"/>
                    </a:moveTo>
                    <a:cubicBezTo>
                      <a:pt x="14" y="42"/>
                      <a:pt x="0" y="112"/>
                      <a:pt x="0" y="196"/>
                    </a:cubicBezTo>
                    <a:cubicBezTo>
                      <a:pt x="0" y="363"/>
                      <a:pt x="0" y="586"/>
                      <a:pt x="0" y="810"/>
                    </a:cubicBezTo>
                    <a:cubicBezTo>
                      <a:pt x="14" y="1033"/>
                      <a:pt x="28" y="1256"/>
                      <a:pt x="42" y="1423"/>
                    </a:cubicBezTo>
                    <a:cubicBezTo>
                      <a:pt x="42" y="1507"/>
                      <a:pt x="56" y="1577"/>
                      <a:pt x="70" y="1632"/>
                    </a:cubicBezTo>
                    <a:cubicBezTo>
                      <a:pt x="70" y="1577"/>
                      <a:pt x="84" y="1507"/>
                      <a:pt x="84" y="1423"/>
                    </a:cubicBezTo>
                    <a:cubicBezTo>
                      <a:pt x="84" y="1256"/>
                      <a:pt x="98" y="1033"/>
                      <a:pt x="84" y="810"/>
                    </a:cubicBezTo>
                    <a:cubicBezTo>
                      <a:pt x="84" y="586"/>
                      <a:pt x="70" y="377"/>
                      <a:pt x="56" y="196"/>
                    </a:cubicBezTo>
                    <a:cubicBezTo>
                      <a:pt x="42" y="112"/>
                      <a:pt x="42" y="42"/>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302191" y="1149501"/>
                <a:ext cx="94279" cy="103189"/>
              </a:xfrm>
              <a:custGeom>
                <a:avLst/>
                <a:gdLst/>
                <a:ahLst/>
                <a:cxnLst/>
                <a:rect l="l" t="t" r="r" b="b"/>
                <a:pathLst>
                  <a:path w="783" h="857" extrusionOk="0">
                    <a:moveTo>
                      <a:pt x="503" y="271"/>
                    </a:moveTo>
                    <a:cubicBezTo>
                      <a:pt x="531" y="285"/>
                      <a:pt x="545" y="313"/>
                      <a:pt x="559" y="355"/>
                    </a:cubicBezTo>
                    <a:cubicBezTo>
                      <a:pt x="559" y="425"/>
                      <a:pt x="531" y="480"/>
                      <a:pt x="475" y="536"/>
                    </a:cubicBezTo>
                    <a:cubicBezTo>
                      <a:pt x="433" y="578"/>
                      <a:pt x="391" y="606"/>
                      <a:pt x="336" y="620"/>
                    </a:cubicBezTo>
                    <a:cubicBezTo>
                      <a:pt x="270" y="620"/>
                      <a:pt x="242" y="595"/>
                      <a:pt x="238" y="535"/>
                    </a:cubicBezTo>
                    <a:lnTo>
                      <a:pt x="238" y="535"/>
                    </a:lnTo>
                    <a:cubicBezTo>
                      <a:pt x="267" y="396"/>
                      <a:pt x="364" y="299"/>
                      <a:pt x="503" y="271"/>
                    </a:cubicBezTo>
                    <a:close/>
                    <a:moveTo>
                      <a:pt x="493" y="0"/>
                    </a:moveTo>
                    <a:cubicBezTo>
                      <a:pt x="449" y="0"/>
                      <a:pt x="403" y="10"/>
                      <a:pt x="364" y="20"/>
                    </a:cubicBezTo>
                    <a:cubicBezTo>
                      <a:pt x="294" y="48"/>
                      <a:pt x="238" y="90"/>
                      <a:pt x="182" y="146"/>
                    </a:cubicBezTo>
                    <a:cubicBezTo>
                      <a:pt x="168" y="173"/>
                      <a:pt x="140" y="187"/>
                      <a:pt x="126" y="215"/>
                    </a:cubicBezTo>
                    <a:cubicBezTo>
                      <a:pt x="99" y="271"/>
                      <a:pt x="71" y="313"/>
                      <a:pt x="43" y="355"/>
                    </a:cubicBezTo>
                    <a:cubicBezTo>
                      <a:pt x="15" y="425"/>
                      <a:pt x="1" y="494"/>
                      <a:pt x="1" y="564"/>
                    </a:cubicBezTo>
                    <a:cubicBezTo>
                      <a:pt x="1" y="634"/>
                      <a:pt x="15" y="690"/>
                      <a:pt x="43" y="745"/>
                    </a:cubicBezTo>
                    <a:cubicBezTo>
                      <a:pt x="85" y="801"/>
                      <a:pt x="140" y="843"/>
                      <a:pt x="224" y="857"/>
                    </a:cubicBezTo>
                    <a:cubicBezTo>
                      <a:pt x="266" y="857"/>
                      <a:pt x="322" y="843"/>
                      <a:pt x="378" y="829"/>
                    </a:cubicBezTo>
                    <a:cubicBezTo>
                      <a:pt x="433" y="801"/>
                      <a:pt x="503" y="759"/>
                      <a:pt x="559" y="717"/>
                    </a:cubicBezTo>
                    <a:cubicBezTo>
                      <a:pt x="629" y="676"/>
                      <a:pt x="684" y="606"/>
                      <a:pt x="726" y="522"/>
                    </a:cubicBezTo>
                    <a:cubicBezTo>
                      <a:pt x="754" y="494"/>
                      <a:pt x="768" y="438"/>
                      <a:pt x="768" y="397"/>
                    </a:cubicBezTo>
                    <a:cubicBezTo>
                      <a:pt x="782" y="355"/>
                      <a:pt x="782" y="313"/>
                      <a:pt x="768" y="257"/>
                    </a:cubicBezTo>
                    <a:cubicBezTo>
                      <a:pt x="754" y="187"/>
                      <a:pt x="726" y="118"/>
                      <a:pt x="684" y="62"/>
                    </a:cubicBezTo>
                    <a:cubicBezTo>
                      <a:pt x="643" y="34"/>
                      <a:pt x="601" y="6"/>
                      <a:pt x="545" y="6"/>
                    </a:cubicBezTo>
                    <a:cubicBezTo>
                      <a:pt x="529" y="2"/>
                      <a:pt x="511" y="0"/>
                      <a:pt x="49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402972" y="1091344"/>
                <a:ext cx="100901" cy="186632"/>
              </a:xfrm>
              <a:custGeom>
                <a:avLst/>
                <a:gdLst/>
                <a:ahLst/>
                <a:cxnLst/>
                <a:rect l="l" t="t" r="r" b="b"/>
                <a:pathLst>
                  <a:path w="838" h="1550" extrusionOk="0">
                    <a:moveTo>
                      <a:pt x="433" y="1"/>
                    </a:moveTo>
                    <a:cubicBezTo>
                      <a:pt x="322" y="29"/>
                      <a:pt x="224" y="57"/>
                      <a:pt x="126" y="71"/>
                    </a:cubicBezTo>
                    <a:cubicBezTo>
                      <a:pt x="98" y="517"/>
                      <a:pt x="57" y="977"/>
                      <a:pt x="1" y="1465"/>
                    </a:cubicBezTo>
                    <a:lnTo>
                      <a:pt x="140" y="1410"/>
                    </a:lnTo>
                    <a:lnTo>
                      <a:pt x="294" y="1354"/>
                    </a:lnTo>
                    <a:cubicBezTo>
                      <a:pt x="308" y="1173"/>
                      <a:pt x="308" y="1061"/>
                      <a:pt x="308" y="1033"/>
                    </a:cubicBezTo>
                    <a:lnTo>
                      <a:pt x="461" y="977"/>
                    </a:lnTo>
                    <a:lnTo>
                      <a:pt x="461" y="977"/>
                    </a:lnTo>
                    <a:cubicBezTo>
                      <a:pt x="433" y="1242"/>
                      <a:pt x="419" y="1438"/>
                      <a:pt x="419" y="1549"/>
                    </a:cubicBezTo>
                    <a:cubicBezTo>
                      <a:pt x="461" y="1521"/>
                      <a:pt x="503" y="1493"/>
                      <a:pt x="545" y="1479"/>
                    </a:cubicBezTo>
                    <a:cubicBezTo>
                      <a:pt x="573" y="1452"/>
                      <a:pt x="615" y="1424"/>
                      <a:pt x="656" y="1410"/>
                    </a:cubicBezTo>
                    <a:lnTo>
                      <a:pt x="684" y="1410"/>
                    </a:lnTo>
                    <a:cubicBezTo>
                      <a:pt x="698" y="1145"/>
                      <a:pt x="754" y="684"/>
                      <a:pt x="838" y="57"/>
                    </a:cubicBezTo>
                    <a:lnTo>
                      <a:pt x="838" y="57"/>
                    </a:lnTo>
                    <a:cubicBezTo>
                      <a:pt x="740" y="99"/>
                      <a:pt x="642" y="140"/>
                      <a:pt x="545" y="168"/>
                    </a:cubicBezTo>
                    <a:cubicBezTo>
                      <a:pt x="531" y="377"/>
                      <a:pt x="517" y="545"/>
                      <a:pt x="503" y="670"/>
                    </a:cubicBezTo>
                    <a:lnTo>
                      <a:pt x="419" y="712"/>
                    </a:lnTo>
                    <a:cubicBezTo>
                      <a:pt x="391" y="712"/>
                      <a:pt x="377" y="726"/>
                      <a:pt x="350" y="740"/>
                    </a:cubicBezTo>
                    <a:cubicBezTo>
                      <a:pt x="364" y="489"/>
                      <a:pt x="391" y="238"/>
                      <a:pt x="43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680151" y="1358408"/>
                <a:ext cx="126067" cy="122695"/>
              </a:xfrm>
              <a:custGeom>
                <a:avLst/>
                <a:gdLst/>
                <a:ahLst/>
                <a:cxnLst/>
                <a:rect l="l" t="t" r="r" b="b"/>
                <a:pathLst>
                  <a:path w="1047" h="1019" extrusionOk="0">
                    <a:moveTo>
                      <a:pt x="461" y="1"/>
                    </a:moveTo>
                    <a:lnTo>
                      <a:pt x="182" y="56"/>
                    </a:lnTo>
                    <a:cubicBezTo>
                      <a:pt x="140" y="280"/>
                      <a:pt x="112" y="447"/>
                      <a:pt x="84" y="559"/>
                    </a:cubicBezTo>
                    <a:cubicBezTo>
                      <a:pt x="70" y="670"/>
                      <a:pt x="28" y="810"/>
                      <a:pt x="0" y="977"/>
                    </a:cubicBezTo>
                    <a:cubicBezTo>
                      <a:pt x="112" y="963"/>
                      <a:pt x="224" y="949"/>
                      <a:pt x="293" y="935"/>
                    </a:cubicBezTo>
                    <a:lnTo>
                      <a:pt x="321" y="712"/>
                    </a:lnTo>
                    <a:lnTo>
                      <a:pt x="363" y="545"/>
                    </a:lnTo>
                    <a:cubicBezTo>
                      <a:pt x="419" y="698"/>
                      <a:pt x="475" y="866"/>
                      <a:pt x="558" y="1019"/>
                    </a:cubicBezTo>
                    <a:cubicBezTo>
                      <a:pt x="614" y="991"/>
                      <a:pt x="684" y="977"/>
                      <a:pt x="754" y="963"/>
                    </a:cubicBezTo>
                    <a:cubicBezTo>
                      <a:pt x="837" y="684"/>
                      <a:pt x="921" y="391"/>
                      <a:pt x="1047" y="98"/>
                    </a:cubicBezTo>
                    <a:lnTo>
                      <a:pt x="1047" y="98"/>
                    </a:lnTo>
                    <a:cubicBezTo>
                      <a:pt x="935" y="126"/>
                      <a:pt x="837" y="140"/>
                      <a:pt x="726" y="154"/>
                    </a:cubicBezTo>
                    <a:cubicBezTo>
                      <a:pt x="684" y="308"/>
                      <a:pt x="656" y="419"/>
                      <a:pt x="628" y="517"/>
                    </a:cubicBezTo>
                    <a:cubicBezTo>
                      <a:pt x="614" y="489"/>
                      <a:pt x="600" y="433"/>
                      <a:pt x="586" y="391"/>
                    </a:cubicBezTo>
                    <a:cubicBezTo>
                      <a:pt x="530" y="252"/>
                      <a:pt x="489" y="126"/>
                      <a:pt x="46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681836" y="1806444"/>
                <a:ext cx="89102" cy="141599"/>
              </a:xfrm>
              <a:custGeom>
                <a:avLst/>
                <a:gdLst/>
                <a:ahLst/>
                <a:cxnLst/>
                <a:rect l="l" t="t" r="r" b="b"/>
                <a:pathLst>
                  <a:path w="740" h="1176" extrusionOk="0">
                    <a:moveTo>
                      <a:pt x="583" y="1"/>
                    </a:moveTo>
                    <a:cubicBezTo>
                      <a:pt x="454" y="1"/>
                      <a:pt x="327" y="33"/>
                      <a:pt x="210" y="116"/>
                    </a:cubicBezTo>
                    <a:cubicBezTo>
                      <a:pt x="126" y="171"/>
                      <a:pt x="84" y="227"/>
                      <a:pt x="84" y="255"/>
                    </a:cubicBezTo>
                    <a:cubicBezTo>
                      <a:pt x="56" y="297"/>
                      <a:pt x="42" y="339"/>
                      <a:pt x="28" y="395"/>
                    </a:cubicBezTo>
                    <a:cubicBezTo>
                      <a:pt x="0" y="464"/>
                      <a:pt x="0" y="548"/>
                      <a:pt x="0" y="632"/>
                    </a:cubicBezTo>
                    <a:cubicBezTo>
                      <a:pt x="14" y="660"/>
                      <a:pt x="28" y="687"/>
                      <a:pt x="42" y="715"/>
                    </a:cubicBezTo>
                    <a:cubicBezTo>
                      <a:pt x="70" y="729"/>
                      <a:pt x="98" y="757"/>
                      <a:pt x="126" y="757"/>
                    </a:cubicBezTo>
                    <a:cubicBezTo>
                      <a:pt x="154" y="771"/>
                      <a:pt x="196" y="771"/>
                      <a:pt x="223" y="771"/>
                    </a:cubicBezTo>
                    <a:cubicBezTo>
                      <a:pt x="237" y="778"/>
                      <a:pt x="248" y="782"/>
                      <a:pt x="258" y="782"/>
                    </a:cubicBezTo>
                    <a:cubicBezTo>
                      <a:pt x="269" y="782"/>
                      <a:pt x="279" y="778"/>
                      <a:pt x="293" y="771"/>
                    </a:cubicBezTo>
                    <a:cubicBezTo>
                      <a:pt x="335" y="771"/>
                      <a:pt x="363" y="757"/>
                      <a:pt x="391" y="743"/>
                    </a:cubicBezTo>
                    <a:cubicBezTo>
                      <a:pt x="433" y="715"/>
                      <a:pt x="461" y="701"/>
                      <a:pt x="502" y="701"/>
                    </a:cubicBezTo>
                    <a:cubicBezTo>
                      <a:pt x="516" y="701"/>
                      <a:pt x="530" y="701"/>
                      <a:pt x="530" y="715"/>
                    </a:cubicBezTo>
                    <a:cubicBezTo>
                      <a:pt x="530" y="729"/>
                      <a:pt x="530" y="757"/>
                      <a:pt x="530" y="771"/>
                    </a:cubicBezTo>
                    <a:cubicBezTo>
                      <a:pt x="502" y="799"/>
                      <a:pt x="489" y="827"/>
                      <a:pt x="447" y="855"/>
                    </a:cubicBezTo>
                    <a:cubicBezTo>
                      <a:pt x="405" y="897"/>
                      <a:pt x="335" y="925"/>
                      <a:pt x="265" y="925"/>
                    </a:cubicBezTo>
                    <a:lnTo>
                      <a:pt x="112" y="925"/>
                    </a:lnTo>
                    <a:cubicBezTo>
                      <a:pt x="98" y="1008"/>
                      <a:pt x="70" y="1078"/>
                      <a:pt x="42" y="1162"/>
                    </a:cubicBezTo>
                    <a:cubicBezTo>
                      <a:pt x="84" y="1176"/>
                      <a:pt x="112" y="1176"/>
                      <a:pt x="154" y="1176"/>
                    </a:cubicBezTo>
                    <a:cubicBezTo>
                      <a:pt x="265" y="1176"/>
                      <a:pt x="391" y="1148"/>
                      <a:pt x="502" y="1106"/>
                    </a:cubicBezTo>
                    <a:cubicBezTo>
                      <a:pt x="558" y="1064"/>
                      <a:pt x="614" y="1022"/>
                      <a:pt x="642" y="952"/>
                    </a:cubicBezTo>
                    <a:cubicBezTo>
                      <a:pt x="670" y="925"/>
                      <a:pt x="698" y="883"/>
                      <a:pt x="712" y="841"/>
                    </a:cubicBezTo>
                    <a:cubicBezTo>
                      <a:pt x="740" y="771"/>
                      <a:pt x="740" y="701"/>
                      <a:pt x="726" y="632"/>
                    </a:cubicBezTo>
                    <a:cubicBezTo>
                      <a:pt x="726" y="604"/>
                      <a:pt x="712" y="576"/>
                      <a:pt x="684" y="548"/>
                    </a:cubicBezTo>
                    <a:cubicBezTo>
                      <a:pt x="684" y="534"/>
                      <a:pt x="670" y="520"/>
                      <a:pt x="656" y="520"/>
                    </a:cubicBezTo>
                    <a:cubicBezTo>
                      <a:pt x="642" y="492"/>
                      <a:pt x="600" y="478"/>
                      <a:pt x="572" y="478"/>
                    </a:cubicBezTo>
                    <a:cubicBezTo>
                      <a:pt x="558" y="471"/>
                      <a:pt x="541" y="468"/>
                      <a:pt x="523" y="468"/>
                    </a:cubicBezTo>
                    <a:cubicBezTo>
                      <a:pt x="506" y="468"/>
                      <a:pt x="489" y="471"/>
                      <a:pt x="475" y="478"/>
                    </a:cubicBezTo>
                    <a:cubicBezTo>
                      <a:pt x="433" y="492"/>
                      <a:pt x="391" y="506"/>
                      <a:pt x="363" y="520"/>
                    </a:cubicBezTo>
                    <a:cubicBezTo>
                      <a:pt x="343" y="530"/>
                      <a:pt x="325" y="535"/>
                      <a:pt x="310" y="535"/>
                    </a:cubicBezTo>
                    <a:cubicBezTo>
                      <a:pt x="283" y="535"/>
                      <a:pt x="265" y="519"/>
                      <a:pt x="265" y="492"/>
                    </a:cubicBezTo>
                    <a:cubicBezTo>
                      <a:pt x="251" y="408"/>
                      <a:pt x="307" y="339"/>
                      <a:pt x="377" y="311"/>
                    </a:cubicBezTo>
                    <a:cubicBezTo>
                      <a:pt x="419" y="297"/>
                      <a:pt x="464" y="290"/>
                      <a:pt x="509" y="290"/>
                    </a:cubicBezTo>
                    <a:cubicBezTo>
                      <a:pt x="555" y="290"/>
                      <a:pt x="600" y="297"/>
                      <a:pt x="642" y="311"/>
                    </a:cubicBezTo>
                    <a:lnTo>
                      <a:pt x="656" y="4"/>
                    </a:lnTo>
                    <a:cubicBezTo>
                      <a:pt x="632" y="2"/>
                      <a:pt x="607" y="1"/>
                      <a:pt x="58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p:nvPr/>
          </p:nvSpPr>
          <p:spPr>
            <a:xfrm>
              <a:off x="859840" y="4262997"/>
              <a:ext cx="90787" cy="82479"/>
            </a:xfrm>
            <a:custGeom>
              <a:avLst/>
              <a:gdLst/>
              <a:ahLst/>
              <a:cxnLst/>
              <a:rect l="l" t="t" r="r" b="b"/>
              <a:pathLst>
                <a:path w="754" h="685" extrusionOk="0">
                  <a:moveTo>
                    <a:pt x="754" y="1"/>
                  </a:moveTo>
                  <a:lnTo>
                    <a:pt x="754" y="1"/>
                  </a:lnTo>
                  <a:cubicBezTo>
                    <a:pt x="726" y="15"/>
                    <a:pt x="698" y="43"/>
                    <a:pt x="656" y="70"/>
                  </a:cubicBezTo>
                  <a:cubicBezTo>
                    <a:pt x="572" y="126"/>
                    <a:pt x="461" y="210"/>
                    <a:pt x="377" y="308"/>
                  </a:cubicBezTo>
                  <a:cubicBezTo>
                    <a:pt x="280" y="391"/>
                    <a:pt x="182" y="489"/>
                    <a:pt x="112" y="559"/>
                  </a:cubicBezTo>
                  <a:cubicBezTo>
                    <a:pt x="70" y="587"/>
                    <a:pt x="42" y="628"/>
                    <a:pt x="29" y="642"/>
                  </a:cubicBezTo>
                  <a:lnTo>
                    <a:pt x="1" y="684"/>
                  </a:lnTo>
                  <a:lnTo>
                    <a:pt x="1" y="684"/>
                  </a:lnTo>
                  <a:lnTo>
                    <a:pt x="42" y="656"/>
                  </a:lnTo>
                  <a:lnTo>
                    <a:pt x="126" y="573"/>
                  </a:lnTo>
                  <a:cubicBezTo>
                    <a:pt x="210" y="517"/>
                    <a:pt x="321" y="433"/>
                    <a:pt x="419" y="349"/>
                  </a:cubicBezTo>
                  <a:cubicBezTo>
                    <a:pt x="517" y="252"/>
                    <a:pt x="614" y="168"/>
                    <a:pt x="684" y="98"/>
                  </a:cubicBezTo>
                  <a:lnTo>
                    <a:pt x="754"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75011" y="4283225"/>
              <a:ext cx="72244" cy="63936"/>
            </a:xfrm>
            <a:custGeom>
              <a:avLst/>
              <a:gdLst/>
              <a:ahLst/>
              <a:cxnLst/>
              <a:rect l="l" t="t" r="r" b="b"/>
              <a:pathLst>
                <a:path w="600" h="531" extrusionOk="0">
                  <a:moveTo>
                    <a:pt x="600" y="0"/>
                  </a:moveTo>
                  <a:lnTo>
                    <a:pt x="600" y="0"/>
                  </a:lnTo>
                  <a:cubicBezTo>
                    <a:pt x="600" y="0"/>
                    <a:pt x="558" y="28"/>
                    <a:pt x="502" y="70"/>
                  </a:cubicBezTo>
                  <a:cubicBezTo>
                    <a:pt x="433" y="112"/>
                    <a:pt x="363" y="181"/>
                    <a:pt x="279" y="251"/>
                  </a:cubicBezTo>
                  <a:cubicBezTo>
                    <a:pt x="209" y="307"/>
                    <a:pt x="154" y="377"/>
                    <a:pt x="84" y="432"/>
                  </a:cubicBezTo>
                  <a:cubicBezTo>
                    <a:pt x="56" y="474"/>
                    <a:pt x="28" y="502"/>
                    <a:pt x="0" y="530"/>
                  </a:cubicBezTo>
                  <a:cubicBezTo>
                    <a:pt x="42" y="516"/>
                    <a:pt x="70" y="488"/>
                    <a:pt x="112" y="460"/>
                  </a:cubicBezTo>
                  <a:cubicBezTo>
                    <a:pt x="168" y="419"/>
                    <a:pt x="251" y="349"/>
                    <a:pt x="321" y="293"/>
                  </a:cubicBezTo>
                  <a:cubicBezTo>
                    <a:pt x="391" y="223"/>
                    <a:pt x="460" y="167"/>
                    <a:pt x="516" y="98"/>
                  </a:cubicBezTo>
                  <a:cubicBezTo>
                    <a:pt x="544" y="70"/>
                    <a:pt x="572" y="28"/>
                    <a:pt x="60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58935" y="4262997"/>
              <a:ext cx="92473" cy="82479"/>
            </a:xfrm>
            <a:custGeom>
              <a:avLst/>
              <a:gdLst/>
              <a:ahLst/>
              <a:cxnLst/>
              <a:rect l="l" t="t" r="r" b="b"/>
              <a:pathLst>
                <a:path w="768" h="685" extrusionOk="0">
                  <a:moveTo>
                    <a:pt x="1" y="1"/>
                  </a:moveTo>
                  <a:lnTo>
                    <a:pt x="1" y="1"/>
                  </a:lnTo>
                  <a:cubicBezTo>
                    <a:pt x="15" y="29"/>
                    <a:pt x="42" y="56"/>
                    <a:pt x="84" y="98"/>
                  </a:cubicBezTo>
                  <a:cubicBezTo>
                    <a:pt x="154" y="168"/>
                    <a:pt x="252" y="252"/>
                    <a:pt x="349" y="349"/>
                  </a:cubicBezTo>
                  <a:cubicBezTo>
                    <a:pt x="447" y="433"/>
                    <a:pt x="545" y="517"/>
                    <a:pt x="628" y="573"/>
                  </a:cubicBezTo>
                  <a:cubicBezTo>
                    <a:pt x="670" y="614"/>
                    <a:pt x="698" y="642"/>
                    <a:pt x="726" y="656"/>
                  </a:cubicBezTo>
                  <a:lnTo>
                    <a:pt x="768" y="684"/>
                  </a:lnTo>
                  <a:lnTo>
                    <a:pt x="768" y="684"/>
                  </a:lnTo>
                  <a:lnTo>
                    <a:pt x="740" y="642"/>
                  </a:lnTo>
                  <a:cubicBezTo>
                    <a:pt x="712" y="628"/>
                    <a:pt x="684" y="587"/>
                    <a:pt x="656" y="559"/>
                  </a:cubicBezTo>
                  <a:cubicBezTo>
                    <a:pt x="586" y="475"/>
                    <a:pt x="489" y="391"/>
                    <a:pt x="391" y="308"/>
                  </a:cubicBezTo>
                  <a:cubicBezTo>
                    <a:pt x="280" y="210"/>
                    <a:pt x="182" y="126"/>
                    <a:pt x="98" y="70"/>
                  </a:cubicBezTo>
                  <a:cubicBezTo>
                    <a:pt x="70" y="43"/>
                    <a:pt x="28" y="15"/>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55564" y="4472987"/>
              <a:ext cx="95844" cy="85730"/>
            </a:xfrm>
            <a:custGeom>
              <a:avLst/>
              <a:gdLst/>
              <a:ahLst/>
              <a:cxnLst/>
              <a:rect l="l" t="t" r="r" b="b"/>
              <a:pathLst>
                <a:path w="796" h="712" extrusionOk="0">
                  <a:moveTo>
                    <a:pt x="796" y="0"/>
                  </a:moveTo>
                  <a:lnTo>
                    <a:pt x="754" y="28"/>
                  </a:lnTo>
                  <a:cubicBezTo>
                    <a:pt x="726" y="42"/>
                    <a:pt x="698" y="70"/>
                    <a:pt x="656" y="98"/>
                  </a:cubicBezTo>
                  <a:cubicBezTo>
                    <a:pt x="573" y="154"/>
                    <a:pt x="475" y="237"/>
                    <a:pt x="377" y="335"/>
                  </a:cubicBezTo>
                  <a:cubicBezTo>
                    <a:pt x="280" y="419"/>
                    <a:pt x="182" y="516"/>
                    <a:pt x="112" y="586"/>
                  </a:cubicBezTo>
                  <a:cubicBezTo>
                    <a:pt x="70" y="628"/>
                    <a:pt x="43" y="656"/>
                    <a:pt x="29" y="670"/>
                  </a:cubicBezTo>
                  <a:lnTo>
                    <a:pt x="1" y="712"/>
                  </a:lnTo>
                  <a:lnTo>
                    <a:pt x="29" y="684"/>
                  </a:lnTo>
                  <a:lnTo>
                    <a:pt x="126" y="614"/>
                  </a:lnTo>
                  <a:cubicBezTo>
                    <a:pt x="210" y="544"/>
                    <a:pt x="321" y="461"/>
                    <a:pt x="419" y="377"/>
                  </a:cubicBezTo>
                  <a:cubicBezTo>
                    <a:pt x="503" y="293"/>
                    <a:pt x="614" y="196"/>
                    <a:pt x="684" y="126"/>
                  </a:cubicBezTo>
                  <a:cubicBezTo>
                    <a:pt x="712" y="84"/>
                    <a:pt x="740" y="56"/>
                    <a:pt x="768" y="28"/>
                  </a:cubicBezTo>
                  <a:lnTo>
                    <a:pt x="79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59840" y="4472987"/>
              <a:ext cx="95844" cy="85730"/>
            </a:xfrm>
            <a:custGeom>
              <a:avLst/>
              <a:gdLst/>
              <a:ahLst/>
              <a:cxnLst/>
              <a:rect l="l" t="t" r="r" b="b"/>
              <a:pathLst>
                <a:path w="796" h="712" extrusionOk="0">
                  <a:moveTo>
                    <a:pt x="1" y="0"/>
                  </a:moveTo>
                  <a:lnTo>
                    <a:pt x="29" y="28"/>
                  </a:lnTo>
                  <a:cubicBezTo>
                    <a:pt x="42" y="56"/>
                    <a:pt x="70" y="84"/>
                    <a:pt x="112" y="126"/>
                  </a:cubicBezTo>
                  <a:cubicBezTo>
                    <a:pt x="182" y="196"/>
                    <a:pt x="266" y="293"/>
                    <a:pt x="377" y="377"/>
                  </a:cubicBezTo>
                  <a:cubicBezTo>
                    <a:pt x="475" y="461"/>
                    <a:pt x="572" y="544"/>
                    <a:pt x="656" y="614"/>
                  </a:cubicBezTo>
                  <a:lnTo>
                    <a:pt x="754" y="684"/>
                  </a:lnTo>
                  <a:lnTo>
                    <a:pt x="796" y="712"/>
                  </a:lnTo>
                  <a:lnTo>
                    <a:pt x="754" y="670"/>
                  </a:lnTo>
                  <a:lnTo>
                    <a:pt x="684" y="586"/>
                  </a:lnTo>
                  <a:cubicBezTo>
                    <a:pt x="614" y="502"/>
                    <a:pt x="517" y="419"/>
                    <a:pt x="419" y="335"/>
                  </a:cubicBezTo>
                  <a:cubicBezTo>
                    <a:pt x="307" y="237"/>
                    <a:pt x="210" y="154"/>
                    <a:pt x="126" y="98"/>
                  </a:cubicBezTo>
                  <a:lnTo>
                    <a:pt x="42" y="28"/>
                  </a:ln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9948" y="4472987"/>
              <a:ext cx="67308" cy="60565"/>
            </a:xfrm>
            <a:custGeom>
              <a:avLst/>
              <a:gdLst/>
              <a:ahLst/>
              <a:cxnLst/>
              <a:rect l="l" t="t" r="r" b="b"/>
              <a:pathLst>
                <a:path w="559" h="503" extrusionOk="0">
                  <a:moveTo>
                    <a:pt x="1" y="0"/>
                  </a:moveTo>
                  <a:lnTo>
                    <a:pt x="1" y="0"/>
                  </a:lnTo>
                  <a:cubicBezTo>
                    <a:pt x="15" y="42"/>
                    <a:pt x="43" y="70"/>
                    <a:pt x="71" y="98"/>
                  </a:cubicBezTo>
                  <a:cubicBezTo>
                    <a:pt x="127" y="140"/>
                    <a:pt x="182" y="210"/>
                    <a:pt x="266" y="279"/>
                  </a:cubicBezTo>
                  <a:cubicBezTo>
                    <a:pt x="336" y="335"/>
                    <a:pt x="405" y="405"/>
                    <a:pt x="461" y="447"/>
                  </a:cubicBezTo>
                  <a:cubicBezTo>
                    <a:pt x="517" y="488"/>
                    <a:pt x="559" y="502"/>
                    <a:pt x="559" y="502"/>
                  </a:cubicBezTo>
                  <a:cubicBezTo>
                    <a:pt x="531" y="475"/>
                    <a:pt x="517" y="447"/>
                    <a:pt x="489" y="419"/>
                  </a:cubicBezTo>
                  <a:cubicBezTo>
                    <a:pt x="433" y="363"/>
                    <a:pt x="378" y="293"/>
                    <a:pt x="294" y="237"/>
                  </a:cubicBezTo>
                  <a:cubicBezTo>
                    <a:pt x="224" y="168"/>
                    <a:pt x="154" y="112"/>
                    <a:pt x="99" y="70"/>
                  </a:cubicBezTo>
                  <a:cubicBezTo>
                    <a:pt x="43" y="28"/>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47917" y="4350413"/>
              <a:ext cx="3492" cy="117638"/>
            </a:xfrm>
            <a:custGeom>
              <a:avLst/>
              <a:gdLst/>
              <a:ahLst/>
              <a:cxnLst/>
              <a:rect l="l" t="t" r="r" b="b"/>
              <a:pathLst>
                <a:path w="29" h="977" extrusionOk="0">
                  <a:moveTo>
                    <a:pt x="1" y="0"/>
                  </a:moveTo>
                  <a:lnTo>
                    <a:pt x="1" y="126"/>
                  </a:lnTo>
                  <a:cubicBezTo>
                    <a:pt x="1" y="223"/>
                    <a:pt x="1" y="349"/>
                    <a:pt x="1" y="488"/>
                  </a:cubicBezTo>
                  <a:cubicBezTo>
                    <a:pt x="1" y="614"/>
                    <a:pt x="15" y="753"/>
                    <a:pt x="15" y="851"/>
                  </a:cubicBezTo>
                  <a:cubicBezTo>
                    <a:pt x="29" y="907"/>
                    <a:pt x="29" y="935"/>
                    <a:pt x="29" y="976"/>
                  </a:cubicBezTo>
                  <a:lnTo>
                    <a:pt x="29" y="851"/>
                  </a:lnTo>
                  <a:cubicBezTo>
                    <a:pt x="29" y="753"/>
                    <a:pt x="29" y="614"/>
                    <a:pt x="29" y="488"/>
                  </a:cubicBezTo>
                  <a:cubicBezTo>
                    <a:pt x="29" y="349"/>
                    <a:pt x="29" y="223"/>
                    <a:pt x="15" y="126"/>
                  </a:cubicBezTo>
                  <a:cubicBezTo>
                    <a:pt x="15" y="70"/>
                    <a:pt x="1" y="28"/>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36237" y="4367149"/>
              <a:ext cx="6743" cy="84044"/>
            </a:xfrm>
            <a:custGeom>
              <a:avLst/>
              <a:gdLst/>
              <a:ahLst/>
              <a:cxnLst/>
              <a:rect l="l" t="t" r="r" b="b"/>
              <a:pathLst>
                <a:path w="56" h="698" extrusionOk="0">
                  <a:moveTo>
                    <a:pt x="14" y="1"/>
                  </a:moveTo>
                  <a:cubicBezTo>
                    <a:pt x="14" y="1"/>
                    <a:pt x="0" y="42"/>
                    <a:pt x="0" y="112"/>
                  </a:cubicBezTo>
                  <a:lnTo>
                    <a:pt x="0" y="349"/>
                  </a:lnTo>
                  <a:cubicBezTo>
                    <a:pt x="0" y="419"/>
                    <a:pt x="14" y="503"/>
                    <a:pt x="28" y="586"/>
                  </a:cubicBezTo>
                  <a:cubicBezTo>
                    <a:pt x="28" y="656"/>
                    <a:pt x="42" y="698"/>
                    <a:pt x="42" y="698"/>
                  </a:cubicBezTo>
                  <a:cubicBezTo>
                    <a:pt x="56" y="656"/>
                    <a:pt x="56" y="614"/>
                    <a:pt x="56" y="586"/>
                  </a:cubicBezTo>
                  <a:cubicBezTo>
                    <a:pt x="56" y="503"/>
                    <a:pt x="56" y="419"/>
                    <a:pt x="56" y="349"/>
                  </a:cubicBezTo>
                  <a:cubicBezTo>
                    <a:pt x="56" y="266"/>
                    <a:pt x="56" y="182"/>
                    <a:pt x="42" y="112"/>
                  </a:cubicBezTo>
                  <a:cubicBezTo>
                    <a:pt x="28" y="42"/>
                    <a:pt x="14" y="1"/>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52193" y="4168959"/>
              <a:ext cx="5178" cy="82479"/>
            </a:xfrm>
            <a:custGeom>
              <a:avLst/>
              <a:gdLst/>
              <a:ahLst/>
              <a:cxnLst/>
              <a:rect l="l" t="t" r="r" b="b"/>
              <a:pathLst>
                <a:path w="43" h="685" extrusionOk="0">
                  <a:moveTo>
                    <a:pt x="15" y="1"/>
                  </a:moveTo>
                  <a:cubicBezTo>
                    <a:pt x="15" y="1"/>
                    <a:pt x="1" y="42"/>
                    <a:pt x="1" y="112"/>
                  </a:cubicBezTo>
                  <a:lnTo>
                    <a:pt x="1" y="349"/>
                  </a:lnTo>
                  <a:cubicBezTo>
                    <a:pt x="1" y="419"/>
                    <a:pt x="1" y="503"/>
                    <a:pt x="15" y="586"/>
                  </a:cubicBezTo>
                  <a:cubicBezTo>
                    <a:pt x="15" y="614"/>
                    <a:pt x="29" y="656"/>
                    <a:pt x="29" y="684"/>
                  </a:cubicBezTo>
                  <a:cubicBezTo>
                    <a:pt x="43" y="656"/>
                    <a:pt x="43" y="614"/>
                    <a:pt x="43" y="586"/>
                  </a:cubicBezTo>
                  <a:lnTo>
                    <a:pt x="43" y="349"/>
                  </a:lnTo>
                  <a:cubicBezTo>
                    <a:pt x="43" y="266"/>
                    <a:pt x="43" y="182"/>
                    <a:pt x="29" y="112"/>
                  </a:cubicBezTo>
                  <a:cubicBezTo>
                    <a:pt x="15" y="42"/>
                    <a:pt x="15" y="1"/>
                    <a:pt x="1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50507" y="4558597"/>
              <a:ext cx="6863" cy="82479"/>
            </a:xfrm>
            <a:custGeom>
              <a:avLst/>
              <a:gdLst/>
              <a:ahLst/>
              <a:cxnLst/>
              <a:rect l="l" t="t" r="r" b="b"/>
              <a:pathLst>
                <a:path w="57" h="685" extrusionOk="0">
                  <a:moveTo>
                    <a:pt x="15" y="1"/>
                  </a:moveTo>
                  <a:cubicBezTo>
                    <a:pt x="15" y="1"/>
                    <a:pt x="1" y="43"/>
                    <a:pt x="1" y="112"/>
                  </a:cubicBezTo>
                  <a:lnTo>
                    <a:pt x="1" y="349"/>
                  </a:lnTo>
                  <a:cubicBezTo>
                    <a:pt x="1" y="419"/>
                    <a:pt x="1" y="503"/>
                    <a:pt x="15" y="587"/>
                  </a:cubicBezTo>
                  <a:cubicBezTo>
                    <a:pt x="29" y="642"/>
                    <a:pt x="29" y="684"/>
                    <a:pt x="29" y="684"/>
                  </a:cubicBezTo>
                  <a:cubicBezTo>
                    <a:pt x="43" y="656"/>
                    <a:pt x="43" y="614"/>
                    <a:pt x="43" y="587"/>
                  </a:cubicBezTo>
                  <a:cubicBezTo>
                    <a:pt x="57" y="503"/>
                    <a:pt x="57" y="419"/>
                    <a:pt x="43" y="349"/>
                  </a:cubicBezTo>
                  <a:cubicBezTo>
                    <a:pt x="43" y="266"/>
                    <a:pt x="43" y="182"/>
                    <a:pt x="29" y="112"/>
                  </a:cubicBezTo>
                  <a:cubicBezTo>
                    <a:pt x="15" y="43"/>
                    <a:pt x="15" y="1"/>
                    <a:pt x="1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052974" y="4283225"/>
              <a:ext cx="57194" cy="60565"/>
            </a:xfrm>
            <a:custGeom>
              <a:avLst/>
              <a:gdLst/>
              <a:ahLst/>
              <a:cxnLst/>
              <a:rect l="l" t="t" r="r" b="b"/>
              <a:pathLst>
                <a:path w="475" h="503" extrusionOk="0">
                  <a:moveTo>
                    <a:pt x="475" y="0"/>
                  </a:moveTo>
                  <a:lnTo>
                    <a:pt x="475" y="0"/>
                  </a:lnTo>
                  <a:cubicBezTo>
                    <a:pt x="447" y="28"/>
                    <a:pt x="419" y="56"/>
                    <a:pt x="391" y="70"/>
                  </a:cubicBezTo>
                  <a:cubicBezTo>
                    <a:pt x="335" y="126"/>
                    <a:pt x="280" y="181"/>
                    <a:pt x="224" y="237"/>
                  </a:cubicBezTo>
                  <a:cubicBezTo>
                    <a:pt x="154" y="293"/>
                    <a:pt x="98" y="363"/>
                    <a:pt x="56" y="405"/>
                  </a:cubicBezTo>
                  <a:cubicBezTo>
                    <a:pt x="29" y="460"/>
                    <a:pt x="1" y="502"/>
                    <a:pt x="1" y="502"/>
                  </a:cubicBezTo>
                  <a:cubicBezTo>
                    <a:pt x="29" y="474"/>
                    <a:pt x="56" y="460"/>
                    <a:pt x="84" y="432"/>
                  </a:cubicBezTo>
                  <a:cubicBezTo>
                    <a:pt x="140" y="377"/>
                    <a:pt x="210" y="335"/>
                    <a:pt x="266" y="265"/>
                  </a:cubicBezTo>
                  <a:cubicBezTo>
                    <a:pt x="322" y="223"/>
                    <a:pt x="363" y="154"/>
                    <a:pt x="419" y="98"/>
                  </a:cubicBezTo>
                  <a:cubicBezTo>
                    <a:pt x="433" y="70"/>
                    <a:pt x="461" y="42"/>
                    <a:pt x="47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51288" y="4472987"/>
              <a:ext cx="58879" cy="57194"/>
            </a:xfrm>
            <a:custGeom>
              <a:avLst/>
              <a:gdLst/>
              <a:ahLst/>
              <a:cxnLst/>
              <a:rect l="l" t="t" r="r" b="b"/>
              <a:pathLst>
                <a:path w="489" h="475" extrusionOk="0">
                  <a:moveTo>
                    <a:pt x="1" y="0"/>
                  </a:moveTo>
                  <a:cubicBezTo>
                    <a:pt x="1" y="0"/>
                    <a:pt x="29" y="28"/>
                    <a:pt x="70" y="84"/>
                  </a:cubicBezTo>
                  <a:cubicBezTo>
                    <a:pt x="112" y="126"/>
                    <a:pt x="168" y="196"/>
                    <a:pt x="238" y="251"/>
                  </a:cubicBezTo>
                  <a:cubicBezTo>
                    <a:pt x="294" y="307"/>
                    <a:pt x="349" y="363"/>
                    <a:pt x="405" y="405"/>
                  </a:cubicBezTo>
                  <a:cubicBezTo>
                    <a:pt x="461" y="447"/>
                    <a:pt x="489" y="475"/>
                    <a:pt x="489" y="475"/>
                  </a:cubicBezTo>
                  <a:cubicBezTo>
                    <a:pt x="489" y="475"/>
                    <a:pt x="475" y="433"/>
                    <a:pt x="433" y="391"/>
                  </a:cubicBezTo>
                  <a:cubicBezTo>
                    <a:pt x="377" y="321"/>
                    <a:pt x="322" y="265"/>
                    <a:pt x="266" y="210"/>
                  </a:cubicBezTo>
                  <a:cubicBezTo>
                    <a:pt x="210" y="154"/>
                    <a:pt x="140" y="98"/>
                    <a:pt x="98" y="56"/>
                  </a:cubicBezTo>
                  <a:cubicBezTo>
                    <a:pt x="70" y="28"/>
                    <a:pt x="29"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9395" y="4471302"/>
              <a:ext cx="57194" cy="60565"/>
            </a:xfrm>
            <a:custGeom>
              <a:avLst/>
              <a:gdLst/>
              <a:ahLst/>
              <a:cxnLst/>
              <a:rect l="l" t="t" r="r" b="b"/>
              <a:pathLst>
                <a:path w="475" h="503" extrusionOk="0">
                  <a:moveTo>
                    <a:pt x="475" y="0"/>
                  </a:moveTo>
                  <a:cubicBezTo>
                    <a:pt x="447" y="28"/>
                    <a:pt x="419" y="42"/>
                    <a:pt x="391" y="70"/>
                  </a:cubicBezTo>
                  <a:cubicBezTo>
                    <a:pt x="335" y="126"/>
                    <a:pt x="279" y="182"/>
                    <a:pt x="224" y="237"/>
                  </a:cubicBezTo>
                  <a:cubicBezTo>
                    <a:pt x="168" y="293"/>
                    <a:pt x="112" y="349"/>
                    <a:pt x="56" y="405"/>
                  </a:cubicBezTo>
                  <a:cubicBezTo>
                    <a:pt x="42" y="433"/>
                    <a:pt x="14" y="461"/>
                    <a:pt x="0" y="502"/>
                  </a:cubicBezTo>
                  <a:cubicBezTo>
                    <a:pt x="28" y="475"/>
                    <a:pt x="56" y="461"/>
                    <a:pt x="84" y="433"/>
                  </a:cubicBezTo>
                  <a:cubicBezTo>
                    <a:pt x="140" y="377"/>
                    <a:pt x="210" y="321"/>
                    <a:pt x="265" y="265"/>
                  </a:cubicBezTo>
                  <a:cubicBezTo>
                    <a:pt x="321" y="210"/>
                    <a:pt x="377" y="140"/>
                    <a:pt x="419" y="98"/>
                  </a:cubicBezTo>
                  <a:cubicBezTo>
                    <a:pt x="461" y="42"/>
                    <a:pt x="475" y="0"/>
                    <a:pt x="47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9395" y="4284911"/>
              <a:ext cx="58879" cy="58879"/>
            </a:xfrm>
            <a:custGeom>
              <a:avLst/>
              <a:gdLst/>
              <a:ahLst/>
              <a:cxnLst/>
              <a:rect l="l" t="t" r="r" b="b"/>
              <a:pathLst>
                <a:path w="489" h="489" extrusionOk="0">
                  <a:moveTo>
                    <a:pt x="0" y="0"/>
                  </a:moveTo>
                  <a:lnTo>
                    <a:pt x="0" y="0"/>
                  </a:lnTo>
                  <a:cubicBezTo>
                    <a:pt x="14" y="28"/>
                    <a:pt x="42" y="70"/>
                    <a:pt x="70" y="84"/>
                  </a:cubicBezTo>
                  <a:cubicBezTo>
                    <a:pt x="112" y="153"/>
                    <a:pt x="168" y="209"/>
                    <a:pt x="224" y="265"/>
                  </a:cubicBezTo>
                  <a:cubicBezTo>
                    <a:pt x="279" y="321"/>
                    <a:pt x="335" y="377"/>
                    <a:pt x="405" y="418"/>
                  </a:cubicBezTo>
                  <a:cubicBezTo>
                    <a:pt x="433" y="446"/>
                    <a:pt x="461" y="460"/>
                    <a:pt x="489" y="488"/>
                  </a:cubicBezTo>
                  <a:cubicBezTo>
                    <a:pt x="489" y="488"/>
                    <a:pt x="461" y="446"/>
                    <a:pt x="419" y="391"/>
                  </a:cubicBezTo>
                  <a:cubicBezTo>
                    <a:pt x="377" y="335"/>
                    <a:pt x="321" y="279"/>
                    <a:pt x="265" y="223"/>
                  </a:cubicBezTo>
                  <a:cubicBezTo>
                    <a:pt x="210" y="167"/>
                    <a:pt x="140" y="112"/>
                    <a:pt x="84" y="70"/>
                  </a:cubicBezTo>
                  <a:cubicBezTo>
                    <a:pt x="56" y="42"/>
                    <a:pt x="28"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56469" y="4350413"/>
              <a:ext cx="6863" cy="117638"/>
            </a:xfrm>
            <a:custGeom>
              <a:avLst/>
              <a:gdLst/>
              <a:ahLst/>
              <a:cxnLst/>
              <a:rect l="l" t="t" r="r" b="b"/>
              <a:pathLst>
                <a:path w="57" h="977" extrusionOk="0">
                  <a:moveTo>
                    <a:pt x="15" y="0"/>
                  </a:moveTo>
                  <a:cubicBezTo>
                    <a:pt x="15" y="28"/>
                    <a:pt x="15" y="70"/>
                    <a:pt x="15" y="126"/>
                  </a:cubicBezTo>
                  <a:cubicBezTo>
                    <a:pt x="15" y="223"/>
                    <a:pt x="1" y="349"/>
                    <a:pt x="15" y="488"/>
                  </a:cubicBezTo>
                  <a:cubicBezTo>
                    <a:pt x="15" y="614"/>
                    <a:pt x="29" y="753"/>
                    <a:pt x="29" y="851"/>
                  </a:cubicBezTo>
                  <a:cubicBezTo>
                    <a:pt x="43" y="907"/>
                    <a:pt x="43" y="935"/>
                    <a:pt x="43" y="976"/>
                  </a:cubicBezTo>
                  <a:cubicBezTo>
                    <a:pt x="57" y="935"/>
                    <a:pt x="57" y="893"/>
                    <a:pt x="57" y="851"/>
                  </a:cubicBezTo>
                  <a:cubicBezTo>
                    <a:pt x="57" y="753"/>
                    <a:pt x="57" y="614"/>
                    <a:pt x="57" y="488"/>
                  </a:cubicBezTo>
                  <a:cubicBezTo>
                    <a:pt x="43" y="349"/>
                    <a:pt x="29" y="223"/>
                    <a:pt x="29" y="126"/>
                  </a:cubicBezTo>
                  <a:cubicBezTo>
                    <a:pt x="29" y="70"/>
                    <a:pt x="15" y="28"/>
                    <a:pt x="1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901862" y="4085035"/>
              <a:ext cx="55508" cy="62251"/>
            </a:xfrm>
            <a:custGeom>
              <a:avLst/>
              <a:gdLst/>
              <a:ahLst/>
              <a:cxnLst/>
              <a:rect l="l" t="t" r="r" b="b"/>
              <a:pathLst>
                <a:path w="461" h="517" extrusionOk="0">
                  <a:moveTo>
                    <a:pt x="293" y="168"/>
                  </a:moveTo>
                  <a:cubicBezTo>
                    <a:pt x="307" y="168"/>
                    <a:pt x="335" y="181"/>
                    <a:pt x="335" y="209"/>
                  </a:cubicBezTo>
                  <a:cubicBezTo>
                    <a:pt x="335" y="251"/>
                    <a:pt x="307" y="293"/>
                    <a:pt x="279" y="321"/>
                  </a:cubicBezTo>
                  <a:cubicBezTo>
                    <a:pt x="265" y="349"/>
                    <a:pt x="223" y="363"/>
                    <a:pt x="196" y="377"/>
                  </a:cubicBezTo>
                  <a:cubicBezTo>
                    <a:pt x="154" y="377"/>
                    <a:pt x="140" y="349"/>
                    <a:pt x="140" y="321"/>
                  </a:cubicBezTo>
                  <a:cubicBezTo>
                    <a:pt x="140" y="293"/>
                    <a:pt x="154" y="265"/>
                    <a:pt x="168" y="251"/>
                  </a:cubicBezTo>
                  <a:cubicBezTo>
                    <a:pt x="196" y="209"/>
                    <a:pt x="237" y="181"/>
                    <a:pt x="293" y="168"/>
                  </a:cubicBezTo>
                  <a:close/>
                  <a:moveTo>
                    <a:pt x="321" y="0"/>
                  </a:moveTo>
                  <a:cubicBezTo>
                    <a:pt x="293" y="0"/>
                    <a:pt x="251" y="0"/>
                    <a:pt x="223" y="14"/>
                  </a:cubicBezTo>
                  <a:cubicBezTo>
                    <a:pt x="182" y="42"/>
                    <a:pt x="140" y="56"/>
                    <a:pt x="112" y="84"/>
                  </a:cubicBezTo>
                  <a:cubicBezTo>
                    <a:pt x="98" y="98"/>
                    <a:pt x="84" y="126"/>
                    <a:pt x="70" y="140"/>
                  </a:cubicBezTo>
                  <a:cubicBezTo>
                    <a:pt x="56" y="168"/>
                    <a:pt x="42" y="195"/>
                    <a:pt x="28" y="223"/>
                  </a:cubicBezTo>
                  <a:cubicBezTo>
                    <a:pt x="14" y="265"/>
                    <a:pt x="0" y="307"/>
                    <a:pt x="0" y="349"/>
                  </a:cubicBezTo>
                  <a:cubicBezTo>
                    <a:pt x="0" y="377"/>
                    <a:pt x="14" y="419"/>
                    <a:pt x="28" y="447"/>
                  </a:cubicBezTo>
                  <a:cubicBezTo>
                    <a:pt x="42" y="488"/>
                    <a:pt x="84" y="502"/>
                    <a:pt x="126" y="516"/>
                  </a:cubicBezTo>
                  <a:cubicBezTo>
                    <a:pt x="154" y="516"/>
                    <a:pt x="196" y="502"/>
                    <a:pt x="223" y="488"/>
                  </a:cubicBezTo>
                  <a:cubicBezTo>
                    <a:pt x="265" y="474"/>
                    <a:pt x="293" y="460"/>
                    <a:pt x="335" y="433"/>
                  </a:cubicBezTo>
                  <a:cubicBezTo>
                    <a:pt x="377" y="405"/>
                    <a:pt x="419" y="363"/>
                    <a:pt x="433" y="321"/>
                  </a:cubicBezTo>
                  <a:cubicBezTo>
                    <a:pt x="447" y="293"/>
                    <a:pt x="461" y="265"/>
                    <a:pt x="461" y="237"/>
                  </a:cubicBezTo>
                  <a:cubicBezTo>
                    <a:pt x="461" y="209"/>
                    <a:pt x="461" y="181"/>
                    <a:pt x="461" y="154"/>
                  </a:cubicBezTo>
                  <a:cubicBezTo>
                    <a:pt x="447" y="112"/>
                    <a:pt x="433" y="70"/>
                    <a:pt x="405" y="42"/>
                  </a:cubicBezTo>
                  <a:cubicBezTo>
                    <a:pt x="377" y="28"/>
                    <a:pt x="349" y="14"/>
                    <a:pt x="32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960621" y="4049755"/>
              <a:ext cx="60565" cy="110895"/>
            </a:xfrm>
            <a:custGeom>
              <a:avLst/>
              <a:gdLst/>
              <a:ahLst/>
              <a:cxnLst/>
              <a:rect l="l" t="t" r="r" b="b"/>
              <a:pathLst>
                <a:path w="503" h="921" extrusionOk="0">
                  <a:moveTo>
                    <a:pt x="266" y="0"/>
                  </a:moveTo>
                  <a:lnTo>
                    <a:pt x="266" y="0"/>
                  </a:lnTo>
                  <a:cubicBezTo>
                    <a:pt x="196" y="28"/>
                    <a:pt x="140" y="42"/>
                    <a:pt x="70" y="56"/>
                  </a:cubicBezTo>
                  <a:cubicBezTo>
                    <a:pt x="56" y="307"/>
                    <a:pt x="28" y="586"/>
                    <a:pt x="1" y="879"/>
                  </a:cubicBezTo>
                  <a:lnTo>
                    <a:pt x="84" y="851"/>
                  </a:lnTo>
                  <a:lnTo>
                    <a:pt x="168" y="809"/>
                  </a:lnTo>
                  <a:cubicBezTo>
                    <a:pt x="182" y="698"/>
                    <a:pt x="182" y="642"/>
                    <a:pt x="182" y="628"/>
                  </a:cubicBezTo>
                  <a:lnTo>
                    <a:pt x="279" y="586"/>
                  </a:lnTo>
                  <a:lnTo>
                    <a:pt x="279" y="586"/>
                  </a:lnTo>
                  <a:cubicBezTo>
                    <a:pt x="266" y="753"/>
                    <a:pt x="252" y="865"/>
                    <a:pt x="252" y="921"/>
                  </a:cubicBezTo>
                  <a:cubicBezTo>
                    <a:pt x="279" y="907"/>
                    <a:pt x="293" y="893"/>
                    <a:pt x="321" y="879"/>
                  </a:cubicBezTo>
                  <a:cubicBezTo>
                    <a:pt x="349" y="865"/>
                    <a:pt x="363" y="851"/>
                    <a:pt x="391" y="851"/>
                  </a:cubicBezTo>
                  <a:lnTo>
                    <a:pt x="405" y="851"/>
                  </a:lnTo>
                  <a:cubicBezTo>
                    <a:pt x="419" y="684"/>
                    <a:pt x="447" y="419"/>
                    <a:pt x="503" y="42"/>
                  </a:cubicBezTo>
                  <a:lnTo>
                    <a:pt x="503" y="42"/>
                  </a:lnTo>
                  <a:cubicBezTo>
                    <a:pt x="447" y="70"/>
                    <a:pt x="391" y="84"/>
                    <a:pt x="321" y="112"/>
                  </a:cubicBezTo>
                  <a:cubicBezTo>
                    <a:pt x="321" y="237"/>
                    <a:pt x="307" y="335"/>
                    <a:pt x="307" y="405"/>
                  </a:cubicBezTo>
                  <a:lnTo>
                    <a:pt x="252" y="433"/>
                  </a:lnTo>
                  <a:lnTo>
                    <a:pt x="224" y="447"/>
                  </a:lnTo>
                  <a:cubicBezTo>
                    <a:pt x="224" y="293"/>
                    <a:pt x="238" y="154"/>
                    <a:pt x="26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26904" y="4210981"/>
              <a:ext cx="75736" cy="72365"/>
            </a:xfrm>
            <a:custGeom>
              <a:avLst/>
              <a:gdLst/>
              <a:ahLst/>
              <a:cxnLst/>
              <a:rect l="l" t="t" r="r" b="b"/>
              <a:pathLst>
                <a:path w="629" h="601" extrusionOk="0">
                  <a:moveTo>
                    <a:pt x="265" y="0"/>
                  </a:moveTo>
                  <a:lnTo>
                    <a:pt x="112" y="28"/>
                  </a:lnTo>
                  <a:cubicBezTo>
                    <a:pt x="84" y="168"/>
                    <a:pt x="56" y="265"/>
                    <a:pt x="56" y="321"/>
                  </a:cubicBezTo>
                  <a:cubicBezTo>
                    <a:pt x="42" y="391"/>
                    <a:pt x="14" y="475"/>
                    <a:pt x="0" y="586"/>
                  </a:cubicBezTo>
                  <a:lnTo>
                    <a:pt x="168" y="558"/>
                  </a:lnTo>
                  <a:lnTo>
                    <a:pt x="196" y="419"/>
                  </a:lnTo>
                  <a:lnTo>
                    <a:pt x="210" y="321"/>
                  </a:lnTo>
                  <a:cubicBezTo>
                    <a:pt x="252" y="419"/>
                    <a:pt x="279" y="502"/>
                    <a:pt x="321" y="600"/>
                  </a:cubicBezTo>
                  <a:cubicBezTo>
                    <a:pt x="363" y="586"/>
                    <a:pt x="405" y="572"/>
                    <a:pt x="447" y="572"/>
                  </a:cubicBezTo>
                  <a:cubicBezTo>
                    <a:pt x="503" y="391"/>
                    <a:pt x="558" y="223"/>
                    <a:pt x="628" y="42"/>
                  </a:cubicBezTo>
                  <a:lnTo>
                    <a:pt x="628" y="42"/>
                  </a:lnTo>
                  <a:cubicBezTo>
                    <a:pt x="572" y="56"/>
                    <a:pt x="503" y="70"/>
                    <a:pt x="433" y="98"/>
                  </a:cubicBezTo>
                  <a:cubicBezTo>
                    <a:pt x="405" y="182"/>
                    <a:pt x="391" y="251"/>
                    <a:pt x="377" y="307"/>
                  </a:cubicBezTo>
                  <a:lnTo>
                    <a:pt x="349" y="223"/>
                  </a:lnTo>
                  <a:cubicBezTo>
                    <a:pt x="321" y="154"/>
                    <a:pt x="293" y="70"/>
                    <a:pt x="26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26904" y="4479249"/>
              <a:ext cx="53822" cy="82840"/>
            </a:xfrm>
            <a:custGeom>
              <a:avLst/>
              <a:gdLst/>
              <a:ahLst/>
              <a:cxnLst/>
              <a:rect l="l" t="t" r="r" b="b"/>
              <a:pathLst>
                <a:path w="447" h="688" extrusionOk="0">
                  <a:moveTo>
                    <a:pt x="355" y="1"/>
                  </a:moveTo>
                  <a:cubicBezTo>
                    <a:pt x="275" y="1"/>
                    <a:pt x="198" y="28"/>
                    <a:pt x="140" y="74"/>
                  </a:cubicBezTo>
                  <a:cubicBezTo>
                    <a:pt x="84" y="102"/>
                    <a:pt x="56" y="130"/>
                    <a:pt x="56" y="158"/>
                  </a:cubicBezTo>
                  <a:cubicBezTo>
                    <a:pt x="42" y="185"/>
                    <a:pt x="28" y="199"/>
                    <a:pt x="28" y="241"/>
                  </a:cubicBezTo>
                  <a:cubicBezTo>
                    <a:pt x="14" y="283"/>
                    <a:pt x="0" y="325"/>
                    <a:pt x="14" y="381"/>
                  </a:cubicBezTo>
                  <a:cubicBezTo>
                    <a:pt x="14" y="395"/>
                    <a:pt x="28" y="409"/>
                    <a:pt x="42" y="423"/>
                  </a:cubicBezTo>
                  <a:cubicBezTo>
                    <a:pt x="42" y="436"/>
                    <a:pt x="70" y="450"/>
                    <a:pt x="84" y="450"/>
                  </a:cubicBezTo>
                  <a:cubicBezTo>
                    <a:pt x="91" y="457"/>
                    <a:pt x="102" y="461"/>
                    <a:pt x="112" y="461"/>
                  </a:cubicBezTo>
                  <a:cubicBezTo>
                    <a:pt x="122" y="461"/>
                    <a:pt x="133" y="457"/>
                    <a:pt x="140" y="450"/>
                  </a:cubicBezTo>
                  <a:lnTo>
                    <a:pt x="182" y="450"/>
                  </a:lnTo>
                  <a:cubicBezTo>
                    <a:pt x="210" y="450"/>
                    <a:pt x="224" y="450"/>
                    <a:pt x="252" y="436"/>
                  </a:cubicBezTo>
                  <a:cubicBezTo>
                    <a:pt x="265" y="423"/>
                    <a:pt x="279" y="409"/>
                    <a:pt x="307" y="409"/>
                  </a:cubicBezTo>
                  <a:cubicBezTo>
                    <a:pt x="312" y="404"/>
                    <a:pt x="315" y="402"/>
                    <a:pt x="317" y="402"/>
                  </a:cubicBezTo>
                  <a:cubicBezTo>
                    <a:pt x="321" y="402"/>
                    <a:pt x="321" y="409"/>
                    <a:pt x="321" y="409"/>
                  </a:cubicBezTo>
                  <a:cubicBezTo>
                    <a:pt x="321" y="423"/>
                    <a:pt x="321" y="436"/>
                    <a:pt x="321" y="436"/>
                  </a:cubicBezTo>
                  <a:cubicBezTo>
                    <a:pt x="307" y="464"/>
                    <a:pt x="293" y="478"/>
                    <a:pt x="279" y="492"/>
                  </a:cubicBezTo>
                  <a:cubicBezTo>
                    <a:pt x="252" y="520"/>
                    <a:pt x="210" y="534"/>
                    <a:pt x="168" y="534"/>
                  </a:cubicBezTo>
                  <a:lnTo>
                    <a:pt x="84" y="534"/>
                  </a:lnTo>
                  <a:cubicBezTo>
                    <a:pt x="70" y="576"/>
                    <a:pt x="56" y="632"/>
                    <a:pt x="42" y="674"/>
                  </a:cubicBezTo>
                  <a:cubicBezTo>
                    <a:pt x="56" y="688"/>
                    <a:pt x="84" y="688"/>
                    <a:pt x="98" y="688"/>
                  </a:cubicBezTo>
                  <a:cubicBezTo>
                    <a:pt x="168" y="688"/>
                    <a:pt x="238" y="688"/>
                    <a:pt x="307" y="660"/>
                  </a:cubicBezTo>
                  <a:cubicBezTo>
                    <a:pt x="349" y="632"/>
                    <a:pt x="377" y="604"/>
                    <a:pt x="391" y="576"/>
                  </a:cubicBezTo>
                  <a:cubicBezTo>
                    <a:pt x="405" y="548"/>
                    <a:pt x="419" y="534"/>
                    <a:pt x="433" y="506"/>
                  </a:cubicBezTo>
                  <a:cubicBezTo>
                    <a:pt x="447" y="464"/>
                    <a:pt x="447" y="423"/>
                    <a:pt x="447" y="381"/>
                  </a:cubicBezTo>
                  <a:cubicBezTo>
                    <a:pt x="433" y="353"/>
                    <a:pt x="433" y="339"/>
                    <a:pt x="419" y="325"/>
                  </a:cubicBezTo>
                  <a:cubicBezTo>
                    <a:pt x="419" y="325"/>
                    <a:pt x="405" y="311"/>
                    <a:pt x="405" y="311"/>
                  </a:cubicBezTo>
                  <a:cubicBezTo>
                    <a:pt x="391" y="297"/>
                    <a:pt x="377" y="283"/>
                    <a:pt x="349" y="283"/>
                  </a:cubicBezTo>
                  <a:lnTo>
                    <a:pt x="293" y="283"/>
                  </a:lnTo>
                  <a:cubicBezTo>
                    <a:pt x="265" y="297"/>
                    <a:pt x="252" y="297"/>
                    <a:pt x="224" y="311"/>
                  </a:cubicBezTo>
                  <a:cubicBezTo>
                    <a:pt x="213" y="316"/>
                    <a:pt x="203" y="319"/>
                    <a:pt x="194" y="319"/>
                  </a:cubicBezTo>
                  <a:cubicBezTo>
                    <a:pt x="179" y="319"/>
                    <a:pt x="168" y="310"/>
                    <a:pt x="168" y="283"/>
                  </a:cubicBezTo>
                  <a:cubicBezTo>
                    <a:pt x="154" y="241"/>
                    <a:pt x="196" y="199"/>
                    <a:pt x="238" y="185"/>
                  </a:cubicBezTo>
                  <a:cubicBezTo>
                    <a:pt x="258" y="178"/>
                    <a:pt x="283" y="175"/>
                    <a:pt x="309" y="175"/>
                  </a:cubicBezTo>
                  <a:cubicBezTo>
                    <a:pt x="335" y="175"/>
                    <a:pt x="363" y="178"/>
                    <a:pt x="391" y="185"/>
                  </a:cubicBezTo>
                  <a:lnTo>
                    <a:pt x="405" y="4"/>
                  </a:lnTo>
                  <a:cubicBezTo>
                    <a:pt x="388" y="2"/>
                    <a:pt x="371" y="1"/>
                    <a:pt x="35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794571" y="505207"/>
              <a:ext cx="90787" cy="122695"/>
            </a:xfrm>
            <a:custGeom>
              <a:avLst/>
              <a:gdLst/>
              <a:ahLst/>
              <a:cxnLst/>
              <a:rect l="l" t="t" r="r" b="b"/>
              <a:pathLst>
                <a:path w="754" h="1019" extrusionOk="0">
                  <a:moveTo>
                    <a:pt x="587" y="1"/>
                  </a:moveTo>
                  <a:cubicBezTo>
                    <a:pt x="391" y="56"/>
                    <a:pt x="196" y="98"/>
                    <a:pt x="1" y="140"/>
                  </a:cubicBezTo>
                  <a:cubicBezTo>
                    <a:pt x="15" y="252"/>
                    <a:pt x="43" y="447"/>
                    <a:pt x="84" y="684"/>
                  </a:cubicBezTo>
                  <a:cubicBezTo>
                    <a:pt x="126" y="628"/>
                    <a:pt x="182" y="600"/>
                    <a:pt x="238" y="572"/>
                  </a:cubicBezTo>
                  <a:cubicBezTo>
                    <a:pt x="266" y="567"/>
                    <a:pt x="291" y="565"/>
                    <a:pt x="315" y="565"/>
                  </a:cubicBezTo>
                  <a:cubicBezTo>
                    <a:pt x="423" y="565"/>
                    <a:pt x="489" y="613"/>
                    <a:pt x="489" y="670"/>
                  </a:cubicBezTo>
                  <a:cubicBezTo>
                    <a:pt x="489" y="728"/>
                    <a:pt x="450" y="757"/>
                    <a:pt x="389" y="757"/>
                  </a:cubicBezTo>
                  <a:cubicBezTo>
                    <a:pt x="377" y="757"/>
                    <a:pt x="363" y="756"/>
                    <a:pt x="349" y="754"/>
                  </a:cubicBezTo>
                  <a:cubicBezTo>
                    <a:pt x="294" y="740"/>
                    <a:pt x="252" y="712"/>
                    <a:pt x="210" y="670"/>
                  </a:cubicBezTo>
                  <a:cubicBezTo>
                    <a:pt x="168" y="740"/>
                    <a:pt x="112" y="810"/>
                    <a:pt x="57" y="865"/>
                  </a:cubicBezTo>
                  <a:cubicBezTo>
                    <a:pt x="154" y="949"/>
                    <a:pt x="294" y="1019"/>
                    <a:pt x="433" y="1019"/>
                  </a:cubicBezTo>
                  <a:cubicBezTo>
                    <a:pt x="517" y="1019"/>
                    <a:pt x="587" y="977"/>
                    <a:pt x="656" y="921"/>
                  </a:cubicBezTo>
                  <a:cubicBezTo>
                    <a:pt x="726" y="837"/>
                    <a:pt x="754" y="726"/>
                    <a:pt x="754" y="614"/>
                  </a:cubicBezTo>
                  <a:cubicBezTo>
                    <a:pt x="740" y="545"/>
                    <a:pt x="712" y="461"/>
                    <a:pt x="656" y="419"/>
                  </a:cubicBezTo>
                  <a:cubicBezTo>
                    <a:pt x="573" y="349"/>
                    <a:pt x="475" y="321"/>
                    <a:pt x="363" y="321"/>
                  </a:cubicBezTo>
                  <a:cubicBezTo>
                    <a:pt x="335" y="321"/>
                    <a:pt x="294" y="335"/>
                    <a:pt x="266" y="349"/>
                  </a:cubicBezTo>
                  <a:lnTo>
                    <a:pt x="266" y="307"/>
                  </a:lnTo>
                  <a:cubicBezTo>
                    <a:pt x="391" y="266"/>
                    <a:pt x="517" y="252"/>
                    <a:pt x="628" y="252"/>
                  </a:cubicBezTo>
                  <a:cubicBezTo>
                    <a:pt x="614" y="168"/>
                    <a:pt x="601" y="84"/>
                    <a:pt x="58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490662" y="399369"/>
              <a:ext cx="127752" cy="193736"/>
            </a:xfrm>
            <a:custGeom>
              <a:avLst/>
              <a:gdLst/>
              <a:ahLst/>
              <a:cxnLst/>
              <a:rect l="l" t="t" r="r" b="b"/>
              <a:pathLst>
                <a:path w="1061" h="1609" extrusionOk="0">
                  <a:moveTo>
                    <a:pt x="823" y="1"/>
                  </a:moveTo>
                  <a:cubicBezTo>
                    <a:pt x="767" y="29"/>
                    <a:pt x="697" y="57"/>
                    <a:pt x="656" y="85"/>
                  </a:cubicBezTo>
                  <a:cubicBezTo>
                    <a:pt x="572" y="140"/>
                    <a:pt x="488" y="196"/>
                    <a:pt x="418" y="266"/>
                  </a:cubicBezTo>
                  <a:cubicBezTo>
                    <a:pt x="321" y="363"/>
                    <a:pt x="223" y="475"/>
                    <a:pt x="153" y="587"/>
                  </a:cubicBezTo>
                  <a:cubicBezTo>
                    <a:pt x="112" y="670"/>
                    <a:pt x="70" y="754"/>
                    <a:pt x="42" y="852"/>
                  </a:cubicBezTo>
                  <a:cubicBezTo>
                    <a:pt x="0" y="1005"/>
                    <a:pt x="0" y="1159"/>
                    <a:pt x="42" y="1312"/>
                  </a:cubicBezTo>
                  <a:cubicBezTo>
                    <a:pt x="56" y="1368"/>
                    <a:pt x="84" y="1424"/>
                    <a:pt x="126" y="1465"/>
                  </a:cubicBezTo>
                  <a:cubicBezTo>
                    <a:pt x="140" y="1493"/>
                    <a:pt x="181" y="1521"/>
                    <a:pt x="209" y="1535"/>
                  </a:cubicBezTo>
                  <a:cubicBezTo>
                    <a:pt x="290" y="1581"/>
                    <a:pt x="390" y="1608"/>
                    <a:pt x="486" y="1608"/>
                  </a:cubicBezTo>
                  <a:cubicBezTo>
                    <a:pt x="505" y="1608"/>
                    <a:pt x="525" y="1607"/>
                    <a:pt x="544" y="1605"/>
                  </a:cubicBezTo>
                  <a:cubicBezTo>
                    <a:pt x="656" y="1591"/>
                    <a:pt x="753" y="1549"/>
                    <a:pt x="837" y="1493"/>
                  </a:cubicBezTo>
                  <a:cubicBezTo>
                    <a:pt x="921" y="1438"/>
                    <a:pt x="990" y="1382"/>
                    <a:pt x="1060" y="1312"/>
                  </a:cubicBezTo>
                  <a:lnTo>
                    <a:pt x="879" y="977"/>
                  </a:lnTo>
                  <a:cubicBezTo>
                    <a:pt x="879" y="991"/>
                    <a:pt x="865" y="1005"/>
                    <a:pt x="837" y="1047"/>
                  </a:cubicBezTo>
                  <a:cubicBezTo>
                    <a:pt x="767" y="1131"/>
                    <a:pt x="697" y="1186"/>
                    <a:pt x="600" y="1200"/>
                  </a:cubicBezTo>
                  <a:lnTo>
                    <a:pt x="530" y="1200"/>
                  </a:lnTo>
                  <a:cubicBezTo>
                    <a:pt x="446" y="1172"/>
                    <a:pt x="418" y="1075"/>
                    <a:pt x="446" y="935"/>
                  </a:cubicBezTo>
                  <a:cubicBezTo>
                    <a:pt x="474" y="838"/>
                    <a:pt x="530" y="754"/>
                    <a:pt x="600" y="698"/>
                  </a:cubicBezTo>
                  <a:cubicBezTo>
                    <a:pt x="670" y="628"/>
                    <a:pt x="753" y="587"/>
                    <a:pt x="837" y="573"/>
                  </a:cubicBezTo>
                  <a:lnTo>
                    <a:pt x="823"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638402" y="332181"/>
              <a:ext cx="115952" cy="236962"/>
            </a:xfrm>
            <a:custGeom>
              <a:avLst/>
              <a:gdLst/>
              <a:ahLst/>
              <a:cxnLst/>
              <a:rect l="l" t="t" r="r" b="b"/>
              <a:pathLst>
                <a:path w="963" h="1968" extrusionOk="0">
                  <a:moveTo>
                    <a:pt x="893" y="1"/>
                  </a:moveTo>
                  <a:cubicBezTo>
                    <a:pt x="782" y="85"/>
                    <a:pt x="656" y="140"/>
                    <a:pt x="531" y="196"/>
                  </a:cubicBezTo>
                  <a:cubicBezTo>
                    <a:pt x="558" y="475"/>
                    <a:pt x="586" y="684"/>
                    <a:pt x="586" y="838"/>
                  </a:cubicBezTo>
                  <a:lnTo>
                    <a:pt x="503" y="894"/>
                  </a:lnTo>
                  <a:cubicBezTo>
                    <a:pt x="475" y="908"/>
                    <a:pt x="447" y="935"/>
                    <a:pt x="419" y="949"/>
                  </a:cubicBezTo>
                  <a:cubicBezTo>
                    <a:pt x="391" y="643"/>
                    <a:pt x="363" y="322"/>
                    <a:pt x="363" y="15"/>
                  </a:cubicBezTo>
                  <a:cubicBezTo>
                    <a:pt x="252" y="71"/>
                    <a:pt x="126" y="126"/>
                    <a:pt x="1" y="182"/>
                  </a:cubicBezTo>
                  <a:cubicBezTo>
                    <a:pt x="56" y="740"/>
                    <a:pt x="98" y="1326"/>
                    <a:pt x="140" y="1954"/>
                  </a:cubicBezTo>
                  <a:lnTo>
                    <a:pt x="293" y="1856"/>
                  </a:lnTo>
                  <a:lnTo>
                    <a:pt x="461" y="1758"/>
                  </a:lnTo>
                  <a:cubicBezTo>
                    <a:pt x="447" y="1521"/>
                    <a:pt x="433" y="1382"/>
                    <a:pt x="433" y="1340"/>
                  </a:cubicBezTo>
                  <a:lnTo>
                    <a:pt x="614" y="1242"/>
                  </a:lnTo>
                  <a:cubicBezTo>
                    <a:pt x="628" y="1577"/>
                    <a:pt x="642" y="1828"/>
                    <a:pt x="670" y="1968"/>
                  </a:cubicBezTo>
                  <a:cubicBezTo>
                    <a:pt x="712" y="1926"/>
                    <a:pt x="754" y="1884"/>
                    <a:pt x="810" y="1856"/>
                  </a:cubicBezTo>
                  <a:cubicBezTo>
                    <a:pt x="851" y="1814"/>
                    <a:pt x="893" y="1786"/>
                    <a:pt x="935" y="1744"/>
                  </a:cubicBezTo>
                  <a:lnTo>
                    <a:pt x="963" y="1730"/>
                  </a:lnTo>
                  <a:cubicBezTo>
                    <a:pt x="935" y="1396"/>
                    <a:pt x="907" y="810"/>
                    <a:pt x="89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174215" y="641267"/>
              <a:ext cx="127752" cy="193736"/>
            </a:xfrm>
            <a:custGeom>
              <a:avLst/>
              <a:gdLst/>
              <a:ahLst/>
              <a:cxnLst/>
              <a:rect l="l" t="t" r="r" b="b"/>
              <a:pathLst>
                <a:path w="1061" h="1609" extrusionOk="0">
                  <a:moveTo>
                    <a:pt x="823" y="0"/>
                  </a:moveTo>
                  <a:cubicBezTo>
                    <a:pt x="767" y="28"/>
                    <a:pt x="698" y="56"/>
                    <a:pt x="656" y="84"/>
                  </a:cubicBezTo>
                  <a:cubicBezTo>
                    <a:pt x="558" y="140"/>
                    <a:pt x="488" y="196"/>
                    <a:pt x="419" y="265"/>
                  </a:cubicBezTo>
                  <a:cubicBezTo>
                    <a:pt x="307" y="363"/>
                    <a:pt x="223" y="475"/>
                    <a:pt x="154" y="586"/>
                  </a:cubicBezTo>
                  <a:cubicBezTo>
                    <a:pt x="98" y="670"/>
                    <a:pt x="70" y="754"/>
                    <a:pt x="42" y="851"/>
                  </a:cubicBezTo>
                  <a:cubicBezTo>
                    <a:pt x="0" y="1005"/>
                    <a:pt x="0" y="1158"/>
                    <a:pt x="42" y="1312"/>
                  </a:cubicBezTo>
                  <a:cubicBezTo>
                    <a:pt x="56" y="1367"/>
                    <a:pt x="84" y="1423"/>
                    <a:pt x="126" y="1465"/>
                  </a:cubicBezTo>
                  <a:cubicBezTo>
                    <a:pt x="140" y="1493"/>
                    <a:pt x="167" y="1521"/>
                    <a:pt x="209" y="1535"/>
                  </a:cubicBezTo>
                  <a:cubicBezTo>
                    <a:pt x="290" y="1581"/>
                    <a:pt x="390" y="1608"/>
                    <a:pt x="486" y="1608"/>
                  </a:cubicBezTo>
                  <a:cubicBezTo>
                    <a:pt x="505" y="1608"/>
                    <a:pt x="525" y="1607"/>
                    <a:pt x="544" y="1604"/>
                  </a:cubicBezTo>
                  <a:cubicBezTo>
                    <a:pt x="642" y="1591"/>
                    <a:pt x="753" y="1549"/>
                    <a:pt x="837" y="1493"/>
                  </a:cubicBezTo>
                  <a:cubicBezTo>
                    <a:pt x="921" y="1437"/>
                    <a:pt x="990" y="1381"/>
                    <a:pt x="1060" y="1312"/>
                  </a:cubicBezTo>
                  <a:lnTo>
                    <a:pt x="865" y="977"/>
                  </a:lnTo>
                  <a:cubicBezTo>
                    <a:pt x="865" y="1005"/>
                    <a:pt x="851" y="1033"/>
                    <a:pt x="837" y="1047"/>
                  </a:cubicBezTo>
                  <a:cubicBezTo>
                    <a:pt x="767" y="1130"/>
                    <a:pt x="684" y="1186"/>
                    <a:pt x="600" y="1200"/>
                  </a:cubicBezTo>
                  <a:lnTo>
                    <a:pt x="530" y="1200"/>
                  </a:lnTo>
                  <a:cubicBezTo>
                    <a:pt x="446" y="1172"/>
                    <a:pt x="419" y="1074"/>
                    <a:pt x="446" y="921"/>
                  </a:cubicBezTo>
                  <a:cubicBezTo>
                    <a:pt x="474" y="837"/>
                    <a:pt x="530" y="754"/>
                    <a:pt x="600" y="698"/>
                  </a:cubicBezTo>
                  <a:cubicBezTo>
                    <a:pt x="670" y="628"/>
                    <a:pt x="753" y="586"/>
                    <a:pt x="837"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1955" y="574080"/>
              <a:ext cx="116073" cy="236962"/>
            </a:xfrm>
            <a:custGeom>
              <a:avLst/>
              <a:gdLst/>
              <a:ahLst/>
              <a:cxnLst/>
              <a:rect l="l" t="t" r="r" b="b"/>
              <a:pathLst>
                <a:path w="964" h="1968" extrusionOk="0">
                  <a:moveTo>
                    <a:pt x="893" y="0"/>
                  </a:moveTo>
                  <a:cubicBezTo>
                    <a:pt x="782" y="84"/>
                    <a:pt x="656" y="140"/>
                    <a:pt x="531" y="196"/>
                  </a:cubicBezTo>
                  <a:cubicBezTo>
                    <a:pt x="559" y="475"/>
                    <a:pt x="586" y="684"/>
                    <a:pt x="586" y="837"/>
                  </a:cubicBezTo>
                  <a:lnTo>
                    <a:pt x="503" y="893"/>
                  </a:lnTo>
                  <a:cubicBezTo>
                    <a:pt x="475" y="907"/>
                    <a:pt x="447" y="935"/>
                    <a:pt x="419" y="949"/>
                  </a:cubicBezTo>
                  <a:cubicBezTo>
                    <a:pt x="391" y="642"/>
                    <a:pt x="363" y="321"/>
                    <a:pt x="363" y="14"/>
                  </a:cubicBezTo>
                  <a:cubicBezTo>
                    <a:pt x="238" y="70"/>
                    <a:pt x="126" y="126"/>
                    <a:pt x="1" y="182"/>
                  </a:cubicBezTo>
                  <a:cubicBezTo>
                    <a:pt x="56" y="740"/>
                    <a:pt x="98" y="1326"/>
                    <a:pt x="140" y="1953"/>
                  </a:cubicBezTo>
                  <a:lnTo>
                    <a:pt x="294" y="1856"/>
                  </a:lnTo>
                  <a:lnTo>
                    <a:pt x="461" y="1758"/>
                  </a:lnTo>
                  <a:cubicBezTo>
                    <a:pt x="447" y="1521"/>
                    <a:pt x="433" y="1381"/>
                    <a:pt x="433" y="1340"/>
                  </a:cubicBezTo>
                  <a:lnTo>
                    <a:pt x="600" y="1242"/>
                  </a:lnTo>
                  <a:cubicBezTo>
                    <a:pt x="628" y="1591"/>
                    <a:pt x="642" y="1828"/>
                    <a:pt x="670" y="1967"/>
                  </a:cubicBezTo>
                  <a:cubicBezTo>
                    <a:pt x="712" y="1925"/>
                    <a:pt x="768" y="1884"/>
                    <a:pt x="796" y="1856"/>
                  </a:cubicBezTo>
                  <a:cubicBezTo>
                    <a:pt x="838" y="1828"/>
                    <a:pt x="879" y="1786"/>
                    <a:pt x="935" y="1744"/>
                  </a:cubicBezTo>
                  <a:lnTo>
                    <a:pt x="963" y="1730"/>
                  </a:lnTo>
                  <a:cubicBezTo>
                    <a:pt x="935" y="1395"/>
                    <a:pt x="907" y="809"/>
                    <a:pt x="89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33221" y="870644"/>
              <a:ext cx="112701" cy="138589"/>
            </a:xfrm>
            <a:custGeom>
              <a:avLst/>
              <a:gdLst/>
              <a:ahLst/>
              <a:cxnLst/>
              <a:rect l="l" t="t" r="r" b="b"/>
              <a:pathLst>
                <a:path w="936" h="1151" extrusionOk="0">
                  <a:moveTo>
                    <a:pt x="511" y="1"/>
                  </a:moveTo>
                  <a:cubicBezTo>
                    <a:pt x="491" y="1"/>
                    <a:pt x="469" y="3"/>
                    <a:pt x="447" y="6"/>
                  </a:cubicBezTo>
                  <a:cubicBezTo>
                    <a:pt x="266" y="6"/>
                    <a:pt x="98" y="118"/>
                    <a:pt x="28" y="285"/>
                  </a:cubicBezTo>
                  <a:cubicBezTo>
                    <a:pt x="1" y="383"/>
                    <a:pt x="14" y="481"/>
                    <a:pt x="56" y="578"/>
                  </a:cubicBezTo>
                  <a:cubicBezTo>
                    <a:pt x="154" y="536"/>
                    <a:pt x="266" y="509"/>
                    <a:pt x="363" y="509"/>
                  </a:cubicBezTo>
                  <a:cubicBezTo>
                    <a:pt x="363" y="481"/>
                    <a:pt x="363" y="453"/>
                    <a:pt x="349" y="439"/>
                  </a:cubicBezTo>
                  <a:cubicBezTo>
                    <a:pt x="335" y="383"/>
                    <a:pt x="363" y="341"/>
                    <a:pt x="405" y="327"/>
                  </a:cubicBezTo>
                  <a:cubicBezTo>
                    <a:pt x="461" y="327"/>
                    <a:pt x="489" y="355"/>
                    <a:pt x="489" y="397"/>
                  </a:cubicBezTo>
                  <a:cubicBezTo>
                    <a:pt x="489" y="411"/>
                    <a:pt x="489" y="439"/>
                    <a:pt x="475" y="453"/>
                  </a:cubicBezTo>
                  <a:cubicBezTo>
                    <a:pt x="405" y="592"/>
                    <a:pt x="321" y="718"/>
                    <a:pt x="210" y="815"/>
                  </a:cubicBezTo>
                  <a:cubicBezTo>
                    <a:pt x="112" y="899"/>
                    <a:pt x="84" y="1025"/>
                    <a:pt x="126" y="1150"/>
                  </a:cubicBezTo>
                  <a:cubicBezTo>
                    <a:pt x="174" y="1103"/>
                    <a:pt x="271" y="1078"/>
                    <a:pt x="414" y="1078"/>
                  </a:cubicBezTo>
                  <a:cubicBezTo>
                    <a:pt x="524" y="1078"/>
                    <a:pt x="661" y="1092"/>
                    <a:pt x="824" y="1122"/>
                  </a:cubicBezTo>
                  <a:cubicBezTo>
                    <a:pt x="824" y="1011"/>
                    <a:pt x="865" y="899"/>
                    <a:pt x="935" y="815"/>
                  </a:cubicBezTo>
                  <a:cubicBezTo>
                    <a:pt x="853" y="795"/>
                    <a:pt x="764" y="782"/>
                    <a:pt x="679" y="782"/>
                  </a:cubicBezTo>
                  <a:cubicBezTo>
                    <a:pt x="647" y="782"/>
                    <a:pt x="616" y="784"/>
                    <a:pt x="586" y="787"/>
                  </a:cubicBezTo>
                  <a:cubicBezTo>
                    <a:pt x="740" y="676"/>
                    <a:pt x="837" y="509"/>
                    <a:pt x="851" y="313"/>
                  </a:cubicBezTo>
                  <a:cubicBezTo>
                    <a:pt x="851" y="202"/>
                    <a:pt x="782" y="90"/>
                    <a:pt x="670" y="34"/>
                  </a:cubicBezTo>
                  <a:cubicBezTo>
                    <a:pt x="619" y="14"/>
                    <a:pt x="568" y="1"/>
                    <a:pt x="51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534250" y="789007"/>
              <a:ext cx="129438" cy="193736"/>
            </a:xfrm>
            <a:custGeom>
              <a:avLst/>
              <a:gdLst/>
              <a:ahLst/>
              <a:cxnLst/>
              <a:rect l="l" t="t" r="r" b="b"/>
              <a:pathLst>
                <a:path w="1075" h="1609" extrusionOk="0">
                  <a:moveTo>
                    <a:pt x="838" y="1"/>
                  </a:moveTo>
                  <a:cubicBezTo>
                    <a:pt x="768" y="29"/>
                    <a:pt x="712" y="57"/>
                    <a:pt x="656" y="85"/>
                  </a:cubicBezTo>
                  <a:cubicBezTo>
                    <a:pt x="573" y="140"/>
                    <a:pt x="489" y="196"/>
                    <a:pt x="419" y="266"/>
                  </a:cubicBezTo>
                  <a:cubicBezTo>
                    <a:pt x="322" y="364"/>
                    <a:pt x="238" y="475"/>
                    <a:pt x="168" y="587"/>
                  </a:cubicBezTo>
                  <a:cubicBezTo>
                    <a:pt x="112" y="670"/>
                    <a:pt x="70" y="754"/>
                    <a:pt x="56" y="852"/>
                  </a:cubicBezTo>
                  <a:cubicBezTo>
                    <a:pt x="1" y="1005"/>
                    <a:pt x="1" y="1173"/>
                    <a:pt x="56" y="1312"/>
                  </a:cubicBezTo>
                  <a:cubicBezTo>
                    <a:pt x="70" y="1368"/>
                    <a:pt x="98" y="1424"/>
                    <a:pt x="126" y="1465"/>
                  </a:cubicBezTo>
                  <a:cubicBezTo>
                    <a:pt x="154" y="1493"/>
                    <a:pt x="182" y="1521"/>
                    <a:pt x="224" y="1535"/>
                  </a:cubicBezTo>
                  <a:cubicBezTo>
                    <a:pt x="305" y="1581"/>
                    <a:pt x="395" y="1609"/>
                    <a:pt x="495" y="1609"/>
                  </a:cubicBezTo>
                  <a:cubicBezTo>
                    <a:pt x="516" y="1609"/>
                    <a:pt x="537" y="1607"/>
                    <a:pt x="559" y="1605"/>
                  </a:cubicBezTo>
                  <a:cubicBezTo>
                    <a:pt x="656" y="1591"/>
                    <a:pt x="754" y="1549"/>
                    <a:pt x="852" y="1493"/>
                  </a:cubicBezTo>
                  <a:cubicBezTo>
                    <a:pt x="935" y="1438"/>
                    <a:pt x="1005" y="1382"/>
                    <a:pt x="1075" y="1312"/>
                  </a:cubicBezTo>
                  <a:lnTo>
                    <a:pt x="879" y="977"/>
                  </a:lnTo>
                  <a:cubicBezTo>
                    <a:pt x="866" y="1005"/>
                    <a:pt x="852" y="1033"/>
                    <a:pt x="838" y="1047"/>
                  </a:cubicBezTo>
                  <a:cubicBezTo>
                    <a:pt x="782" y="1131"/>
                    <a:pt x="698" y="1187"/>
                    <a:pt x="614" y="1214"/>
                  </a:cubicBezTo>
                  <a:lnTo>
                    <a:pt x="545" y="1214"/>
                  </a:lnTo>
                  <a:cubicBezTo>
                    <a:pt x="461" y="1173"/>
                    <a:pt x="433" y="1075"/>
                    <a:pt x="461" y="935"/>
                  </a:cubicBezTo>
                  <a:cubicBezTo>
                    <a:pt x="489" y="838"/>
                    <a:pt x="545" y="768"/>
                    <a:pt x="614" y="698"/>
                  </a:cubicBezTo>
                  <a:cubicBezTo>
                    <a:pt x="670" y="629"/>
                    <a:pt x="754" y="601"/>
                    <a:pt x="852" y="573"/>
                  </a:cubicBezTo>
                  <a:lnTo>
                    <a:pt x="83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683796" y="721820"/>
              <a:ext cx="115952" cy="236962"/>
            </a:xfrm>
            <a:custGeom>
              <a:avLst/>
              <a:gdLst/>
              <a:ahLst/>
              <a:cxnLst/>
              <a:rect l="l" t="t" r="r" b="b"/>
              <a:pathLst>
                <a:path w="963" h="1968" extrusionOk="0">
                  <a:moveTo>
                    <a:pt x="893" y="1"/>
                  </a:moveTo>
                  <a:cubicBezTo>
                    <a:pt x="781" y="85"/>
                    <a:pt x="656" y="140"/>
                    <a:pt x="530" y="196"/>
                  </a:cubicBezTo>
                  <a:cubicBezTo>
                    <a:pt x="558" y="475"/>
                    <a:pt x="586" y="684"/>
                    <a:pt x="586" y="838"/>
                  </a:cubicBezTo>
                  <a:lnTo>
                    <a:pt x="488" y="894"/>
                  </a:lnTo>
                  <a:cubicBezTo>
                    <a:pt x="460" y="908"/>
                    <a:pt x="433" y="935"/>
                    <a:pt x="419" y="949"/>
                  </a:cubicBezTo>
                  <a:cubicBezTo>
                    <a:pt x="377" y="643"/>
                    <a:pt x="363" y="322"/>
                    <a:pt x="363" y="15"/>
                  </a:cubicBezTo>
                  <a:cubicBezTo>
                    <a:pt x="237" y="71"/>
                    <a:pt x="112" y="140"/>
                    <a:pt x="0" y="182"/>
                  </a:cubicBezTo>
                  <a:cubicBezTo>
                    <a:pt x="56" y="740"/>
                    <a:pt x="98" y="1326"/>
                    <a:pt x="126" y="1954"/>
                  </a:cubicBezTo>
                  <a:lnTo>
                    <a:pt x="293" y="1856"/>
                  </a:lnTo>
                  <a:lnTo>
                    <a:pt x="460" y="1758"/>
                  </a:lnTo>
                  <a:cubicBezTo>
                    <a:pt x="446" y="1521"/>
                    <a:pt x="433" y="1382"/>
                    <a:pt x="433" y="1340"/>
                  </a:cubicBezTo>
                  <a:lnTo>
                    <a:pt x="600" y="1242"/>
                  </a:lnTo>
                  <a:cubicBezTo>
                    <a:pt x="628" y="1591"/>
                    <a:pt x="642" y="1828"/>
                    <a:pt x="670" y="1968"/>
                  </a:cubicBezTo>
                  <a:cubicBezTo>
                    <a:pt x="711" y="1926"/>
                    <a:pt x="767" y="1884"/>
                    <a:pt x="795" y="1856"/>
                  </a:cubicBezTo>
                  <a:cubicBezTo>
                    <a:pt x="837" y="1828"/>
                    <a:pt x="879" y="1800"/>
                    <a:pt x="935" y="1758"/>
                  </a:cubicBezTo>
                  <a:lnTo>
                    <a:pt x="963" y="1731"/>
                  </a:lnTo>
                  <a:cubicBezTo>
                    <a:pt x="921" y="1396"/>
                    <a:pt x="907" y="810"/>
                    <a:pt x="89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42431" y="597559"/>
              <a:ext cx="184826" cy="109330"/>
            </a:xfrm>
            <a:custGeom>
              <a:avLst/>
              <a:gdLst/>
              <a:ahLst/>
              <a:cxnLst/>
              <a:rect l="l" t="t" r="r" b="b"/>
              <a:pathLst>
                <a:path w="1535" h="908" extrusionOk="0">
                  <a:moveTo>
                    <a:pt x="0" y="1"/>
                  </a:moveTo>
                  <a:lnTo>
                    <a:pt x="70" y="57"/>
                  </a:lnTo>
                  <a:cubicBezTo>
                    <a:pt x="98" y="84"/>
                    <a:pt x="168" y="126"/>
                    <a:pt x="237" y="168"/>
                  </a:cubicBezTo>
                  <a:cubicBezTo>
                    <a:pt x="377" y="266"/>
                    <a:pt x="558" y="377"/>
                    <a:pt x="753" y="503"/>
                  </a:cubicBezTo>
                  <a:cubicBezTo>
                    <a:pt x="949" y="614"/>
                    <a:pt x="1144" y="712"/>
                    <a:pt x="1297" y="782"/>
                  </a:cubicBezTo>
                  <a:cubicBezTo>
                    <a:pt x="1367" y="824"/>
                    <a:pt x="1423" y="852"/>
                    <a:pt x="1465" y="880"/>
                  </a:cubicBezTo>
                  <a:lnTo>
                    <a:pt x="1535" y="907"/>
                  </a:lnTo>
                  <a:lnTo>
                    <a:pt x="1535" y="907"/>
                  </a:lnTo>
                  <a:lnTo>
                    <a:pt x="1479" y="852"/>
                  </a:lnTo>
                  <a:cubicBezTo>
                    <a:pt x="1437" y="824"/>
                    <a:pt x="1367" y="782"/>
                    <a:pt x="1297" y="740"/>
                  </a:cubicBezTo>
                  <a:cubicBezTo>
                    <a:pt x="1158" y="642"/>
                    <a:pt x="977" y="531"/>
                    <a:pt x="781" y="405"/>
                  </a:cubicBezTo>
                  <a:cubicBezTo>
                    <a:pt x="586" y="294"/>
                    <a:pt x="391" y="196"/>
                    <a:pt x="237" y="126"/>
                  </a:cubicBezTo>
                  <a:lnTo>
                    <a:pt x="70" y="29"/>
                  </a:ln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62539" y="822601"/>
              <a:ext cx="193254" cy="94159"/>
            </a:xfrm>
            <a:custGeom>
              <a:avLst/>
              <a:gdLst/>
              <a:ahLst/>
              <a:cxnLst/>
              <a:rect l="l" t="t" r="r" b="b"/>
              <a:pathLst>
                <a:path w="1605" h="782" extrusionOk="0">
                  <a:moveTo>
                    <a:pt x="1605" y="1"/>
                  </a:moveTo>
                  <a:lnTo>
                    <a:pt x="1535" y="29"/>
                  </a:lnTo>
                  <a:cubicBezTo>
                    <a:pt x="1493" y="57"/>
                    <a:pt x="1423" y="71"/>
                    <a:pt x="1340" y="98"/>
                  </a:cubicBezTo>
                  <a:cubicBezTo>
                    <a:pt x="1186" y="168"/>
                    <a:pt x="977" y="252"/>
                    <a:pt x="782" y="350"/>
                  </a:cubicBezTo>
                  <a:cubicBezTo>
                    <a:pt x="586" y="447"/>
                    <a:pt x="391" y="559"/>
                    <a:pt x="238" y="642"/>
                  </a:cubicBezTo>
                  <a:cubicBezTo>
                    <a:pt x="168" y="684"/>
                    <a:pt x="112" y="712"/>
                    <a:pt x="70" y="740"/>
                  </a:cubicBezTo>
                  <a:cubicBezTo>
                    <a:pt x="28" y="768"/>
                    <a:pt x="1" y="782"/>
                    <a:pt x="1" y="782"/>
                  </a:cubicBezTo>
                  <a:lnTo>
                    <a:pt x="70" y="754"/>
                  </a:lnTo>
                  <a:cubicBezTo>
                    <a:pt x="126" y="740"/>
                    <a:pt x="182" y="712"/>
                    <a:pt x="266" y="684"/>
                  </a:cubicBezTo>
                  <a:cubicBezTo>
                    <a:pt x="419" y="629"/>
                    <a:pt x="628" y="531"/>
                    <a:pt x="824" y="433"/>
                  </a:cubicBezTo>
                  <a:cubicBezTo>
                    <a:pt x="1019" y="336"/>
                    <a:pt x="1228" y="238"/>
                    <a:pt x="1368" y="154"/>
                  </a:cubicBezTo>
                  <a:cubicBezTo>
                    <a:pt x="1437" y="112"/>
                    <a:pt x="1507" y="71"/>
                    <a:pt x="1549" y="43"/>
                  </a:cubicBezTo>
                  <a:cubicBezTo>
                    <a:pt x="1591" y="29"/>
                    <a:pt x="1605" y="1"/>
                    <a:pt x="160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2"/>
            <p:cNvGrpSpPr/>
            <p:nvPr/>
          </p:nvGrpSpPr>
          <p:grpSpPr>
            <a:xfrm rot="4500040">
              <a:off x="4141677" y="3744527"/>
              <a:ext cx="796111" cy="1329139"/>
              <a:chOff x="1765086" y="3666398"/>
              <a:chExt cx="796134" cy="1329178"/>
            </a:xfrm>
          </p:grpSpPr>
          <p:sp>
            <p:nvSpPr>
              <p:cNvPr id="85" name="Google Shape;85;p2"/>
              <p:cNvSpPr/>
              <p:nvPr/>
            </p:nvSpPr>
            <p:spPr>
              <a:xfrm>
                <a:off x="1904398" y="3847852"/>
                <a:ext cx="159781" cy="142803"/>
              </a:xfrm>
              <a:custGeom>
                <a:avLst/>
                <a:gdLst/>
                <a:ahLst/>
                <a:cxnLst/>
                <a:rect l="l" t="t" r="r" b="b"/>
                <a:pathLst>
                  <a:path w="1327" h="1186" extrusionOk="0">
                    <a:moveTo>
                      <a:pt x="1326" y="0"/>
                    </a:moveTo>
                    <a:lnTo>
                      <a:pt x="1270" y="42"/>
                    </a:lnTo>
                    <a:cubicBezTo>
                      <a:pt x="1228" y="70"/>
                      <a:pt x="1173" y="112"/>
                      <a:pt x="1103" y="154"/>
                    </a:cubicBezTo>
                    <a:cubicBezTo>
                      <a:pt x="963" y="265"/>
                      <a:pt x="796" y="405"/>
                      <a:pt x="629" y="558"/>
                    </a:cubicBezTo>
                    <a:cubicBezTo>
                      <a:pt x="461" y="698"/>
                      <a:pt x="308" y="851"/>
                      <a:pt x="182" y="977"/>
                    </a:cubicBezTo>
                    <a:lnTo>
                      <a:pt x="57" y="1130"/>
                    </a:lnTo>
                    <a:cubicBezTo>
                      <a:pt x="15" y="1158"/>
                      <a:pt x="1" y="1186"/>
                      <a:pt x="1" y="1186"/>
                    </a:cubicBezTo>
                    <a:lnTo>
                      <a:pt x="57" y="1144"/>
                    </a:lnTo>
                    <a:cubicBezTo>
                      <a:pt x="99" y="1102"/>
                      <a:pt x="154" y="1074"/>
                      <a:pt x="224" y="1019"/>
                    </a:cubicBezTo>
                    <a:cubicBezTo>
                      <a:pt x="350" y="921"/>
                      <a:pt x="531" y="767"/>
                      <a:pt x="698" y="628"/>
                    </a:cubicBezTo>
                    <a:cubicBezTo>
                      <a:pt x="866" y="475"/>
                      <a:pt x="1019" y="321"/>
                      <a:pt x="1145" y="196"/>
                    </a:cubicBezTo>
                    <a:cubicBezTo>
                      <a:pt x="1201" y="140"/>
                      <a:pt x="1242" y="84"/>
                      <a:pt x="1284" y="56"/>
                    </a:cubicBezTo>
                    <a:cubicBezTo>
                      <a:pt x="1312" y="14"/>
                      <a:pt x="1326" y="0"/>
                      <a:pt x="132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21912" y="3847852"/>
                <a:ext cx="161346" cy="142803"/>
              </a:xfrm>
              <a:custGeom>
                <a:avLst/>
                <a:gdLst/>
                <a:ahLst/>
                <a:cxnLst/>
                <a:rect l="l" t="t" r="r" b="b"/>
                <a:pathLst>
                  <a:path w="1340" h="1186" extrusionOk="0">
                    <a:moveTo>
                      <a:pt x="1339" y="0"/>
                    </a:moveTo>
                    <a:lnTo>
                      <a:pt x="1270" y="42"/>
                    </a:lnTo>
                    <a:cubicBezTo>
                      <a:pt x="1242" y="70"/>
                      <a:pt x="1172" y="112"/>
                      <a:pt x="1116" y="154"/>
                    </a:cubicBezTo>
                    <a:cubicBezTo>
                      <a:pt x="977" y="265"/>
                      <a:pt x="809" y="405"/>
                      <a:pt x="642" y="558"/>
                    </a:cubicBezTo>
                    <a:cubicBezTo>
                      <a:pt x="475" y="698"/>
                      <a:pt x="307" y="851"/>
                      <a:pt x="196" y="977"/>
                    </a:cubicBezTo>
                    <a:cubicBezTo>
                      <a:pt x="140" y="1032"/>
                      <a:pt x="84" y="1088"/>
                      <a:pt x="56" y="1130"/>
                    </a:cubicBezTo>
                    <a:cubicBezTo>
                      <a:pt x="28" y="1158"/>
                      <a:pt x="0" y="1186"/>
                      <a:pt x="0" y="1186"/>
                    </a:cubicBezTo>
                    <a:lnTo>
                      <a:pt x="70" y="1144"/>
                    </a:lnTo>
                    <a:cubicBezTo>
                      <a:pt x="112" y="1102"/>
                      <a:pt x="168" y="1074"/>
                      <a:pt x="237" y="1019"/>
                    </a:cubicBezTo>
                    <a:cubicBezTo>
                      <a:pt x="363" y="921"/>
                      <a:pt x="544" y="767"/>
                      <a:pt x="712" y="628"/>
                    </a:cubicBezTo>
                    <a:cubicBezTo>
                      <a:pt x="865" y="475"/>
                      <a:pt x="1032" y="321"/>
                      <a:pt x="1144" y="196"/>
                    </a:cubicBezTo>
                    <a:cubicBezTo>
                      <a:pt x="1214" y="140"/>
                      <a:pt x="1256" y="84"/>
                      <a:pt x="1284" y="56"/>
                    </a:cubicBezTo>
                    <a:lnTo>
                      <a:pt x="133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931369" y="3886503"/>
                <a:ext cx="121010" cy="109210"/>
              </a:xfrm>
              <a:custGeom>
                <a:avLst/>
                <a:gdLst/>
                <a:ahLst/>
                <a:cxnLst/>
                <a:rect l="l" t="t" r="r" b="b"/>
                <a:pathLst>
                  <a:path w="1005" h="907" extrusionOk="0">
                    <a:moveTo>
                      <a:pt x="1004" y="0"/>
                    </a:moveTo>
                    <a:lnTo>
                      <a:pt x="1004" y="0"/>
                    </a:lnTo>
                    <a:cubicBezTo>
                      <a:pt x="935" y="42"/>
                      <a:pt x="879" y="84"/>
                      <a:pt x="823" y="126"/>
                    </a:cubicBezTo>
                    <a:cubicBezTo>
                      <a:pt x="725" y="195"/>
                      <a:pt x="586" y="307"/>
                      <a:pt x="460" y="419"/>
                    </a:cubicBezTo>
                    <a:cubicBezTo>
                      <a:pt x="335" y="530"/>
                      <a:pt x="223" y="642"/>
                      <a:pt x="140" y="739"/>
                    </a:cubicBezTo>
                    <a:cubicBezTo>
                      <a:pt x="56" y="837"/>
                      <a:pt x="0" y="907"/>
                      <a:pt x="0" y="907"/>
                    </a:cubicBezTo>
                    <a:cubicBezTo>
                      <a:pt x="0" y="907"/>
                      <a:pt x="84" y="851"/>
                      <a:pt x="181" y="781"/>
                    </a:cubicBezTo>
                    <a:cubicBezTo>
                      <a:pt x="279" y="711"/>
                      <a:pt x="405" y="600"/>
                      <a:pt x="530" y="488"/>
                    </a:cubicBezTo>
                    <a:cubicBezTo>
                      <a:pt x="656" y="377"/>
                      <a:pt x="781" y="265"/>
                      <a:pt x="865" y="167"/>
                    </a:cubicBezTo>
                    <a:cubicBezTo>
                      <a:pt x="949" y="70"/>
                      <a:pt x="1004" y="0"/>
                      <a:pt x="100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064058" y="3847852"/>
                <a:ext cx="161346" cy="142803"/>
              </a:xfrm>
              <a:custGeom>
                <a:avLst/>
                <a:gdLst/>
                <a:ahLst/>
                <a:cxnLst/>
                <a:rect l="l" t="t" r="r" b="b"/>
                <a:pathLst>
                  <a:path w="1340" h="1186" extrusionOk="0">
                    <a:moveTo>
                      <a:pt x="0" y="0"/>
                    </a:moveTo>
                    <a:lnTo>
                      <a:pt x="56" y="56"/>
                    </a:lnTo>
                    <a:cubicBezTo>
                      <a:pt x="84" y="84"/>
                      <a:pt x="140" y="140"/>
                      <a:pt x="195" y="196"/>
                    </a:cubicBezTo>
                    <a:cubicBezTo>
                      <a:pt x="307" y="321"/>
                      <a:pt x="474" y="475"/>
                      <a:pt x="642" y="628"/>
                    </a:cubicBezTo>
                    <a:cubicBezTo>
                      <a:pt x="809" y="767"/>
                      <a:pt x="976" y="921"/>
                      <a:pt x="1102" y="1019"/>
                    </a:cubicBezTo>
                    <a:cubicBezTo>
                      <a:pt x="1172" y="1074"/>
                      <a:pt x="1228" y="1102"/>
                      <a:pt x="1269" y="1144"/>
                    </a:cubicBezTo>
                    <a:lnTo>
                      <a:pt x="1339" y="1186"/>
                    </a:lnTo>
                    <a:cubicBezTo>
                      <a:pt x="1339" y="1186"/>
                      <a:pt x="1311" y="1158"/>
                      <a:pt x="1283" y="1130"/>
                    </a:cubicBezTo>
                    <a:lnTo>
                      <a:pt x="1144" y="977"/>
                    </a:lnTo>
                    <a:cubicBezTo>
                      <a:pt x="1032" y="851"/>
                      <a:pt x="865" y="698"/>
                      <a:pt x="698" y="558"/>
                    </a:cubicBezTo>
                    <a:cubicBezTo>
                      <a:pt x="544" y="405"/>
                      <a:pt x="363" y="265"/>
                      <a:pt x="237" y="154"/>
                    </a:cubicBezTo>
                    <a:cubicBezTo>
                      <a:pt x="167" y="112"/>
                      <a:pt x="112" y="70"/>
                      <a:pt x="70"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383138" y="3847852"/>
                <a:ext cx="159660" cy="142803"/>
              </a:xfrm>
              <a:custGeom>
                <a:avLst/>
                <a:gdLst/>
                <a:ahLst/>
                <a:cxnLst/>
                <a:rect l="l" t="t" r="r" b="b"/>
                <a:pathLst>
                  <a:path w="1326" h="1186" extrusionOk="0">
                    <a:moveTo>
                      <a:pt x="0" y="0"/>
                    </a:moveTo>
                    <a:cubicBezTo>
                      <a:pt x="0" y="0"/>
                      <a:pt x="14" y="14"/>
                      <a:pt x="42" y="56"/>
                    </a:cubicBezTo>
                    <a:cubicBezTo>
                      <a:pt x="84" y="84"/>
                      <a:pt x="126" y="140"/>
                      <a:pt x="182" y="196"/>
                    </a:cubicBezTo>
                    <a:cubicBezTo>
                      <a:pt x="307" y="321"/>
                      <a:pt x="461" y="475"/>
                      <a:pt x="628" y="628"/>
                    </a:cubicBezTo>
                    <a:cubicBezTo>
                      <a:pt x="795" y="767"/>
                      <a:pt x="963" y="921"/>
                      <a:pt x="1102" y="1019"/>
                    </a:cubicBezTo>
                    <a:cubicBezTo>
                      <a:pt x="1172" y="1074"/>
                      <a:pt x="1228" y="1102"/>
                      <a:pt x="1270" y="1144"/>
                    </a:cubicBezTo>
                    <a:lnTo>
                      <a:pt x="1325" y="1186"/>
                    </a:lnTo>
                    <a:cubicBezTo>
                      <a:pt x="1325" y="1186"/>
                      <a:pt x="1311" y="1158"/>
                      <a:pt x="1284" y="1130"/>
                    </a:cubicBezTo>
                    <a:cubicBezTo>
                      <a:pt x="1242" y="1088"/>
                      <a:pt x="1200" y="1032"/>
                      <a:pt x="1144" y="977"/>
                    </a:cubicBezTo>
                    <a:cubicBezTo>
                      <a:pt x="1019" y="851"/>
                      <a:pt x="865" y="698"/>
                      <a:pt x="698" y="558"/>
                    </a:cubicBezTo>
                    <a:cubicBezTo>
                      <a:pt x="530" y="405"/>
                      <a:pt x="363" y="265"/>
                      <a:pt x="223" y="154"/>
                    </a:cubicBezTo>
                    <a:cubicBezTo>
                      <a:pt x="154" y="112"/>
                      <a:pt x="98" y="70"/>
                      <a:pt x="56"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64058" y="4205583"/>
                <a:ext cx="161346" cy="142803"/>
              </a:xfrm>
              <a:custGeom>
                <a:avLst/>
                <a:gdLst/>
                <a:ahLst/>
                <a:cxnLst/>
                <a:rect l="l" t="t" r="r" b="b"/>
                <a:pathLst>
                  <a:path w="1340" h="1186" extrusionOk="0">
                    <a:moveTo>
                      <a:pt x="1339" y="0"/>
                    </a:moveTo>
                    <a:cubicBezTo>
                      <a:pt x="1339" y="0"/>
                      <a:pt x="1337" y="1"/>
                      <a:pt x="1333" y="4"/>
                    </a:cubicBezTo>
                    <a:lnTo>
                      <a:pt x="1333" y="4"/>
                    </a:lnTo>
                    <a:lnTo>
                      <a:pt x="1339" y="0"/>
                    </a:lnTo>
                    <a:close/>
                    <a:moveTo>
                      <a:pt x="1333" y="4"/>
                    </a:moveTo>
                    <a:lnTo>
                      <a:pt x="1269" y="42"/>
                    </a:lnTo>
                    <a:cubicBezTo>
                      <a:pt x="1228" y="70"/>
                      <a:pt x="1172" y="112"/>
                      <a:pt x="1102" y="168"/>
                    </a:cubicBezTo>
                    <a:cubicBezTo>
                      <a:pt x="976" y="265"/>
                      <a:pt x="795" y="405"/>
                      <a:pt x="642" y="558"/>
                    </a:cubicBezTo>
                    <a:cubicBezTo>
                      <a:pt x="474" y="698"/>
                      <a:pt x="307" y="851"/>
                      <a:pt x="195" y="977"/>
                    </a:cubicBezTo>
                    <a:cubicBezTo>
                      <a:pt x="140" y="1033"/>
                      <a:pt x="84" y="1088"/>
                      <a:pt x="56" y="1130"/>
                    </a:cubicBezTo>
                    <a:lnTo>
                      <a:pt x="0" y="1186"/>
                    </a:lnTo>
                    <a:lnTo>
                      <a:pt x="70" y="1144"/>
                    </a:lnTo>
                    <a:cubicBezTo>
                      <a:pt x="112" y="1116"/>
                      <a:pt x="167" y="1074"/>
                      <a:pt x="237" y="1019"/>
                    </a:cubicBezTo>
                    <a:cubicBezTo>
                      <a:pt x="363" y="921"/>
                      <a:pt x="530" y="768"/>
                      <a:pt x="698" y="628"/>
                    </a:cubicBezTo>
                    <a:cubicBezTo>
                      <a:pt x="865" y="475"/>
                      <a:pt x="1032" y="321"/>
                      <a:pt x="1144" y="196"/>
                    </a:cubicBezTo>
                    <a:lnTo>
                      <a:pt x="1283" y="56"/>
                    </a:lnTo>
                    <a:cubicBezTo>
                      <a:pt x="1304" y="26"/>
                      <a:pt x="1324" y="10"/>
                      <a:pt x="1333" y="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394818" y="4210640"/>
                <a:ext cx="161466" cy="144489"/>
              </a:xfrm>
              <a:custGeom>
                <a:avLst/>
                <a:gdLst/>
                <a:ahLst/>
                <a:cxnLst/>
                <a:rect l="l" t="t" r="r" b="b"/>
                <a:pathLst>
                  <a:path w="1341" h="1200" extrusionOk="0">
                    <a:moveTo>
                      <a:pt x="1340" y="0"/>
                    </a:moveTo>
                    <a:lnTo>
                      <a:pt x="1270" y="56"/>
                    </a:lnTo>
                    <a:cubicBezTo>
                      <a:pt x="1228" y="84"/>
                      <a:pt x="1173" y="126"/>
                      <a:pt x="1103" y="168"/>
                    </a:cubicBezTo>
                    <a:cubicBezTo>
                      <a:pt x="977" y="279"/>
                      <a:pt x="810" y="419"/>
                      <a:pt x="643" y="558"/>
                    </a:cubicBezTo>
                    <a:cubicBezTo>
                      <a:pt x="475" y="712"/>
                      <a:pt x="308" y="865"/>
                      <a:pt x="196" y="991"/>
                    </a:cubicBezTo>
                    <a:cubicBezTo>
                      <a:pt x="140" y="1046"/>
                      <a:pt x="85" y="1102"/>
                      <a:pt x="57" y="1144"/>
                    </a:cubicBezTo>
                    <a:cubicBezTo>
                      <a:pt x="29" y="1172"/>
                      <a:pt x="1" y="1200"/>
                      <a:pt x="1" y="1200"/>
                    </a:cubicBezTo>
                    <a:lnTo>
                      <a:pt x="71" y="1158"/>
                    </a:lnTo>
                    <a:cubicBezTo>
                      <a:pt x="113" y="1116"/>
                      <a:pt x="168" y="1088"/>
                      <a:pt x="238" y="1032"/>
                    </a:cubicBezTo>
                    <a:cubicBezTo>
                      <a:pt x="364" y="935"/>
                      <a:pt x="531" y="781"/>
                      <a:pt x="698" y="642"/>
                    </a:cubicBezTo>
                    <a:cubicBezTo>
                      <a:pt x="866" y="488"/>
                      <a:pt x="1033" y="335"/>
                      <a:pt x="1145" y="209"/>
                    </a:cubicBezTo>
                    <a:cubicBezTo>
                      <a:pt x="1201" y="154"/>
                      <a:pt x="1256" y="98"/>
                      <a:pt x="1284" y="70"/>
                    </a:cubicBezTo>
                    <a:cubicBezTo>
                      <a:pt x="1312" y="28"/>
                      <a:pt x="1340" y="0"/>
                      <a:pt x="13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904398" y="4205583"/>
                <a:ext cx="159781" cy="142803"/>
              </a:xfrm>
              <a:custGeom>
                <a:avLst/>
                <a:gdLst/>
                <a:ahLst/>
                <a:cxnLst/>
                <a:rect l="l" t="t" r="r" b="b"/>
                <a:pathLst>
                  <a:path w="1327" h="1186" extrusionOk="0">
                    <a:moveTo>
                      <a:pt x="1" y="0"/>
                    </a:moveTo>
                    <a:cubicBezTo>
                      <a:pt x="1" y="0"/>
                      <a:pt x="15" y="14"/>
                      <a:pt x="57" y="56"/>
                    </a:cubicBezTo>
                    <a:lnTo>
                      <a:pt x="182" y="196"/>
                    </a:lnTo>
                    <a:cubicBezTo>
                      <a:pt x="308" y="321"/>
                      <a:pt x="461" y="475"/>
                      <a:pt x="629" y="628"/>
                    </a:cubicBezTo>
                    <a:cubicBezTo>
                      <a:pt x="796" y="768"/>
                      <a:pt x="963" y="921"/>
                      <a:pt x="1103" y="1019"/>
                    </a:cubicBezTo>
                    <a:cubicBezTo>
                      <a:pt x="1173" y="1074"/>
                      <a:pt x="1228" y="1116"/>
                      <a:pt x="1270" y="1144"/>
                    </a:cubicBezTo>
                    <a:lnTo>
                      <a:pt x="1326" y="1186"/>
                    </a:lnTo>
                    <a:cubicBezTo>
                      <a:pt x="1326" y="1186"/>
                      <a:pt x="1312" y="1158"/>
                      <a:pt x="1284" y="1130"/>
                    </a:cubicBezTo>
                    <a:cubicBezTo>
                      <a:pt x="1242" y="1088"/>
                      <a:pt x="1201" y="1033"/>
                      <a:pt x="1145" y="977"/>
                    </a:cubicBezTo>
                    <a:cubicBezTo>
                      <a:pt x="1019" y="851"/>
                      <a:pt x="866" y="698"/>
                      <a:pt x="698" y="558"/>
                    </a:cubicBezTo>
                    <a:cubicBezTo>
                      <a:pt x="531" y="405"/>
                      <a:pt x="364" y="265"/>
                      <a:pt x="224" y="168"/>
                    </a:cubicBezTo>
                    <a:cubicBezTo>
                      <a:pt x="154" y="112"/>
                      <a:pt x="99" y="70"/>
                      <a:pt x="57"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228655" y="4210640"/>
                <a:ext cx="159660" cy="144489"/>
              </a:xfrm>
              <a:custGeom>
                <a:avLst/>
                <a:gdLst/>
                <a:ahLst/>
                <a:cxnLst/>
                <a:rect l="l" t="t" r="r" b="b"/>
                <a:pathLst>
                  <a:path w="1326" h="1200" extrusionOk="0">
                    <a:moveTo>
                      <a:pt x="0" y="0"/>
                    </a:moveTo>
                    <a:lnTo>
                      <a:pt x="42" y="70"/>
                    </a:lnTo>
                    <a:cubicBezTo>
                      <a:pt x="84" y="98"/>
                      <a:pt x="126" y="154"/>
                      <a:pt x="181" y="209"/>
                    </a:cubicBezTo>
                    <a:cubicBezTo>
                      <a:pt x="307" y="335"/>
                      <a:pt x="460" y="488"/>
                      <a:pt x="628" y="642"/>
                    </a:cubicBezTo>
                    <a:cubicBezTo>
                      <a:pt x="795" y="781"/>
                      <a:pt x="963" y="935"/>
                      <a:pt x="1102" y="1032"/>
                    </a:cubicBezTo>
                    <a:lnTo>
                      <a:pt x="1255" y="1158"/>
                    </a:lnTo>
                    <a:lnTo>
                      <a:pt x="1325" y="1200"/>
                    </a:lnTo>
                    <a:cubicBezTo>
                      <a:pt x="1325" y="1200"/>
                      <a:pt x="1311" y="1172"/>
                      <a:pt x="1269" y="1144"/>
                    </a:cubicBezTo>
                    <a:lnTo>
                      <a:pt x="1144" y="991"/>
                    </a:lnTo>
                    <a:cubicBezTo>
                      <a:pt x="1018" y="865"/>
                      <a:pt x="865" y="712"/>
                      <a:pt x="697" y="558"/>
                    </a:cubicBezTo>
                    <a:cubicBezTo>
                      <a:pt x="530" y="419"/>
                      <a:pt x="349" y="279"/>
                      <a:pt x="223" y="168"/>
                    </a:cubicBezTo>
                    <a:cubicBezTo>
                      <a:pt x="153" y="126"/>
                      <a:pt x="98" y="84"/>
                      <a:pt x="56" y="56"/>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937992" y="4205583"/>
                <a:ext cx="116073" cy="102587"/>
              </a:xfrm>
              <a:custGeom>
                <a:avLst/>
                <a:gdLst/>
                <a:ahLst/>
                <a:cxnLst/>
                <a:rect l="l" t="t" r="r" b="b"/>
                <a:pathLst>
                  <a:path w="964" h="852" extrusionOk="0">
                    <a:moveTo>
                      <a:pt x="1" y="0"/>
                    </a:moveTo>
                    <a:lnTo>
                      <a:pt x="1" y="0"/>
                    </a:lnTo>
                    <a:cubicBezTo>
                      <a:pt x="43" y="56"/>
                      <a:pt x="85" y="112"/>
                      <a:pt x="140" y="154"/>
                    </a:cubicBezTo>
                    <a:cubicBezTo>
                      <a:pt x="224" y="237"/>
                      <a:pt x="336" y="363"/>
                      <a:pt x="447" y="461"/>
                    </a:cubicBezTo>
                    <a:cubicBezTo>
                      <a:pt x="559" y="558"/>
                      <a:pt x="670" y="656"/>
                      <a:pt x="782" y="740"/>
                    </a:cubicBezTo>
                    <a:cubicBezTo>
                      <a:pt x="894" y="809"/>
                      <a:pt x="963" y="851"/>
                      <a:pt x="963" y="851"/>
                    </a:cubicBezTo>
                    <a:cubicBezTo>
                      <a:pt x="963" y="851"/>
                      <a:pt x="908" y="781"/>
                      <a:pt x="838" y="698"/>
                    </a:cubicBezTo>
                    <a:cubicBezTo>
                      <a:pt x="754" y="600"/>
                      <a:pt x="643" y="489"/>
                      <a:pt x="517" y="391"/>
                    </a:cubicBezTo>
                    <a:cubicBezTo>
                      <a:pt x="392" y="293"/>
                      <a:pt x="280" y="182"/>
                      <a:pt x="168" y="112"/>
                    </a:cubicBezTo>
                    <a:cubicBezTo>
                      <a:pt x="71"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233592" y="4845428"/>
                <a:ext cx="132809" cy="121130"/>
              </a:xfrm>
              <a:custGeom>
                <a:avLst/>
                <a:gdLst/>
                <a:ahLst/>
                <a:cxnLst/>
                <a:rect l="l" t="t" r="r" b="b"/>
                <a:pathLst>
                  <a:path w="1103" h="1006" extrusionOk="0">
                    <a:moveTo>
                      <a:pt x="1" y="1"/>
                    </a:moveTo>
                    <a:lnTo>
                      <a:pt x="43" y="57"/>
                    </a:lnTo>
                    <a:cubicBezTo>
                      <a:pt x="71" y="84"/>
                      <a:pt x="99" y="126"/>
                      <a:pt x="154" y="182"/>
                    </a:cubicBezTo>
                    <a:cubicBezTo>
                      <a:pt x="252" y="280"/>
                      <a:pt x="378" y="419"/>
                      <a:pt x="517" y="545"/>
                    </a:cubicBezTo>
                    <a:cubicBezTo>
                      <a:pt x="656" y="670"/>
                      <a:pt x="796" y="796"/>
                      <a:pt x="908" y="880"/>
                    </a:cubicBezTo>
                    <a:cubicBezTo>
                      <a:pt x="963" y="921"/>
                      <a:pt x="1019" y="949"/>
                      <a:pt x="1047" y="977"/>
                    </a:cubicBezTo>
                    <a:lnTo>
                      <a:pt x="1103" y="1005"/>
                    </a:lnTo>
                    <a:lnTo>
                      <a:pt x="1061" y="963"/>
                    </a:lnTo>
                    <a:cubicBezTo>
                      <a:pt x="1033" y="935"/>
                      <a:pt x="991" y="880"/>
                      <a:pt x="949" y="838"/>
                    </a:cubicBezTo>
                    <a:cubicBezTo>
                      <a:pt x="852" y="726"/>
                      <a:pt x="726" y="601"/>
                      <a:pt x="587" y="475"/>
                    </a:cubicBezTo>
                    <a:cubicBezTo>
                      <a:pt x="447" y="349"/>
                      <a:pt x="294" y="224"/>
                      <a:pt x="182" y="140"/>
                    </a:cubicBezTo>
                    <a:cubicBezTo>
                      <a:pt x="140" y="98"/>
                      <a:pt x="85" y="71"/>
                      <a:pt x="57"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18541" y="3990535"/>
                <a:ext cx="11800" cy="215168"/>
              </a:xfrm>
              <a:custGeom>
                <a:avLst/>
                <a:gdLst/>
                <a:ahLst/>
                <a:cxnLst/>
                <a:rect l="l" t="t" r="r" b="b"/>
                <a:pathLst>
                  <a:path w="98" h="1787" extrusionOk="0">
                    <a:moveTo>
                      <a:pt x="28" y="1"/>
                    </a:moveTo>
                    <a:cubicBezTo>
                      <a:pt x="28" y="1"/>
                      <a:pt x="28" y="29"/>
                      <a:pt x="28" y="71"/>
                    </a:cubicBezTo>
                    <a:cubicBezTo>
                      <a:pt x="28" y="126"/>
                      <a:pt x="14" y="196"/>
                      <a:pt x="14" y="280"/>
                    </a:cubicBezTo>
                    <a:cubicBezTo>
                      <a:pt x="14" y="447"/>
                      <a:pt x="0" y="670"/>
                      <a:pt x="14" y="894"/>
                    </a:cubicBezTo>
                    <a:cubicBezTo>
                      <a:pt x="14" y="1117"/>
                      <a:pt x="28" y="1326"/>
                      <a:pt x="42" y="1507"/>
                    </a:cubicBezTo>
                    <a:cubicBezTo>
                      <a:pt x="56" y="1591"/>
                      <a:pt x="56" y="1661"/>
                      <a:pt x="70" y="1703"/>
                    </a:cubicBezTo>
                    <a:cubicBezTo>
                      <a:pt x="74" y="1717"/>
                      <a:pt x="76" y="1729"/>
                      <a:pt x="78" y="1739"/>
                    </a:cubicBezTo>
                    <a:cubicBezTo>
                      <a:pt x="79" y="1729"/>
                      <a:pt x="81" y="1717"/>
                      <a:pt x="84" y="1703"/>
                    </a:cubicBezTo>
                    <a:cubicBezTo>
                      <a:pt x="84" y="1661"/>
                      <a:pt x="98" y="1591"/>
                      <a:pt x="98" y="1507"/>
                    </a:cubicBezTo>
                    <a:cubicBezTo>
                      <a:pt x="98" y="1340"/>
                      <a:pt x="98" y="1117"/>
                      <a:pt x="98" y="894"/>
                    </a:cubicBezTo>
                    <a:cubicBezTo>
                      <a:pt x="84" y="670"/>
                      <a:pt x="84" y="447"/>
                      <a:pt x="56" y="280"/>
                    </a:cubicBezTo>
                    <a:cubicBezTo>
                      <a:pt x="56" y="196"/>
                      <a:pt x="42" y="126"/>
                      <a:pt x="42" y="71"/>
                    </a:cubicBezTo>
                    <a:cubicBezTo>
                      <a:pt x="28" y="29"/>
                      <a:pt x="28" y="1"/>
                      <a:pt x="28" y="1"/>
                    </a:cubicBezTo>
                    <a:close/>
                    <a:moveTo>
                      <a:pt x="78" y="1739"/>
                    </a:moveTo>
                    <a:cubicBezTo>
                      <a:pt x="76" y="1771"/>
                      <a:pt x="84" y="1786"/>
                      <a:pt x="84" y="1786"/>
                    </a:cubicBezTo>
                    <a:cubicBezTo>
                      <a:pt x="84" y="1786"/>
                      <a:pt x="84" y="1771"/>
                      <a:pt x="78" y="1739"/>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549421" y="4000649"/>
                <a:ext cx="11800" cy="215168"/>
              </a:xfrm>
              <a:custGeom>
                <a:avLst/>
                <a:gdLst/>
                <a:ahLst/>
                <a:cxnLst/>
                <a:rect l="l" t="t" r="r" b="b"/>
                <a:pathLst>
                  <a:path w="98" h="1787" extrusionOk="0">
                    <a:moveTo>
                      <a:pt x="14" y="1"/>
                    </a:moveTo>
                    <a:cubicBezTo>
                      <a:pt x="14" y="1"/>
                      <a:pt x="14" y="29"/>
                      <a:pt x="14" y="84"/>
                    </a:cubicBezTo>
                    <a:cubicBezTo>
                      <a:pt x="14" y="126"/>
                      <a:pt x="0" y="196"/>
                      <a:pt x="0" y="280"/>
                    </a:cubicBezTo>
                    <a:cubicBezTo>
                      <a:pt x="0" y="447"/>
                      <a:pt x="0" y="670"/>
                      <a:pt x="0" y="893"/>
                    </a:cubicBezTo>
                    <a:cubicBezTo>
                      <a:pt x="14" y="1117"/>
                      <a:pt x="14" y="1340"/>
                      <a:pt x="28" y="1507"/>
                    </a:cubicBezTo>
                    <a:cubicBezTo>
                      <a:pt x="42" y="1591"/>
                      <a:pt x="42" y="1660"/>
                      <a:pt x="56" y="1716"/>
                    </a:cubicBezTo>
                    <a:cubicBezTo>
                      <a:pt x="70" y="1758"/>
                      <a:pt x="70" y="1786"/>
                      <a:pt x="70" y="1786"/>
                    </a:cubicBezTo>
                    <a:cubicBezTo>
                      <a:pt x="70" y="1786"/>
                      <a:pt x="70" y="1758"/>
                      <a:pt x="70" y="1716"/>
                    </a:cubicBezTo>
                    <a:cubicBezTo>
                      <a:pt x="70" y="1660"/>
                      <a:pt x="84" y="1591"/>
                      <a:pt x="84" y="1507"/>
                    </a:cubicBezTo>
                    <a:cubicBezTo>
                      <a:pt x="84" y="1340"/>
                      <a:pt x="98" y="1117"/>
                      <a:pt x="84" y="893"/>
                    </a:cubicBezTo>
                    <a:cubicBezTo>
                      <a:pt x="84" y="670"/>
                      <a:pt x="70" y="461"/>
                      <a:pt x="56" y="280"/>
                    </a:cubicBezTo>
                    <a:cubicBezTo>
                      <a:pt x="42" y="196"/>
                      <a:pt x="42" y="126"/>
                      <a:pt x="28" y="84"/>
                    </a:cubicBezTo>
                    <a:cubicBezTo>
                      <a:pt x="14" y="29"/>
                      <a:pt x="14" y="1"/>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97775" y="4487698"/>
                <a:ext cx="161346" cy="142924"/>
              </a:xfrm>
              <a:custGeom>
                <a:avLst/>
                <a:gdLst/>
                <a:ahLst/>
                <a:cxnLst/>
                <a:rect l="l" t="t" r="r" b="b"/>
                <a:pathLst>
                  <a:path w="1340" h="1187" extrusionOk="0">
                    <a:moveTo>
                      <a:pt x="1339" y="1"/>
                    </a:moveTo>
                    <a:lnTo>
                      <a:pt x="1269" y="43"/>
                    </a:lnTo>
                    <a:cubicBezTo>
                      <a:pt x="1228" y="70"/>
                      <a:pt x="1172" y="112"/>
                      <a:pt x="1116" y="168"/>
                    </a:cubicBezTo>
                    <a:cubicBezTo>
                      <a:pt x="977" y="266"/>
                      <a:pt x="809" y="405"/>
                      <a:pt x="642" y="559"/>
                    </a:cubicBezTo>
                    <a:cubicBezTo>
                      <a:pt x="474" y="712"/>
                      <a:pt x="307" y="866"/>
                      <a:pt x="195" y="991"/>
                    </a:cubicBezTo>
                    <a:cubicBezTo>
                      <a:pt x="140" y="1047"/>
                      <a:pt x="84" y="1103"/>
                      <a:pt x="56" y="1131"/>
                    </a:cubicBezTo>
                    <a:lnTo>
                      <a:pt x="0" y="1186"/>
                    </a:lnTo>
                    <a:lnTo>
                      <a:pt x="0" y="1186"/>
                    </a:lnTo>
                    <a:lnTo>
                      <a:pt x="70" y="1144"/>
                    </a:lnTo>
                    <a:cubicBezTo>
                      <a:pt x="112" y="1117"/>
                      <a:pt x="168" y="1075"/>
                      <a:pt x="237" y="1019"/>
                    </a:cubicBezTo>
                    <a:cubicBezTo>
                      <a:pt x="363" y="921"/>
                      <a:pt x="544" y="782"/>
                      <a:pt x="712" y="628"/>
                    </a:cubicBezTo>
                    <a:cubicBezTo>
                      <a:pt x="865" y="489"/>
                      <a:pt x="1032" y="335"/>
                      <a:pt x="1144" y="210"/>
                    </a:cubicBezTo>
                    <a:lnTo>
                      <a:pt x="1283" y="57"/>
                    </a:lnTo>
                    <a:cubicBezTo>
                      <a:pt x="1325" y="29"/>
                      <a:pt x="1339" y="1"/>
                      <a:pt x="133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059001" y="4487698"/>
                <a:ext cx="159660" cy="142924"/>
              </a:xfrm>
              <a:custGeom>
                <a:avLst/>
                <a:gdLst/>
                <a:ahLst/>
                <a:cxnLst/>
                <a:rect l="l" t="t" r="r" b="b"/>
                <a:pathLst>
                  <a:path w="1326" h="1187" extrusionOk="0">
                    <a:moveTo>
                      <a:pt x="0" y="1"/>
                    </a:moveTo>
                    <a:lnTo>
                      <a:pt x="0" y="1"/>
                    </a:lnTo>
                    <a:cubicBezTo>
                      <a:pt x="0" y="1"/>
                      <a:pt x="14" y="29"/>
                      <a:pt x="56" y="57"/>
                    </a:cubicBezTo>
                    <a:lnTo>
                      <a:pt x="182" y="210"/>
                    </a:lnTo>
                    <a:cubicBezTo>
                      <a:pt x="307" y="335"/>
                      <a:pt x="461" y="489"/>
                      <a:pt x="628" y="628"/>
                    </a:cubicBezTo>
                    <a:cubicBezTo>
                      <a:pt x="795" y="782"/>
                      <a:pt x="977" y="921"/>
                      <a:pt x="1102" y="1019"/>
                    </a:cubicBezTo>
                    <a:cubicBezTo>
                      <a:pt x="1172" y="1075"/>
                      <a:pt x="1228" y="1117"/>
                      <a:pt x="1270" y="1144"/>
                    </a:cubicBezTo>
                    <a:lnTo>
                      <a:pt x="1325" y="1186"/>
                    </a:lnTo>
                    <a:lnTo>
                      <a:pt x="1284" y="1131"/>
                    </a:lnTo>
                    <a:cubicBezTo>
                      <a:pt x="1242" y="1103"/>
                      <a:pt x="1200" y="1047"/>
                      <a:pt x="1144" y="991"/>
                    </a:cubicBezTo>
                    <a:cubicBezTo>
                      <a:pt x="1018" y="866"/>
                      <a:pt x="865" y="712"/>
                      <a:pt x="698" y="559"/>
                    </a:cubicBezTo>
                    <a:cubicBezTo>
                      <a:pt x="530" y="419"/>
                      <a:pt x="363" y="266"/>
                      <a:pt x="223" y="168"/>
                    </a:cubicBezTo>
                    <a:lnTo>
                      <a:pt x="70" y="43"/>
                    </a:lnTo>
                    <a:lnTo>
                      <a:pt x="0" y="1"/>
                    </a:lnTo>
                    <a:close/>
                    <a:moveTo>
                      <a:pt x="1325" y="1186"/>
                    </a:moveTo>
                    <a:lnTo>
                      <a:pt x="1325" y="1186"/>
                    </a:lnTo>
                    <a:lnTo>
                      <a:pt x="1325" y="1186"/>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070681" y="4852171"/>
                <a:ext cx="161346" cy="142924"/>
              </a:xfrm>
              <a:custGeom>
                <a:avLst/>
                <a:gdLst/>
                <a:ahLst/>
                <a:cxnLst/>
                <a:rect l="l" t="t" r="r" b="b"/>
                <a:pathLst>
                  <a:path w="1340" h="1187" extrusionOk="0">
                    <a:moveTo>
                      <a:pt x="1340" y="1"/>
                    </a:moveTo>
                    <a:lnTo>
                      <a:pt x="1270" y="42"/>
                    </a:lnTo>
                    <a:cubicBezTo>
                      <a:pt x="1228" y="70"/>
                      <a:pt x="1173" y="112"/>
                      <a:pt x="1103" y="168"/>
                    </a:cubicBezTo>
                    <a:cubicBezTo>
                      <a:pt x="977" y="266"/>
                      <a:pt x="796" y="419"/>
                      <a:pt x="629" y="559"/>
                    </a:cubicBezTo>
                    <a:cubicBezTo>
                      <a:pt x="475" y="712"/>
                      <a:pt x="308" y="865"/>
                      <a:pt x="196" y="991"/>
                    </a:cubicBezTo>
                    <a:lnTo>
                      <a:pt x="57" y="1130"/>
                    </a:lnTo>
                    <a:cubicBezTo>
                      <a:pt x="15" y="1172"/>
                      <a:pt x="1" y="1186"/>
                      <a:pt x="1" y="1186"/>
                    </a:cubicBezTo>
                    <a:lnTo>
                      <a:pt x="71" y="1144"/>
                    </a:lnTo>
                    <a:cubicBezTo>
                      <a:pt x="112" y="1116"/>
                      <a:pt x="168" y="1075"/>
                      <a:pt x="224" y="1033"/>
                    </a:cubicBezTo>
                    <a:cubicBezTo>
                      <a:pt x="364" y="921"/>
                      <a:pt x="531" y="782"/>
                      <a:pt x="698" y="628"/>
                    </a:cubicBezTo>
                    <a:cubicBezTo>
                      <a:pt x="866" y="489"/>
                      <a:pt x="1033" y="335"/>
                      <a:pt x="1145" y="210"/>
                    </a:cubicBezTo>
                    <a:cubicBezTo>
                      <a:pt x="1200" y="154"/>
                      <a:pt x="1242" y="98"/>
                      <a:pt x="1284" y="56"/>
                    </a:cubicBezTo>
                    <a:lnTo>
                      <a:pt x="134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902833" y="4852171"/>
                <a:ext cx="159660" cy="142924"/>
              </a:xfrm>
              <a:custGeom>
                <a:avLst/>
                <a:gdLst/>
                <a:ahLst/>
                <a:cxnLst/>
                <a:rect l="l" t="t" r="r" b="b"/>
                <a:pathLst>
                  <a:path w="1326" h="1187" extrusionOk="0">
                    <a:moveTo>
                      <a:pt x="0" y="1"/>
                    </a:moveTo>
                    <a:cubicBezTo>
                      <a:pt x="0" y="1"/>
                      <a:pt x="14" y="28"/>
                      <a:pt x="56" y="56"/>
                    </a:cubicBezTo>
                    <a:cubicBezTo>
                      <a:pt x="84" y="98"/>
                      <a:pt x="126" y="154"/>
                      <a:pt x="181" y="210"/>
                    </a:cubicBezTo>
                    <a:cubicBezTo>
                      <a:pt x="307" y="335"/>
                      <a:pt x="460" y="489"/>
                      <a:pt x="628" y="628"/>
                    </a:cubicBezTo>
                    <a:cubicBezTo>
                      <a:pt x="795" y="782"/>
                      <a:pt x="976" y="921"/>
                      <a:pt x="1102" y="1033"/>
                    </a:cubicBezTo>
                    <a:cubicBezTo>
                      <a:pt x="1172" y="1075"/>
                      <a:pt x="1227" y="1116"/>
                      <a:pt x="1269" y="1144"/>
                    </a:cubicBezTo>
                    <a:lnTo>
                      <a:pt x="1325" y="1186"/>
                    </a:lnTo>
                    <a:cubicBezTo>
                      <a:pt x="1325" y="1186"/>
                      <a:pt x="1311" y="1172"/>
                      <a:pt x="1283" y="1130"/>
                    </a:cubicBezTo>
                    <a:cubicBezTo>
                      <a:pt x="1241" y="1102"/>
                      <a:pt x="1200" y="1047"/>
                      <a:pt x="1144" y="991"/>
                    </a:cubicBezTo>
                    <a:cubicBezTo>
                      <a:pt x="1032" y="865"/>
                      <a:pt x="865" y="712"/>
                      <a:pt x="697" y="559"/>
                    </a:cubicBezTo>
                    <a:cubicBezTo>
                      <a:pt x="530" y="419"/>
                      <a:pt x="363" y="266"/>
                      <a:pt x="223" y="168"/>
                    </a:cubicBezTo>
                    <a:cubicBezTo>
                      <a:pt x="153" y="112"/>
                      <a:pt x="98" y="70"/>
                      <a:pt x="70" y="42"/>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894404" y="4630501"/>
                <a:ext cx="11800" cy="215048"/>
              </a:xfrm>
              <a:custGeom>
                <a:avLst/>
                <a:gdLst/>
                <a:ahLst/>
                <a:cxnLst/>
                <a:rect l="l" t="t" r="r" b="b"/>
                <a:pathLst>
                  <a:path w="98" h="1786" extrusionOk="0">
                    <a:moveTo>
                      <a:pt x="14" y="0"/>
                    </a:moveTo>
                    <a:cubicBezTo>
                      <a:pt x="14" y="0"/>
                      <a:pt x="14" y="28"/>
                      <a:pt x="14" y="84"/>
                    </a:cubicBezTo>
                    <a:cubicBezTo>
                      <a:pt x="14" y="126"/>
                      <a:pt x="0" y="196"/>
                      <a:pt x="0" y="279"/>
                    </a:cubicBezTo>
                    <a:cubicBezTo>
                      <a:pt x="0" y="447"/>
                      <a:pt x="0" y="670"/>
                      <a:pt x="0" y="893"/>
                    </a:cubicBezTo>
                    <a:cubicBezTo>
                      <a:pt x="0" y="1116"/>
                      <a:pt x="14" y="1339"/>
                      <a:pt x="28" y="1507"/>
                    </a:cubicBezTo>
                    <a:cubicBezTo>
                      <a:pt x="42" y="1590"/>
                      <a:pt x="42" y="1660"/>
                      <a:pt x="56" y="1716"/>
                    </a:cubicBezTo>
                    <a:cubicBezTo>
                      <a:pt x="70" y="1660"/>
                      <a:pt x="84" y="1590"/>
                      <a:pt x="84" y="1507"/>
                    </a:cubicBezTo>
                    <a:cubicBezTo>
                      <a:pt x="84" y="1339"/>
                      <a:pt x="98" y="1116"/>
                      <a:pt x="84" y="893"/>
                    </a:cubicBezTo>
                    <a:cubicBezTo>
                      <a:pt x="84" y="670"/>
                      <a:pt x="70" y="461"/>
                      <a:pt x="56" y="279"/>
                    </a:cubicBezTo>
                    <a:cubicBezTo>
                      <a:pt x="42" y="196"/>
                      <a:pt x="42" y="126"/>
                      <a:pt x="28" y="84"/>
                    </a:cubicBezTo>
                    <a:cubicBezTo>
                      <a:pt x="14" y="28"/>
                      <a:pt x="14" y="0"/>
                      <a:pt x="14" y="0"/>
                    </a:cubicBezTo>
                    <a:close/>
                    <a:moveTo>
                      <a:pt x="56" y="1716"/>
                    </a:moveTo>
                    <a:cubicBezTo>
                      <a:pt x="56" y="1758"/>
                      <a:pt x="70" y="1786"/>
                      <a:pt x="70" y="1786"/>
                    </a:cubicBezTo>
                    <a:cubicBezTo>
                      <a:pt x="70" y="1786"/>
                      <a:pt x="70" y="1758"/>
                      <a:pt x="56" y="171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225284" y="4642180"/>
                <a:ext cx="10114" cy="215168"/>
              </a:xfrm>
              <a:custGeom>
                <a:avLst/>
                <a:gdLst/>
                <a:ahLst/>
                <a:cxnLst/>
                <a:rect l="l" t="t" r="r" b="b"/>
                <a:pathLst>
                  <a:path w="84" h="1787" extrusionOk="0">
                    <a:moveTo>
                      <a:pt x="14" y="1"/>
                    </a:moveTo>
                    <a:cubicBezTo>
                      <a:pt x="14" y="1"/>
                      <a:pt x="14" y="29"/>
                      <a:pt x="14" y="71"/>
                    </a:cubicBezTo>
                    <a:cubicBezTo>
                      <a:pt x="14" y="127"/>
                      <a:pt x="0" y="196"/>
                      <a:pt x="0" y="280"/>
                    </a:cubicBezTo>
                    <a:cubicBezTo>
                      <a:pt x="0" y="447"/>
                      <a:pt x="0" y="671"/>
                      <a:pt x="0" y="894"/>
                    </a:cubicBezTo>
                    <a:cubicBezTo>
                      <a:pt x="0" y="1117"/>
                      <a:pt x="14" y="1326"/>
                      <a:pt x="28" y="1507"/>
                    </a:cubicBezTo>
                    <a:cubicBezTo>
                      <a:pt x="42" y="1591"/>
                      <a:pt x="42" y="1661"/>
                      <a:pt x="56" y="1703"/>
                    </a:cubicBezTo>
                    <a:cubicBezTo>
                      <a:pt x="56" y="1661"/>
                      <a:pt x="70" y="1591"/>
                      <a:pt x="70" y="1507"/>
                    </a:cubicBezTo>
                    <a:cubicBezTo>
                      <a:pt x="84" y="1340"/>
                      <a:pt x="84" y="1117"/>
                      <a:pt x="84" y="894"/>
                    </a:cubicBezTo>
                    <a:cubicBezTo>
                      <a:pt x="70" y="671"/>
                      <a:pt x="70" y="447"/>
                      <a:pt x="42" y="280"/>
                    </a:cubicBezTo>
                    <a:cubicBezTo>
                      <a:pt x="42" y="196"/>
                      <a:pt x="42" y="127"/>
                      <a:pt x="28" y="71"/>
                    </a:cubicBezTo>
                    <a:cubicBezTo>
                      <a:pt x="14" y="29"/>
                      <a:pt x="14" y="1"/>
                      <a:pt x="14" y="1"/>
                    </a:cubicBezTo>
                    <a:close/>
                    <a:moveTo>
                      <a:pt x="56" y="1703"/>
                    </a:moveTo>
                    <a:cubicBezTo>
                      <a:pt x="56" y="1759"/>
                      <a:pt x="70" y="1786"/>
                      <a:pt x="70" y="1786"/>
                    </a:cubicBezTo>
                    <a:cubicBezTo>
                      <a:pt x="70" y="1786"/>
                      <a:pt x="70" y="1759"/>
                      <a:pt x="56" y="1703"/>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201684" y="4029186"/>
                <a:ext cx="11920" cy="137867"/>
              </a:xfrm>
              <a:custGeom>
                <a:avLst/>
                <a:gdLst/>
                <a:ahLst/>
                <a:cxnLst/>
                <a:rect l="l" t="t" r="r" b="b"/>
                <a:pathLst>
                  <a:path w="99" h="1145" extrusionOk="0">
                    <a:moveTo>
                      <a:pt x="43" y="1"/>
                    </a:moveTo>
                    <a:cubicBezTo>
                      <a:pt x="43" y="1"/>
                      <a:pt x="29" y="70"/>
                      <a:pt x="15" y="182"/>
                    </a:cubicBezTo>
                    <a:cubicBezTo>
                      <a:pt x="1" y="308"/>
                      <a:pt x="1" y="447"/>
                      <a:pt x="1" y="573"/>
                    </a:cubicBezTo>
                    <a:cubicBezTo>
                      <a:pt x="1" y="726"/>
                      <a:pt x="15" y="866"/>
                      <a:pt x="29" y="977"/>
                    </a:cubicBezTo>
                    <a:cubicBezTo>
                      <a:pt x="29" y="1033"/>
                      <a:pt x="43" y="1089"/>
                      <a:pt x="57" y="1145"/>
                    </a:cubicBezTo>
                    <a:cubicBezTo>
                      <a:pt x="57" y="1145"/>
                      <a:pt x="71" y="1075"/>
                      <a:pt x="85" y="977"/>
                    </a:cubicBezTo>
                    <a:cubicBezTo>
                      <a:pt x="99" y="838"/>
                      <a:pt x="99" y="712"/>
                      <a:pt x="99" y="573"/>
                    </a:cubicBezTo>
                    <a:cubicBezTo>
                      <a:pt x="99" y="447"/>
                      <a:pt x="85" y="308"/>
                      <a:pt x="71" y="182"/>
                    </a:cubicBezTo>
                    <a:cubicBezTo>
                      <a:pt x="57" y="112"/>
                      <a:pt x="57" y="57"/>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059001" y="3696620"/>
                <a:ext cx="11800" cy="137867"/>
              </a:xfrm>
              <a:custGeom>
                <a:avLst/>
                <a:gdLst/>
                <a:ahLst/>
                <a:cxnLst/>
                <a:rect l="l" t="t" r="r" b="b"/>
                <a:pathLst>
                  <a:path w="98" h="1145" extrusionOk="0">
                    <a:moveTo>
                      <a:pt x="42" y="1"/>
                    </a:moveTo>
                    <a:cubicBezTo>
                      <a:pt x="28" y="57"/>
                      <a:pt x="14" y="113"/>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47"/>
                      <a:pt x="84" y="308"/>
                      <a:pt x="70" y="182"/>
                    </a:cubicBezTo>
                    <a:cubicBezTo>
                      <a:pt x="56" y="71"/>
                      <a:pt x="42" y="1"/>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366281" y="4355009"/>
                <a:ext cx="20349" cy="611550"/>
              </a:xfrm>
              <a:custGeom>
                <a:avLst/>
                <a:gdLst/>
                <a:ahLst/>
                <a:cxnLst/>
                <a:rect l="l" t="t" r="r" b="b"/>
                <a:pathLst>
                  <a:path w="169" h="5079" extrusionOk="0">
                    <a:moveTo>
                      <a:pt x="168" y="1"/>
                    </a:moveTo>
                    <a:cubicBezTo>
                      <a:pt x="168" y="1"/>
                      <a:pt x="154" y="71"/>
                      <a:pt x="154" y="210"/>
                    </a:cubicBezTo>
                    <a:cubicBezTo>
                      <a:pt x="140" y="349"/>
                      <a:pt x="126" y="545"/>
                      <a:pt x="112" y="796"/>
                    </a:cubicBezTo>
                    <a:cubicBezTo>
                      <a:pt x="98" y="1033"/>
                      <a:pt x="85" y="1312"/>
                      <a:pt x="71" y="1605"/>
                    </a:cubicBezTo>
                    <a:cubicBezTo>
                      <a:pt x="57" y="1898"/>
                      <a:pt x="43" y="2219"/>
                      <a:pt x="29" y="2539"/>
                    </a:cubicBezTo>
                    <a:cubicBezTo>
                      <a:pt x="29" y="2860"/>
                      <a:pt x="29" y="3181"/>
                      <a:pt x="15" y="3474"/>
                    </a:cubicBezTo>
                    <a:cubicBezTo>
                      <a:pt x="1" y="3767"/>
                      <a:pt x="1" y="4046"/>
                      <a:pt x="1" y="4283"/>
                    </a:cubicBezTo>
                    <a:lnTo>
                      <a:pt x="1" y="4869"/>
                    </a:lnTo>
                    <a:lnTo>
                      <a:pt x="1" y="5078"/>
                    </a:lnTo>
                    <a:cubicBezTo>
                      <a:pt x="1" y="5078"/>
                      <a:pt x="1" y="5008"/>
                      <a:pt x="15" y="4869"/>
                    </a:cubicBezTo>
                    <a:cubicBezTo>
                      <a:pt x="29" y="4729"/>
                      <a:pt x="43" y="4534"/>
                      <a:pt x="57" y="4297"/>
                    </a:cubicBezTo>
                    <a:cubicBezTo>
                      <a:pt x="71" y="4046"/>
                      <a:pt x="85" y="3781"/>
                      <a:pt x="98" y="3474"/>
                    </a:cubicBezTo>
                    <a:cubicBezTo>
                      <a:pt x="112" y="3181"/>
                      <a:pt x="126" y="2860"/>
                      <a:pt x="126" y="2539"/>
                    </a:cubicBezTo>
                    <a:cubicBezTo>
                      <a:pt x="140" y="2233"/>
                      <a:pt x="140" y="1898"/>
                      <a:pt x="154" y="1605"/>
                    </a:cubicBezTo>
                    <a:cubicBezTo>
                      <a:pt x="168" y="1312"/>
                      <a:pt x="168" y="1033"/>
                      <a:pt x="168" y="796"/>
                    </a:cubicBezTo>
                    <a:lnTo>
                      <a:pt x="168" y="224"/>
                    </a:lnTo>
                    <a:lnTo>
                      <a:pt x="16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053944" y="4349951"/>
                <a:ext cx="13486" cy="137867"/>
              </a:xfrm>
              <a:custGeom>
                <a:avLst/>
                <a:gdLst/>
                <a:ahLst/>
                <a:cxnLst/>
                <a:rect l="l" t="t" r="r" b="b"/>
                <a:pathLst>
                  <a:path w="112" h="1145" extrusionOk="0">
                    <a:moveTo>
                      <a:pt x="56" y="1"/>
                    </a:moveTo>
                    <a:cubicBezTo>
                      <a:pt x="42" y="57"/>
                      <a:pt x="28" y="113"/>
                      <a:pt x="28" y="168"/>
                    </a:cubicBezTo>
                    <a:cubicBezTo>
                      <a:pt x="0" y="433"/>
                      <a:pt x="14" y="698"/>
                      <a:pt x="42" y="963"/>
                    </a:cubicBezTo>
                    <a:cubicBezTo>
                      <a:pt x="56" y="1033"/>
                      <a:pt x="70" y="1089"/>
                      <a:pt x="70" y="1145"/>
                    </a:cubicBezTo>
                    <a:cubicBezTo>
                      <a:pt x="84" y="1089"/>
                      <a:pt x="98" y="1033"/>
                      <a:pt x="98" y="963"/>
                    </a:cubicBezTo>
                    <a:cubicBezTo>
                      <a:pt x="112" y="838"/>
                      <a:pt x="112" y="698"/>
                      <a:pt x="112" y="573"/>
                    </a:cubicBezTo>
                    <a:cubicBezTo>
                      <a:pt x="112" y="419"/>
                      <a:pt x="98" y="280"/>
                      <a:pt x="84" y="168"/>
                    </a:cubicBezTo>
                    <a:cubicBezTo>
                      <a:pt x="84" y="113"/>
                      <a:pt x="70" y="57"/>
                      <a:pt x="5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803737" y="4203897"/>
                <a:ext cx="95844" cy="100901"/>
              </a:xfrm>
              <a:custGeom>
                <a:avLst/>
                <a:gdLst/>
                <a:ahLst/>
                <a:cxnLst/>
                <a:rect l="l" t="t" r="r" b="b"/>
                <a:pathLst>
                  <a:path w="796" h="838" extrusionOk="0">
                    <a:moveTo>
                      <a:pt x="795" y="0"/>
                    </a:moveTo>
                    <a:cubicBezTo>
                      <a:pt x="795" y="0"/>
                      <a:pt x="739" y="42"/>
                      <a:pt x="656" y="112"/>
                    </a:cubicBezTo>
                    <a:cubicBezTo>
                      <a:pt x="558" y="196"/>
                      <a:pt x="460" y="279"/>
                      <a:pt x="363" y="377"/>
                    </a:cubicBezTo>
                    <a:cubicBezTo>
                      <a:pt x="265" y="475"/>
                      <a:pt x="181" y="572"/>
                      <a:pt x="98" y="684"/>
                    </a:cubicBezTo>
                    <a:cubicBezTo>
                      <a:pt x="70" y="726"/>
                      <a:pt x="28" y="782"/>
                      <a:pt x="0" y="837"/>
                    </a:cubicBezTo>
                    <a:cubicBezTo>
                      <a:pt x="0" y="837"/>
                      <a:pt x="56" y="795"/>
                      <a:pt x="140" y="726"/>
                    </a:cubicBezTo>
                    <a:cubicBezTo>
                      <a:pt x="251" y="642"/>
                      <a:pt x="349" y="544"/>
                      <a:pt x="432" y="447"/>
                    </a:cubicBezTo>
                    <a:cubicBezTo>
                      <a:pt x="530" y="349"/>
                      <a:pt x="614" y="251"/>
                      <a:pt x="697" y="140"/>
                    </a:cubicBezTo>
                    <a:cubicBezTo>
                      <a:pt x="739" y="98"/>
                      <a:pt x="767" y="42"/>
                      <a:pt x="79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899461" y="3990535"/>
                <a:ext cx="13486" cy="215168"/>
              </a:xfrm>
              <a:custGeom>
                <a:avLst/>
                <a:gdLst/>
                <a:ahLst/>
                <a:cxnLst/>
                <a:rect l="l" t="t" r="r" b="b"/>
                <a:pathLst>
                  <a:path w="112" h="1787" extrusionOk="0">
                    <a:moveTo>
                      <a:pt x="42" y="1"/>
                    </a:moveTo>
                    <a:cubicBezTo>
                      <a:pt x="42" y="1"/>
                      <a:pt x="42" y="29"/>
                      <a:pt x="28" y="71"/>
                    </a:cubicBezTo>
                    <a:cubicBezTo>
                      <a:pt x="28" y="126"/>
                      <a:pt x="14" y="196"/>
                      <a:pt x="14" y="280"/>
                    </a:cubicBezTo>
                    <a:cubicBezTo>
                      <a:pt x="14" y="447"/>
                      <a:pt x="0" y="670"/>
                      <a:pt x="14" y="894"/>
                    </a:cubicBezTo>
                    <a:cubicBezTo>
                      <a:pt x="14" y="1117"/>
                      <a:pt x="28" y="1326"/>
                      <a:pt x="42" y="1507"/>
                    </a:cubicBezTo>
                    <a:cubicBezTo>
                      <a:pt x="42" y="1591"/>
                      <a:pt x="56" y="1661"/>
                      <a:pt x="70" y="1703"/>
                    </a:cubicBezTo>
                    <a:cubicBezTo>
                      <a:pt x="70" y="1758"/>
                      <a:pt x="70" y="1786"/>
                      <a:pt x="70" y="1786"/>
                    </a:cubicBezTo>
                    <a:cubicBezTo>
                      <a:pt x="70" y="1786"/>
                      <a:pt x="84" y="1758"/>
                      <a:pt x="84" y="1703"/>
                    </a:cubicBezTo>
                    <a:cubicBezTo>
                      <a:pt x="84" y="1661"/>
                      <a:pt x="98" y="1591"/>
                      <a:pt x="98" y="1507"/>
                    </a:cubicBezTo>
                    <a:cubicBezTo>
                      <a:pt x="112" y="1340"/>
                      <a:pt x="112" y="1117"/>
                      <a:pt x="112" y="894"/>
                    </a:cubicBezTo>
                    <a:cubicBezTo>
                      <a:pt x="98" y="670"/>
                      <a:pt x="84" y="447"/>
                      <a:pt x="70" y="280"/>
                    </a:cubicBezTo>
                    <a:cubicBezTo>
                      <a:pt x="70" y="196"/>
                      <a:pt x="56" y="126"/>
                      <a:pt x="56" y="71"/>
                    </a:cubicBezTo>
                    <a:cubicBezTo>
                      <a:pt x="42" y="29"/>
                      <a:pt x="42" y="1"/>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27751" y="4939467"/>
                <a:ext cx="67187" cy="56110"/>
              </a:xfrm>
              <a:custGeom>
                <a:avLst/>
                <a:gdLst/>
                <a:ahLst/>
                <a:cxnLst/>
                <a:rect l="l" t="t" r="r" b="b"/>
                <a:pathLst>
                  <a:path w="558" h="466" extrusionOk="0">
                    <a:moveTo>
                      <a:pt x="321" y="1"/>
                    </a:moveTo>
                    <a:cubicBezTo>
                      <a:pt x="112" y="1"/>
                      <a:pt x="0" y="252"/>
                      <a:pt x="153" y="391"/>
                    </a:cubicBezTo>
                    <a:cubicBezTo>
                      <a:pt x="200" y="443"/>
                      <a:pt x="260" y="466"/>
                      <a:pt x="320" y="466"/>
                    </a:cubicBezTo>
                    <a:cubicBezTo>
                      <a:pt x="440" y="466"/>
                      <a:pt x="558" y="373"/>
                      <a:pt x="558" y="224"/>
                    </a:cubicBezTo>
                    <a:cubicBezTo>
                      <a:pt x="558" y="99"/>
                      <a:pt x="446" y="1"/>
                      <a:pt x="32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025407" y="3666398"/>
                <a:ext cx="65622" cy="57434"/>
              </a:xfrm>
              <a:custGeom>
                <a:avLst/>
                <a:gdLst/>
                <a:ahLst/>
                <a:cxnLst/>
                <a:rect l="l" t="t" r="r" b="b"/>
                <a:pathLst>
                  <a:path w="545" h="477" extrusionOk="0">
                    <a:moveTo>
                      <a:pt x="307" y="1"/>
                    </a:moveTo>
                    <a:cubicBezTo>
                      <a:pt x="98" y="1"/>
                      <a:pt x="0" y="252"/>
                      <a:pt x="154" y="405"/>
                    </a:cubicBezTo>
                    <a:cubicBezTo>
                      <a:pt x="199" y="455"/>
                      <a:pt x="255" y="477"/>
                      <a:pt x="311" y="477"/>
                    </a:cubicBezTo>
                    <a:cubicBezTo>
                      <a:pt x="429" y="477"/>
                      <a:pt x="544" y="380"/>
                      <a:pt x="544" y="238"/>
                    </a:cubicBezTo>
                    <a:cubicBezTo>
                      <a:pt x="544" y="112"/>
                      <a:pt x="447" y="1"/>
                      <a:pt x="30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65086" y="4276142"/>
                <a:ext cx="67308" cy="56592"/>
              </a:xfrm>
              <a:custGeom>
                <a:avLst/>
                <a:gdLst/>
                <a:ahLst/>
                <a:cxnLst/>
                <a:rect l="l" t="t" r="r" b="b"/>
                <a:pathLst>
                  <a:path w="559" h="470" extrusionOk="0">
                    <a:moveTo>
                      <a:pt x="321" y="0"/>
                    </a:moveTo>
                    <a:cubicBezTo>
                      <a:pt x="112" y="0"/>
                      <a:pt x="0" y="251"/>
                      <a:pt x="154" y="405"/>
                    </a:cubicBezTo>
                    <a:cubicBezTo>
                      <a:pt x="199" y="450"/>
                      <a:pt x="256" y="470"/>
                      <a:pt x="314" y="470"/>
                    </a:cubicBezTo>
                    <a:cubicBezTo>
                      <a:pt x="436" y="470"/>
                      <a:pt x="558" y="379"/>
                      <a:pt x="558" y="237"/>
                    </a:cubicBezTo>
                    <a:cubicBezTo>
                      <a:pt x="558" y="98"/>
                      <a:pt x="447" y="0"/>
                      <a:pt x="32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p:nvPr/>
          </p:nvSpPr>
          <p:spPr>
            <a:xfrm>
              <a:off x="720431" y="1981523"/>
              <a:ext cx="179768" cy="115952"/>
            </a:xfrm>
            <a:custGeom>
              <a:avLst/>
              <a:gdLst/>
              <a:ahLst/>
              <a:cxnLst/>
              <a:rect l="l" t="t" r="r" b="b"/>
              <a:pathLst>
                <a:path w="1493" h="963" extrusionOk="0">
                  <a:moveTo>
                    <a:pt x="0" y="0"/>
                  </a:moveTo>
                  <a:lnTo>
                    <a:pt x="70" y="56"/>
                  </a:lnTo>
                  <a:cubicBezTo>
                    <a:pt x="98" y="84"/>
                    <a:pt x="154" y="126"/>
                    <a:pt x="223" y="182"/>
                  </a:cubicBezTo>
                  <a:cubicBezTo>
                    <a:pt x="363" y="279"/>
                    <a:pt x="544" y="405"/>
                    <a:pt x="726" y="530"/>
                  </a:cubicBezTo>
                  <a:cubicBezTo>
                    <a:pt x="907" y="656"/>
                    <a:pt x="1102" y="768"/>
                    <a:pt x="1256" y="837"/>
                  </a:cubicBezTo>
                  <a:cubicBezTo>
                    <a:pt x="1311" y="879"/>
                    <a:pt x="1381" y="907"/>
                    <a:pt x="1423" y="935"/>
                  </a:cubicBezTo>
                  <a:cubicBezTo>
                    <a:pt x="1465" y="963"/>
                    <a:pt x="1493" y="963"/>
                    <a:pt x="1493" y="963"/>
                  </a:cubicBezTo>
                  <a:cubicBezTo>
                    <a:pt x="1493" y="963"/>
                    <a:pt x="1479" y="949"/>
                    <a:pt x="1437" y="921"/>
                  </a:cubicBezTo>
                  <a:lnTo>
                    <a:pt x="1270" y="795"/>
                  </a:lnTo>
                  <a:cubicBezTo>
                    <a:pt x="1144" y="698"/>
                    <a:pt x="949" y="558"/>
                    <a:pt x="767" y="447"/>
                  </a:cubicBezTo>
                  <a:cubicBezTo>
                    <a:pt x="600" y="321"/>
                    <a:pt x="391" y="210"/>
                    <a:pt x="251" y="140"/>
                  </a:cubicBezTo>
                  <a:cubicBezTo>
                    <a:pt x="182" y="98"/>
                    <a:pt x="112" y="56"/>
                    <a:pt x="70"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76352" y="2340940"/>
              <a:ext cx="124381" cy="102587"/>
            </a:xfrm>
            <a:custGeom>
              <a:avLst/>
              <a:gdLst/>
              <a:ahLst/>
              <a:cxnLst/>
              <a:rect l="l" t="t" r="r" b="b"/>
              <a:pathLst>
                <a:path w="1033" h="852" extrusionOk="0">
                  <a:moveTo>
                    <a:pt x="0" y="0"/>
                  </a:moveTo>
                  <a:cubicBezTo>
                    <a:pt x="42" y="56"/>
                    <a:pt x="84" y="112"/>
                    <a:pt x="140" y="168"/>
                  </a:cubicBezTo>
                  <a:cubicBezTo>
                    <a:pt x="237" y="251"/>
                    <a:pt x="363" y="377"/>
                    <a:pt x="488" y="475"/>
                  </a:cubicBezTo>
                  <a:cubicBezTo>
                    <a:pt x="614" y="572"/>
                    <a:pt x="767" y="670"/>
                    <a:pt x="865" y="740"/>
                  </a:cubicBezTo>
                  <a:cubicBezTo>
                    <a:pt x="963" y="809"/>
                    <a:pt x="1032" y="851"/>
                    <a:pt x="1032" y="851"/>
                  </a:cubicBezTo>
                  <a:cubicBezTo>
                    <a:pt x="991" y="795"/>
                    <a:pt x="949" y="754"/>
                    <a:pt x="893" y="698"/>
                  </a:cubicBezTo>
                  <a:cubicBezTo>
                    <a:pt x="781" y="586"/>
                    <a:pt x="670" y="489"/>
                    <a:pt x="544" y="391"/>
                  </a:cubicBezTo>
                  <a:cubicBezTo>
                    <a:pt x="405" y="293"/>
                    <a:pt x="265" y="182"/>
                    <a:pt x="168"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256124" y="2377905"/>
              <a:ext cx="124381" cy="102587"/>
            </a:xfrm>
            <a:custGeom>
              <a:avLst/>
              <a:gdLst/>
              <a:ahLst/>
              <a:cxnLst/>
              <a:rect l="l" t="t" r="r" b="b"/>
              <a:pathLst>
                <a:path w="1033" h="852" extrusionOk="0">
                  <a:moveTo>
                    <a:pt x="1" y="0"/>
                  </a:moveTo>
                  <a:lnTo>
                    <a:pt x="1" y="0"/>
                  </a:lnTo>
                  <a:cubicBezTo>
                    <a:pt x="1" y="0"/>
                    <a:pt x="57" y="70"/>
                    <a:pt x="140" y="154"/>
                  </a:cubicBezTo>
                  <a:cubicBezTo>
                    <a:pt x="238" y="251"/>
                    <a:pt x="363" y="363"/>
                    <a:pt x="489" y="461"/>
                  </a:cubicBezTo>
                  <a:cubicBezTo>
                    <a:pt x="628" y="558"/>
                    <a:pt x="768" y="670"/>
                    <a:pt x="866" y="740"/>
                  </a:cubicBezTo>
                  <a:cubicBezTo>
                    <a:pt x="963" y="809"/>
                    <a:pt x="1033" y="851"/>
                    <a:pt x="1033" y="851"/>
                  </a:cubicBezTo>
                  <a:cubicBezTo>
                    <a:pt x="1033" y="851"/>
                    <a:pt x="991" y="781"/>
                    <a:pt x="894" y="698"/>
                  </a:cubicBezTo>
                  <a:cubicBezTo>
                    <a:pt x="796" y="600"/>
                    <a:pt x="670" y="488"/>
                    <a:pt x="545" y="391"/>
                  </a:cubicBezTo>
                  <a:cubicBezTo>
                    <a:pt x="419" y="293"/>
                    <a:pt x="266" y="182"/>
                    <a:pt x="168" y="112"/>
                  </a:cubicBezTo>
                  <a:cubicBezTo>
                    <a:pt x="71"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11098" y="2364419"/>
              <a:ext cx="102587" cy="126067"/>
            </a:xfrm>
            <a:custGeom>
              <a:avLst/>
              <a:gdLst/>
              <a:ahLst/>
              <a:cxnLst/>
              <a:rect l="l" t="t" r="r" b="b"/>
              <a:pathLst>
                <a:path w="852" h="1047" extrusionOk="0">
                  <a:moveTo>
                    <a:pt x="851" y="1"/>
                  </a:moveTo>
                  <a:cubicBezTo>
                    <a:pt x="795" y="43"/>
                    <a:pt x="740" y="98"/>
                    <a:pt x="698" y="140"/>
                  </a:cubicBezTo>
                  <a:cubicBezTo>
                    <a:pt x="600" y="238"/>
                    <a:pt x="489" y="363"/>
                    <a:pt x="391" y="489"/>
                  </a:cubicBezTo>
                  <a:cubicBezTo>
                    <a:pt x="279" y="628"/>
                    <a:pt x="182" y="768"/>
                    <a:pt x="112" y="865"/>
                  </a:cubicBezTo>
                  <a:cubicBezTo>
                    <a:pt x="42" y="963"/>
                    <a:pt x="0" y="1047"/>
                    <a:pt x="0" y="1047"/>
                  </a:cubicBezTo>
                  <a:cubicBezTo>
                    <a:pt x="0" y="1047"/>
                    <a:pt x="70" y="991"/>
                    <a:pt x="154" y="893"/>
                  </a:cubicBezTo>
                  <a:cubicBezTo>
                    <a:pt x="265" y="782"/>
                    <a:pt x="363" y="670"/>
                    <a:pt x="461" y="545"/>
                  </a:cubicBezTo>
                  <a:cubicBezTo>
                    <a:pt x="558" y="419"/>
                    <a:pt x="670" y="280"/>
                    <a:pt x="740" y="168"/>
                  </a:cubicBezTo>
                  <a:cubicBezTo>
                    <a:pt x="809" y="70"/>
                    <a:pt x="851" y="1"/>
                    <a:pt x="8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74133" y="2344311"/>
              <a:ext cx="102587" cy="124381"/>
            </a:xfrm>
            <a:custGeom>
              <a:avLst/>
              <a:gdLst/>
              <a:ahLst/>
              <a:cxnLst/>
              <a:rect l="l" t="t" r="r" b="b"/>
              <a:pathLst>
                <a:path w="852" h="1033" extrusionOk="0">
                  <a:moveTo>
                    <a:pt x="851" y="0"/>
                  </a:moveTo>
                  <a:lnTo>
                    <a:pt x="851" y="0"/>
                  </a:lnTo>
                  <a:cubicBezTo>
                    <a:pt x="796" y="42"/>
                    <a:pt x="754" y="98"/>
                    <a:pt x="698" y="140"/>
                  </a:cubicBezTo>
                  <a:cubicBezTo>
                    <a:pt x="614" y="237"/>
                    <a:pt x="489" y="363"/>
                    <a:pt x="391" y="489"/>
                  </a:cubicBezTo>
                  <a:cubicBezTo>
                    <a:pt x="293" y="628"/>
                    <a:pt x="182" y="767"/>
                    <a:pt x="112" y="865"/>
                  </a:cubicBezTo>
                  <a:cubicBezTo>
                    <a:pt x="42" y="963"/>
                    <a:pt x="1" y="1032"/>
                    <a:pt x="1" y="1032"/>
                  </a:cubicBezTo>
                  <a:cubicBezTo>
                    <a:pt x="56" y="991"/>
                    <a:pt x="112" y="949"/>
                    <a:pt x="168" y="893"/>
                  </a:cubicBezTo>
                  <a:cubicBezTo>
                    <a:pt x="252" y="795"/>
                    <a:pt x="363" y="670"/>
                    <a:pt x="475" y="544"/>
                  </a:cubicBezTo>
                  <a:cubicBezTo>
                    <a:pt x="572" y="419"/>
                    <a:pt x="670" y="279"/>
                    <a:pt x="740" y="168"/>
                  </a:cubicBezTo>
                  <a:cubicBezTo>
                    <a:pt x="810" y="70"/>
                    <a:pt x="851" y="0"/>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091527" y="2332511"/>
              <a:ext cx="159660" cy="142924"/>
            </a:xfrm>
            <a:custGeom>
              <a:avLst/>
              <a:gdLst/>
              <a:ahLst/>
              <a:cxnLst/>
              <a:rect l="l" t="t" r="r" b="b"/>
              <a:pathLst>
                <a:path w="1326" h="1187" extrusionOk="0">
                  <a:moveTo>
                    <a:pt x="1326" y="1"/>
                  </a:moveTo>
                  <a:lnTo>
                    <a:pt x="1270" y="43"/>
                  </a:lnTo>
                  <a:cubicBezTo>
                    <a:pt x="1228" y="70"/>
                    <a:pt x="1173" y="112"/>
                    <a:pt x="1103" y="168"/>
                  </a:cubicBezTo>
                  <a:cubicBezTo>
                    <a:pt x="963" y="266"/>
                    <a:pt x="796" y="419"/>
                    <a:pt x="629" y="559"/>
                  </a:cubicBezTo>
                  <a:cubicBezTo>
                    <a:pt x="461" y="712"/>
                    <a:pt x="308" y="865"/>
                    <a:pt x="182" y="991"/>
                  </a:cubicBezTo>
                  <a:cubicBezTo>
                    <a:pt x="126" y="1047"/>
                    <a:pt x="85" y="1103"/>
                    <a:pt x="43" y="1130"/>
                  </a:cubicBezTo>
                  <a:lnTo>
                    <a:pt x="1" y="1186"/>
                  </a:lnTo>
                  <a:lnTo>
                    <a:pt x="57" y="1144"/>
                  </a:lnTo>
                  <a:cubicBezTo>
                    <a:pt x="98" y="1117"/>
                    <a:pt x="154" y="1075"/>
                    <a:pt x="224" y="1033"/>
                  </a:cubicBezTo>
                  <a:cubicBezTo>
                    <a:pt x="364" y="921"/>
                    <a:pt x="531" y="782"/>
                    <a:pt x="698" y="628"/>
                  </a:cubicBezTo>
                  <a:cubicBezTo>
                    <a:pt x="866" y="489"/>
                    <a:pt x="1019" y="335"/>
                    <a:pt x="1145" y="210"/>
                  </a:cubicBezTo>
                  <a:cubicBezTo>
                    <a:pt x="1200" y="154"/>
                    <a:pt x="1242" y="98"/>
                    <a:pt x="1284" y="56"/>
                  </a:cubicBezTo>
                  <a:cubicBezTo>
                    <a:pt x="1312" y="29"/>
                    <a:pt x="1326" y="1"/>
                    <a:pt x="132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930301" y="2332511"/>
              <a:ext cx="161346" cy="142924"/>
            </a:xfrm>
            <a:custGeom>
              <a:avLst/>
              <a:gdLst/>
              <a:ahLst/>
              <a:cxnLst/>
              <a:rect l="l" t="t" r="r" b="b"/>
              <a:pathLst>
                <a:path w="1340" h="1187" extrusionOk="0">
                  <a:moveTo>
                    <a:pt x="1" y="1"/>
                  </a:moveTo>
                  <a:lnTo>
                    <a:pt x="1" y="1"/>
                  </a:lnTo>
                  <a:cubicBezTo>
                    <a:pt x="1" y="1"/>
                    <a:pt x="29" y="29"/>
                    <a:pt x="57" y="56"/>
                  </a:cubicBezTo>
                  <a:cubicBezTo>
                    <a:pt x="84" y="98"/>
                    <a:pt x="140" y="154"/>
                    <a:pt x="196" y="210"/>
                  </a:cubicBezTo>
                  <a:cubicBezTo>
                    <a:pt x="308" y="335"/>
                    <a:pt x="475" y="489"/>
                    <a:pt x="642" y="628"/>
                  </a:cubicBezTo>
                  <a:cubicBezTo>
                    <a:pt x="810" y="782"/>
                    <a:pt x="977" y="921"/>
                    <a:pt x="1103" y="1033"/>
                  </a:cubicBezTo>
                  <a:cubicBezTo>
                    <a:pt x="1172" y="1075"/>
                    <a:pt x="1228" y="1117"/>
                    <a:pt x="1270" y="1144"/>
                  </a:cubicBezTo>
                  <a:lnTo>
                    <a:pt x="1340" y="1186"/>
                  </a:lnTo>
                  <a:lnTo>
                    <a:pt x="1340" y="1186"/>
                  </a:lnTo>
                  <a:lnTo>
                    <a:pt x="1284" y="1130"/>
                  </a:lnTo>
                  <a:cubicBezTo>
                    <a:pt x="1256" y="1103"/>
                    <a:pt x="1214" y="1047"/>
                    <a:pt x="1145" y="991"/>
                  </a:cubicBezTo>
                  <a:cubicBezTo>
                    <a:pt x="1033" y="865"/>
                    <a:pt x="880" y="712"/>
                    <a:pt x="712" y="559"/>
                  </a:cubicBezTo>
                  <a:cubicBezTo>
                    <a:pt x="545" y="419"/>
                    <a:pt x="363" y="266"/>
                    <a:pt x="238" y="168"/>
                  </a:cubicBezTo>
                  <a:cubicBezTo>
                    <a:pt x="168" y="112"/>
                    <a:pt x="112" y="70"/>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918622" y="1968038"/>
              <a:ext cx="161346" cy="142924"/>
            </a:xfrm>
            <a:custGeom>
              <a:avLst/>
              <a:gdLst/>
              <a:ahLst/>
              <a:cxnLst/>
              <a:rect l="l" t="t" r="r" b="b"/>
              <a:pathLst>
                <a:path w="1340" h="1187" extrusionOk="0">
                  <a:moveTo>
                    <a:pt x="1339" y="1"/>
                  </a:moveTo>
                  <a:lnTo>
                    <a:pt x="1269" y="43"/>
                  </a:lnTo>
                  <a:cubicBezTo>
                    <a:pt x="1228" y="71"/>
                    <a:pt x="1172" y="112"/>
                    <a:pt x="1102" y="168"/>
                  </a:cubicBezTo>
                  <a:cubicBezTo>
                    <a:pt x="977" y="266"/>
                    <a:pt x="795" y="405"/>
                    <a:pt x="628" y="559"/>
                  </a:cubicBezTo>
                  <a:cubicBezTo>
                    <a:pt x="474" y="712"/>
                    <a:pt x="307" y="866"/>
                    <a:pt x="195" y="991"/>
                  </a:cubicBezTo>
                  <a:cubicBezTo>
                    <a:pt x="126" y="1047"/>
                    <a:pt x="84" y="1103"/>
                    <a:pt x="56" y="1131"/>
                  </a:cubicBezTo>
                  <a:lnTo>
                    <a:pt x="0" y="1186"/>
                  </a:lnTo>
                  <a:lnTo>
                    <a:pt x="0" y="1186"/>
                  </a:lnTo>
                  <a:lnTo>
                    <a:pt x="70" y="1145"/>
                  </a:lnTo>
                  <a:cubicBezTo>
                    <a:pt x="112" y="1117"/>
                    <a:pt x="168" y="1075"/>
                    <a:pt x="223" y="1033"/>
                  </a:cubicBezTo>
                  <a:cubicBezTo>
                    <a:pt x="363" y="921"/>
                    <a:pt x="530" y="782"/>
                    <a:pt x="698" y="629"/>
                  </a:cubicBezTo>
                  <a:cubicBezTo>
                    <a:pt x="865" y="489"/>
                    <a:pt x="1032" y="336"/>
                    <a:pt x="1144" y="210"/>
                  </a:cubicBezTo>
                  <a:cubicBezTo>
                    <a:pt x="1200" y="154"/>
                    <a:pt x="1242" y="98"/>
                    <a:pt x="1283" y="57"/>
                  </a:cubicBezTo>
                  <a:lnTo>
                    <a:pt x="133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086470" y="1968038"/>
              <a:ext cx="161466" cy="142924"/>
            </a:xfrm>
            <a:custGeom>
              <a:avLst/>
              <a:gdLst/>
              <a:ahLst/>
              <a:cxnLst/>
              <a:rect l="l" t="t" r="r" b="b"/>
              <a:pathLst>
                <a:path w="1341" h="1187" extrusionOk="0">
                  <a:moveTo>
                    <a:pt x="1" y="1"/>
                  </a:moveTo>
                  <a:lnTo>
                    <a:pt x="57" y="57"/>
                  </a:lnTo>
                  <a:cubicBezTo>
                    <a:pt x="85" y="98"/>
                    <a:pt x="140" y="154"/>
                    <a:pt x="196" y="210"/>
                  </a:cubicBezTo>
                  <a:cubicBezTo>
                    <a:pt x="308" y="336"/>
                    <a:pt x="475" y="489"/>
                    <a:pt x="643" y="629"/>
                  </a:cubicBezTo>
                  <a:cubicBezTo>
                    <a:pt x="810" y="782"/>
                    <a:pt x="977" y="921"/>
                    <a:pt x="1117" y="1033"/>
                  </a:cubicBezTo>
                  <a:lnTo>
                    <a:pt x="1270" y="1145"/>
                  </a:lnTo>
                  <a:lnTo>
                    <a:pt x="1340" y="1186"/>
                  </a:lnTo>
                  <a:lnTo>
                    <a:pt x="1284" y="1131"/>
                  </a:lnTo>
                  <a:cubicBezTo>
                    <a:pt x="1256" y="1103"/>
                    <a:pt x="1201" y="1047"/>
                    <a:pt x="1145" y="991"/>
                  </a:cubicBezTo>
                  <a:cubicBezTo>
                    <a:pt x="1033" y="866"/>
                    <a:pt x="866" y="712"/>
                    <a:pt x="698" y="559"/>
                  </a:cubicBezTo>
                  <a:cubicBezTo>
                    <a:pt x="531" y="419"/>
                    <a:pt x="364" y="266"/>
                    <a:pt x="238" y="168"/>
                  </a:cubicBezTo>
                  <a:cubicBezTo>
                    <a:pt x="168" y="112"/>
                    <a:pt x="113" y="71"/>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44444" y="2127578"/>
              <a:ext cx="11800" cy="196625"/>
            </a:xfrm>
            <a:custGeom>
              <a:avLst/>
              <a:gdLst/>
              <a:ahLst/>
              <a:cxnLst/>
              <a:rect l="l" t="t" r="r" b="b"/>
              <a:pathLst>
                <a:path w="98" h="1633" extrusionOk="0">
                  <a:moveTo>
                    <a:pt x="28" y="1"/>
                  </a:moveTo>
                  <a:cubicBezTo>
                    <a:pt x="14" y="43"/>
                    <a:pt x="14" y="113"/>
                    <a:pt x="14" y="196"/>
                  </a:cubicBezTo>
                  <a:cubicBezTo>
                    <a:pt x="14" y="364"/>
                    <a:pt x="0" y="587"/>
                    <a:pt x="14" y="810"/>
                  </a:cubicBezTo>
                  <a:cubicBezTo>
                    <a:pt x="14" y="1033"/>
                    <a:pt x="28" y="1256"/>
                    <a:pt x="42" y="1424"/>
                  </a:cubicBezTo>
                  <a:cubicBezTo>
                    <a:pt x="56" y="1507"/>
                    <a:pt x="56" y="1577"/>
                    <a:pt x="70" y="1633"/>
                  </a:cubicBezTo>
                  <a:cubicBezTo>
                    <a:pt x="84" y="1577"/>
                    <a:pt x="84" y="1507"/>
                    <a:pt x="84" y="1424"/>
                  </a:cubicBezTo>
                  <a:cubicBezTo>
                    <a:pt x="84" y="1256"/>
                    <a:pt x="98" y="1033"/>
                    <a:pt x="84" y="810"/>
                  </a:cubicBezTo>
                  <a:cubicBezTo>
                    <a:pt x="84" y="587"/>
                    <a:pt x="70" y="378"/>
                    <a:pt x="56" y="196"/>
                  </a:cubicBezTo>
                  <a:cubicBezTo>
                    <a:pt x="56" y="113"/>
                    <a:pt x="42" y="43"/>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915250" y="2107469"/>
              <a:ext cx="10114" cy="215048"/>
            </a:xfrm>
            <a:custGeom>
              <a:avLst/>
              <a:gdLst/>
              <a:ahLst/>
              <a:cxnLst/>
              <a:rect l="l" t="t" r="r" b="b"/>
              <a:pathLst>
                <a:path w="84" h="1786" extrusionOk="0">
                  <a:moveTo>
                    <a:pt x="14" y="1"/>
                  </a:moveTo>
                  <a:cubicBezTo>
                    <a:pt x="14" y="1"/>
                    <a:pt x="14" y="28"/>
                    <a:pt x="14" y="70"/>
                  </a:cubicBezTo>
                  <a:cubicBezTo>
                    <a:pt x="14" y="126"/>
                    <a:pt x="0" y="196"/>
                    <a:pt x="0" y="280"/>
                  </a:cubicBezTo>
                  <a:cubicBezTo>
                    <a:pt x="0" y="447"/>
                    <a:pt x="0" y="670"/>
                    <a:pt x="0" y="893"/>
                  </a:cubicBezTo>
                  <a:cubicBezTo>
                    <a:pt x="0" y="1116"/>
                    <a:pt x="14" y="1326"/>
                    <a:pt x="28" y="1507"/>
                  </a:cubicBezTo>
                  <a:cubicBezTo>
                    <a:pt x="42" y="1591"/>
                    <a:pt x="42" y="1660"/>
                    <a:pt x="56" y="1702"/>
                  </a:cubicBezTo>
                  <a:cubicBezTo>
                    <a:pt x="60" y="1716"/>
                    <a:pt x="62" y="1728"/>
                    <a:pt x="64" y="1739"/>
                  </a:cubicBezTo>
                  <a:lnTo>
                    <a:pt x="64" y="1739"/>
                  </a:lnTo>
                  <a:cubicBezTo>
                    <a:pt x="65" y="1728"/>
                    <a:pt x="66" y="1716"/>
                    <a:pt x="70" y="1702"/>
                  </a:cubicBezTo>
                  <a:cubicBezTo>
                    <a:pt x="70" y="1660"/>
                    <a:pt x="84" y="1591"/>
                    <a:pt x="84" y="1507"/>
                  </a:cubicBezTo>
                  <a:cubicBezTo>
                    <a:pt x="84" y="1340"/>
                    <a:pt x="84" y="1116"/>
                    <a:pt x="84" y="893"/>
                  </a:cubicBezTo>
                  <a:cubicBezTo>
                    <a:pt x="70" y="670"/>
                    <a:pt x="56" y="447"/>
                    <a:pt x="42" y="280"/>
                  </a:cubicBezTo>
                  <a:cubicBezTo>
                    <a:pt x="42" y="196"/>
                    <a:pt x="28" y="126"/>
                    <a:pt x="28" y="70"/>
                  </a:cubicBezTo>
                  <a:cubicBezTo>
                    <a:pt x="14" y="28"/>
                    <a:pt x="14" y="1"/>
                    <a:pt x="14" y="1"/>
                  </a:cubicBezTo>
                  <a:close/>
                  <a:moveTo>
                    <a:pt x="64" y="1739"/>
                  </a:moveTo>
                  <a:cubicBezTo>
                    <a:pt x="62" y="1770"/>
                    <a:pt x="70" y="1786"/>
                    <a:pt x="70" y="1786"/>
                  </a:cubicBezTo>
                  <a:cubicBezTo>
                    <a:pt x="70" y="1786"/>
                    <a:pt x="70" y="1770"/>
                    <a:pt x="64" y="1739"/>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63895" y="2100727"/>
              <a:ext cx="245390" cy="238648"/>
            </a:xfrm>
            <a:custGeom>
              <a:avLst/>
              <a:gdLst/>
              <a:ahLst/>
              <a:cxnLst/>
              <a:rect l="l" t="t" r="r" b="b"/>
              <a:pathLst>
                <a:path w="2038" h="1982" extrusionOk="0">
                  <a:moveTo>
                    <a:pt x="1371" y="1914"/>
                  </a:moveTo>
                  <a:cubicBezTo>
                    <a:pt x="1329" y="1929"/>
                    <a:pt x="1286" y="1941"/>
                    <a:pt x="1242" y="1954"/>
                  </a:cubicBezTo>
                  <a:cubicBezTo>
                    <a:pt x="1241" y="1954"/>
                    <a:pt x="1241" y="1954"/>
                    <a:pt x="1240" y="1955"/>
                  </a:cubicBezTo>
                  <a:lnTo>
                    <a:pt x="1240" y="1955"/>
                  </a:lnTo>
                  <a:cubicBezTo>
                    <a:pt x="1246" y="1954"/>
                    <a:pt x="1251" y="1954"/>
                    <a:pt x="1256" y="1954"/>
                  </a:cubicBezTo>
                  <a:cubicBezTo>
                    <a:pt x="1295" y="1943"/>
                    <a:pt x="1333" y="1929"/>
                    <a:pt x="1371" y="1914"/>
                  </a:cubicBezTo>
                  <a:close/>
                  <a:moveTo>
                    <a:pt x="991" y="1"/>
                  </a:moveTo>
                  <a:cubicBezTo>
                    <a:pt x="893" y="1"/>
                    <a:pt x="782" y="15"/>
                    <a:pt x="684" y="43"/>
                  </a:cubicBezTo>
                  <a:cubicBezTo>
                    <a:pt x="601" y="70"/>
                    <a:pt x="503" y="112"/>
                    <a:pt x="419" y="168"/>
                  </a:cubicBezTo>
                  <a:cubicBezTo>
                    <a:pt x="266" y="280"/>
                    <a:pt x="140" y="433"/>
                    <a:pt x="70" y="614"/>
                  </a:cubicBezTo>
                  <a:cubicBezTo>
                    <a:pt x="43" y="698"/>
                    <a:pt x="15" y="782"/>
                    <a:pt x="1" y="880"/>
                  </a:cubicBezTo>
                  <a:cubicBezTo>
                    <a:pt x="1" y="921"/>
                    <a:pt x="1" y="963"/>
                    <a:pt x="1" y="1005"/>
                  </a:cubicBezTo>
                  <a:cubicBezTo>
                    <a:pt x="1" y="1047"/>
                    <a:pt x="1" y="1089"/>
                    <a:pt x="1" y="1131"/>
                  </a:cubicBezTo>
                  <a:cubicBezTo>
                    <a:pt x="29" y="1284"/>
                    <a:pt x="84" y="1437"/>
                    <a:pt x="182" y="1563"/>
                  </a:cubicBezTo>
                  <a:cubicBezTo>
                    <a:pt x="252" y="1675"/>
                    <a:pt x="349" y="1772"/>
                    <a:pt x="461" y="1842"/>
                  </a:cubicBezTo>
                  <a:cubicBezTo>
                    <a:pt x="545" y="1898"/>
                    <a:pt x="642" y="1926"/>
                    <a:pt x="740" y="1954"/>
                  </a:cubicBezTo>
                  <a:cubicBezTo>
                    <a:pt x="782" y="1968"/>
                    <a:pt x="810" y="1981"/>
                    <a:pt x="852" y="1981"/>
                  </a:cubicBezTo>
                  <a:lnTo>
                    <a:pt x="921" y="1981"/>
                  </a:lnTo>
                  <a:cubicBezTo>
                    <a:pt x="893" y="1981"/>
                    <a:pt x="866" y="1968"/>
                    <a:pt x="838" y="1968"/>
                  </a:cubicBezTo>
                  <a:cubicBezTo>
                    <a:pt x="810" y="1968"/>
                    <a:pt x="768" y="1954"/>
                    <a:pt x="726" y="1940"/>
                  </a:cubicBezTo>
                  <a:cubicBezTo>
                    <a:pt x="628" y="1912"/>
                    <a:pt x="545" y="1870"/>
                    <a:pt x="461" y="1814"/>
                  </a:cubicBezTo>
                  <a:cubicBezTo>
                    <a:pt x="224" y="1661"/>
                    <a:pt x="70" y="1410"/>
                    <a:pt x="43" y="1117"/>
                  </a:cubicBezTo>
                  <a:lnTo>
                    <a:pt x="43" y="1005"/>
                  </a:lnTo>
                  <a:cubicBezTo>
                    <a:pt x="43" y="963"/>
                    <a:pt x="57" y="921"/>
                    <a:pt x="57" y="880"/>
                  </a:cubicBezTo>
                  <a:cubicBezTo>
                    <a:pt x="70" y="796"/>
                    <a:pt x="98" y="712"/>
                    <a:pt x="140" y="628"/>
                  </a:cubicBezTo>
                  <a:cubicBezTo>
                    <a:pt x="210" y="475"/>
                    <a:pt x="336" y="336"/>
                    <a:pt x="489" y="238"/>
                  </a:cubicBezTo>
                  <a:cubicBezTo>
                    <a:pt x="559" y="196"/>
                    <a:pt x="642" y="154"/>
                    <a:pt x="726" y="126"/>
                  </a:cubicBezTo>
                  <a:cubicBezTo>
                    <a:pt x="810" y="98"/>
                    <a:pt x="907" y="84"/>
                    <a:pt x="991" y="84"/>
                  </a:cubicBezTo>
                  <a:cubicBezTo>
                    <a:pt x="1089" y="84"/>
                    <a:pt x="1172" y="98"/>
                    <a:pt x="1256" y="126"/>
                  </a:cubicBezTo>
                  <a:cubicBezTo>
                    <a:pt x="1354" y="154"/>
                    <a:pt x="1437" y="196"/>
                    <a:pt x="1507" y="238"/>
                  </a:cubicBezTo>
                  <a:cubicBezTo>
                    <a:pt x="1661" y="336"/>
                    <a:pt x="1772" y="475"/>
                    <a:pt x="1856" y="628"/>
                  </a:cubicBezTo>
                  <a:cubicBezTo>
                    <a:pt x="1926" y="782"/>
                    <a:pt x="1954" y="949"/>
                    <a:pt x="1940" y="1117"/>
                  </a:cubicBezTo>
                  <a:cubicBezTo>
                    <a:pt x="1926" y="1270"/>
                    <a:pt x="1884" y="1424"/>
                    <a:pt x="1800" y="1549"/>
                  </a:cubicBezTo>
                  <a:cubicBezTo>
                    <a:pt x="1730" y="1661"/>
                    <a:pt x="1633" y="1744"/>
                    <a:pt x="1535" y="1828"/>
                  </a:cubicBezTo>
                  <a:cubicBezTo>
                    <a:pt x="1484" y="1862"/>
                    <a:pt x="1429" y="1890"/>
                    <a:pt x="1371" y="1914"/>
                  </a:cubicBezTo>
                  <a:lnTo>
                    <a:pt x="1371" y="1914"/>
                  </a:lnTo>
                  <a:cubicBezTo>
                    <a:pt x="1424" y="1895"/>
                    <a:pt x="1475" y="1873"/>
                    <a:pt x="1521" y="1842"/>
                  </a:cubicBezTo>
                  <a:cubicBezTo>
                    <a:pt x="1633" y="1772"/>
                    <a:pt x="1730" y="1675"/>
                    <a:pt x="1800" y="1563"/>
                  </a:cubicBezTo>
                  <a:cubicBezTo>
                    <a:pt x="1995" y="1284"/>
                    <a:pt x="2037" y="921"/>
                    <a:pt x="1912" y="614"/>
                  </a:cubicBezTo>
                  <a:cubicBezTo>
                    <a:pt x="1870" y="531"/>
                    <a:pt x="1828" y="447"/>
                    <a:pt x="1758" y="377"/>
                  </a:cubicBezTo>
                  <a:cubicBezTo>
                    <a:pt x="1702" y="294"/>
                    <a:pt x="1633" y="224"/>
                    <a:pt x="1549" y="168"/>
                  </a:cubicBezTo>
                  <a:cubicBezTo>
                    <a:pt x="1465" y="112"/>
                    <a:pt x="1382" y="70"/>
                    <a:pt x="1284" y="43"/>
                  </a:cubicBezTo>
                  <a:cubicBezTo>
                    <a:pt x="1186" y="15"/>
                    <a:pt x="1089" y="1"/>
                    <a:pt x="991" y="1"/>
                  </a:cubicBezTo>
                  <a:close/>
                  <a:moveTo>
                    <a:pt x="1240" y="1955"/>
                  </a:moveTo>
                  <a:cubicBezTo>
                    <a:pt x="1213" y="1958"/>
                    <a:pt x="1179" y="1968"/>
                    <a:pt x="1145" y="1968"/>
                  </a:cubicBezTo>
                  <a:cubicBezTo>
                    <a:pt x="1117" y="1981"/>
                    <a:pt x="1089" y="1981"/>
                    <a:pt x="1061" y="1981"/>
                  </a:cubicBezTo>
                  <a:lnTo>
                    <a:pt x="1131" y="1981"/>
                  </a:lnTo>
                  <a:cubicBezTo>
                    <a:pt x="1171" y="1981"/>
                    <a:pt x="1212" y="1968"/>
                    <a:pt x="1240" y="1955"/>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388813" y="2450149"/>
              <a:ext cx="85851" cy="84646"/>
            </a:xfrm>
            <a:custGeom>
              <a:avLst/>
              <a:gdLst/>
              <a:ahLst/>
              <a:cxnLst/>
              <a:rect l="l" t="t" r="r" b="b"/>
              <a:pathLst>
                <a:path w="713" h="703" extrusionOk="0">
                  <a:moveTo>
                    <a:pt x="503" y="28"/>
                  </a:moveTo>
                  <a:lnTo>
                    <a:pt x="524" y="35"/>
                  </a:lnTo>
                  <a:cubicBezTo>
                    <a:pt x="517" y="31"/>
                    <a:pt x="510" y="28"/>
                    <a:pt x="503" y="28"/>
                  </a:cubicBezTo>
                  <a:close/>
                  <a:moveTo>
                    <a:pt x="524" y="35"/>
                  </a:moveTo>
                  <a:cubicBezTo>
                    <a:pt x="531" y="38"/>
                    <a:pt x="538" y="42"/>
                    <a:pt x="545" y="42"/>
                  </a:cubicBezTo>
                  <a:lnTo>
                    <a:pt x="524" y="35"/>
                  </a:lnTo>
                  <a:close/>
                  <a:moveTo>
                    <a:pt x="545" y="42"/>
                  </a:moveTo>
                  <a:lnTo>
                    <a:pt x="545" y="42"/>
                  </a:lnTo>
                  <a:cubicBezTo>
                    <a:pt x="559" y="56"/>
                    <a:pt x="573" y="70"/>
                    <a:pt x="587" y="84"/>
                  </a:cubicBezTo>
                  <a:lnTo>
                    <a:pt x="614" y="98"/>
                  </a:lnTo>
                  <a:lnTo>
                    <a:pt x="601" y="84"/>
                  </a:lnTo>
                  <a:cubicBezTo>
                    <a:pt x="573" y="70"/>
                    <a:pt x="559" y="56"/>
                    <a:pt x="545" y="42"/>
                  </a:cubicBezTo>
                  <a:close/>
                  <a:moveTo>
                    <a:pt x="308" y="0"/>
                  </a:moveTo>
                  <a:cubicBezTo>
                    <a:pt x="196" y="14"/>
                    <a:pt x="98" y="98"/>
                    <a:pt x="43" y="195"/>
                  </a:cubicBezTo>
                  <a:cubicBezTo>
                    <a:pt x="15" y="265"/>
                    <a:pt x="1" y="335"/>
                    <a:pt x="15" y="405"/>
                  </a:cubicBezTo>
                  <a:cubicBezTo>
                    <a:pt x="15" y="446"/>
                    <a:pt x="29" y="474"/>
                    <a:pt x="57" y="502"/>
                  </a:cubicBezTo>
                  <a:cubicBezTo>
                    <a:pt x="70" y="544"/>
                    <a:pt x="84" y="572"/>
                    <a:pt x="112" y="600"/>
                  </a:cubicBezTo>
                  <a:cubicBezTo>
                    <a:pt x="168" y="642"/>
                    <a:pt x="238" y="684"/>
                    <a:pt x="308" y="697"/>
                  </a:cubicBezTo>
                  <a:cubicBezTo>
                    <a:pt x="326" y="701"/>
                    <a:pt x="345" y="703"/>
                    <a:pt x="364" y="703"/>
                  </a:cubicBezTo>
                  <a:cubicBezTo>
                    <a:pt x="415" y="703"/>
                    <a:pt x="466" y="690"/>
                    <a:pt x="517" y="670"/>
                  </a:cubicBezTo>
                  <a:cubicBezTo>
                    <a:pt x="545" y="656"/>
                    <a:pt x="573" y="642"/>
                    <a:pt x="601" y="614"/>
                  </a:cubicBezTo>
                  <a:lnTo>
                    <a:pt x="628" y="586"/>
                  </a:lnTo>
                  <a:cubicBezTo>
                    <a:pt x="642" y="572"/>
                    <a:pt x="642" y="558"/>
                    <a:pt x="656" y="544"/>
                  </a:cubicBezTo>
                  <a:cubicBezTo>
                    <a:pt x="684" y="502"/>
                    <a:pt x="698" y="446"/>
                    <a:pt x="712" y="391"/>
                  </a:cubicBezTo>
                  <a:cubicBezTo>
                    <a:pt x="712" y="377"/>
                    <a:pt x="712" y="349"/>
                    <a:pt x="712" y="321"/>
                  </a:cubicBezTo>
                  <a:cubicBezTo>
                    <a:pt x="712" y="307"/>
                    <a:pt x="712" y="279"/>
                    <a:pt x="698" y="265"/>
                  </a:cubicBezTo>
                  <a:lnTo>
                    <a:pt x="684" y="209"/>
                  </a:lnTo>
                  <a:cubicBezTo>
                    <a:pt x="684" y="195"/>
                    <a:pt x="670" y="181"/>
                    <a:pt x="670" y="167"/>
                  </a:cubicBezTo>
                  <a:cubicBezTo>
                    <a:pt x="656" y="153"/>
                    <a:pt x="642" y="126"/>
                    <a:pt x="628" y="112"/>
                  </a:cubicBezTo>
                  <a:lnTo>
                    <a:pt x="614" y="98"/>
                  </a:lnTo>
                  <a:lnTo>
                    <a:pt x="628" y="126"/>
                  </a:lnTo>
                  <a:cubicBezTo>
                    <a:pt x="642" y="140"/>
                    <a:pt x="656" y="153"/>
                    <a:pt x="670" y="181"/>
                  </a:cubicBezTo>
                  <a:lnTo>
                    <a:pt x="684" y="223"/>
                  </a:lnTo>
                  <a:lnTo>
                    <a:pt x="698" y="279"/>
                  </a:lnTo>
                  <a:cubicBezTo>
                    <a:pt x="698" y="293"/>
                    <a:pt x="712" y="307"/>
                    <a:pt x="698" y="335"/>
                  </a:cubicBezTo>
                  <a:cubicBezTo>
                    <a:pt x="698" y="349"/>
                    <a:pt x="698" y="377"/>
                    <a:pt x="698" y="405"/>
                  </a:cubicBezTo>
                  <a:cubicBezTo>
                    <a:pt x="684" y="446"/>
                    <a:pt x="656" y="488"/>
                    <a:pt x="614" y="530"/>
                  </a:cubicBezTo>
                  <a:lnTo>
                    <a:pt x="601" y="558"/>
                  </a:lnTo>
                  <a:lnTo>
                    <a:pt x="559" y="586"/>
                  </a:lnTo>
                  <a:cubicBezTo>
                    <a:pt x="531" y="600"/>
                    <a:pt x="517" y="600"/>
                    <a:pt x="489" y="614"/>
                  </a:cubicBezTo>
                  <a:cubicBezTo>
                    <a:pt x="461" y="621"/>
                    <a:pt x="433" y="624"/>
                    <a:pt x="405" y="624"/>
                  </a:cubicBezTo>
                  <a:cubicBezTo>
                    <a:pt x="377" y="624"/>
                    <a:pt x="349" y="621"/>
                    <a:pt x="322" y="614"/>
                  </a:cubicBezTo>
                  <a:cubicBezTo>
                    <a:pt x="280" y="600"/>
                    <a:pt x="224" y="572"/>
                    <a:pt x="182" y="530"/>
                  </a:cubicBezTo>
                  <a:cubicBezTo>
                    <a:pt x="168" y="516"/>
                    <a:pt x="154" y="488"/>
                    <a:pt x="140" y="460"/>
                  </a:cubicBezTo>
                  <a:cubicBezTo>
                    <a:pt x="126" y="446"/>
                    <a:pt x="112" y="419"/>
                    <a:pt x="98" y="391"/>
                  </a:cubicBezTo>
                  <a:cubicBezTo>
                    <a:pt x="98" y="335"/>
                    <a:pt x="98" y="279"/>
                    <a:pt x="98" y="223"/>
                  </a:cubicBezTo>
                  <a:cubicBezTo>
                    <a:pt x="126" y="181"/>
                    <a:pt x="154" y="126"/>
                    <a:pt x="196" y="98"/>
                  </a:cubicBezTo>
                  <a:cubicBezTo>
                    <a:pt x="224" y="56"/>
                    <a:pt x="266" y="42"/>
                    <a:pt x="322" y="28"/>
                  </a:cubicBezTo>
                  <a:cubicBezTo>
                    <a:pt x="336" y="14"/>
                    <a:pt x="363" y="14"/>
                    <a:pt x="391" y="14"/>
                  </a:cubicBezTo>
                  <a:lnTo>
                    <a:pt x="447" y="14"/>
                  </a:lnTo>
                  <a:cubicBezTo>
                    <a:pt x="433" y="0"/>
                    <a:pt x="405" y="0"/>
                    <a:pt x="39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723802" y="2478686"/>
              <a:ext cx="84044" cy="84767"/>
            </a:xfrm>
            <a:custGeom>
              <a:avLst/>
              <a:gdLst/>
              <a:ahLst/>
              <a:cxnLst/>
              <a:rect l="l" t="t" r="r" b="b"/>
              <a:pathLst>
                <a:path w="698" h="704" extrusionOk="0">
                  <a:moveTo>
                    <a:pt x="0" y="363"/>
                  </a:moveTo>
                  <a:lnTo>
                    <a:pt x="0" y="377"/>
                  </a:lnTo>
                  <a:cubicBezTo>
                    <a:pt x="0" y="391"/>
                    <a:pt x="0" y="419"/>
                    <a:pt x="14" y="433"/>
                  </a:cubicBezTo>
                  <a:cubicBezTo>
                    <a:pt x="0" y="405"/>
                    <a:pt x="0" y="391"/>
                    <a:pt x="0" y="363"/>
                  </a:cubicBezTo>
                  <a:close/>
                  <a:moveTo>
                    <a:pt x="279" y="0"/>
                  </a:moveTo>
                  <a:cubicBezTo>
                    <a:pt x="237" y="0"/>
                    <a:pt x="181" y="28"/>
                    <a:pt x="140" y="56"/>
                  </a:cubicBezTo>
                  <a:cubicBezTo>
                    <a:pt x="112" y="70"/>
                    <a:pt x="98" y="98"/>
                    <a:pt x="84" y="112"/>
                  </a:cubicBezTo>
                  <a:cubicBezTo>
                    <a:pt x="70" y="126"/>
                    <a:pt x="56" y="140"/>
                    <a:pt x="42" y="154"/>
                  </a:cubicBezTo>
                  <a:lnTo>
                    <a:pt x="28" y="209"/>
                  </a:lnTo>
                  <a:cubicBezTo>
                    <a:pt x="14" y="223"/>
                    <a:pt x="14" y="237"/>
                    <a:pt x="14" y="251"/>
                  </a:cubicBezTo>
                  <a:cubicBezTo>
                    <a:pt x="0" y="279"/>
                    <a:pt x="0" y="293"/>
                    <a:pt x="0" y="321"/>
                  </a:cubicBezTo>
                  <a:cubicBezTo>
                    <a:pt x="0" y="307"/>
                    <a:pt x="0" y="279"/>
                    <a:pt x="14" y="265"/>
                  </a:cubicBezTo>
                  <a:cubicBezTo>
                    <a:pt x="14" y="251"/>
                    <a:pt x="28" y="237"/>
                    <a:pt x="28" y="223"/>
                  </a:cubicBezTo>
                  <a:lnTo>
                    <a:pt x="56" y="168"/>
                  </a:lnTo>
                  <a:cubicBezTo>
                    <a:pt x="70" y="154"/>
                    <a:pt x="84" y="140"/>
                    <a:pt x="98" y="126"/>
                  </a:cubicBezTo>
                  <a:cubicBezTo>
                    <a:pt x="112" y="112"/>
                    <a:pt x="126" y="98"/>
                    <a:pt x="154" y="84"/>
                  </a:cubicBezTo>
                  <a:cubicBezTo>
                    <a:pt x="195" y="56"/>
                    <a:pt x="237" y="42"/>
                    <a:pt x="293" y="42"/>
                  </a:cubicBezTo>
                  <a:lnTo>
                    <a:pt x="363" y="42"/>
                  </a:lnTo>
                  <a:cubicBezTo>
                    <a:pt x="391" y="56"/>
                    <a:pt x="419" y="56"/>
                    <a:pt x="446" y="70"/>
                  </a:cubicBezTo>
                  <a:cubicBezTo>
                    <a:pt x="488" y="98"/>
                    <a:pt x="530" y="140"/>
                    <a:pt x="558" y="182"/>
                  </a:cubicBezTo>
                  <a:cubicBezTo>
                    <a:pt x="614" y="279"/>
                    <a:pt x="614" y="405"/>
                    <a:pt x="558" y="502"/>
                  </a:cubicBezTo>
                  <a:cubicBezTo>
                    <a:pt x="530" y="544"/>
                    <a:pt x="488" y="586"/>
                    <a:pt x="446" y="614"/>
                  </a:cubicBezTo>
                  <a:cubicBezTo>
                    <a:pt x="391" y="642"/>
                    <a:pt x="349" y="642"/>
                    <a:pt x="293" y="642"/>
                  </a:cubicBezTo>
                  <a:cubicBezTo>
                    <a:pt x="237" y="642"/>
                    <a:pt x="195" y="628"/>
                    <a:pt x="154" y="600"/>
                  </a:cubicBezTo>
                  <a:cubicBezTo>
                    <a:pt x="126" y="586"/>
                    <a:pt x="112" y="572"/>
                    <a:pt x="98" y="558"/>
                  </a:cubicBezTo>
                  <a:cubicBezTo>
                    <a:pt x="84" y="544"/>
                    <a:pt x="70" y="530"/>
                    <a:pt x="56" y="516"/>
                  </a:cubicBezTo>
                  <a:lnTo>
                    <a:pt x="28" y="474"/>
                  </a:lnTo>
                  <a:lnTo>
                    <a:pt x="28" y="474"/>
                  </a:lnTo>
                  <a:cubicBezTo>
                    <a:pt x="28" y="502"/>
                    <a:pt x="42" y="516"/>
                    <a:pt x="42" y="530"/>
                  </a:cubicBezTo>
                  <a:cubicBezTo>
                    <a:pt x="56" y="544"/>
                    <a:pt x="70" y="558"/>
                    <a:pt x="84" y="586"/>
                  </a:cubicBezTo>
                  <a:lnTo>
                    <a:pt x="140" y="628"/>
                  </a:lnTo>
                  <a:cubicBezTo>
                    <a:pt x="206" y="675"/>
                    <a:pt x="285" y="703"/>
                    <a:pt x="364" y="703"/>
                  </a:cubicBezTo>
                  <a:cubicBezTo>
                    <a:pt x="401" y="703"/>
                    <a:pt x="439" y="697"/>
                    <a:pt x="474" y="684"/>
                  </a:cubicBezTo>
                  <a:cubicBezTo>
                    <a:pt x="530" y="656"/>
                    <a:pt x="600" y="614"/>
                    <a:pt x="642" y="558"/>
                  </a:cubicBezTo>
                  <a:cubicBezTo>
                    <a:pt x="670" y="488"/>
                    <a:pt x="698" y="419"/>
                    <a:pt x="698" y="349"/>
                  </a:cubicBezTo>
                  <a:cubicBezTo>
                    <a:pt x="698" y="307"/>
                    <a:pt x="698" y="279"/>
                    <a:pt x="684" y="237"/>
                  </a:cubicBezTo>
                  <a:cubicBezTo>
                    <a:pt x="670" y="209"/>
                    <a:pt x="656" y="168"/>
                    <a:pt x="642" y="140"/>
                  </a:cubicBezTo>
                  <a:cubicBezTo>
                    <a:pt x="586" y="84"/>
                    <a:pt x="530" y="42"/>
                    <a:pt x="474" y="14"/>
                  </a:cubicBezTo>
                  <a:cubicBezTo>
                    <a:pt x="446" y="0"/>
                    <a:pt x="405" y="0"/>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4049" y="1905907"/>
              <a:ext cx="119324" cy="174832"/>
            </a:xfrm>
            <a:custGeom>
              <a:avLst/>
              <a:gdLst/>
              <a:ahLst/>
              <a:cxnLst/>
              <a:rect l="l" t="t" r="r" b="b"/>
              <a:pathLst>
                <a:path w="991" h="1452" extrusionOk="0">
                  <a:moveTo>
                    <a:pt x="754" y="1"/>
                  </a:moveTo>
                  <a:cubicBezTo>
                    <a:pt x="670" y="15"/>
                    <a:pt x="600" y="15"/>
                    <a:pt x="516" y="15"/>
                  </a:cubicBezTo>
                  <a:lnTo>
                    <a:pt x="42" y="43"/>
                  </a:lnTo>
                  <a:lnTo>
                    <a:pt x="0" y="43"/>
                  </a:lnTo>
                  <a:lnTo>
                    <a:pt x="0" y="84"/>
                  </a:lnTo>
                  <a:cubicBezTo>
                    <a:pt x="14" y="531"/>
                    <a:pt x="28" y="977"/>
                    <a:pt x="70" y="1410"/>
                  </a:cubicBezTo>
                  <a:lnTo>
                    <a:pt x="70" y="1451"/>
                  </a:lnTo>
                  <a:lnTo>
                    <a:pt x="98" y="1451"/>
                  </a:lnTo>
                  <a:lnTo>
                    <a:pt x="544" y="1437"/>
                  </a:lnTo>
                  <a:lnTo>
                    <a:pt x="768" y="1423"/>
                  </a:lnTo>
                  <a:lnTo>
                    <a:pt x="991" y="1396"/>
                  </a:lnTo>
                  <a:lnTo>
                    <a:pt x="139" y="1396"/>
                  </a:lnTo>
                  <a:cubicBezTo>
                    <a:pt x="126" y="984"/>
                    <a:pt x="112" y="560"/>
                    <a:pt x="86" y="135"/>
                  </a:cubicBezTo>
                  <a:lnTo>
                    <a:pt x="86" y="135"/>
                  </a:lnTo>
                  <a:lnTo>
                    <a:pt x="516" y="84"/>
                  </a:lnTo>
                  <a:lnTo>
                    <a:pt x="754" y="43"/>
                  </a:lnTo>
                  <a:lnTo>
                    <a:pt x="99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54148" y="1897479"/>
              <a:ext cx="119324" cy="176517"/>
            </a:xfrm>
            <a:custGeom>
              <a:avLst/>
              <a:gdLst/>
              <a:ahLst/>
              <a:cxnLst/>
              <a:rect l="l" t="t" r="r" b="b"/>
              <a:pathLst>
                <a:path w="991" h="1466" extrusionOk="0">
                  <a:moveTo>
                    <a:pt x="879" y="1"/>
                  </a:moveTo>
                  <a:lnTo>
                    <a:pt x="433" y="29"/>
                  </a:lnTo>
                  <a:lnTo>
                    <a:pt x="223" y="43"/>
                  </a:lnTo>
                  <a:lnTo>
                    <a:pt x="0" y="57"/>
                  </a:lnTo>
                  <a:lnTo>
                    <a:pt x="223" y="71"/>
                  </a:lnTo>
                  <a:lnTo>
                    <a:pt x="839" y="71"/>
                  </a:lnTo>
                  <a:cubicBezTo>
                    <a:pt x="852" y="491"/>
                    <a:pt x="878" y="911"/>
                    <a:pt x="905" y="1331"/>
                  </a:cubicBezTo>
                  <a:lnTo>
                    <a:pt x="905" y="1331"/>
                  </a:lnTo>
                  <a:lnTo>
                    <a:pt x="475" y="1382"/>
                  </a:lnTo>
                  <a:cubicBezTo>
                    <a:pt x="391" y="1382"/>
                    <a:pt x="307" y="1410"/>
                    <a:pt x="237" y="1410"/>
                  </a:cubicBezTo>
                  <a:cubicBezTo>
                    <a:pt x="154" y="1424"/>
                    <a:pt x="70" y="1438"/>
                    <a:pt x="0" y="1452"/>
                  </a:cubicBezTo>
                  <a:cubicBezTo>
                    <a:pt x="70" y="1452"/>
                    <a:pt x="154" y="1452"/>
                    <a:pt x="237" y="1466"/>
                  </a:cubicBezTo>
                  <a:lnTo>
                    <a:pt x="475" y="1452"/>
                  </a:lnTo>
                  <a:lnTo>
                    <a:pt x="949" y="1424"/>
                  </a:lnTo>
                  <a:lnTo>
                    <a:pt x="991" y="1424"/>
                  </a:lnTo>
                  <a:lnTo>
                    <a:pt x="991" y="1382"/>
                  </a:lnTo>
                  <a:cubicBezTo>
                    <a:pt x="977" y="936"/>
                    <a:pt x="949" y="489"/>
                    <a:pt x="921" y="43"/>
                  </a:cubicBezTo>
                  <a:lnTo>
                    <a:pt x="92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84494" y="1919393"/>
              <a:ext cx="77422" cy="117638"/>
            </a:xfrm>
            <a:custGeom>
              <a:avLst/>
              <a:gdLst/>
              <a:ahLst/>
              <a:cxnLst/>
              <a:rect l="l" t="t" r="r" b="b"/>
              <a:pathLst>
                <a:path w="643" h="977" extrusionOk="0">
                  <a:moveTo>
                    <a:pt x="642" y="0"/>
                  </a:moveTo>
                  <a:lnTo>
                    <a:pt x="642" y="0"/>
                  </a:lnTo>
                  <a:cubicBezTo>
                    <a:pt x="572" y="42"/>
                    <a:pt x="503" y="84"/>
                    <a:pt x="405" y="126"/>
                  </a:cubicBezTo>
                  <a:cubicBezTo>
                    <a:pt x="405" y="237"/>
                    <a:pt x="405" y="335"/>
                    <a:pt x="405" y="405"/>
                  </a:cubicBezTo>
                  <a:lnTo>
                    <a:pt x="349" y="321"/>
                  </a:lnTo>
                  <a:cubicBezTo>
                    <a:pt x="293" y="237"/>
                    <a:pt x="238" y="154"/>
                    <a:pt x="196" y="70"/>
                  </a:cubicBezTo>
                  <a:lnTo>
                    <a:pt x="0" y="168"/>
                  </a:lnTo>
                  <a:lnTo>
                    <a:pt x="0" y="558"/>
                  </a:lnTo>
                  <a:lnTo>
                    <a:pt x="0" y="865"/>
                  </a:lnTo>
                  <a:lnTo>
                    <a:pt x="210" y="754"/>
                  </a:lnTo>
                  <a:lnTo>
                    <a:pt x="210" y="628"/>
                  </a:lnTo>
                  <a:lnTo>
                    <a:pt x="210" y="489"/>
                  </a:lnTo>
                  <a:cubicBezTo>
                    <a:pt x="307" y="642"/>
                    <a:pt x="391" y="809"/>
                    <a:pt x="475" y="977"/>
                  </a:cubicBezTo>
                  <a:cubicBezTo>
                    <a:pt x="517" y="935"/>
                    <a:pt x="558" y="907"/>
                    <a:pt x="614" y="879"/>
                  </a:cubicBezTo>
                  <a:lnTo>
                    <a:pt x="628" y="154"/>
                  </a:lnTo>
                  <a:cubicBezTo>
                    <a:pt x="642" y="98"/>
                    <a:pt x="642" y="42"/>
                    <a:pt x="64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0104" y="1944558"/>
              <a:ext cx="70679" cy="80793"/>
            </a:xfrm>
            <a:custGeom>
              <a:avLst/>
              <a:gdLst/>
              <a:ahLst/>
              <a:cxnLst/>
              <a:rect l="l" t="t" r="r" b="b"/>
              <a:pathLst>
                <a:path w="587" h="671" extrusionOk="0">
                  <a:moveTo>
                    <a:pt x="364" y="210"/>
                  </a:moveTo>
                  <a:cubicBezTo>
                    <a:pt x="391" y="224"/>
                    <a:pt x="405" y="238"/>
                    <a:pt x="419" y="280"/>
                  </a:cubicBezTo>
                  <a:cubicBezTo>
                    <a:pt x="419" y="377"/>
                    <a:pt x="350" y="461"/>
                    <a:pt x="252" y="489"/>
                  </a:cubicBezTo>
                  <a:cubicBezTo>
                    <a:pt x="210" y="489"/>
                    <a:pt x="182" y="475"/>
                    <a:pt x="182" y="419"/>
                  </a:cubicBezTo>
                  <a:cubicBezTo>
                    <a:pt x="182" y="391"/>
                    <a:pt x="196" y="363"/>
                    <a:pt x="210" y="335"/>
                  </a:cubicBezTo>
                  <a:cubicBezTo>
                    <a:pt x="238" y="280"/>
                    <a:pt x="294" y="224"/>
                    <a:pt x="364" y="210"/>
                  </a:cubicBezTo>
                  <a:close/>
                  <a:moveTo>
                    <a:pt x="391" y="1"/>
                  </a:moveTo>
                  <a:cubicBezTo>
                    <a:pt x="336" y="1"/>
                    <a:pt x="294" y="14"/>
                    <a:pt x="252" y="28"/>
                  </a:cubicBezTo>
                  <a:cubicBezTo>
                    <a:pt x="210" y="56"/>
                    <a:pt x="154" y="98"/>
                    <a:pt x="126" y="140"/>
                  </a:cubicBezTo>
                  <a:cubicBezTo>
                    <a:pt x="112" y="154"/>
                    <a:pt x="99" y="168"/>
                    <a:pt x="85" y="196"/>
                  </a:cubicBezTo>
                  <a:cubicBezTo>
                    <a:pt x="57" y="238"/>
                    <a:pt x="43" y="266"/>
                    <a:pt x="29" y="307"/>
                  </a:cubicBezTo>
                  <a:cubicBezTo>
                    <a:pt x="15" y="363"/>
                    <a:pt x="1" y="419"/>
                    <a:pt x="15" y="475"/>
                  </a:cubicBezTo>
                  <a:cubicBezTo>
                    <a:pt x="15" y="517"/>
                    <a:pt x="29" y="558"/>
                    <a:pt x="57" y="600"/>
                  </a:cubicBezTo>
                  <a:cubicBezTo>
                    <a:pt x="85" y="642"/>
                    <a:pt x="140" y="670"/>
                    <a:pt x="196" y="670"/>
                  </a:cubicBezTo>
                  <a:cubicBezTo>
                    <a:pt x="224" y="670"/>
                    <a:pt x="266" y="656"/>
                    <a:pt x="308" y="642"/>
                  </a:cubicBezTo>
                  <a:cubicBezTo>
                    <a:pt x="350" y="614"/>
                    <a:pt x="405" y="586"/>
                    <a:pt x="447" y="545"/>
                  </a:cubicBezTo>
                  <a:cubicBezTo>
                    <a:pt x="489" y="503"/>
                    <a:pt x="531" y="447"/>
                    <a:pt x="573" y="391"/>
                  </a:cubicBezTo>
                  <a:cubicBezTo>
                    <a:pt x="573" y="363"/>
                    <a:pt x="587" y="321"/>
                    <a:pt x="587" y="293"/>
                  </a:cubicBezTo>
                  <a:cubicBezTo>
                    <a:pt x="587" y="252"/>
                    <a:pt x="587" y="224"/>
                    <a:pt x="573" y="182"/>
                  </a:cubicBezTo>
                  <a:cubicBezTo>
                    <a:pt x="559" y="126"/>
                    <a:pt x="531" y="84"/>
                    <a:pt x="489" y="42"/>
                  </a:cubicBezTo>
                  <a:cubicBezTo>
                    <a:pt x="461" y="14"/>
                    <a:pt x="419" y="1"/>
                    <a:pt x="39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49091" y="1986580"/>
              <a:ext cx="48765" cy="59481"/>
            </a:xfrm>
            <a:custGeom>
              <a:avLst/>
              <a:gdLst/>
              <a:ahLst/>
              <a:cxnLst/>
              <a:rect l="l" t="t" r="r" b="b"/>
              <a:pathLst>
                <a:path w="405" h="494" extrusionOk="0">
                  <a:moveTo>
                    <a:pt x="279" y="0"/>
                  </a:moveTo>
                  <a:cubicBezTo>
                    <a:pt x="196" y="0"/>
                    <a:pt x="112" y="14"/>
                    <a:pt x="56" y="56"/>
                  </a:cubicBezTo>
                  <a:cubicBezTo>
                    <a:pt x="56" y="98"/>
                    <a:pt x="70" y="140"/>
                    <a:pt x="98" y="168"/>
                  </a:cubicBezTo>
                  <a:cubicBezTo>
                    <a:pt x="126" y="140"/>
                    <a:pt x="168" y="126"/>
                    <a:pt x="210" y="126"/>
                  </a:cubicBezTo>
                  <a:cubicBezTo>
                    <a:pt x="224" y="140"/>
                    <a:pt x="224" y="168"/>
                    <a:pt x="210" y="182"/>
                  </a:cubicBezTo>
                  <a:cubicBezTo>
                    <a:pt x="200" y="191"/>
                    <a:pt x="183" y="201"/>
                    <a:pt x="164" y="201"/>
                  </a:cubicBezTo>
                  <a:cubicBezTo>
                    <a:pt x="156" y="201"/>
                    <a:pt x="148" y="200"/>
                    <a:pt x="140" y="196"/>
                  </a:cubicBezTo>
                  <a:cubicBezTo>
                    <a:pt x="126" y="223"/>
                    <a:pt x="126" y="251"/>
                    <a:pt x="140" y="279"/>
                  </a:cubicBezTo>
                  <a:cubicBezTo>
                    <a:pt x="210" y="279"/>
                    <a:pt x="252" y="279"/>
                    <a:pt x="252" y="321"/>
                  </a:cubicBezTo>
                  <a:cubicBezTo>
                    <a:pt x="252" y="358"/>
                    <a:pt x="233" y="377"/>
                    <a:pt x="204" y="377"/>
                  </a:cubicBezTo>
                  <a:cubicBezTo>
                    <a:pt x="190" y="377"/>
                    <a:pt x="172" y="372"/>
                    <a:pt x="154" y="363"/>
                  </a:cubicBezTo>
                  <a:cubicBezTo>
                    <a:pt x="126" y="349"/>
                    <a:pt x="98" y="321"/>
                    <a:pt x="70" y="293"/>
                  </a:cubicBezTo>
                  <a:cubicBezTo>
                    <a:pt x="42" y="321"/>
                    <a:pt x="14" y="349"/>
                    <a:pt x="0" y="377"/>
                  </a:cubicBezTo>
                  <a:cubicBezTo>
                    <a:pt x="42" y="433"/>
                    <a:pt x="112" y="475"/>
                    <a:pt x="182" y="488"/>
                  </a:cubicBezTo>
                  <a:cubicBezTo>
                    <a:pt x="197" y="492"/>
                    <a:pt x="212" y="494"/>
                    <a:pt x="226" y="494"/>
                  </a:cubicBezTo>
                  <a:cubicBezTo>
                    <a:pt x="266" y="494"/>
                    <a:pt x="305" y="481"/>
                    <a:pt x="335" y="461"/>
                  </a:cubicBezTo>
                  <a:cubicBezTo>
                    <a:pt x="391" y="419"/>
                    <a:pt x="405" y="335"/>
                    <a:pt x="377" y="279"/>
                  </a:cubicBezTo>
                  <a:cubicBezTo>
                    <a:pt x="363" y="251"/>
                    <a:pt x="335" y="237"/>
                    <a:pt x="307" y="223"/>
                  </a:cubicBezTo>
                  <a:cubicBezTo>
                    <a:pt x="349" y="209"/>
                    <a:pt x="377" y="168"/>
                    <a:pt x="377" y="140"/>
                  </a:cubicBezTo>
                  <a:cubicBezTo>
                    <a:pt x="391" y="56"/>
                    <a:pt x="363" y="14"/>
                    <a:pt x="2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265975" y="2160934"/>
              <a:ext cx="100901" cy="149546"/>
            </a:xfrm>
            <a:custGeom>
              <a:avLst/>
              <a:gdLst/>
              <a:ahLst/>
              <a:cxnLst/>
              <a:rect l="l" t="t" r="r" b="b"/>
              <a:pathLst>
                <a:path w="838" h="1242" extrusionOk="0">
                  <a:moveTo>
                    <a:pt x="824" y="0"/>
                  </a:moveTo>
                  <a:cubicBezTo>
                    <a:pt x="768" y="0"/>
                    <a:pt x="726" y="14"/>
                    <a:pt x="670" y="28"/>
                  </a:cubicBezTo>
                  <a:cubicBezTo>
                    <a:pt x="601" y="56"/>
                    <a:pt x="531" y="98"/>
                    <a:pt x="461" y="140"/>
                  </a:cubicBezTo>
                  <a:cubicBezTo>
                    <a:pt x="363" y="209"/>
                    <a:pt x="280" y="279"/>
                    <a:pt x="210" y="377"/>
                  </a:cubicBezTo>
                  <a:cubicBezTo>
                    <a:pt x="154" y="432"/>
                    <a:pt x="112" y="502"/>
                    <a:pt x="85" y="572"/>
                  </a:cubicBezTo>
                  <a:cubicBezTo>
                    <a:pt x="29" y="684"/>
                    <a:pt x="1" y="809"/>
                    <a:pt x="15" y="949"/>
                  </a:cubicBezTo>
                  <a:cubicBezTo>
                    <a:pt x="29" y="990"/>
                    <a:pt x="43" y="1032"/>
                    <a:pt x="57" y="1074"/>
                  </a:cubicBezTo>
                  <a:cubicBezTo>
                    <a:pt x="85" y="1102"/>
                    <a:pt x="98" y="1116"/>
                    <a:pt x="126" y="1144"/>
                  </a:cubicBezTo>
                  <a:cubicBezTo>
                    <a:pt x="196" y="1200"/>
                    <a:pt x="294" y="1228"/>
                    <a:pt x="391" y="1241"/>
                  </a:cubicBezTo>
                  <a:cubicBezTo>
                    <a:pt x="475" y="1241"/>
                    <a:pt x="559" y="1228"/>
                    <a:pt x="642" y="1186"/>
                  </a:cubicBezTo>
                  <a:cubicBezTo>
                    <a:pt x="712" y="1158"/>
                    <a:pt x="782" y="1130"/>
                    <a:pt x="838" y="1074"/>
                  </a:cubicBezTo>
                  <a:lnTo>
                    <a:pt x="726" y="781"/>
                  </a:lnTo>
                  <a:cubicBezTo>
                    <a:pt x="726" y="781"/>
                    <a:pt x="712" y="809"/>
                    <a:pt x="684" y="837"/>
                  </a:cubicBezTo>
                  <a:cubicBezTo>
                    <a:pt x="629" y="893"/>
                    <a:pt x="559" y="921"/>
                    <a:pt x="475" y="935"/>
                  </a:cubicBezTo>
                  <a:lnTo>
                    <a:pt x="433" y="935"/>
                  </a:lnTo>
                  <a:cubicBezTo>
                    <a:pt x="363" y="879"/>
                    <a:pt x="350" y="809"/>
                    <a:pt x="391" y="697"/>
                  </a:cubicBezTo>
                  <a:cubicBezTo>
                    <a:pt x="433" y="628"/>
                    <a:pt x="489" y="558"/>
                    <a:pt x="545" y="516"/>
                  </a:cubicBezTo>
                  <a:cubicBezTo>
                    <a:pt x="615" y="474"/>
                    <a:pt x="684" y="460"/>
                    <a:pt x="754" y="460"/>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73499" y="2130591"/>
              <a:ext cx="104273" cy="195060"/>
            </a:xfrm>
            <a:custGeom>
              <a:avLst/>
              <a:gdLst/>
              <a:ahLst/>
              <a:cxnLst/>
              <a:rect l="l" t="t" r="r" b="b"/>
              <a:pathLst>
                <a:path w="866" h="1620" extrusionOk="0">
                  <a:moveTo>
                    <a:pt x="433" y="1"/>
                  </a:moveTo>
                  <a:lnTo>
                    <a:pt x="433" y="1"/>
                  </a:lnTo>
                  <a:cubicBezTo>
                    <a:pt x="335" y="43"/>
                    <a:pt x="224" y="71"/>
                    <a:pt x="112" y="99"/>
                  </a:cubicBezTo>
                  <a:cubicBezTo>
                    <a:pt x="98" y="545"/>
                    <a:pt x="56" y="1033"/>
                    <a:pt x="1" y="1535"/>
                  </a:cubicBezTo>
                  <a:lnTo>
                    <a:pt x="140" y="1493"/>
                  </a:lnTo>
                  <a:lnTo>
                    <a:pt x="293" y="1424"/>
                  </a:lnTo>
                  <a:cubicBezTo>
                    <a:pt x="307" y="1228"/>
                    <a:pt x="321" y="1117"/>
                    <a:pt x="321" y="1089"/>
                  </a:cubicBezTo>
                  <a:lnTo>
                    <a:pt x="475" y="1033"/>
                  </a:lnTo>
                  <a:lnTo>
                    <a:pt x="475" y="1033"/>
                  </a:lnTo>
                  <a:cubicBezTo>
                    <a:pt x="447" y="1312"/>
                    <a:pt x="433" y="1507"/>
                    <a:pt x="433" y="1619"/>
                  </a:cubicBezTo>
                  <a:cubicBezTo>
                    <a:pt x="475" y="1591"/>
                    <a:pt x="517" y="1563"/>
                    <a:pt x="558" y="1549"/>
                  </a:cubicBezTo>
                  <a:cubicBezTo>
                    <a:pt x="586" y="1521"/>
                    <a:pt x="628" y="1507"/>
                    <a:pt x="670" y="1480"/>
                  </a:cubicBezTo>
                  <a:lnTo>
                    <a:pt x="698" y="1466"/>
                  </a:lnTo>
                  <a:cubicBezTo>
                    <a:pt x="712" y="1187"/>
                    <a:pt x="768" y="712"/>
                    <a:pt x="865" y="71"/>
                  </a:cubicBezTo>
                  <a:lnTo>
                    <a:pt x="865" y="71"/>
                  </a:lnTo>
                  <a:cubicBezTo>
                    <a:pt x="768" y="113"/>
                    <a:pt x="656" y="154"/>
                    <a:pt x="545" y="168"/>
                  </a:cubicBezTo>
                  <a:cubicBezTo>
                    <a:pt x="545" y="405"/>
                    <a:pt x="531" y="573"/>
                    <a:pt x="517" y="698"/>
                  </a:cubicBezTo>
                  <a:cubicBezTo>
                    <a:pt x="475" y="712"/>
                    <a:pt x="461" y="726"/>
                    <a:pt x="433" y="740"/>
                  </a:cubicBezTo>
                  <a:cubicBezTo>
                    <a:pt x="405" y="740"/>
                    <a:pt x="377" y="754"/>
                    <a:pt x="363" y="768"/>
                  </a:cubicBezTo>
                  <a:cubicBezTo>
                    <a:pt x="377" y="517"/>
                    <a:pt x="405" y="252"/>
                    <a:pt x="43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81023" y="2274719"/>
              <a:ext cx="58879" cy="73208"/>
            </a:xfrm>
            <a:custGeom>
              <a:avLst/>
              <a:gdLst/>
              <a:ahLst/>
              <a:cxnLst/>
              <a:rect l="l" t="t" r="r" b="b"/>
              <a:pathLst>
                <a:path w="489" h="608" extrusionOk="0">
                  <a:moveTo>
                    <a:pt x="285" y="0"/>
                  </a:moveTo>
                  <a:cubicBezTo>
                    <a:pt x="204" y="0"/>
                    <a:pt x="125" y="27"/>
                    <a:pt x="56" y="73"/>
                  </a:cubicBezTo>
                  <a:cubicBezTo>
                    <a:pt x="70" y="115"/>
                    <a:pt x="84" y="171"/>
                    <a:pt x="112" y="213"/>
                  </a:cubicBezTo>
                  <a:cubicBezTo>
                    <a:pt x="182" y="171"/>
                    <a:pt x="237" y="157"/>
                    <a:pt x="265" y="157"/>
                  </a:cubicBezTo>
                  <a:cubicBezTo>
                    <a:pt x="293" y="171"/>
                    <a:pt x="293" y="199"/>
                    <a:pt x="265" y="213"/>
                  </a:cubicBezTo>
                  <a:cubicBezTo>
                    <a:pt x="237" y="241"/>
                    <a:pt x="209" y="241"/>
                    <a:pt x="168" y="241"/>
                  </a:cubicBezTo>
                  <a:cubicBezTo>
                    <a:pt x="168" y="283"/>
                    <a:pt x="168" y="310"/>
                    <a:pt x="168" y="338"/>
                  </a:cubicBezTo>
                  <a:cubicBezTo>
                    <a:pt x="265" y="338"/>
                    <a:pt x="321" y="338"/>
                    <a:pt x="307" y="408"/>
                  </a:cubicBezTo>
                  <a:cubicBezTo>
                    <a:pt x="307" y="445"/>
                    <a:pt x="289" y="464"/>
                    <a:pt x="255" y="464"/>
                  </a:cubicBezTo>
                  <a:cubicBezTo>
                    <a:pt x="239" y="464"/>
                    <a:pt x="219" y="459"/>
                    <a:pt x="196" y="450"/>
                  </a:cubicBezTo>
                  <a:cubicBezTo>
                    <a:pt x="154" y="436"/>
                    <a:pt x="112" y="394"/>
                    <a:pt x="98" y="366"/>
                  </a:cubicBezTo>
                  <a:cubicBezTo>
                    <a:pt x="56" y="380"/>
                    <a:pt x="28" y="422"/>
                    <a:pt x="0" y="464"/>
                  </a:cubicBezTo>
                  <a:cubicBezTo>
                    <a:pt x="56" y="534"/>
                    <a:pt x="140" y="589"/>
                    <a:pt x="237" y="603"/>
                  </a:cubicBezTo>
                  <a:cubicBezTo>
                    <a:pt x="248" y="606"/>
                    <a:pt x="258" y="607"/>
                    <a:pt x="269" y="607"/>
                  </a:cubicBezTo>
                  <a:cubicBezTo>
                    <a:pt x="318" y="607"/>
                    <a:pt x="371" y="584"/>
                    <a:pt x="405" y="562"/>
                  </a:cubicBezTo>
                  <a:cubicBezTo>
                    <a:pt x="475" y="506"/>
                    <a:pt x="488" y="422"/>
                    <a:pt x="461" y="352"/>
                  </a:cubicBezTo>
                  <a:cubicBezTo>
                    <a:pt x="447" y="310"/>
                    <a:pt x="419" y="283"/>
                    <a:pt x="377" y="269"/>
                  </a:cubicBezTo>
                  <a:cubicBezTo>
                    <a:pt x="419" y="241"/>
                    <a:pt x="461" y="213"/>
                    <a:pt x="475" y="171"/>
                  </a:cubicBezTo>
                  <a:cubicBezTo>
                    <a:pt x="488" y="73"/>
                    <a:pt x="433" y="18"/>
                    <a:pt x="335" y="4"/>
                  </a:cubicBezTo>
                  <a:cubicBezTo>
                    <a:pt x="318" y="1"/>
                    <a:pt x="302" y="0"/>
                    <a:pt x="28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372076" y="1049328"/>
              <a:ext cx="8429" cy="104273"/>
            </a:xfrm>
            <a:custGeom>
              <a:avLst/>
              <a:gdLst/>
              <a:ahLst/>
              <a:cxnLst/>
              <a:rect l="l" t="t" r="r" b="b"/>
              <a:pathLst>
                <a:path w="70" h="866" extrusionOk="0">
                  <a:moveTo>
                    <a:pt x="14" y="1"/>
                  </a:moveTo>
                  <a:cubicBezTo>
                    <a:pt x="14" y="1"/>
                    <a:pt x="0" y="57"/>
                    <a:pt x="0" y="140"/>
                  </a:cubicBezTo>
                  <a:lnTo>
                    <a:pt x="0" y="433"/>
                  </a:lnTo>
                  <a:cubicBezTo>
                    <a:pt x="0" y="531"/>
                    <a:pt x="0" y="643"/>
                    <a:pt x="14" y="740"/>
                  </a:cubicBezTo>
                  <a:cubicBezTo>
                    <a:pt x="28" y="782"/>
                    <a:pt x="28" y="824"/>
                    <a:pt x="42" y="866"/>
                  </a:cubicBezTo>
                  <a:cubicBezTo>
                    <a:pt x="56" y="824"/>
                    <a:pt x="56" y="782"/>
                    <a:pt x="70" y="740"/>
                  </a:cubicBezTo>
                  <a:lnTo>
                    <a:pt x="70" y="433"/>
                  </a:lnTo>
                  <a:cubicBezTo>
                    <a:pt x="56" y="336"/>
                    <a:pt x="56" y="238"/>
                    <a:pt x="42" y="140"/>
                  </a:cubicBezTo>
                  <a:cubicBezTo>
                    <a:pt x="42" y="85"/>
                    <a:pt x="28" y="43"/>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405670" y="1049328"/>
              <a:ext cx="8429" cy="104273"/>
            </a:xfrm>
            <a:custGeom>
              <a:avLst/>
              <a:gdLst/>
              <a:ahLst/>
              <a:cxnLst/>
              <a:rect l="l" t="t" r="r" b="b"/>
              <a:pathLst>
                <a:path w="70" h="866" extrusionOk="0">
                  <a:moveTo>
                    <a:pt x="28" y="1"/>
                  </a:moveTo>
                  <a:cubicBezTo>
                    <a:pt x="28" y="1"/>
                    <a:pt x="14" y="57"/>
                    <a:pt x="0" y="140"/>
                  </a:cubicBezTo>
                  <a:cubicBezTo>
                    <a:pt x="0" y="224"/>
                    <a:pt x="0" y="322"/>
                    <a:pt x="0" y="433"/>
                  </a:cubicBezTo>
                  <a:cubicBezTo>
                    <a:pt x="0" y="531"/>
                    <a:pt x="0" y="643"/>
                    <a:pt x="14" y="740"/>
                  </a:cubicBezTo>
                  <a:cubicBezTo>
                    <a:pt x="28" y="782"/>
                    <a:pt x="28" y="824"/>
                    <a:pt x="42" y="866"/>
                  </a:cubicBezTo>
                  <a:cubicBezTo>
                    <a:pt x="56" y="824"/>
                    <a:pt x="56" y="782"/>
                    <a:pt x="56" y="740"/>
                  </a:cubicBezTo>
                  <a:cubicBezTo>
                    <a:pt x="70" y="657"/>
                    <a:pt x="70" y="545"/>
                    <a:pt x="70" y="433"/>
                  </a:cubicBezTo>
                  <a:cubicBezTo>
                    <a:pt x="70" y="336"/>
                    <a:pt x="56" y="238"/>
                    <a:pt x="42" y="140"/>
                  </a:cubicBezTo>
                  <a:cubicBezTo>
                    <a:pt x="42" y="85"/>
                    <a:pt x="28" y="43"/>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712950" y="1274490"/>
              <a:ext cx="95844" cy="75616"/>
            </a:xfrm>
            <a:custGeom>
              <a:avLst/>
              <a:gdLst/>
              <a:ahLst/>
              <a:cxnLst/>
              <a:rect l="l" t="t" r="r" b="b"/>
              <a:pathLst>
                <a:path w="796" h="628" extrusionOk="0">
                  <a:moveTo>
                    <a:pt x="1" y="0"/>
                  </a:moveTo>
                  <a:cubicBezTo>
                    <a:pt x="1" y="0"/>
                    <a:pt x="43" y="42"/>
                    <a:pt x="112" y="112"/>
                  </a:cubicBezTo>
                  <a:cubicBezTo>
                    <a:pt x="182" y="181"/>
                    <a:pt x="266" y="265"/>
                    <a:pt x="377" y="349"/>
                  </a:cubicBezTo>
                  <a:cubicBezTo>
                    <a:pt x="489" y="418"/>
                    <a:pt x="573" y="502"/>
                    <a:pt x="656" y="544"/>
                  </a:cubicBezTo>
                  <a:cubicBezTo>
                    <a:pt x="740" y="600"/>
                    <a:pt x="796" y="628"/>
                    <a:pt x="796" y="628"/>
                  </a:cubicBezTo>
                  <a:cubicBezTo>
                    <a:pt x="754" y="586"/>
                    <a:pt x="726" y="558"/>
                    <a:pt x="684" y="516"/>
                  </a:cubicBezTo>
                  <a:cubicBezTo>
                    <a:pt x="615" y="446"/>
                    <a:pt x="531" y="363"/>
                    <a:pt x="419" y="279"/>
                  </a:cubicBezTo>
                  <a:cubicBezTo>
                    <a:pt x="322" y="209"/>
                    <a:pt x="224" y="126"/>
                    <a:pt x="140" y="84"/>
                  </a:cubicBezTo>
                  <a:cubicBezTo>
                    <a:pt x="71" y="28"/>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699585" y="1301341"/>
              <a:ext cx="94159" cy="77302"/>
            </a:xfrm>
            <a:custGeom>
              <a:avLst/>
              <a:gdLst/>
              <a:ahLst/>
              <a:cxnLst/>
              <a:rect l="l" t="t" r="r" b="b"/>
              <a:pathLst>
                <a:path w="782" h="642" extrusionOk="0">
                  <a:moveTo>
                    <a:pt x="0" y="0"/>
                  </a:moveTo>
                  <a:lnTo>
                    <a:pt x="0" y="0"/>
                  </a:lnTo>
                  <a:cubicBezTo>
                    <a:pt x="28" y="42"/>
                    <a:pt x="70" y="84"/>
                    <a:pt x="98" y="112"/>
                  </a:cubicBezTo>
                  <a:cubicBezTo>
                    <a:pt x="168" y="182"/>
                    <a:pt x="251" y="265"/>
                    <a:pt x="363" y="349"/>
                  </a:cubicBezTo>
                  <a:cubicBezTo>
                    <a:pt x="461" y="419"/>
                    <a:pt x="558" y="502"/>
                    <a:pt x="642" y="558"/>
                  </a:cubicBezTo>
                  <a:cubicBezTo>
                    <a:pt x="726" y="600"/>
                    <a:pt x="781" y="642"/>
                    <a:pt x="781" y="642"/>
                  </a:cubicBezTo>
                  <a:cubicBezTo>
                    <a:pt x="740" y="600"/>
                    <a:pt x="712" y="558"/>
                    <a:pt x="670" y="516"/>
                  </a:cubicBezTo>
                  <a:cubicBezTo>
                    <a:pt x="600" y="447"/>
                    <a:pt x="516" y="363"/>
                    <a:pt x="405" y="293"/>
                  </a:cubicBezTo>
                  <a:cubicBezTo>
                    <a:pt x="307" y="209"/>
                    <a:pt x="209" y="140"/>
                    <a:pt x="126" y="84"/>
                  </a:cubicBezTo>
                  <a:cubicBezTo>
                    <a:pt x="56" y="28"/>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575324" y="1267748"/>
              <a:ext cx="121010" cy="107524"/>
            </a:xfrm>
            <a:custGeom>
              <a:avLst/>
              <a:gdLst/>
              <a:ahLst/>
              <a:cxnLst/>
              <a:rect l="l" t="t" r="r" b="b"/>
              <a:pathLst>
                <a:path w="1005" h="893" extrusionOk="0">
                  <a:moveTo>
                    <a:pt x="1004" y="0"/>
                  </a:moveTo>
                  <a:lnTo>
                    <a:pt x="949" y="28"/>
                  </a:lnTo>
                  <a:cubicBezTo>
                    <a:pt x="921" y="56"/>
                    <a:pt x="879" y="84"/>
                    <a:pt x="823" y="126"/>
                  </a:cubicBezTo>
                  <a:cubicBezTo>
                    <a:pt x="739" y="196"/>
                    <a:pt x="600" y="307"/>
                    <a:pt x="474" y="419"/>
                  </a:cubicBezTo>
                  <a:cubicBezTo>
                    <a:pt x="363" y="530"/>
                    <a:pt x="237" y="642"/>
                    <a:pt x="140" y="740"/>
                  </a:cubicBezTo>
                  <a:cubicBezTo>
                    <a:pt x="98" y="781"/>
                    <a:pt x="70" y="823"/>
                    <a:pt x="42" y="851"/>
                  </a:cubicBezTo>
                  <a:lnTo>
                    <a:pt x="0" y="893"/>
                  </a:lnTo>
                  <a:lnTo>
                    <a:pt x="56" y="851"/>
                  </a:lnTo>
                  <a:lnTo>
                    <a:pt x="181" y="767"/>
                  </a:lnTo>
                  <a:cubicBezTo>
                    <a:pt x="265" y="684"/>
                    <a:pt x="405" y="586"/>
                    <a:pt x="530" y="474"/>
                  </a:cubicBezTo>
                  <a:cubicBezTo>
                    <a:pt x="656" y="363"/>
                    <a:pt x="767" y="237"/>
                    <a:pt x="851" y="154"/>
                  </a:cubicBezTo>
                  <a:cubicBezTo>
                    <a:pt x="907" y="112"/>
                    <a:pt x="935" y="70"/>
                    <a:pt x="962" y="42"/>
                  </a:cubicBezTo>
                  <a:lnTo>
                    <a:pt x="100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54315" y="1267748"/>
              <a:ext cx="121130" cy="107524"/>
            </a:xfrm>
            <a:custGeom>
              <a:avLst/>
              <a:gdLst/>
              <a:ahLst/>
              <a:cxnLst/>
              <a:rect l="l" t="t" r="r" b="b"/>
              <a:pathLst>
                <a:path w="1006" h="893" extrusionOk="0">
                  <a:moveTo>
                    <a:pt x="1" y="0"/>
                  </a:moveTo>
                  <a:lnTo>
                    <a:pt x="43" y="42"/>
                  </a:lnTo>
                  <a:cubicBezTo>
                    <a:pt x="70" y="70"/>
                    <a:pt x="98" y="112"/>
                    <a:pt x="154" y="154"/>
                  </a:cubicBezTo>
                  <a:cubicBezTo>
                    <a:pt x="238" y="237"/>
                    <a:pt x="363" y="363"/>
                    <a:pt x="475" y="474"/>
                  </a:cubicBezTo>
                  <a:cubicBezTo>
                    <a:pt x="601" y="586"/>
                    <a:pt x="726" y="684"/>
                    <a:pt x="824" y="767"/>
                  </a:cubicBezTo>
                  <a:lnTo>
                    <a:pt x="949" y="851"/>
                  </a:lnTo>
                  <a:lnTo>
                    <a:pt x="1005" y="893"/>
                  </a:lnTo>
                  <a:lnTo>
                    <a:pt x="963" y="851"/>
                  </a:lnTo>
                  <a:cubicBezTo>
                    <a:pt x="935" y="823"/>
                    <a:pt x="907" y="781"/>
                    <a:pt x="852" y="740"/>
                  </a:cubicBezTo>
                  <a:cubicBezTo>
                    <a:pt x="768" y="642"/>
                    <a:pt x="642" y="530"/>
                    <a:pt x="517" y="419"/>
                  </a:cubicBezTo>
                  <a:cubicBezTo>
                    <a:pt x="405" y="307"/>
                    <a:pt x="280" y="196"/>
                    <a:pt x="168" y="126"/>
                  </a:cubicBezTo>
                  <a:cubicBezTo>
                    <a:pt x="126" y="84"/>
                    <a:pt x="84" y="56"/>
                    <a:pt x="57" y="28"/>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50943" y="993941"/>
              <a:ext cx="114387" cy="102587"/>
            </a:xfrm>
            <a:custGeom>
              <a:avLst/>
              <a:gdLst/>
              <a:ahLst/>
              <a:cxnLst/>
              <a:rect l="l" t="t" r="r" b="b"/>
              <a:pathLst>
                <a:path w="950" h="852" extrusionOk="0">
                  <a:moveTo>
                    <a:pt x="949" y="1"/>
                  </a:moveTo>
                  <a:lnTo>
                    <a:pt x="908" y="29"/>
                  </a:lnTo>
                  <a:cubicBezTo>
                    <a:pt x="880" y="56"/>
                    <a:pt x="824" y="84"/>
                    <a:pt x="782" y="112"/>
                  </a:cubicBezTo>
                  <a:cubicBezTo>
                    <a:pt x="684" y="196"/>
                    <a:pt x="559" y="307"/>
                    <a:pt x="433" y="419"/>
                  </a:cubicBezTo>
                  <a:cubicBezTo>
                    <a:pt x="308" y="531"/>
                    <a:pt x="182" y="642"/>
                    <a:pt x="98" y="726"/>
                  </a:cubicBezTo>
                  <a:cubicBezTo>
                    <a:pt x="57" y="782"/>
                    <a:pt x="29" y="810"/>
                    <a:pt x="1" y="851"/>
                  </a:cubicBezTo>
                  <a:cubicBezTo>
                    <a:pt x="29" y="838"/>
                    <a:pt x="85" y="810"/>
                    <a:pt x="126" y="768"/>
                  </a:cubicBezTo>
                  <a:cubicBezTo>
                    <a:pt x="224" y="684"/>
                    <a:pt x="350" y="586"/>
                    <a:pt x="475" y="475"/>
                  </a:cubicBezTo>
                  <a:cubicBezTo>
                    <a:pt x="601" y="363"/>
                    <a:pt x="726" y="238"/>
                    <a:pt x="810" y="154"/>
                  </a:cubicBezTo>
                  <a:cubicBezTo>
                    <a:pt x="852" y="112"/>
                    <a:pt x="880" y="70"/>
                    <a:pt x="908" y="42"/>
                  </a:cubicBezTo>
                  <a:cubicBezTo>
                    <a:pt x="935" y="15"/>
                    <a:pt x="949" y="1"/>
                    <a:pt x="94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73638" y="993941"/>
              <a:ext cx="119324" cy="107644"/>
            </a:xfrm>
            <a:custGeom>
              <a:avLst/>
              <a:gdLst/>
              <a:ahLst/>
              <a:cxnLst/>
              <a:rect l="l" t="t" r="r" b="b"/>
              <a:pathLst>
                <a:path w="991" h="894" extrusionOk="0">
                  <a:moveTo>
                    <a:pt x="0" y="1"/>
                  </a:moveTo>
                  <a:lnTo>
                    <a:pt x="0" y="1"/>
                  </a:lnTo>
                  <a:cubicBezTo>
                    <a:pt x="0" y="1"/>
                    <a:pt x="14" y="15"/>
                    <a:pt x="28" y="42"/>
                  </a:cubicBezTo>
                  <a:cubicBezTo>
                    <a:pt x="56" y="70"/>
                    <a:pt x="98" y="112"/>
                    <a:pt x="140" y="154"/>
                  </a:cubicBezTo>
                  <a:cubicBezTo>
                    <a:pt x="223" y="238"/>
                    <a:pt x="349" y="349"/>
                    <a:pt x="474" y="475"/>
                  </a:cubicBezTo>
                  <a:cubicBezTo>
                    <a:pt x="586" y="586"/>
                    <a:pt x="711" y="684"/>
                    <a:pt x="823" y="768"/>
                  </a:cubicBezTo>
                  <a:cubicBezTo>
                    <a:pt x="865" y="810"/>
                    <a:pt x="907" y="838"/>
                    <a:pt x="935" y="851"/>
                  </a:cubicBezTo>
                  <a:cubicBezTo>
                    <a:pt x="949" y="865"/>
                    <a:pt x="976" y="879"/>
                    <a:pt x="990" y="893"/>
                  </a:cubicBezTo>
                  <a:lnTo>
                    <a:pt x="949" y="851"/>
                  </a:lnTo>
                  <a:lnTo>
                    <a:pt x="851" y="726"/>
                  </a:lnTo>
                  <a:cubicBezTo>
                    <a:pt x="753" y="642"/>
                    <a:pt x="628" y="531"/>
                    <a:pt x="516" y="419"/>
                  </a:cubicBezTo>
                  <a:cubicBezTo>
                    <a:pt x="391" y="294"/>
                    <a:pt x="265" y="196"/>
                    <a:pt x="167" y="112"/>
                  </a:cubicBezTo>
                  <a:cubicBezTo>
                    <a:pt x="112" y="84"/>
                    <a:pt x="70" y="56"/>
                    <a:pt x="42" y="29"/>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691156" y="1113144"/>
              <a:ext cx="6863" cy="147981"/>
            </a:xfrm>
            <a:custGeom>
              <a:avLst/>
              <a:gdLst/>
              <a:ahLst/>
              <a:cxnLst/>
              <a:rect l="l" t="t" r="r" b="b"/>
              <a:pathLst>
                <a:path w="57" h="1229" extrusionOk="0">
                  <a:moveTo>
                    <a:pt x="14" y="1"/>
                  </a:moveTo>
                  <a:cubicBezTo>
                    <a:pt x="0" y="29"/>
                    <a:pt x="0" y="85"/>
                    <a:pt x="0" y="154"/>
                  </a:cubicBezTo>
                  <a:cubicBezTo>
                    <a:pt x="0" y="280"/>
                    <a:pt x="0" y="447"/>
                    <a:pt x="0" y="615"/>
                  </a:cubicBezTo>
                  <a:cubicBezTo>
                    <a:pt x="0" y="782"/>
                    <a:pt x="14" y="949"/>
                    <a:pt x="28" y="1075"/>
                  </a:cubicBezTo>
                  <a:cubicBezTo>
                    <a:pt x="28" y="1131"/>
                    <a:pt x="42" y="1187"/>
                    <a:pt x="42" y="1228"/>
                  </a:cubicBezTo>
                  <a:cubicBezTo>
                    <a:pt x="56" y="1187"/>
                    <a:pt x="56" y="1131"/>
                    <a:pt x="56" y="1075"/>
                  </a:cubicBezTo>
                  <a:cubicBezTo>
                    <a:pt x="56" y="949"/>
                    <a:pt x="56" y="782"/>
                    <a:pt x="56" y="615"/>
                  </a:cubicBezTo>
                  <a:cubicBezTo>
                    <a:pt x="56" y="447"/>
                    <a:pt x="42" y="280"/>
                    <a:pt x="28" y="140"/>
                  </a:cubicBezTo>
                  <a:cubicBezTo>
                    <a:pt x="28" y="85"/>
                    <a:pt x="14" y="29"/>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42635" y="1098093"/>
              <a:ext cx="8429" cy="161346"/>
            </a:xfrm>
            <a:custGeom>
              <a:avLst/>
              <a:gdLst/>
              <a:ahLst/>
              <a:cxnLst/>
              <a:rect l="l" t="t" r="r" b="b"/>
              <a:pathLst>
                <a:path w="70" h="1340" extrusionOk="0">
                  <a:moveTo>
                    <a:pt x="14" y="0"/>
                  </a:moveTo>
                  <a:cubicBezTo>
                    <a:pt x="14" y="0"/>
                    <a:pt x="14" y="14"/>
                    <a:pt x="14" y="56"/>
                  </a:cubicBezTo>
                  <a:cubicBezTo>
                    <a:pt x="28" y="14"/>
                    <a:pt x="14" y="0"/>
                    <a:pt x="14" y="0"/>
                  </a:cubicBezTo>
                  <a:close/>
                  <a:moveTo>
                    <a:pt x="14" y="56"/>
                  </a:moveTo>
                  <a:cubicBezTo>
                    <a:pt x="14" y="84"/>
                    <a:pt x="14" y="140"/>
                    <a:pt x="14" y="210"/>
                  </a:cubicBezTo>
                  <a:cubicBezTo>
                    <a:pt x="14" y="335"/>
                    <a:pt x="0" y="503"/>
                    <a:pt x="14" y="670"/>
                  </a:cubicBezTo>
                  <a:cubicBezTo>
                    <a:pt x="14" y="837"/>
                    <a:pt x="28" y="1005"/>
                    <a:pt x="42" y="1130"/>
                  </a:cubicBezTo>
                  <a:cubicBezTo>
                    <a:pt x="42" y="1186"/>
                    <a:pt x="56" y="1242"/>
                    <a:pt x="56" y="1284"/>
                  </a:cubicBezTo>
                  <a:cubicBezTo>
                    <a:pt x="56" y="1242"/>
                    <a:pt x="56" y="1186"/>
                    <a:pt x="56" y="1130"/>
                  </a:cubicBezTo>
                  <a:cubicBezTo>
                    <a:pt x="56" y="1005"/>
                    <a:pt x="70" y="837"/>
                    <a:pt x="56" y="670"/>
                  </a:cubicBezTo>
                  <a:cubicBezTo>
                    <a:pt x="56" y="503"/>
                    <a:pt x="42" y="335"/>
                    <a:pt x="42" y="210"/>
                  </a:cubicBezTo>
                  <a:cubicBezTo>
                    <a:pt x="28" y="140"/>
                    <a:pt x="28" y="84"/>
                    <a:pt x="14" y="56"/>
                  </a:cubicBezTo>
                  <a:close/>
                  <a:moveTo>
                    <a:pt x="56" y="1284"/>
                  </a:moveTo>
                  <a:cubicBezTo>
                    <a:pt x="42" y="1312"/>
                    <a:pt x="56" y="1339"/>
                    <a:pt x="56" y="1339"/>
                  </a:cubicBezTo>
                  <a:lnTo>
                    <a:pt x="56" y="1284"/>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79480" y="1094722"/>
              <a:ext cx="181575" cy="178203"/>
            </a:xfrm>
            <a:custGeom>
              <a:avLst/>
              <a:gdLst/>
              <a:ahLst/>
              <a:cxnLst/>
              <a:rect l="l" t="t" r="r" b="b"/>
              <a:pathLst>
                <a:path w="1508" h="1480" extrusionOk="0">
                  <a:moveTo>
                    <a:pt x="559" y="1451"/>
                  </a:moveTo>
                  <a:cubicBezTo>
                    <a:pt x="587" y="1465"/>
                    <a:pt x="615" y="1465"/>
                    <a:pt x="643" y="1465"/>
                  </a:cubicBezTo>
                  <a:cubicBezTo>
                    <a:pt x="615" y="1465"/>
                    <a:pt x="587" y="1451"/>
                    <a:pt x="559" y="1451"/>
                  </a:cubicBezTo>
                  <a:close/>
                  <a:moveTo>
                    <a:pt x="643" y="1465"/>
                  </a:moveTo>
                  <a:cubicBezTo>
                    <a:pt x="650" y="1472"/>
                    <a:pt x="660" y="1476"/>
                    <a:pt x="671" y="1476"/>
                  </a:cubicBezTo>
                  <a:cubicBezTo>
                    <a:pt x="681" y="1476"/>
                    <a:pt x="691" y="1472"/>
                    <a:pt x="698" y="1465"/>
                  </a:cubicBezTo>
                  <a:close/>
                  <a:moveTo>
                    <a:pt x="740" y="1"/>
                  </a:moveTo>
                  <a:cubicBezTo>
                    <a:pt x="671" y="1"/>
                    <a:pt x="601" y="14"/>
                    <a:pt x="517" y="28"/>
                  </a:cubicBezTo>
                  <a:cubicBezTo>
                    <a:pt x="447" y="56"/>
                    <a:pt x="378" y="84"/>
                    <a:pt x="322" y="126"/>
                  </a:cubicBezTo>
                  <a:cubicBezTo>
                    <a:pt x="266" y="168"/>
                    <a:pt x="210" y="224"/>
                    <a:pt x="154" y="280"/>
                  </a:cubicBezTo>
                  <a:cubicBezTo>
                    <a:pt x="113" y="321"/>
                    <a:pt x="85" y="391"/>
                    <a:pt x="57" y="447"/>
                  </a:cubicBezTo>
                  <a:cubicBezTo>
                    <a:pt x="29" y="517"/>
                    <a:pt x="15" y="572"/>
                    <a:pt x="1" y="642"/>
                  </a:cubicBezTo>
                  <a:cubicBezTo>
                    <a:pt x="1" y="684"/>
                    <a:pt x="1" y="712"/>
                    <a:pt x="1" y="740"/>
                  </a:cubicBezTo>
                  <a:cubicBezTo>
                    <a:pt x="1" y="782"/>
                    <a:pt x="1" y="810"/>
                    <a:pt x="1" y="837"/>
                  </a:cubicBezTo>
                  <a:cubicBezTo>
                    <a:pt x="29" y="1061"/>
                    <a:pt x="168" y="1256"/>
                    <a:pt x="350" y="1367"/>
                  </a:cubicBezTo>
                  <a:cubicBezTo>
                    <a:pt x="419" y="1409"/>
                    <a:pt x="489" y="1437"/>
                    <a:pt x="559" y="1451"/>
                  </a:cubicBezTo>
                  <a:cubicBezTo>
                    <a:pt x="489" y="1423"/>
                    <a:pt x="419" y="1395"/>
                    <a:pt x="364" y="1354"/>
                  </a:cubicBezTo>
                  <a:cubicBezTo>
                    <a:pt x="280" y="1298"/>
                    <a:pt x="210" y="1228"/>
                    <a:pt x="154" y="1144"/>
                  </a:cubicBezTo>
                  <a:cubicBezTo>
                    <a:pt x="99" y="1047"/>
                    <a:pt x="57" y="935"/>
                    <a:pt x="43" y="824"/>
                  </a:cubicBezTo>
                  <a:lnTo>
                    <a:pt x="43" y="740"/>
                  </a:lnTo>
                  <a:cubicBezTo>
                    <a:pt x="43" y="698"/>
                    <a:pt x="57" y="670"/>
                    <a:pt x="57" y="642"/>
                  </a:cubicBezTo>
                  <a:cubicBezTo>
                    <a:pt x="71" y="572"/>
                    <a:pt x="85" y="517"/>
                    <a:pt x="113" y="461"/>
                  </a:cubicBezTo>
                  <a:cubicBezTo>
                    <a:pt x="168" y="349"/>
                    <a:pt x="266" y="238"/>
                    <a:pt x="378" y="168"/>
                  </a:cubicBezTo>
                  <a:cubicBezTo>
                    <a:pt x="433" y="140"/>
                    <a:pt x="489" y="112"/>
                    <a:pt x="545" y="84"/>
                  </a:cubicBezTo>
                  <a:cubicBezTo>
                    <a:pt x="615" y="70"/>
                    <a:pt x="684" y="56"/>
                    <a:pt x="754" y="56"/>
                  </a:cubicBezTo>
                  <a:cubicBezTo>
                    <a:pt x="824" y="56"/>
                    <a:pt x="880" y="70"/>
                    <a:pt x="949" y="84"/>
                  </a:cubicBezTo>
                  <a:cubicBezTo>
                    <a:pt x="1019" y="112"/>
                    <a:pt x="1075" y="140"/>
                    <a:pt x="1131" y="168"/>
                  </a:cubicBezTo>
                  <a:cubicBezTo>
                    <a:pt x="1354" y="307"/>
                    <a:pt x="1480" y="572"/>
                    <a:pt x="1466" y="837"/>
                  </a:cubicBezTo>
                  <a:cubicBezTo>
                    <a:pt x="1452" y="949"/>
                    <a:pt x="1410" y="1061"/>
                    <a:pt x="1354" y="1144"/>
                  </a:cubicBezTo>
                  <a:cubicBezTo>
                    <a:pt x="1298" y="1228"/>
                    <a:pt x="1228" y="1298"/>
                    <a:pt x="1145" y="1354"/>
                  </a:cubicBezTo>
                  <a:cubicBezTo>
                    <a:pt x="1089" y="1395"/>
                    <a:pt x="1019" y="1437"/>
                    <a:pt x="949" y="1451"/>
                  </a:cubicBezTo>
                  <a:cubicBezTo>
                    <a:pt x="922" y="1465"/>
                    <a:pt x="894" y="1465"/>
                    <a:pt x="866" y="1465"/>
                  </a:cubicBezTo>
                  <a:cubicBezTo>
                    <a:pt x="852" y="1472"/>
                    <a:pt x="841" y="1476"/>
                    <a:pt x="831" y="1476"/>
                  </a:cubicBezTo>
                  <a:cubicBezTo>
                    <a:pt x="820" y="1476"/>
                    <a:pt x="810" y="1472"/>
                    <a:pt x="796" y="1465"/>
                  </a:cubicBezTo>
                  <a:lnTo>
                    <a:pt x="754" y="1465"/>
                  </a:lnTo>
                  <a:lnTo>
                    <a:pt x="796" y="1479"/>
                  </a:lnTo>
                  <a:lnTo>
                    <a:pt x="852" y="1479"/>
                  </a:lnTo>
                  <a:cubicBezTo>
                    <a:pt x="880" y="1479"/>
                    <a:pt x="908" y="1465"/>
                    <a:pt x="936" y="1465"/>
                  </a:cubicBezTo>
                  <a:cubicBezTo>
                    <a:pt x="1019" y="1437"/>
                    <a:pt x="1089" y="1409"/>
                    <a:pt x="1145" y="1367"/>
                  </a:cubicBezTo>
                  <a:cubicBezTo>
                    <a:pt x="1228" y="1312"/>
                    <a:pt x="1298" y="1242"/>
                    <a:pt x="1354" y="1172"/>
                  </a:cubicBezTo>
                  <a:cubicBezTo>
                    <a:pt x="1424" y="1075"/>
                    <a:pt x="1466" y="963"/>
                    <a:pt x="1480" y="837"/>
                  </a:cubicBezTo>
                  <a:cubicBezTo>
                    <a:pt x="1507" y="712"/>
                    <a:pt x="1480" y="572"/>
                    <a:pt x="1438" y="447"/>
                  </a:cubicBezTo>
                  <a:cubicBezTo>
                    <a:pt x="1410" y="391"/>
                    <a:pt x="1368" y="321"/>
                    <a:pt x="1326" y="280"/>
                  </a:cubicBezTo>
                  <a:cubicBezTo>
                    <a:pt x="1284" y="224"/>
                    <a:pt x="1228" y="168"/>
                    <a:pt x="1173" y="126"/>
                  </a:cubicBezTo>
                  <a:cubicBezTo>
                    <a:pt x="1103" y="84"/>
                    <a:pt x="1033" y="56"/>
                    <a:pt x="963" y="28"/>
                  </a:cubicBezTo>
                  <a:cubicBezTo>
                    <a:pt x="894" y="14"/>
                    <a:pt x="824" y="1"/>
                    <a:pt x="74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796994" y="1355043"/>
              <a:ext cx="65622" cy="63334"/>
            </a:xfrm>
            <a:custGeom>
              <a:avLst/>
              <a:gdLst/>
              <a:ahLst/>
              <a:cxnLst/>
              <a:rect l="l" t="t" r="r" b="b"/>
              <a:pathLst>
                <a:path w="545" h="526" extrusionOk="0">
                  <a:moveTo>
                    <a:pt x="251" y="1"/>
                  </a:moveTo>
                  <a:cubicBezTo>
                    <a:pt x="209" y="1"/>
                    <a:pt x="168" y="15"/>
                    <a:pt x="126" y="42"/>
                  </a:cubicBezTo>
                  <a:cubicBezTo>
                    <a:pt x="42" y="98"/>
                    <a:pt x="0" y="210"/>
                    <a:pt x="14" y="307"/>
                  </a:cubicBezTo>
                  <a:cubicBezTo>
                    <a:pt x="28" y="335"/>
                    <a:pt x="28" y="363"/>
                    <a:pt x="42" y="391"/>
                  </a:cubicBezTo>
                  <a:cubicBezTo>
                    <a:pt x="56" y="405"/>
                    <a:pt x="70" y="433"/>
                    <a:pt x="98" y="447"/>
                  </a:cubicBezTo>
                  <a:cubicBezTo>
                    <a:pt x="143" y="501"/>
                    <a:pt x="210" y="526"/>
                    <a:pt x="279" y="526"/>
                  </a:cubicBezTo>
                  <a:cubicBezTo>
                    <a:pt x="317" y="526"/>
                    <a:pt x="356" y="518"/>
                    <a:pt x="391" y="503"/>
                  </a:cubicBezTo>
                  <a:cubicBezTo>
                    <a:pt x="419" y="489"/>
                    <a:pt x="433" y="475"/>
                    <a:pt x="461" y="461"/>
                  </a:cubicBezTo>
                  <a:lnTo>
                    <a:pt x="475" y="447"/>
                  </a:lnTo>
                  <a:cubicBezTo>
                    <a:pt x="488" y="433"/>
                    <a:pt x="488" y="419"/>
                    <a:pt x="502" y="419"/>
                  </a:cubicBezTo>
                  <a:cubicBezTo>
                    <a:pt x="516" y="377"/>
                    <a:pt x="544" y="335"/>
                    <a:pt x="544" y="293"/>
                  </a:cubicBezTo>
                  <a:lnTo>
                    <a:pt x="544" y="252"/>
                  </a:lnTo>
                  <a:lnTo>
                    <a:pt x="544" y="196"/>
                  </a:lnTo>
                  <a:lnTo>
                    <a:pt x="530" y="154"/>
                  </a:lnTo>
                  <a:lnTo>
                    <a:pt x="516" y="126"/>
                  </a:lnTo>
                  <a:cubicBezTo>
                    <a:pt x="502" y="112"/>
                    <a:pt x="502" y="98"/>
                    <a:pt x="488" y="84"/>
                  </a:cubicBezTo>
                  <a:lnTo>
                    <a:pt x="475" y="70"/>
                  </a:lnTo>
                  <a:lnTo>
                    <a:pt x="475" y="70"/>
                  </a:lnTo>
                  <a:lnTo>
                    <a:pt x="488" y="98"/>
                  </a:lnTo>
                  <a:cubicBezTo>
                    <a:pt x="488" y="112"/>
                    <a:pt x="502" y="126"/>
                    <a:pt x="516" y="140"/>
                  </a:cubicBezTo>
                  <a:cubicBezTo>
                    <a:pt x="516" y="140"/>
                    <a:pt x="530" y="154"/>
                    <a:pt x="530" y="168"/>
                  </a:cubicBezTo>
                  <a:lnTo>
                    <a:pt x="530" y="210"/>
                  </a:lnTo>
                  <a:lnTo>
                    <a:pt x="530" y="252"/>
                  </a:lnTo>
                  <a:cubicBezTo>
                    <a:pt x="530" y="266"/>
                    <a:pt x="530" y="280"/>
                    <a:pt x="530" y="307"/>
                  </a:cubicBezTo>
                  <a:cubicBezTo>
                    <a:pt x="530" y="335"/>
                    <a:pt x="502" y="377"/>
                    <a:pt x="475" y="405"/>
                  </a:cubicBezTo>
                  <a:lnTo>
                    <a:pt x="461" y="419"/>
                  </a:lnTo>
                  <a:lnTo>
                    <a:pt x="433" y="433"/>
                  </a:lnTo>
                  <a:cubicBezTo>
                    <a:pt x="419" y="447"/>
                    <a:pt x="405" y="461"/>
                    <a:pt x="377" y="461"/>
                  </a:cubicBezTo>
                  <a:cubicBezTo>
                    <a:pt x="356" y="468"/>
                    <a:pt x="335" y="471"/>
                    <a:pt x="316" y="471"/>
                  </a:cubicBezTo>
                  <a:cubicBezTo>
                    <a:pt x="297" y="471"/>
                    <a:pt x="279" y="468"/>
                    <a:pt x="265" y="461"/>
                  </a:cubicBezTo>
                  <a:cubicBezTo>
                    <a:pt x="196" y="447"/>
                    <a:pt x="140" y="405"/>
                    <a:pt x="112" y="349"/>
                  </a:cubicBezTo>
                  <a:cubicBezTo>
                    <a:pt x="112" y="335"/>
                    <a:pt x="98" y="307"/>
                    <a:pt x="98" y="293"/>
                  </a:cubicBezTo>
                  <a:cubicBezTo>
                    <a:pt x="84" y="252"/>
                    <a:pt x="84" y="210"/>
                    <a:pt x="98" y="168"/>
                  </a:cubicBezTo>
                  <a:cubicBezTo>
                    <a:pt x="112" y="140"/>
                    <a:pt x="126" y="98"/>
                    <a:pt x="154" y="70"/>
                  </a:cubicBezTo>
                  <a:cubicBezTo>
                    <a:pt x="182" y="42"/>
                    <a:pt x="223" y="28"/>
                    <a:pt x="251" y="15"/>
                  </a:cubicBezTo>
                  <a:lnTo>
                    <a:pt x="349" y="15"/>
                  </a:lnTo>
                  <a:lnTo>
                    <a:pt x="391" y="28"/>
                  </a:lnTo>
                  <a:lnTo>
                    <a:pt x="419" y="42"/>
                  </a:lnTo>
                  <a:cubicBezTo>
                    <a:pt x="433" y="42"/>
                    <a:pt x="447" y="56"/>
                    <a:pt x="461" y="70"/>
                  </a:cubicBezTo>
                  <a:lnTo>
                    <a:pt x="475" y="70"/>
                  </a:lnTo>
                  <a:lnTo>
                    <a:pt x="461" y="56"/>
                  </a:lnTo>
                  <a:cubicBezTo>
                    <a:pt x="447" y="42"/>
                    <a:pt x="433" y="42"/>
                    <a:pt x="419" y="28"/>
                  </a:cubicBezTo>
                  <a:lnTo>
                    <a:pt x="391"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230959" y="1091351"/>
              <a:ext cx="129438" cy="188197"/>
            </a:xfrm>
            <a:custGeom>
              <a:avLst/>
              <a:gdLst/>
              <a:ahLst/>
              <a:cxnLst/>
              <a:rect l="l" t="t" r="r" b="b"/>
              <a:pathLst>
                <a:path w="1075" h="1563" extrusionOk="0">
                  <a:moveTo>
                    <a:pt x="824" y="1"/>
                  </a:moveTo>
                  <a:cubicBezTo>
                    <a:pt x="740" y="1"/>
                    <a:pt x="642" y="15"/>
                    <a:pt x="559" y="15"/>
                  </a:cubicBezTo>
                  <a:lnTo>
                    <a:pt x="42" y="42"/>
                  </a:lnTo>
                  <a:lnTo>
                    <a:pt x="1" y="42"/>
                  </a:lnTo>
                  <a:lnTo>
                    <a:pt x="1" y="84"/>
                  </a:lnTo>
                  <a:cubicBezTo>
                    <a:pt x="15" y="573"/>
                    <a:pt x="42" y="1047"/>
                    <a:pt x="70" y="1521"/>
                  </a:cubicBezTo>
                  <a:lnTo>
                    <a:pt x="70" y="1563"/>
                  </a:lnTo>
                  <a:lnTo>
                    <a:pt x="112" y="1563"/>
                  </a:lnTo>
                  <a:lnTo>
                    <a:pt x="586" y="1549"/>
                  </a:lnTo>
                  <a:cubicBezTo>
                    <a:pt x="670" y="1535"/>
                    <a:pt x="754" y="1521"/>
                    <a:pt x="837" y="1521"/>
                  </a:cubicBezTo>
                  <a:lnTo>
                    <a:pt x="1075" y="1507"/>
                  </a:lnTo>
                  <a:lnTo>
                    <a:pt x="837" y="1493"/>
                  </a:lnTo>
                  <a:lnTo>
                    <a:pt x="154" y="1493"/>
                  </a:lnTo>
                  <a:cubicBezTo>
                    <a:pt x="152" y="1032"/>
                    <a:pt x="127" y="584"/>
                    <a:pt x="100" y="135"/>
                  </a:cubicBezTo>
                  <a:lnTo>
                    <a:pt x="100" y="135"/>
                  </a:lnTo>
                  <a:lnTo>
                    <a:pt x="559" y="84"/>
                  </a:lnTo>
                  <a:lnTo>
                    <a:pt x="824" y="42"/>
                  </a:lnTo>
                  <a:lnTo>
                    <a:pt x="107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2"/>
            <p:cNvGrpSpPr/>
            <p:nvPr/>
          </p:nvGrpSpPr>
          <p:grpSpPr>
            <a:xfrm>
              <a:off x="4811949" y="276966"/>
              <a:ext cx="1150614" cy="665974"/>
              <a:chOff x="7121599" y="480654"/>
              <a:chExt cx="1150614" cy="665974"/>
            </a:xfrm>
          </p:grpSpPr>
          <p:sp>
            <p:nvSpPr>
              <p:cNvPr id="149" name="Google Shape;149;p2"/>
              <p:cNvSpPr/>
              <p:nvPr/>
            </p:nvSpPr>
            <p:spPr>
              <a:xfrm>
                <a:off x="7517981" y="564698"/>
                <a:ext cx="179768" cy="115952"/>
              </a:xfrm>
              <a:custGeom>
                <a:avLst/>
                <a:gdLst/>
                <a:ahLst/>
                <a:cxnLst/>
                <a:rect l="l" t="t" r="r" b="b"/>
                <a:pathLst>
                  <a:path w="1493" h="963" extrusionOk="0">
                    <a:moveTo>
                      <a:pt x="0" y="0"/>
                    </a:moveTo>
                    <a:lnTo>
                      <a:pt x="70" y="56"/>
                    </a:lnTo>
                    <a:cubicBezTo>
                      <a:pt x="98" y="84"/>
                      <a:pt x="154" y="126"/>
                      <a:pt x="223" y="182"/>
                    </a:cubicBezTo>
                    <a:cubicBezTo>
                      <a:pt x="363" y="279"/>
                      <a:pt x="544" y="405"/>
                      <a:pt x="726" y="530"/>
                    </a:cubicBezTo>
                    <a:cubicBezTo>
                      <a:pt x="907" y="656"/>
                      <a:pt x="1102" y="768"/>
                      <a:pt x="1256" y="837"/>
                    </a:cubicBezTo>
                    <a:cubicBezTo>
                      <a:pt x="1311" y="879"/>
                      <a:pt x="1381" y="907"/>
                      <a:pt x="1423" y="935"/>
                    </a:cubicBezTo>
                    <a:cubicBezTo>
                      <a:pt x="1465" y="963"/>
                      <a:pt x="1493" y="963"/>
                      <a:pt x="1493" y="963"/>
                    </a:cubicBezTo>
                    <a:cubicBezTo>
                      <a:pt x="1493" y="963"/>
                      <a:pt x="1479" y="949"/>
                      <a:pt x="1437" y="921"/>
                    </a:cubicBezTo>
                    <a:lnTo>
                      <a:pt x="1270" y="795"/>
                    </a:lnTo>
                    <a:cubicBezTo>
                      <a:pt x="1144" y="698"/>
                      <a:pt x="949" y="558"/>
                      <a:pt x="767" y="447"/>
                    </a:cubicBezTo>
                    <a:cubicBezTo>
                      <a:pt x="600" y="321"/>
                      <a:pt x="391" y="210"/>
                      <a:pt x="251" y="140"/>
                    </a:cubicBezTo>
                    <a:cubicBezTo>
                      <a:pt x="182" y="98"/>
                      <a:pt x="112" y="56"/>
                      <a:pt x="70"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073902" y="924115"/>
                <a:ext cx="124381" cy="102587"/>
              </a:xfrm>
              <a:custGeom>
                <a:avLst/>
                <a:gdLst/>
                <a:ahLst/>
                <a:cxnLst/>
                <a:rect l="l" t="t" r="r" b="b"/>
                <a:pathLst>
                  <a:path w="1033" h="852" extrusionOk="0">
                    <a:moveTo>
                      <a:pt x="0" y="0"/>
                    </a:moveTo>
                    <a:cubicBezTo>
                      <a:pt x="42" y="56"/>
                      <a:pt x="84" y="112"/>
                      <a:pt x="140" y="168"/>
                    </a:cubicBezTo>
                    <a:cubicBezTo>
                      <a:pt x="237" y="251"/>
                      <a:pt x="363" y="377"/>
                      <a:pt x="488" y="475"/>
                    </a:cubicBezTo>
                    <a:cubicBezTo>
                      <a:pt x="614" y="572"/>
                      <a:pt x="767" y="670"/>
                      <a:pt x="865" y="740"/>
                    </a:cubicBezTo>
                    <a:cubicBezTo>
                      <a:pt x="963" y="809"/>
                      <a:pt x="1032" y="851"/>
                      <a:pt x="1032" y="851"/>
                    </a:cubicBezTo>
                    <a:cubicBezTo>
                      <a:pt x="991" y="795"/>
                      <a:pt x="949" y="754"/>
                      <a:pt x="893" y="698"/>
                    </a:cubicBezTo>
                    <a:cubicBezTo>
                      <a:pt x="781" y="586"/>
                      <a:pt x="670" y="489"/>
                      <a:pt x="544" y="391"/>
                    </a:cubicBezTo>
                    <a:cubicBezTo>
                      <a:pt x="405" y="293"/>
                      <a:pt x="265" y="182"/>
                      <a:pt x="168"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053674" y="961080"/>
                <a:ext cx="124381" cy="102587"/>
              </a:xfrm>
              <a:custGeom>
                <a:avLst/>
                <a:gdLst/>
                <a:ahLst/>
                <a:cxnLst/>
                <a:rect l="l" t="t" r="r" b="b"/>
                <a:pathLst>
                  <a:path w="1033" h="852" extrusionOk="0">
                    <a:moveTo>
                      <a:pt x="1" y="0"/>
                    </a:moveTo>
                    <a:lnTo>
                      <a:pt x="1" y="0"/>
                    </a:lnTo>
                    <a:cubicBezTo>
                      <a:pt x="1" y="0"/>
                      <a:pt x="57" y="70"/>
                      <a:pt x="140" y="154"/>
                    </a:cubicBezTo>
                    <a:cubicBezTo>
                      <a:pt x="238" y="251"/>
                      <a:pt x="363" y="363"/>
                      <a:pt x="489" y="461"/>
                    </a:cubicBezTo>
                    <a:cubicBezTo>
                      <a:pt x="628" y="558"/>
                      <a:pt x="768" y="670"/>
                      <a:pt x="866" y="740"/>
                    </a:cubicBezTo>
                    <a:cubicBezTo>
                      <a:pt x="963" y="809"/>
                      <a:pt x="1033" y="851"/>
                      <a:pt x="1033" y="851"/>
                    </a:cubicBezTo>
                    <a:cubicBezTo>
                      <a:pt x="1033" y="851"/>
                      <a:pt x="991" y="781"/>
                      <a:pt x="894" y="698"/>
                    </a:cubicBezTo>
                    <a:cubicBezTo>
                      <a:pt x="796" y="600"/>
                      <a:pt x="670" y="488"/>
                      <a:pt x="545" y="391"/>
                    </a:cubicBezTo>
                    <a:cubicBezTo>
                      <a:pt x="419" y="293"/>
                      <a:pt x="266" y="182"/>
                      <a:pt x="168" y="112"/>
                    </a:cubicBezTo>
                    <a:cubicBezTo>
                      <a:pt x="71"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608648" y="947594"/>
                <a:ext cx="102587" cy="126067"/>
              </a:xfrm>
              <a:custGeom>
                <a:avLst/>
                <a:gdLst/>
                <a:ahLst/>
                <a:cxnLst/>
                <a:rect l="l" t="t" r="r" b="b"/>
                <a:pathLst>
                  <a:path w="852" h="1047" extrusionOk="0">
                    <a:moveTo>
                      <a:pt x="851" y="1"/>
                    </a:moveTo>
                    <a:cubicBezTo>
                      <a:pt x="795" y="43"/>
                      <a:pt x="740" y="98"/>
                      <a:pt x="698" y="140"/>
                    </a:cubicBezTo>
                    <a:cubicBezTo>
                      <a:pt x="600" y="238"/>
                      <a:pt x="489" y="363"/>
                      <a:pt x="391" y="489"/>
                    </a:cubicBezTo>
                    <a:cubicBezTo>
                      <a:pt x="279" y="628"/>
                      <a:pt x="182" y="768"/>
                      <a:pt x="112" y="865"/>
                    </a:cubicBezTo>
                    <a:cubicBezTo>
                      <a:pt x="42" y="963"/>
                      <a:pt x="0" y="1047"/>
                      <a:pt x="0" y="1047"/>
                    </a:cubicBezTo>
                    <a:cubicBezTo>
                      <a:pt x="0" y="1047"/>
                      <a:pt x="70" y="991"/>
                      <a:pt x="154" y="893"/>
                    </a:cubicBezTo>
                    <a:cubicBezTo>
                      <a:pt x="265" y="782"/>
                      <a:pt x="363" y="670"/>
                      <a:pt x="461" y="545"/>
                    </a:cubicBezTo>
                    <a:cubicBezTo>
                      <a:pt x="558" y="419"/>
                      <a:pt x="670" y="280"/>
                      <a:pt x="740" y="168"/>
                    </a:cubicBezTo>
                    <a:cubicBezTo>
                      <a:pt x="809" y="70"/>
                      <a:pt x="851" y="1"/>
                      <a:pt x="8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571683" y="927486"/>
                <a:ext cx="102587" cy="124381"/>
              </a:xfrm>
              <a:custGeom>
                <a:avLst/>
                <a:gdLst/>
                <a:ahLst/>
                <a:cxnLst/>
                <a:rect l="l" t="t" r="r" b="b"/>
                <a:pathLst>
                  <a:path w="852" h="1033" extrusionOk="0">
                    <a:moveTo>
                      <a:pt x="851" y="0"/>
                    </a:moveTo>
                    <a:lnTo>
                      <a:pt x="851" y="0"/>
                    </a:lnTo>
                    <a:cubicBezTo>
                      <a:pt x="796" y="42"/>
                      <a:pt x="754" y="98"/>
                      <a:pt x="698" y="140"/>
                    </a:cubicBezTo>
                    <a:cubicBezTo>
                      <a:pt x="614" y="237"/>
                      <a:pt x="489" y="363"/>
                      <a:pt x="391" y="489"/>
                    </a:cubicBezTo>
                    <a:cubicBezTo>
                      <a:pt x="293" y="628"/>
                      <a:pt x="182" y="767"/>
                      <a:pt x="112" y="865"/>
                    </a:cubicBezTo>
                    <a:cubicBezTo>
                      <a:pt x="42" y="963"/>
                      <a:pt x="1" y="1032"/>
                      <a:pt x="1" y="1032"/>
                    </a:cubicBezTo>
                    <a:cubicBezTo>
                      <a:pt x="56" y="991"/>
                      <a:pt x="112" y="949"/>
                      <a:pt x="168" y="893"/>
                    </a:cubicBezTo>
                    <a:cubicBezTo>
                      <a:pt x="252" y="795"/>
                      <a:pt x="363" y="670"/>
                      <a:pt x="475" y="544"/>
                    </a:cubicBezTo>
                    <a:cubicBezTo>
                      <a:pt x="572" y="419"/>
                      <a:pt x="670" y="279"/>
                      <a:pt x="740" y="168"/>
                    </a:cubicBezTo>
                    <a:cubicBezTo>
                      <a:pt x="810" y="70"/>
                      <a:pt x="851" y="0"/>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889077" y="915686"/>
                <a:ext cx="159660" cy="142924"/>
              </a:xfrm>
              <a:custGeom>
                <a:avLst/>
                <a:gdLst/>
                <a:ahLst/>
                <a:cxnLst/>
                <a:rect l="l" t="t" r="r" b="b"/>
                <a:pathLst>
                  <a:path w="1326" h="1187" extrusionOk="0">
                    <a:moveTo>
                      <a:pt x="1326" y="1"/>
                    </a:moveTo>
                    <a:lnTo>
                      <a:pt x="1270" y="43"/>
                    </a:lnTo>
                    <a:cubicBezTo>
                      <a:pt x="1228" y="70"/>
                      <a:pt x="1173" y="112"/>
                      <a:pt x="1103" y="168"/>
                    </a:cubicBezTo>
                    <a:cubicBezTo>
                      <a:pt x="963" y="266"/>
                      <a:pt x="796" y="419"/>
                      <a:pt x="629" y="559"/>
                    </a:cubicBezTo>
                    <a:cubicBezTo>
                      <a:pt x="461" y="712"/>
                      <a:pt x="308" y="865"/>
                      <a:pt x="182" y="991"/>
                    </a:cubicBezTo>
                    <a:cubicBezTo>
                      <a:pt x="126" y="1047"/>
                      <a:pt x="85" y="1103"/>
                      <a:pt x="43" y="1130"/>
                    </a:cubicBezTo>
                    <a:lnTo>
                      <a:pt x="1" y="1186"/>
                    </a:lnTo>
                    <a:lnTo>
                      <a:pt x="57" y="1144"/>
                    </a:lnTo>
                    <a:cubicBezTo>
                      <a:pt x="98" y="1117"/>
                      <a:pt x="154" y="1075"/>
                      <a:pt x="224" y="1033"/>
                    </a:cubicBezTo>
                    <a:cubicBezTo>
                      <a:pt x="364" y="921"/>
                      <a:pt x="531" y="782"/>
                      <a:pt x="698" y="628"/>
                    </a:cubicBezTo>
                    <a:cubicBezTo>
                      <a:pt x="866" y="489"/>
                      <a:pt x="1019" y="335"/>
                      <a:pt x="1145" y="210"/>
                    </a:cubicBezTo>
                    <a:cubicBezTo>
                      <a:pt x="1200" y="154"/>
                      <a:pt x="1242" y="98"/>
                      <a:pt x="1284" y="56"/>
                    </a:cubicBezTo>
                    <a:cubicBezTo>
                      <a:pt x="1312" y="29"/>
                      <a:pt x="1326" y="1"/>
                      <a:pt x="132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727851" y="915686"/>
                <a:ext cx="161346" cy="142924"/>
              </a:xfrm>
              <a:custGeom>
                <a:avLst/>
                <a:gdLst/>
                <a:ahLst/>
                <a:cxnLst/>
                <a:rect l="l" t="t" r="r" b="b"/>
                <a:pathLst>
                  <a:path w="1340" h="1187" extrusionOk="0">
                    <a:moveTo>
                      <a:pt x="1" y="1"/>
                    </a:moveTo>
                    <a:lnTo>
                      <a:pt x="1" y="1"/>
                    </a:lnTo>
                    <a:cubicBezTo>
                      <a:pt x="1" y="1"/>
                      <a:pt x="29" y="29"/>
                      <a:pt x="57" y="56"/>
                    </a:cubicBezTo>
                    <a:cubicBezTo>
                      <a:pt x="84" y="98"/>
                      <a:pt x="140" y="154"/>
                      <a:pt x="196" y="210"/>
                    </a:cubicBezTo>
                    <a:cubicBezTo>
                      <a:pt x="308" y="335"/>
                      <a:pt x="475" y="489"/>
                      <a:pt x="642" y="628"/>
                    </a:cubicBezTo>
                    <a:cubicBezTo>
                      <a:pt x="810" y="782"/>
                      <a:pt x="977" y="921"/>
                      <a:pt x="1103" y="1033"/>
                    </a:cubicBezTo>
                    <a:cubicBezTo>
                      <a:pt x="1172" y="1075"/>
                      <a:pt x="1228" y="1117"/>
                      <a:pt x="1270" y="1144"/>
                    </a:cubicBezTo>
                    <a:lnTo>
                      <a:pt x="1340" y="1186"/>
                    </a:lnTo>
                    <a:lnTo>
                      <a:pt x="1340" y="1186"/>
                    </a:lnTo>
                    <a:lnTo>
                      <a:pt x="1284" y="1130"/>
                    </a:lnTo>
                    <a:cubicBezTo>
                      <a:pt x="1256" y="1103"/>
                      <a:pt x="1214" y="1047"/>
                      <a:pt x="1145" y="991"/>
                    </a:cubicBezTo>
                    <a:cubicBezTo>
                      <a:pt x="1033" y="865"/>
                      <a:pt x="880" y="712"/>
                      <a:pt x="712" y="559"/>
                    </a:cubicBezTo>
                    <a:cubicBezTo>
                      <a:pt x="545" y="419"/>
                      <a:pt x="363" y="266"/>
                      <a:pt x="238" y="168"/>
                    </a:cubicBezTo>
                    <a:cubicBezTo>
                      <a:pt x="168" y="112"/>
                      <a:pt x="112" y="70"/>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7716172" y="551213"/>
                <a:ext cx="161346" cy="142924"/>
              </a:xfrm>
              <a:custGeom>
                <a:avLst/>
                <a:gdLst/>
                <a:ahLst/>
                <a:cxnLst/>
                <a:rect l="l" t="t" r="r" b="b"/>
                <a:pathLst>
                  <a:path w="1340" h="1187" extrusionOk="0">
                    <a:moveTo>
                      <a:pt x="1339" y="1"/>
                    </a:moveTo>
                    <a:lnTo>
                      <a:pt x="1269" y="43"/>
                    </a:lnTo>
                    <a:cubicBezTo>
                      <a:pt x="1228" y="71"/>
                      <a:pt x="1172" y="112"/>
                      <a:pt x="1102" y="168"/>
                    </a:cubicBezTo>
                    <a:cubicBezTo>
                      <a:pt x="977" y="266"/>
                      <a:pt x="795" y="405"/>
                      <a:pt x="628" y="559"/>
                    </a:cubicBezTo>
                    <a:cubicBezTo>
                      <a:pt x="474" y="712"/>
                      <a:pt x="307" y="866"/>
                      <a:pt x="195" y="991"/>
                    </a:cubicBezTo>
                    <a:cubicBezTo>
                      <a:pt x="126" y="1047"/>
                      <a:pt x="84" y="1103"/>
                      <a:pt x="56" y="1131"/>
                    </a:cubicBezTo>
                    <a:lnTo>
                      <a:pt x="0" y="1186"/>
                    </a:lnTo>
                    <a:lnTo>
                      <a:pt x="0" y="1186"/>
                    </a:lnTo>
                    <a:lnTo>
                      <a:pt x="70" y="1145"/>
                    </a:lnTo>
                    <a:cubicBezTo>
                      <a:pt x="112" y="1117"/>
                      <a:pt x="168" y="1075"/>
                      <a:pt x="223" y="1033"/>
                    </a:cubicBezTo>
                    <a:cubicBezTo>
                      <a:pt x="363" y="921"/>
                      <a:pt x="530" y="782"/>
                      <a:pt x="698" y="629"/>
                    </a:cubicBezTo>
                    <a:cubicBezTo>
                      <a:pt x="865" y="489"/>
                      <a:pt x="1032" y="336"/>
                      <a:pt x="1144" y="210"/>
                    </a:cubicBezTo>
                    <a:cubicBezTo>
                      <a:pt x="1200" y="154"/>
                      <a:pt x="1242" y="98"/>
                      <a:pt x="1283" y="57"/>
                    </a:cubicBezTo>
                    <a:lnTo>
                      <a:pt x="133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884020" y="551213"/>
                <a:ext cx="161466" cy="142924"/>
              </a:xfrm>
              <a:custGeom>
                <a:avLst/>
                <a:gdLst/>
                <a:ahLst/>
                <a:cxnLst/>
                <a:rect l="l" t="t" r="r" b="b"/>
                <a:pathLst>
                  <a:path w="1341" h="1187" extrusionOk="0">
                    <a:moveTo>
                      <a:pt x="1" y="1"/>
                    </a:moveTo>
                    <a:lnTo>
                      <a:pt x="57" y="57"/>
                    </a:lnTo>
                    <a:cubicBezTo>
                      <a:pt x="85" y="98"/>
                      <a:pt x="140" y="154"/>
                      <a:pt x="196" y="210"/>
                    </a:cubicBezTo>
                    <a:cubicBezTo>
                      <a:pt x="308" y="336"/>
                      <a:pt x="475" y="489"/>
                      <a:pt x="643" y="629"/>
                    </a:cubicBezTo>
                    <a:cubicBezTo>
                      <a:pt x="810" y="782"/>
                      <a:pt x="977" y="921"/>
                      <a:pt x="1117" y="1033"/>
                    </a:cubicBezTo>
                    <a:lnTo>
                      <a:pt x="1270" y="1145"/>
                    </a:lnTo>
                    <a:lnTo>
                      <a:pt x="1340" y="1186"/>
                    </a:lnTo>
                    <a:lnTo>
                      <a:pt x="1284" y="1131"/>
                    </a:lnTo>
                    <a:cubicBezTo>
                      <a:pt x="1256" y="1103"/>
                      <a:pt x="1201" y="1047"/>
                      <a:pt x="1145" y="991"/>
                    </a:cubicBezTo>
                    <a:cubicBezTo>
                      <a:pt x="1033" y="866"/>
                      <a:pt x="866" y="712"/>
                      <a:pt x="698" y="559"/>
                    </a:cubicBezTo>
                    <a:cubicBezTo>
                      <a:pt x="531" y="419"/>
                      <a:pt x="364" y="266"/>
                      <a:pt x="238" y="168"/>
                    </a:cubicBezTo>
                    <a:cubicBezTo>
                      <a:pt x="168" y="112"/>
                      <a:pt x="113" y="71"/>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041994" y="710753"/>
                <a:ext cx="11800" cy="196625"/>
              </a:xfrm>
              <a:custGeom>
                <a:avLst/>
                <a:gdLst/>
                <a:ahLst/>
                <a:cxnLst/>
                <a:rect l="l" t="t" r="r" b="b"/>
                <a:pathLst>
                  <a:path w="98" h="1633" extrusionOk="0">
                    <a:moveTo>
                      <a:pt x="28" y="1"/>
                    </a:moveTo>
                    <a:cubicBezTo>
                      <a:pt x="14" y="43"/>
                      <a:pt x="14" y="113"/>
                      <a:pt x="14" y="196"/>
                    </a:cubicBezTo>
                    <a:cubicBezTo>
                      <a:pt x="14" y="364"/>
                      <a:pt x="0" y="587"/>
                      <a:pt x="14" y="810"/>
                    </a:cubicBezTo>
                    <a:cubicBezTo>
                      <a:pt x="14" y="1033"/>
                      <a:pt x="28" y="1256"/>
                      <a:pt x="42" y="1424"/>
                    </a:cubicBezTo>
                    <a:cubicBezTo>
                      <a:pt x="56" y="1507"/>
                      <a:pt x="56" y="1577"/>
                      <a:pt x="70" y="1633"/>
                    </a:cubicBezTo>
                    <a:cubicBezTo>
                      <a:pt x="84" y="1577"/>
                      <a:pt x="84" y="1507"/>
                      <a:pt x="84" y="1424"/>
                    </a:cubicBezTo>
                    <a:cubicBezTo>
                      <a:pt x="84" y="1256"/>
                      <a:pt x="98" y="1033"/>
                      <a:pt x="84" y="810"/>
                    </a:cubicBezTo>
                    <a:cubicBezTo>
                      <a:pt x="84" y="587"/>
                      <a:pt x="70" y="378"/>
                      <a:pt x="56" y="196"/>
                    </a:cubicBezTo>
                    <a:cubicBezTo>
                      <a:pt x="56" y="113"/>
                      <a:pt x="42" y="43"/>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712800" y="690644"/>
                <a:ext cx="10114" cy="215048"/>
              </a:xfrm>
              <a:custGeom>
                <a:avLst/>
                <a:gdLst/>
                <a:ahLst/>
                <a:cxnLst/>
                <a:rect l="l" t="t" r="r" b="b"/>
                <a:pathLst>
                  <a:path w="84" h="1786" extrusionOk="0">
                    <a:moveTo>
                      <a:pt x="14" y="1"/>
                    </a:moveTo>
                    <a:cubicBezTo>
                      <a:pt x="14" y="1"/>
                      <a:pt x="14" y="28"/>
                      <a:pt x="14" y="70"/>
                    </a:cubicBezTo>
                    <a:cubicBezTo>
                      <a:pt x="14" y="126"/>
                      <a:pt x="0" y="196"/>
                      <a:pt x="0" y="280"/>
                    </a:cubicBezTo>
                    <a:cubicBezTo>
                      <a:pt x="0" y="447"/>
                      <a:pt x="0" y="670"/>
                      <a:pt x="0" y="893"/>
                    </a:cubicBezTo>
                    <a:cubicBezTo>
                      <a:pt x="0" y="1116"/>
                      <a:pt x="14" y="1326"/>
                      <a:pt x="28" y="1507"/>
                    </a:cubicBezTo>
                    <a:cubicBezTo>
                      <a:pt x="42" y="1591"/>
                      <a:pt x="42" y="1660"/>
                      <a:pt x="56" y="1702"/>
                    </a:cubicBezTo>
                    <a:cubicBezTo>
                      <a:pt x="60" y="1716"/>
                      <a:pt x="62" y="1728"/>
                      <a:pt x="64" y="1739"/>
                    </a:cubicBezTo>
                    <a:lnTo>
                      <a:pt x="64" y="1739"/>
                    </a:lnTo>
                    <a:cubicBezTo>
                      <a:pt x="65" y="1728"/>
                      <a:pt x="66" y="1716"/>
                      <a:pt x="70" y="1702"/>
                    </a:cubicBezTo>
                    <a:cubicBezTo>
                      <a:pt x="70" y="1660"/>
                      <a:pt x="84" y="1591"/>
                      <a:pt x="84" y="1507"/>
                    </a:cubicBezTo>
                    <a:cubicBezTo>
                      <a:pt x="84" y="1340"/>
                      <a:pt x="84" y="1116"/>
                      <a:pt x="84" y="893"/>
                    </a:cubicBezTo>
                    <a:cubicBezTo>
                      <a:pt x="70" y="670"/>
                      <a:pt x="56" y="447"/>
                      <a:pt x="42" y="280"/>
                    </a:cubicBezTo>
                    <a:cubicBezTo>
                      <a:pt x="42" y="196"/>
                      <a:pt x="28" y="126"/>
                      <a:pt x="28" y="70"/>
                    </a:cubicBezTo>
                    <a:cubicBezTo>
                      <a:pt x="14" y="28"/>
                      <a:pt x="14" y="1"/>
                      <a:pt x="14" y="1"/>
                    </a:cubicBezTo>
                    <a:close/>
                    <a:moveTo>
                      <a:pt x="64" y="1739"/>
                    </a:moveTo>
                    <a:cubicBezTo>
                      <a:pt x="62" y="1770"/>
                      <a:pt x="70" y="1786"/>
                      <a:pt x="70" y="1786"/>
                    </a:cubicBezTo>
                    <a:cubicBezTo>
                      <a:pt x="70" y="1786"/>
                      <a:pt x="70" y="1770"/>
                      <a:pt x="64" y="1739"/>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761445" y="683902"/>
                <a:ext cx="245390" cy="238648"/>
              </a:xfrm>
              <a:custGeom>
                <a:avLst/>
                <a:gdLst/>
                <a:ahLst/>
                <a:cxnLst/>
                <a:rect l="l" t="t" r="r" b="b"/>
                <a:pathLst>
                  <a:path w="2038" h="1982" extrusionOk="0">
                    <a:moveTo>
                      <a:pt x="1371" y="1914"/>
                    </a:moveTo>
                    <a:cubicBezTo>
                      <a:pt x="1329" y="1929"/>
                      <a:pt x="1286" y="1941"/>
                      <a:pt x="1242" y="1954"/>
                    </a:cubicBezTo>
                    <a:cubicBezTo>
                      <a:pt x="1241" y="1954"/>
                      <a:pt x="1241" y="1954"/>
                      <a:pt x="1240" y="1955"/>
                    </a:cubicBezTo>
                    <a:lnTo>
                      <a:pt x="1240" y="1955"/>
                    </a:lnTo>
                    <a:cubicBezTo>
                      <a:pt x="1246" y="1954"/>
                      <a:pt x="1251" y="1954"/>
                      <a:pt x="1256" y="1954"/>
                    </a:cubicBezTo>
                    <a:cubicBezTo>
                      <a:pt x="1295" y="1943"/>
                      <a:pt x="1333" y="1929"/>
                      <a:pt x="1371" y="1914"/>
                    </a:cubicBezTo>
                    <a:close/>
                    <a:moveTo>
                      <a:pt x="991" y="1"/>
                    </a:moveTo>
                    <a:cubicBezTo>
                      <a:pt x="893" y="1"/>
                      <a:pt x="782" y="15"/>
                      <a:pt x="684" y="43"/>
                    </a:cubicBezTo>
                    <a:cubicBezTo>
                      <a:pt x="601" y="70"/>
                      <a:pt x="503" y="112"/>
                      <a:pt x="419" y="168"/>
                    </a:cubicBezTo>
                    <a:cubicBezTo>
                      <a:pt x="266" y="280"/>
                      <a:pt x="140" y="433"/>
                      <a:pt x="70" y="614"/>
                    </a:cubicBezTo>
                    <a:cubicBezTo>
                      <a:pt x="43" y="698"/>
                      <a:pt x="15" y="782"/>
                      <a:pt x="1" y="880"/>
                    </a:cubicBezTo>
                    <a:cubicBezTo>
                      <a:pt x="1" y="921"/>
                      <a:pt x="1" y="963"/>
                      <a:pt x="1" y="1005"/>
                    </a:cubicBezTo>
                    <a:cubicBezTo>
                      <a:pt x="1" y="1047"/>
                      <a:pt x="1" y="1089"/>
                      <a:pt x="1" y="1131"/>
                    </a:cubicBezTo>
                    <a:cubicBezTo>
                      <a:pt x="29" y="1284"/>
                      <a:pt x="84" y="1437"/>
                      <a:pt x="182" y="1563"/>
                    </a:cubicBezTo>
                    <a:cubicBezTo>
                      <a:pt x="252" y="1675"/>
                      <a:pt x="349" y="1772"/>
                      <a:pt x="461" y="1842"/>
                    </a:cubicBezTo>
                    <a:cubicBezTo>
                      <a:pt x="545" y="1898"/>
                      <a:pt x="642" y="1926"/>
                      <a:pt x="740" y="1954"/>
                    </a:cubicBezTo>
                    <a:cubicBezTo>
                      <a:pt x="782" y="1968"/>
                      <a:pt x="810" y="1981"/>
                      <a:pt x="852" y="1981"/>
                    </a:cubicBezTo>
                    <a:lnTo>
                      <a:pt x="921" y="1981"/>
                    </a:lnTo>
                    <a:cubicBezTo>
                      <a:pt x="893" y="1981"/>
                      <a:pt x="866" y="1968"/>
                      <a:pt x="838" y="1968"/>
                    </a:cubicBezTo>
                    <a:cubicBezTo>
                      <a:pt x="810" y="1968"/>
                      <a:pt x="768" y="1954"/>
                      <a:pt x="726" y="1940"/>
                    </a:cubicBezTo>
                    <a:cubicBezTo>
                      <a:pt x="628" y="1912"/>
                      <a:pt x="545" y="1870"/>
                      <a:pt x="461" y="1814"/>
                    </a:cubicBezTo>
                    <a:cubicBezTo>
                      <a:pt x="224" y="1661"/>
                      <a:pt x="70" y="1410"/>
                      <a:pt x="43" y="1117"/>
                    </a:cubicBezTo>
                    <a:lnTo>
                      <a:pt x="43" y="1005"/>
                    </a:lnTo>
                    <a:cubicBezTo>
                      <a:pt x="43" y="963"/>
                      <a:pt x="57" y="921"/>
                      <a:pt x="57" y="880"/>
                    </a:cubicBezTo>
                    <a:cubicBezTo>
                      <a:pt x="70" y="796"/>
                      <a:pt x="98" y="712"/>
                      <a:pt x="140" y="628"/>
                    </a:cubicBezTo>
                    <a:cubicBezTo>
                      <a:pt x="210" y="475"/>
                      <a:pt x="336" y="336"/>
                      <a:pt x="489" y="238"/>
                    </a:cubicBezTo>
                    <a:cubicBezTo>
                      <a:pt x="559" y="196"/>
                      <a:pt x="642" y="154"/>
                      <a:pt x="726" y="126"/>
                    </a:cubicBezTo>
                    <a:cubicBezTo>
                      <a:pt x="810" y="98"/>
                      <a:pt x="907" y="84"/>
                      <a:pt x="991" y="84"/>
                    </a:cubicBezTo>
                    <a:cubicBezTo>
                      <a:pt x="1089" y="84"/>
                      <a:pt x="1172" y="98"/>
                      <a:pt x="1256" y="126"/>
                    </a:cubicBezTo>
                    <a:cubicBezTo>
                      <a:pt x="1354" y="154"/>
                      <a:pt x="1437" y="196"/>
                      <a:pt x="1507" y="238"/>
                    </a:cubicBezTo>
                    <a:cubicBezTo>
                      <a:pt x="1661" y="336"/>
                      <a:pt x="1772" y="475"/>
                      <a:pt x="1856" y="628"/>
                    </a:cubicBezTo>
                    <a:cubicBezTo>
                      <a:pt x="1926" y="782"/>
                      <a:pt x="1954" y="949"/>
                      <a:pt x="1940" y="1117"/>
                    </a:cubicBezTo>
                    <a:cubicBezTo>
                      <a:pt x="1926" y="1270"/>
                      <a:pt x="1884" y="1424"/>
                      <a:pt x="1800" y="1549"/>
                    </a:cubicBezTo>
                    <a:cubicBezTo>
                      <a:pt x="1730" y="1661"/>
                      <a:pt x="1633" y="1744"/>
                      <a:pt x="1535" y="1828"/>
                    </a:cubicBezTo>
                    <a:cubicBezTo>
                      <a:pt x="1484" y="1862"/>
                      <a:pt x="1429" y="1890"/>
                      <a:pt x="1371" y="1914"/>
                    </a:cubicBezTo>
                    <a:lnTo>
                      <a:pt x="1371" y="1914"/>
                    </a:lnTo>
                    <a:cubicBezTo>
                      <a:pt x="1424" y="1895"/>
                      <a:pt x="1475" y="1873"/>
                      <a:pt x="1521" y="1842"/>
                    </a:cubicBezTo>
                    <a:cubicBezTo>
                      <a:pt x="1633" y="1772"/>
                      <a:pt x="1730" y="1675"/>
                      <a:pt x="1800" y="1563"/>
                    </a:cubicBezTo>
                    <a:cubicBezTo>
                      <a:pt x="1995" y="1284"/>
                      <a:pt x="2037" y="921"/>
                      <a:pt x="1912" y="614"/>
                    </a:cubicBezTo>
                    <a:cubicBezTo>
                      <a:pt x="1870" y="531"/>
                      <a:pt x="1828" y="447"/>
                      <a:pt x="1758" y="377"/>
                    </a:cubicBezTo>
                    <a:cubicBezTo>
                      <a:pt x="1702" y="294"/>
                      <a:pt x="1633" y="224"/>
                      <a:pt x="1549" y="168"/>
                    </a:cubicBezTo>
                    <a:cubicBezTo>
                      <a:pt x="1465" y="112"/>
                      <a:pt x="1382" y="70"/>
                      <a:pt x="1284" y="43"/>
                    </a:cubicBezTo>
                    <a:cubicBezTo>
                      <a:pt x="1186" y="15"/>
                      <a:pt x="1089" y="1"/>
                      <a:pt x="991" y="1"/>
                    </a:cubicBezTo>
                    <a:close/>
                    <a:moveTo>
                      <a:pt x="1240" y="1955"/>
                    </a:moveTo>
                    <a:cubicBezTo>
                      <a:pt x="1213" y="1958"/>
                      <a:pt x="1179" y="1968"/>
                      <a:pt x="1145" y="1968"/>
                    </a:cubicBezTo>
                    <a:cubicBezTo>
                      <a:pt x="1117" y="1981"/>
                      <a:pt x="1089" y="1981"/>
                      <a:pt x="1061" y="1981"/>
                    </a:cubicBezTo>
                    <a:lnTo>
                      <a:pt x="1131" y="1981"/>
                    </a:lnTo>
                    <a:cubicBezTo>
                      <a:pt x="1171" y="1981"/>
                      <a:pt x="1212" y="1968"/>
                      <a:pt x="1240" y="1955"/>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186363" y="1033324"/>
                <a:ext cx="85851" cy="84646"/>
              </a:xfrm>
              <a:custGeom>
                <a:avLst/>
                <a:gdLst/>
                <a:ahLst/>
                <a:cxnLst/>
                <a:rect l="l" t="t" r="r" b="b"/>
                <a:pathLst>
                  <a:path w="713" h="703" extrusionOk="0">
                    <a:moveTo>
                      <a:pt x="503" y="28"/>
                    </a:moveTo>
                    <a:lnTo>
                      <a:pt x="524" y="35"/>
                    </a:lnTo>
                    <a:cubicBezTo>
                      <a:pt x="517" y="31"/>
                      <a:pt x="510" y="28"/>
                      <a:pt x="503" y="28"/>
                    </a:cubicBezTo>
                    <a:close/>
                    <a:moveTo>
                      <a:pt x="524" y="35"/>
                    </a:moveTo>
                    <a:cubicBezTo>
                      <a:pt x="531" y="38"/>
                      <a:pt x="538" y="42"/>
                      <a:pt x="545" y="42"/>
                    </a:cubicBezTo>
                    <a:lnTo>
                      <a:pt x="524" y="35"/>
                    </a:lnTo>
                    <a:close/>
                    <a:moveTo>
                      <a:pt x="545" y="42"/>
                    </a:moveTo>
                    <a:lnTo>
                      <a:pt x="545" y="42"/>
                    </a:lnTo>
                    <a:cubicBezTo>
                      <a:pt x="559" y="56"/>
                      <a:pt x="573" y="70"/>
                      <a:pt x="587" y="84"/>
                    </a:cubicBezTo>
                    <a:lnTo>
                      <a:pt x="614" y="98"/>
                    </a:lnTo>
                    <a:lnTo>
                      <a:pt x="601" y="84"/>
                    </a:lnTo>
                    <a:cubicBezTo>
                      <a:pt x="573" y="70"/>
                      <a:pt x="559" y="56"/>
                      <a:pt x="545" y="42"/>
                    </a:cubicBezTo>
                    <a:close/>
                    <a:moveTo>
                      <a:pt x="308" y="0"/>
                    </a:moveTo>
                    <a:cubicBezTo>
                      <a:pt x="196" y="14"/>
                      <a:pt x="98" y="98"/>
                      <a:pt x="43" y="195"/>
                    </a:cubicBezTo>
                    <a:cubicBezTo>
                      <a:pt x="15" y="265"/>
                      <a:pt x="1" y="335"/>
                      <a:pt x="15" y="405"/>
                    </a:cubicBezTo>
                    <a:cubicBezTo>
                      <a:pt x="15" y="446"/>
                      <a:pt x="29" y="474"/>
                      <a:pt x="57" y="502"/>
                    </a:cubicBezTo>
                    <a:cubicBezTo>
                      <a:pt x="70" y="544"/>
                      <a:pt x="84" y="572"/>
                      <a:pt x="112" y="600"/>
                    </a:cubicBezTo>
                    <a:cubicBezTo>
                      <a:pt x="168" y="642"/>
                      <a:pt x="238" y="684"/>
                      <a:pt x="308" y="697"/>
                    </a:cubicBezTo>
                    <a:cubicBezTo>
                      <a:pt x="326" y="701"/>
                      <a:pt x="345" y="703"/>
                      <a:pt x="364" y="703"/>
                    </a:cubicBezTo>
                    <a:cubicBezTo>
                      <a:pt x="415" y="703"/>
                      <a:pt x="466" y="690"/>
                      <a:pt x="517" y="670"/>
                    </a:cubicBezTo>
                    <a:cubicBezTo>
                      <a:pt x="545" y="656"/>
                      <a:pt x="573" y="642"/>
                      <a:pt x="601" y="614"/>
                    </a:cubicBezTo>
                    <a:lnTo>
                      <a:pt x="628" y="586"/>
                    </a:lnTo>
                    <a:cubicBezTo>
                      <a:pt x="642" y="572"/>
                      <a:pt x="642" y="558"/>
                      <a:pt x="656" y="544"/>
                    </a:cubicBezTo>
                    <a:cubicBezTo>
                      <a:pt x="684" y="502"/>
                      <a:pt x="698" y="446"/>
                      <a:pt x="712" y="391"/>
                    </a:cubicBezTo>
                    <a:cubicBezTo>
                      <a:pt x="712" y="377"/>
                      <a:pt x="712" y="349"/>
                      <a:pt x="712" y="321"/>
                    </a:cubicBezTo>
                    <a:cubicBezTo>
                      <a:pt x="712" y="307"/>
                      <a:pt x="712" y="279"/>
                      <a:pt x="698" y="265"/>
                    </a:cubicBezTo>
                    <a:lnTo>
                      <a:pt x="684" y="209"/>
                    </a:lnTo>
                    <a:cubicBezTo>
                      <a:pt x="684" y="195"/>
                      <a:pt x="670" y="181"/>
                      <a:pt x="670" y="167"/>
                    </a:cubicBezTo>
                    <a:cubicBezTo>
                      <a:pt x="656" y="153"/>
                      <a:pt x="642" y="126"/>
                      <a:pt x="628" y="112"/>
                    </a:cubicBezTo>
                    <a:lnTo>
                      <a:pt x="614" y="98"/>
                    </a:lnTo>
                    <a:lnTo>
                      <a:pt x="628" y="126"/>
                    </a:lnTo>
                    <a:cubicBezTo>
                      <a:pt x="642" y="140"/>
                      <a:pt x="656" y="153"/>
                      <a:pt x="670" y="181"/>
                    </a:cubicBezTo>
                    <a:lnTo>
                      <a:pt x="684" y="223"/>
                    </a:lnTo>
                    <a:lnTo>
                      <a:pt x="698" y="279"/>
                    </a:lnTo>
                    <a:cubicBezTo>
                      <a:pt x="698" y="293"/>
                      <a:pt x="712" y="307"/>
                      <a:pt x="698" y="335"/>
                    </a:cubicBezTo>
                    <a:cubicBezTo>
                      <a:pt x="698" y="349"/>
                      <a:pt x="698" y="377"/>
                      <a:pt x="698" y="405"/>
                    </a:cubicBezTo>
                    <a:cubicBezTo>
                      <a:pt x="684" y="446"/>
                      <a:pt x="656" y="488"/>
                      <a:pt x="614" y="530"/>
                    </a:cubicBezTo>
                    <a:lnTo>
                      <a:pt x="601" y="558"/>
                    </a:lnTo>
                    <a:lnTo>
                      <a:pt x="559" y="586"/>
                    </a:lnTo>
                    <a:cubicBezTo>
                      <a:pt x="531" y="600"/>
                      <a:pt x="517" y="600"/>
                      <a:pt x="489" y="614"/>
                    </a:cubicBezTo>
                    <a:cubicBezTo>
                      <a:pt x="461" y="621"/>
                      <a:pt x="433" y="624"/>
                      <a:pt x="405" y="624"/>
                    </a:cubicBezTo>
                    <a:cubicBezTo>
                      <a:pt x="377" y="624"/>
                      <a:pt x="349" y="621"/>
                      <a:pt x="322" y="614"/>
                    </a:cubicBezTo>
                    <a:cubicBezTo>
                      <a:pt x="280" y="600"/>
                      <a:pt x="224" y="572"/>
                      <a:pt x="182" y="530"/>
                    </a:cubicBezTo>
                    <a:cubicBezTo>
                      <a:pt x="168" y="516"/>
                      <a:pt x="154" y="488"/>
                      <a:pt x="140" y="460"/>
                    </a:cubicBezTo>
                    <a:cubicBezTo>
                      <a:pt x="126" y="446"/>
                      <a:pt x="112" y="419"/>
                      <a:pt x="98" y="391"/>
                    </a:cubicBezTo>
                    <a:cubicBezTo>
                      <a:pt x="98" y="335"/>
                      <a:pt x="98" y="279"/>
                      <a:pt x="98" y="223"/>
                    </a:cubicBezTo>
                    <a:cubicBezTo>
                      <a:pt x="126" y="181"/>
                      <a:pt x="154" y="126"/>
                      <a:pt x="196" y="98"/>
                    </a:cubicBezTo>
                    <a:cubicBezTo>
                      <a:pt x="224" y="56"/>
                      <a:pt x="266" y="42"/>
                      <a:pt x="322" y="28"/>
                    </a:cubicBezTo>
                    <a:cubicBezTo>
                      <a:pt x="336" y="14"/>
                      <a:pt x="363" y="14"/>
                      <a:pt x="391" y="14"/>
                    </a:cubicBezTo>
                    <a:lnTo>
                      <a:pt x="447" y="14"/>
                    </a:lnTo>
                    <a:cubicBezTo>
                      <a:pt x="433" y="0"/>
                      <a:pt x="405" y="0"/>
                      <a:pt x="39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521352" y="1061861"/>
                <a:ext cx="84044" cy="84767"/>
              </a:xfrm>
              <a:custGeom>
                <a:avLst/>
                <a:gdLst/>
                <a:ahLst/>
                <a:cxnLst/>
                <a:rect l="l" t="t" r="r" b="b"/>
                <a:pathLst>
                  <a:path w="698" h="704" extrusionOk="0">
                    <a:moveTo>
                      <a:pt x="0" y="363"/>
                    </a:moveTo>
                    <a:lnTo>
                      <a:pt x="0" y="377"/>
                    </a:lnTo>
                    <a:cubicBezTo>
                      <a:pt x="0" y="391"/>
                      <a:pt x="0" y="419"/>
                      <a:pt x="14" y="433"/>
                    </a:cubicBezTo>
                    <a:cubicBezTo>
                      <a:pt x="0" y="405"/>
                      <a:pt x="0" y="391"/>
                      <a:pt x="0" y="363"/>
                    </a:cubicBezTo>
                    <a:close/>
                    <a:moveTo>
                      <a:pt x="279" y="0"/>
                    </a:moveTo>
                    <a:cubicBezTo>
                      <a:pt x="237" y="0"/>
                      <a:pt x="181" y="28"/>
                      <a:pt x="140" y="56"/>
                    </a:cubicBezTo>
                    <a:cubicBezTo>
                      <a:pt x="112" y="70"/>
                      <a:pt x="98" y="98"/>
                      <a:pt x="84" y="112"/>
                    </a:cubicBezTo>
                    <a:cubicBezTo>
                      <a:pt x="70" y="126"/>
                      <a:pt x="56" y="140"/>
                      <a:pt x="42" y="154"/>
                    </a:cubicBezTo>
                    <a:lnTo>
                      <a:pt x="28" y="209"/>
                    </a:lnTo>
                    <a:cubicBezTo>
                      <a:pt x="14" y="223"/>
                      <a:pt x="14" y="237"/>
                      <a:pt x="14" y="251"/>
                    </a:cubicBezTo>
                    <a:cubicBezTo>
                      <a:pt x="0" y="279"/>
                      <a:pt x="0" y="293"/>
                      <a:pt x="0" y="321"/>
                    </a:cubicBezTo>
                    <a:cubicBezTo>
                      <a:pt x="0" y="307"/>
                      <a:pt x="0" y="279"/>
                      <a:pt x="14" y="265"/>
                    </a:cubicBezTo>
                    <a:cubicBezTo>
                      <a:pt x="14" y="251"/>
                      <a:pt x="28" y="237"/>
                      <a:pt x="28" y="223"/>
                    </a:cubicBezTo>
                    <a:lnTo>
                      <a:pt x="56" y="168"/>
                    </a:lnTo>
                    <a:cubicBezTo>
                      <a:pt x="70" y="154"/>
                      <a:pt x="84" y="140"/>
                      <a:pt x="98" y="126"/>
                    </a:cubicBezTo>
                    <a:cubicBezTo>
                      <a:pt x="112" y="112"/>
                      <a:pt x="126" y="98"/>
                      <a:pt x="154" y="84"/>
                    </a:cubicBezTo>
                    <a:cubicBezTo>
                      <a:pt x="195" y="56"/>
                      <a:pt x="237" y="42"/>
                      <a:pt x="293" y="42"/>
                    </a:cubicBezTo>
                    <a:lnTo>
                      <a:pt x="363" y="42"/>
                    </a:lnTo>
                    <a:cubicBezTo>
                      <a:pt x="391" y="56"/>
                      <a:pt x="419" y="56"/>
                      <a:pt x="446" y="70"/>
                    </a:cubicBezTo>
                    <a:cubicBezTo>
                      <a:pt x="488" y="98"/>
                      <a:pt x="530" y="140"/>
                      <a:pt x="558" y="182"/>
                    </a:cubicBezTo>
                    <a:cubicBezTo>
                      <a:pt x="614" y="279"/>
                      <a:pt x="614" y="405"/>
                      <a:pt x="558" y="502"/>
                    </a:cubicBezTo>
                    <a:cubicBezTo>
                      <a:pt x="530" y="544"/>
                      <a:pt x="488" y="586"/>
                      <a:pt x="446" y="614"/>
                    </a:cubicBezTo>
                    <a:cubicBezTo>
                      <a:pt x="391" y="642"/>
                      <a:pt x="349" y="642"/>
                      <a:pt x="293" y="642"/>
                    </a:cubicBezTo>
                    <a:cubicBezTo>
                      <a:pt x="237" y="642"/>
                      <a:pt x="195" y="628"/>
                      <a:pt x="154" y="600"/>
                    </a:cubicBezTo>
                    <a:cubicBezTo>
                      <a:pt x="126" y="586"/>
                      <a:pt x="112" y="572"/>
                      <a:pt x="98" y="558"/>
                    </a:cubicBezTo>
                    <a:cubicBezTo>
                      <a:pt x="84" y="544"/>
                      <a:pt x="70" y="530"/>
                      <a:pt x="56" y="516"/>
                    </a:cubicBezTo>
                    <a:lnTo>
                      <a:pt x="28" y="474"/>
                    </a:lnTo>
                    <a:lnTo>
                      <a:pt x="28" y="474"/>
                    </a:lnTo>
                    <a:cubicBezTo>
                      <a:pt x="28" y="502"/>
                      <a:pt x="42" y="516"/>
                      <a:pt x="42" y="530"/>
                    </a:cubicBezTo>
                    <a:cubicBezTo>
                      <a:pt x="56" y="544"/>
                      <a:pt x="70" y="558"/>
                      <a:pt x="84" y="586"/>
                    </a:cubicBezTo>
                    <a:lnTo>
                      <a:pt x="140" y="628"/>
                    </a:lnTo>
                    <a:cubicBezTo>
                      <a:pt x="206" y="675"/>
                      <a:pt x="285" y="703"/>
                      <a:pt x="364" y="703"/>
                    </a:cubicBezTo>
                    <a:cubicBezTo>
                      <a:pt x="401" y="703"/>
                      <a:pt x="439" y="697"/>
                      <a:pt x="474" y="684"/>
                    </a:cubicBezTo>
                    <a:cubicBezTo>
                      <a:pt x="530" y="656"/>
                      <a:pt x="600" y="614"/>
                      <a:pt x="642" y="558"/>
                    </a:cubicBezTo>
                    <a:cubicBezTo>
                      <a:pt x="670" y="488"/>
                      <a:pt x="698" y="419"/>
                      <a:pt x="698" y="349"/>
                    </a:cubicBezTo>
                    <a:cubicBezTo>
                      <a:pt x="698" y="307"/>
                      <a:pt x="698" y="279"/>
                      <a:pt x="684" y="237"/>
                    </a:cubicBezTo>
                    <a:cubicBezTo>
                      <a:pt x="670" y="209"/>
                      <a:pt x="656" y="168"/>
                      <a:pt x="642" y="140"/>
                    </a:cubicBezTo>
                    <a:cubicBezTo>
                      <a:pt x="586" y="84"/>
                      <a:pt x="530" y="42"/>
                      <a:pt x="474" y="14"/>
                    </a:cubicBezTo>
                    <a:cubicBezTo>
                      <a:pt x="446" y="0"/>
                      <a:pt x="405" y="0"/>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121599" y="489082"/>
                <a:ext cx="119324" cy="174832"/>
              </a:xfrm>
              <a:custGeom>
                <a:avLst/>
                <a:gdLst/>
                <a:ahLst/>
                <a:cxnLst/>
                <a:rect l="l" t="t" r="r" b="b"/>
                <a:pathLst>
                  <a:path w="991" h="1452" extrusionOk="0">
                    <a:moveTo>
                      <a:pt x="754" y="1"/>
                    </a:moveTo>
                    <a:cubicBezTo>
                      <a:pt x="670" y="15"/>
                      <a:pt x="600" y="15"/>
                      <a:pt x="516" y="15"/>
                    </a:cubicBezTo>
                    <a:lnTo>
                      <a:pt x="42" y="43"/>
                    </a:lnTo>
                    <a:lnTo>
                      <a:pt x="0" y="43"/>
                    </a:lnTo>
                    <a:lnTo>
                      <a:pt x="0" y="84"/>
                    </a:lnTo>
                    <a:cubicBezTo>
                      <a:pt x="14" y="531"/>
                      <a:pt x="28" y="977"/>
                      <a:pt x="70" y="1410"/>
                    </a:cubicBezTo>
                    <a:lnTo>
                      <a:pt x="70" y="1451"/>
                    </a:lnTo>
                    <a:lnTo>
                      <a:pt x="98" y="1451"/>
                    </a:lnTo>
                    <a:lnTo>
                      <a:pt x="544" y="1437"/>
                    </a:lnTo>
                    <a:lnTo>
                      <a:pt x="768" y="1423"/>
                    </a:lnTo>
                    <a:lnTo>
                      <a:pt x="991" y="1396"/>
                    </a:lnTo>
                    <a:lnTo>
                      <a:pt x="139" y="1396"/>
                    </a:lnTo>
                    <a:cubicBezTo>
                      <a:pt x="126" y="984"/>
                      <a:pt x="112" y="560"/>
                      <a:pt x="86" y="135"/>
                    </a:cubicBezTo>
                    <a:lnTo>
                      <a:pt x="86" y="135"/>
                    </a:lnTo>
                    <a:lnTo>
                      <a:pt x="516" y="84"/>
                    </a:lnTo>
                    <a:lnTo>
                      <a:pt x="754" y="43"/>
                    </a:lnTo>
                    <a:lnTo>
                      <a:pt x="99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351698" y="480654"/>
                <a:ext cx="119324" cy="176517"/>
              </a:xfrm>
              <a:custGeom>
                <a:avLst/>
                <a:gdLst/>
                <a:ahLst/>
                <a:cxnLst/>
                <a:rect l="l" t="t" r="r" b="b"/>
                <a:pathLst>
                  <a:path w="991" h="1466" extrusionOk="0">
                    <a:moveTo>
                      <a:pt x="879" y="1"/>
                    </a:moveTo>
                    <a:lnTo>
                      <a:pt x="433" y="29"/>
                    </a:lnTo>
                    <a:lnTo>
                      <a:pt x="223" y="43"/>
                    </a:lnTo>
                    <a:lnTo>
                      <a:pt x="0" y="57"/>
                    </a:lnTo>
                    <a:lnTo>
                      <a:pt x="223" y="71"/>
                    </a:lnTo>
                    <a:lnTo>
                      <a:pt x="839" y="71"/>
                    </a:lnTo>
                    <a:cubicBezTo>
                      <a:pt x="852" y="491"/>
                      <a:pt x="878" y="911"/>
                      <a:pt x="905" y="1331"/>
                    </a:cubicBezTo>
                    <a:lnTo>
                      <a:pt x="905" y="1331"/>
                    </a:lnTo>
                    <a:lnTo>
                      <a:pt x="475" y="1382"/>
                    </a:lnTo>
                    <a:cubicBezTo>
                      <a:pt x="391" y="1382"/>
                      <a:pt x="307" y="1410"/>
                      <a:pt x="237" y="1410"/>
                    </a:cubicBezTo>
                    <a:cubicBezTo>
                      <a:pt x="154" y="1424"/>
                      <a:pt x="70" y="1438"/>
                      <a:pt x="0" y="1452"/>
                    </a:cubicBezTo>
                    <a:cubicBezTo>
                      <a:pt x="70" y="1452"/>
                      <a:pt x="154" y="1452"/>
                      <a:pt x="237" y="1466"/>
                    </a:cubicBezTo>
                    <a:lnTo>
                      <a:pt x="475" y="1452"/>
                    </a:lnTo>
                    <a:lnTo>
                      <a:pt x="949" y="1424"/>
                    </a:lnTo>
                    <a:lnTo>
                      <a:pt x="991" y="1424"/>
                    </a:lnTo>
                    <a:lnTo>
                      <a:pt x="991" y="1382"/>
                    </a:lnTo>
                    <a:cubicBezTo>
                      <a:pt x="977" y="936"/>
                      <a:pt x="949" y="489"/>
                      <a:pt x="921" y="43"/>
                    </a:cubicBezTo>
                    <a:lnTo>
                      <a:pt x="92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182044" y="502568"/>
                <a:ext cx="77422" cy="117638"/>
              </a:xfrm>
              <a:custGeom>
                <a:avLst/>
                <a:gdLst/>
                <a:ahLst/>
                <a:cxnLst/>
                <a:rect l="l" t="t" r="r" b="b"/>
                <a:pathLst>
                  <a:path w="643" h="977" extrusionOk="0">
                    <a:moveTo>
                      <a:pt x="642" y="0"/>
                    </a:moveTo>
                    <a:lnTo>
                      <a:pt x="642" y="0"/>
                    </a:lnTo>
                    <a:cubicBezTo>
                      <a:pt x="572" y="42"/>
                      <a:pt x="503" y="84"/>
                      <a:pt x="405" y="126"/>
                    </a:cubicBezTo>
                    <a:cubicBezTo>
                      <a:pt x="405" y="237"/>
                      <a:pt x="405" y="335"/>
                      <a:pt x="405" y="405"/>
                    </a:cubicBezTo>
                    <a:lnTo>
                      <a:pt x="349" y="321"/>
                    </a:lnTo>
                    <a:cubicBezTo>
                      <a:pt x="293" y="237"/>
                      <a:pt x="238" y="154"/>
                      <a:pt x="196" y="70"/>
                    </a:cubicBezTo>
                    <a:lnTo>
                      <a:pt x="0" y="168"/>
                    </a:lnTo>
                    <a:lnTo>
                      <a:pt x="0" y="558"/>
                    </a:lnTo>
                    <a:lnTo>
                      <a:pt x="0" y="865"/>
                    </a:lnTo>
                    <a:lnTo>
                      <a:pt x="210" y="754"/>
                    </a:lnTo>
                    <a:lnTo>
                      <a:pt x="210" y="628"/>
                    </a:lnTo>
                    <a:lnTo>
                      <a:pt x="210" y="489"/>
                    </a:lnTo>
                    <a:cubicBezTo>
                      <a:pt x="307" y="642"/>
                      <a:pt x="391" y="809"/>
                      <a:pt x="475" y="977"/>
                    </a:cubicBezTo>
                    <a:cubicBezTo>
                      <a:pt x="517" y="935"/>
                      <a:pt x="558" y="907"/>
                      <a:pt x="614" y="879"/>
                    </a:cubicBezTo>
                    <a:lnTo>
                      <a:pt x="628" y="154"/>
                    </a:lnTo>
                    <a:cubicBezTo>
                      <a:pt x="642" y="98"/>
                      <a:pt x="642" y="42"/>
                      <a:pt x="64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7267654" y="527733"/>
                <a:ext cx="70679" cy="80793"/>
              </a:xfrm>
              <a:custGeom>
                <a:avLst/>
                <a:gdLst/>
                <a:ahLst/>
                <a:cxnLst/>
                <a:rect l="l" t="t" r="r" b="b"/>
                <a:pathLst>
                  <a:path w="587" h="671" extrusionOk="0">
                    <a:moveTo>
                      <a:pt x="364" y="210"/>
                    </a:moveTo>
                    <a:cubicBezTo>
                      <a:pt x="391" y="224"/>
                      <a:pt x="405" y="238"/>
                      <a:pt x="419" y="280"/>
                    </a:cubicBezTo>
                    <a:cubicBezTo>
                      <a:pt x="419" y="377"/>
                      <a:pt x="350" y="461"/>
                      <a:pt x="252" y="489"/>
                    </a:cubicBezTo>
                    <a:cubicBezTo>
                      <a:pt x="210" y="489"/>
                      <a:pt x="182" y="475"/>
                      <a:pt x="182" y="419"/>
                    </a:cubicBezTo>
                    <a:cubicBezTo>
                      <a:pt x="182" y="391"/>
                      <a:pt x="196" y="363"/>
                      <a:pt x="210" y="335"/>
                    </a:cubicBezTo>
                    <a:cubicBezTo>
                      <a:pt x="238" y="280"/>
                      <a:pt x="294" y="224"/>
                      <a:pt x="364" y="210"/>
                    </a:cubicBezTo>
                    <a:close/>
                    <a:moveTo>
                      <a:pt x="391" y="1"/>
                    </a:moveTo>
                    <a:cubicBezTo>
                      <a:pt x="336" y="1"/>
                      <a:pt x="294" y="14"/>
                      <a:pt x="252" y="28"/>
                    </a:cubicBezTo>
                    <a:cubicBezTo>
                      <a:pt x="210" y="56"/>
                      <a:pt x="154" y="98"/>
                      <a:pt x="126" y="140"/>
                    </a:cubicBezTo>
                    <a:cubicBezTo>
                      <a:pt x="112" y="154"/>
                      <a:pt x="99" y="168"/>
                      <a:pt x="85" y="196"/>
                    </a:cubicBezTo>
                    <a:cubicBezTo>
                      <a:pt x="57" y="238"/>
                      <a:pt x="43" y="266"/>
                      <a:pt x="29" y="307"/>
                    </a:cubicBezTo>
                    <a:cubicBezTo>
                      <a:pt x="15" y="363"/>
                      <a:pt x="1" y="419"/>
                      <a:pt x="15" y="475"/>
                    </a:cubicBezTo>
                    <a:cubicBezTo>
                      <a:pt x="15" y="517"/>
                      <a:pt x="29" y="558"/>
                      <a:pt x="57" y="600"/>
                    </a:cubicBezTo>
                    <a:cubicBezTo>
                      <a:pt x="85" y="642"/>
                      <a:pt x="140" y="670"/>
                      <a:pt x="196" y="670"/>
                    </a:cubicBezTo>
                    <a:cubicBezTo>
                      <a:pt x="224" y="670"/>
                      <a:pt x="266" y="656"/>
                      <a:pt x="308" y="642"/>
                    </a:cubicBezTo>
                    <a:cubicBezTo>
                      <a:pt x="350" y="614"/>
                      <a:pt x="405" y="586"/>
                      <a:pt x="447" y="545"/>
                    </a:cubicBezTo>
                    <a:cubicBezTo>
                      <a:pt x="489" y="503"/>
                      <a:pt x="531" y="447"/>
                      <a:pt x="573" y="391"/>
                    </a:cubicBezTo>
                    <a:cubicBezTo>
                      <a:pt x="573" y="363"/>
                      <a:pt x="587" y="321"/>
                      <a:pt x="587" y="293"/>
                    </a:cubicBezTo>
                    <a:cubicBezTo>
                      <a:pt x="587" y="252"/>
                      <a:pt x="587" y="224"/>
                      <a:pt x="573" y="182"/>
                    </a:cubicBezTo>
                    <a:cubicBezTo>
                      <a:pt x="559" y="126"/>
                      <a:pt x="531" y="84"/>
                      <a:pt x="489" y="42"/>
                    </a:cubicBezTo>
                    <a:cubicBezTo>
                      <a:pt x="461" y="14"/>
                      <a:pt x="419" y="1"/>
                      <a:pt x="39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346641" y="569755"/>
                <a:ext cx="48765" cy="59481"/>
              </a:xfrm>
              <a:custGeom>
                <a:avLst/>
                <a:gdLst/>
                <a:ahLst/>
                <a:cxnLst/>
                <a:rect l="l" t="t" r="r" b="b"/>
                <a:pathLst>
                  <a:path w="405" h="494" extrusionOk="0">
                    <a:moveTo>
                      <a:pt x="279" y="0"/>
                    </a:moveTo>
                    <a:cubicBezTo>
                      <a:pt x="196" y="0"/>
                      <a:pt x="112" y="14"/>
                      <a:pt x="56" y="56"/>
                    </a:cubicBezTo>
                    <a:cubicBezTo>
                      <a:pt x="56" y="98"/>
                      <a:pt x="70" y="140"/>
                      <a:pt x="98" y="168"/>
                    </a:cubicBezTo>
                    <a:cubicBezTo>
                      <a:pt x="126" y="140"/>
                      <a:pt x="168" y="126"/>
                      <a:pt x="210" y="126"/>
                    </a:cubicBezTo>
                    <a:cubicBezTo>
                      <a:pt x="224" y="140"/>
                      <a:pt x="224" y="168"/>
                      <a:pt x="210" y="182"/>
                    </a:cubicBezTo>
                    <a:cubicBezTo>
                      <a:pt x="200" y="191"/>
                      <a:pt x="183" y="201"/>
                      <a:pt x="164" y="201"/>
                    </a:cubicBezTo>
                    <a:cubicBezTo>
                      <a:pt x="156" y="201"/>
                      <a:pt x="148" y="200"/>
                      <a:pt x="140" y="196"/>
                    </a:cubicBezTo>
                    <a:cubicBezTo>
                      <a:pt x="126" y="223"/>
                      <a:pt x="126" y="251"/>
                      <a:pt x="140" y="279"/>
                    </a:cubicBezTo>
                    <a:cubicBezTo>
                      <a:pt x="210" y="279"/>
                      <a:pt x="252" y="279"/>
                      <a:pt x="252" y="321"/>
                    </a:cubicBezTo>
                    <a:cubicBezTo>
                      <a:pt x="252" y="358"/>
                      <a:pt x="233" y="377"/>
                      <a:pt x="204" y="377"/>
                    </a:cubicBezTo>
                    <a:cubicBezTo>
                      <a:pt x="190" y="377"/>
                      <a:pt x="172" y="372"/>
                      <a:pt x="154" y="363"/>
                    </a:cubicBezTo>
                    <a:cubicBezTo>
                      <a:pt x="126" y="349"/>
                      <a:pt x="98" y="321"/>
                      <a:pt x="70" y="293"/>
                    </a:cubicBezTo>
                    <a:cubicBezTo>
                      <a:pt x="42" y="321"/>
                      <a:pt x="14" y="349"/>
                      <a:pt x="0" y="377"/>
                    </a:cubicBezTo>
                    <a:cubicBezTo>
                      <a:pt x="42" y="433"/>
                      <a:pt x="112" y="475"/>
                      <a:pt x="182" y="488"/>
                    </a:cubicBezTo>
                    <a:cubicBezTo>
                      <a:pt x="197" y="492"/>
                      <a:pt x="212" y="494"/>
                      <a:pt x="226" y="494"/>
                    </a:cubicBezTo>
                    <a:cubicBezTo>
                      <a:pt x="266" y="494"/>
                      <a:pt x="305" y="481"/>
                      <a:pt x="335" y="461"/>
                    </a:cubicBezTo>
                    <a:cubicBezTo>
                      <a:pt x="391" y="419"/>
                      <a:pt x="405" y="335"/>
                      <a:pt x="377" y="279"/>
                    </a:cubicBezTo>
                    <a:cubicBezTo>
                      <a:pt x="363" y="251"/>
                      <a:pt x="335" y="237"/>
                      <a:pt x="307" y="223"/>
                    </a:cubicBezTo>
                    <a:cubicBezTo>
                      <a:pt x="349" y="209"/>
                      <a:pt x="377" y="168"/>
                      <a:pt x="377" y="140"/>
                    </a:cubicBezTo>
                    <a:cubicBezTo>
                      <a:pt x="391" y="56"/>
                      <a:pt x="363" y="14"/>
                      <a:pt x="2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360"/>
        <p:cNvGrpSpPr/>
        <p:nvPr/>
      </p:nvGrpSpPr>
      <p:grpSpPr>
        <a:xfrm>
          <a:off x="0" y="0"/>
          <a:ext cx="0" cy="0"/>
          <a:chOff x="0" y="0"/>
          <a:chExt cx="0" cy="0"/>
        </a:xfrm>
      </p:grpSpPr>
      <p:grpSp>
        <p:nvGrpSpPr>
          <p:cNvPr id="2361" name="Google Shape;2361;p36"/>
          <p:cNvGrpSpPr/>
          <p:nvPr/>
        </p:nvGrpSpPr>
        <p:grpSpPr>
          <a:xfrm>
            <a:off x="8285496" y="212945"/>
            <a:ext cx="1018655" cy="695529"/>
            <a:chOff x="5467216" y="5440421"/>
            <a:chExt cx="149437" cy="102035"/>
          </a:xfrm>
        </p:grpSpPr>
        <p:sp>
          <p:nvSpPr>
            <p:cNvPr id="2362" name="Google Shape;2362;p36"/>
            <p:cNvSpPr/>
            <p:nvPr/>
          </p:nvSpPr>
          <p:spPr>
            <a:xfrm>
              <a:off x="5467216" y="5440421"/>
              <a:ext cx="54565" cy="102035"/>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6"/>
            <p:cNvSpPr/>
            <p:nvPr/>
          </p:nvSpPr>
          <p:spPr>
            <a:xfrm>
              <a:off x="5520695" y="5498531"/>
              <a:ext cx="30394" cy="35821"/>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6"/>
            <p:cNvSpPr/>
            <p:nvPr/>
          </p:nvSpPr>
          <p:spPr>
            <a:xfrm>
              <a:off x="5553042" y="5464663"/>
              <a:ext cx="63611" cy="7012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36"/>
          <p:cNvGrpSpPr/>
          <p:nvPr/>
        </p:nvGrpSpPr>
        <p:grpSpPr>
          <a:xfrm>
            <a:off x="319811" y="3759770"/>
            <a:ext cx="1532541" cy="1092327"/>
            <a:chOff x="5724623" y="4011117"/>
            <a:chExt cx="569379" cy="405828"/>
          </a:xfrm>
        </p:grpSpPr>
        <p:sp>
          <p:nvSpPr>
            <p:cNvPr id="2366" name="Google Shape;2366;p36"/>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6"/>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6"/>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6"/>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6"/>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6"/>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6"/>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6"/>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6"/>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6"/>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36"/>
          <p:cNvGrpSpPr/>
          <p:nvPr/>
        </p:nvGrpSpPr>
        <p:grpSpPr>
          <a:xfrm>
            <a:off x="287809" y="393110"/>
            <a:ext cx="854586" cy="572682"/>
            <a:chOff x="181096" y="315758"/>
            <a:chExt cx="654303" cy="438500"/>
          </a:xfrm>
        </p:grpSpPr>
        <p:sp>
          <p:nvSpPr>
            <p:cNvPr id="2377" name="Google Shape;2377;p36"/>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6"/>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6"/>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6"/>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1" name="Google Shape;2381;p36"/>
          <p:cNvGrpSpPr/>
          <p:nvPr/>
        </p:nvGrpSpPr>
        <p:grpSpPr>
          <a:xfrm>
            <a:off x="7975550" y="2825889"/>
            <a:ext cx="1298606" cy="2151921"/>
            <a:chOff x="6559512" y="4669794"/>
            <a:chExt cx="482466" cy="799495"/>
          </a:xfrm>
        </p:grpSpPr>
        <p:sp>
          <p:nvSpPr>
            <p:cNvPr id="2382" name="Google Shape;2382;p36"/>
            <p:cNvSpPr/>
            <p:nvPr/>
          </p:nvSpPr>
          <p:spPr>
            <a:xfrm>
              <a:off x="6644181" y="4779284"/>
              <a:ext cx="97986" cy="215069"/>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6"/>
            <p:cNvSpPr/>
            <p:nvPr/>
          </p:nvSpPr>
          <p:spPr>
            <a:xfrm>
              <a:off x="6742093" y="4779284"/>
              <a:ext cx="191846" cy="214056"/>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6"/>
            <p:cNvSpPr/>
            <p:nvPr/>
          </p:nvSpPr>
          <p:spPr>
            <a:xfrm>
              <a:off x="6661332" y="4803526"/>
              <a:ext cx="72802" cy="64622"/>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6"/>
            <p:cNvSpPr/>
            <p:nvPr/>
          </p:nvSpPr>
          <p:spPr>
            <a:xfrm>
              <a:off x="6933863" y="4779284"/>
              <a:ext cx="95959" cy="85825"/>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6"/>
            <p:cNvSpPr/>
            <p:nvPr/>
          </p:nvSpPr>
          <p:spPr>
            <a:xfrm>
              <a:off x="6743106" y="4994283"/>
              <a:ext cx="95959" cy="85825"/>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6"/>
            <p:cNvSpPr/>
            <p:nvPr/>
          </p:nvSpPr>
          <p:spPr>
            <a:xfrm>
              <a:off x="6940955" y="4998336"/>
              <a:ext cx="96972" cy="85825"/>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6"/>
            <p:cNvSpPr/>
            <p:nvPr/>
          </p:nvSpPr>
          <p:spPr>
            <a:xfrm>
              <a:off x="6646207" y="4994283"/>
              <a:ext cx="95959" cy="85825"/>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6"/>
            <p:cNvSpPr/>
            <p:nvPr/>
          </p:nvSpPr>
          <p:spPr>
            <a:xfrm>
              <a:off x="6840004" y="4998336"/>
              <a:ext cx="96972" cy="85825"/>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6"/>
            <p:cNvSpPr/>
            <p:nvPr/>
          </p:nvSpPr>
          <p:spPr>
            <a:xfrm>
              <a:off x="6665384" y="4994283"/>
              <a:ext cx="68749" cy="61655"/>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6"/>
            <p:cNvSpPr/>
            <p:nvPr/>
          </p:nvSpPr>
          <p:spPr>
            <a:xfrm>
              <a:off x="7033801" y="4871116"/>
              <a:ext cx="8178" cy="12931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6"/>
            <p:cNvSpPr/>
            <p:nvPr/>
          </p:nvSpPr>
          <p:spPr>
            <a:xfrm>
              <a:off x="6640128" y="5163837"/>
              <a:ext cx="98999" cy="215069"/>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6"/>
            <p:cNvSpPr/>
            <p:nvPr/>
          </p:nvSpPr>
          <p:spPr>
            <a:xfrm>
              <a:off x="6739053" y="5163837"/>
              <a:ext cx="95959" cy="85897"/>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6"/>
            <p:cNvSpPr/>
            <p:nvPr/>
          </p:nvSpPr>
          <p:spPr>
            <a:xfrm>
              <a:off x="6746145" y="5382890"/>
              <a:ext cx="96972" cy="85897"/>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6"/>
            <p:cNvSpPr/>
            <p:nvPr/>
          </p:nvSpPr>
          <p:spPr>
            <a:xfrm>
              <a:off x="6645194" y="5382890"/>
              <a:ext cx="95959" cy="85897"/>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6"/>
            <p:cNvSpPr/>
            <p:nvPr/>
          </p:nvSpPr>
          <p:spPr>
            <a:xfrm>
              <a:off x="6824880" y="4888267"/>
              <a:ext cx="7164" cy="82858"/>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6"/>
            <p:cNvSpPr/>
            <p:nvPr/>
          </p:nvSpPr>
          <p:spPr>
            <a:xfrm>
              <a:off x="6737027" y="5080037"/>
              <a:ext cx="7164" cy="83871"/>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6"/>
            <p:cNvSpPr/>
            <p:nvPr/>
          </p:nvSpPr>
          <p:spPr>
            <a:xfrm>
              <a:off x="6559512" y="4993270"/>
              <a:ext cx="84742" cy="78950"/>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6"/>
            <p:cNvSpPr/>
            <p:nvPr/>
          </p:nvSpPr>
          <p:spPr>
            <a:xfrm>
              <a:off x="6840004" y="5084090"/>
              <a:ext cx="102038" cy="385199"/>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6"/>
            <p:cNvSpPr/>
            <p:nvPr/>
          </p:nvSpPr>
          <p:spPr>
            <a:xfrm>
              <a:off x="6718863" y="4669794"/>
              <a:ext cx="40164" cy="100443"/>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sp>
        <p:nvSpPr>
          <p:cNvPr id="169" name="Google Shape;169;p3"/>
          <p:cNvSpPr txBox="1">
            <a:spLocks noGrp="1"/>
          </p:cNvSpPr>
          <p:nvPr>
            <p:ph type="title"/>
          </p:nvPr>
        </p:nvSpPr>
        <p:spPr>
          <a:xfrm>
            <a:off x="725700" y="2278125"/>
            <a:ext cx="3801900" cy="8418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0" name="Google Shape;170;p3"/>
          <p:cNvSpPr txBox="1">
            <a:spLocks noGrp="1"/>
          </p:cNvSpPr>
          <p:nvPr>
            <p:ph type="title" idx="2" hasCustomPrompt="1"/>
          </p:nvPr>
        </p:nvSpPr>
        <p:spPr>
          <a:xfrm>
            <a:off x="1253001" y="1436325"/>
            <a:ext cx="2747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1" name="Google Shape;171;p3"/>
          <p:cNvSpPr txBox="1">
            <a:spLocks noGrp="1"/>
          </p:cNvSpPr>
          <p:nvPr>
            <p:ph type="subTitle" idx="1"/>
          </p:nvPr>
        </p:nvSpPr>
        <p:spPr>
          <a:xfrm>
            <a:off x="725744" y="3119925"/>
            <a:ext cx="38019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2" name="Google Shape;172;p3"/>
          <p:cNvGrpSpPr/>
          <p:nvPr/>
        </p:nvGrpSpPr>
        <p:grpSpPr>
          <a:xfrm>
            <a:off x="3665635" y="1103207"/>
            <a:ext cx="363540" cy="333120"/>
            <a:chOff x="3665635" y="1103207"/>
            <a:chExt cx="363540" cy="333120"/>
          </a:xfrm>
        </p:grpSpPr>
        <p:sp>
          <p:nvSpPr>
            <p:cNvPr id="173" name="Google Shape;173;p3"/>
            <p:cNvSpPr/>
            <p:nvPr/>
          </p:nvSpPr>
          <p:spPr>
            <a:xfrm>
              <a:off x="3665635" y="1152452"/>
              <a:ext cx="171266" cy="257991"/>
            </a:xfrm>
            <a:custGeom>
              <a:avLst/>
              <a:gdLst/>
              <a:ahLst/>
              <a:cxnLst/>
              <a:rect l="l" t="t" r="r" b="b"/>
              <a:pathLst>
                <a:path w="1019" h="1535" extrusionOk="0">
                  <a:moveTo>
                    <a:pt x="991" y="0"/>
                  </a:moveTo>
                  <a:cubicBezTo>
                    <a:pt x="935" y="0"/>
                    <a:pt x="879" y="28"/>
                    <a:pt x="823" y="42"/>
                  </a:cubicBezTo>
                  <a:cubicBezTo>
                    <a:pt x="726" y="84"/>
                    <a:pt x="642" y="126"/>
                    <a:pt x="558" y="182"/>
                  </a:cubicBezTo>
                  <a:cubicBezTo>
                    <a:pt x="447" y="265"/>
                    <a:pt x="349" y="363"/>
                    <a:pt x="252" y="475"/>
                  </a:cubicBezTo>
                  <a:cubicBezTo>
                    <a:pt x="196" y="544"/>
                    <a:pt x="140" y="628"/>
                    <a:pt x="98" y="712"/>
                  </a:cubicBezTo>
                  <a:cubicBezTo>
                    <a:pt x="28" y="851"/>
                    <a:pt x="0" y="1005"/>
                    <a:pt x="14" y="1172"/>
                  </a:cubicBezTo>
                  <a:cubicBezTo>
                    <a:pt x="28" y="1228"/>
                    <a:pt x="42" y="1270"/>
                    <a:pt x="70" y="1326"/>
                  </a:cubicBezTo>
                  <a:cubicBezTo>
                    <a:pt x="98" y="1353"/>
                    <a:pt x="126" y="1381"/>
                    <a:pt x="154" y="1409"/>
                  </a:cubicBezTo>
                  <a:cubicBezTo>
                    <a:pt x="238" y="1479"/>
                    <a:pt x="349" y="1521"/>
                    <a:pt x="475" y="1535"/>
                  </a:cubicBezTo>
                  <a:cubicBezTo>
                    <a:pt x="572" y="1535"/>
                    <a:pt x="684" y="1507"/>
                    <a:pt x="782" y="1465"/>
                  </a:cubicBezTo>
                  <a:cubicBezTo>
                    <a:pt x="865" y="1437"/>
                    <a:pt x="949" y="1381"/>
                    <a:pt x="1019" y="1326"/>
                  </a:cubicBezTo>
                  <a:lnTo>
                    <a:pt x="893" y="977"/>
                  </a:lnTo>
                  <a:cubicBezTo>
                    <a:pt x="893" y="977"/>
                    <a:pt x="865" y="1005"/>
                    <a:pt x="837" y="1033"/>
                  </a:cubicBezTo>
                  <a:cubicBezTo>
                    <a:pt x="768" y="1102"/>
                    <a:pt x="684" y="1144"/>
                    <a:pt x="586" y="1144"/>
                  </a:cubicBezTo>
                  <a:lnTo>
                    <a:pt x="517" y="1144"/>
                  </a:lnTo>
                  <a:cubicBezTo>
                    <a:pt x="447" y="1088"/>
                    <a:pt x="433" y="991"/>
                    <a:pt x="475" y="851"/>
                  </a:cubicBezTo>
                  <a:cubicBezTo>
                    <a:pt x="517" y="768"/>
                    <a:pt x="586" y="698"/>
                    <a:pt x="670" y="642"/>
                  </a:cubicBezTo>
                  <a:cubicBezTo>
                    <a:pt x="740" y="586"/>
                    <a:pt x="823" y="558"/>
                    <a:pt x="921" y="558"/>
                  </a:cubicBezTo>
                  <a:lnTo>
                    <a:pt x="99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848497" y="1103207"/>
              <a:ext cx="180678" cy="333120"/>
            </a:xfrm>
            <a:custGeom>
              <a:avLst/>
              <a:gdLst/>
              <a:ahLst/>
              <a:cxnLst/>
              <a:rect l="l" t="t" r="r" b="b"/>
              <a:pathLst>
                <a:path w="1075" h="1982" extrusionOk="0">
                  <a:moveTo>
                    <a:pt x="544" y="1"/>
                  </a:moveTo>
                  <a:lnTo>
                    <a:pt x="544" y="1"/>
                  </a:lnTo>
                  <a:cubicBezTo>
                    <a:pt x="419" y="42"/>
                    <a:pt x="279" y="84"/>
                    <a:pt x="154" y="112"/>
                  </a:cubicBezTo>
                  <a:cubicBezTo>
                    <a:pt x="126" y="670"/>
                    <a:pt x="70" y="1256"/>
                    <a:pt x="0" y="1870"/>
                  </a:cubicBezTo>
                  <a:lnTo>
                    <a:pt x="182" y="1814"/>
                  </a:lnTo>
                  <a:lnTo>
                    <a:pt x="363" y="1730"/>
                  </a:lnTo>
                  <a:cubicBezTo>
                    <a:pt x="391" y="1507"/>
                    <a:pt x="405" y="1368"/>
                    <a:pt x="405" y="1326"/>
                  </a:cubicBezTo>
                  <a:lnTo>
                    <a:pt x="600" y="1256"/>
                  </a:lnTo>
                  <a:lnTo>
                    <a:pt x="600" y="1256"/>
                  </a:lnTo>
                  <a:cubicBezTo>
                    <a:pt x="558" y="1605"/>
                    <a:pt x="544" y="1842"/>
                    <a:pt x="544" y="1981"/>
                  </a:cubicBezTo>
                  <a:cubicBezTo>
                    <a:pt x="586" y="1939"/>
                    <a:pt x="642" y="1912"/>
                    <a:pt x="698" y="1884"/>
                  </a:cubicBezTo>
                  <a:cubicBezTo>
                    <a:pt x="740" y="1856"/>
                    <a:pt x="796" y="1828"/>
                    <a:pt x="837" y="1814"/>
                  </a:cubicBezTo>
                  <a:lnTo>
                    <a:pt x="879" y="1800"/>
                  </a:lnTo>
                  <a:cubicBezTo>
                    <a:pt x="893" y="1451"/>
                    <a:pt x="963" y="879"/>
                    <a:pt x="1075" y="70"/>
                  </a:cubicBezTo>
                  <a:lnTo>
                    <a:pt x="1075" y="70"/>
                  </a:lnTo>
                  <a:cubicBezTo>
                    <a:pt x="949" y="126"/>
                    <a:pt x="823" y="182"/>
                    <a:pt x="684" y="210"/>
                  </a:cubicBezTo>
                  <a:cubicBezTo>
                    <a:pt x="670" y="489"/>
                    <a:pt x="656" y="698"/>
                    <a:pt x="642" y="851"/>
                  </a:cubicBezTo>
                  <a:lnTo>
                    <a:pt x="531" y="893"/>
                  </a:lnTo>
                  <a:lnTo>
                    <a:pt x="447" y="935"/>
                  </a:lnTo>
                  <a:cubicBezTo>
                    <a:pt x="475" y="614"/>
                    <a:pt x="503" y="307"/>
                    <a:pt x="54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181096" y="315758"/>
            <a:ext cx="654303" cy="438500"/>
            <a:chOff x="181096" y="315758"/>
            <a:chExt cx="654303" cy="438500"/>
          </a:xfrm>
        </p:grpSpPr>
        <p:sp>
          <p:nvSpPr>
            <p:cNvPr id="176" name="Google Shape;176;p3"/>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a:off x="7914639" y="4361691"/>
            <a:ext cx="879353" cy="602708"/>
            <a:chOff x="7914639" y="4361691"/>
            <a:chExt cx="879353" cy="602708"/>
          </a:xfrm>
        </p:grpSpPr>
        <p:sp>
          <p:nvSpPr>
            <p:cNvPr id="181" name="Google Shape;181;p3"/>
            <p:cNvSpPr/>
            <p:nvPr/>
          </p:nvSpPr>
          <p:spPr>
            <a:xfrm>
              <a:off x="7914639" y="4361691"/>
              <a:ext cx="323708" cy="602708"/>
            </a:xfrm>
            <a:custGeom>
              <a:avLst/>
              <a:gdLst/>
              <a:ahLst/>
              <a:cxnLst/>
              <a:rect l="l" t="t" r="r" b="b"/>
              <a:pathLst>
                <a:path w="1926" h="3586" extrusionOk="0">
                  <a:moveTo>
                    <a:pt x="963" y="1"/>
                  </a:moveTo>
                  <a:lnTo>
                    <a:pt x="963" y="1"/>
                  </a:lnTo>
                  <a:cubicBezTo>
                    <a:pt x="740" y="84"/>
                    <a:pt x="503" y="154"/>
                    <a:pt x="252" y="196"/>
                  </a:cubicBezTo>
                  <a:cubicBezTo>
                    <a:pt x="210" y="1214"/>
                    <a:pt x="112" y="2274"/>
                    <a:pt x="1" y="3404"/>
                  </a:cubicBezTo>
                  <a:lnTo>
                    <a:pt x="307" y="3293"/>
                  </a:lnTo>
                  <a:cubicBezTo>
                    <a:pt x="391" y="3251"/>
                    <a:pt x="517" y="3209"/>
                    <a:pt x="656" y="3153"/>
                  </a:cubicBezTo>
                  <a:cubicBezTo>
                    <a:pt x="684" y="2721"/>
                    <a:pt x="698" y="2484"/>
                    <a:pt x="712" y="2400"/>
                  </a:cubicBezTo>
                  <a:lnTo>
                    <a:pt x="1061" y="2274"/>
                  </a:lnTo>
                  <a:lnTo>
                    <a:pt x="1061" y="2274"/>
                  </a:lnTo>
                  <a:cubicBezTo>
                    <a:pt x="991" y="2888"/>
                    <a:pt x="963" y="3334"/>
                    <a:pt x="963" y="3586"/>
                  </a:cubicBezTo>
                  <a:cubicBezTo>
                    <a:pt x="1047" y="3530"/>
                    <a:pt x="1130" y="3474"/>
                    <a:pt x="1228" y="3418"/>
                  </a:cubicBezTo>
                  <a:cubicBezTo>
                    <a:pt x="1326" y="3362"/>
                    <a:pt x="1409" y="3321"/>
                    <a:pt x="1507" y="3279"/>
                  </a:cubicBezTo>
                  <a:lnTo>
                    <a:pt x="1563" y="3251"/>
                  </a:lnTo>
                  <a:cubicBezTo>
                    <a:pt x="1591" y="2623"/>
                    <a:pt x="1716" y="1591"/>
                    <a:pt x="1925" y="140"/>
                  </a:cubicBezTo>
                  <a:lnTo>
                    <a:pt x="1925" y="140"/>
                  </a:lnTo>
                  <a:cubicBezTo>
                    <a:pt x="1702" y="252"/>
                    <a:pt x="1451" y="322"/>
                    <a:pt x="1214" y="377"/>
                  </a:cubicBezTo>
                  <a:cubicBezTo>
                    <a:pt x="1186" y="880"/>
                    <a:pt x="1144" y="1270"/>
                    <a:pt x="1130" y="1535"/>
                  </a:cubicBezTo>
                  <a:cubicBezTo>
                    <a:pt x="1061" y="1577"/>
                    <a:pt x="991" y="1605"/>
                    <a:pt x="949" y="1619"/>
                  </a:cubicBezTo>
                  <a:cubicBezTo>
                    <a:pt x="949" y="1619"/>
                    <a:pt x="893" y="1647"/>
                    <a:pt x="796" y="1702"/>
                  </a:cubicBezTo>
                  <a:cubicBezTo>
                    <a:pt x="824" y="1131"/>
                    <a:pt x="879" y="559"/>
                    <a:pt x="96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228765" y="4706407"/>
              <a:ext cx="175972" cy="208746"/>
            </a:xfrm>
            <a:custGeom>
              <a:avLst/>
              <a:gdLst/>
              <a:ahLst/>
              <a:cxnLst/>
              <a:rect l="l" t="t" r="r" b="b"/>
              <a:pathLst>
                <a:path w="1047" h="1242" extrusionOk="0">
                  <a:moveTo>
                    <a:pt x="503" y="0"/>
                  </a:moveTo>
                  <a:cubicBezTo>
                    <a:pt x="308" y="0"/>
                    <a:pt x="126" y="126"/>
                    <a:pt x="43" y="307"/>
                  </a:cubicBezTo>
                  <a:cubicBezTo>
                    <a:pt x="1" y="405"/>
                    <a:pt x="15" y="516"/>
                    <a:pt x="56" y="614"/>
                  </a:cubicBezTo>
                  <a:cubicBezTo>
                    <a:pt x="148" y="580"/>
                    <a:pt x="250" y="555"/>
                    <a:pt x="345" y="555"/>
                  </a:cubicBezTo>
                  <a:cubicBezTo>
                    <a:pt x="365" y="555"/>
                    <a:pt x="385" y="556"/>
                    <a:pt x="405" y="558"/>
                  </a:cubicBezTo>
                  <a:cubicBezTo>
                    <a:pt x="405" y="516"/>
                    <a:pt x="405" y="488"/>
                    <a:pt x="391" y="461"/>
                  </a:cubicBezTo>
                  <a:cubicBezTo>
                    <a:pt x="377" y="419"/>
                    <a:pt x="405" y="377"/>
                    <a:pt x="447" y="349"/>
                  </a:cubicBezTo>
                  <a:cubicBezTo>
                    <a:pt x="503" y="349"/>
                    <a:pt x="545" y="377"/>
                    <a:pt x="545" y="419"/>
                  </a:cubicBezTo>
                  <a:cubicBezTo>
                    <a:pt x="545" y="447"/>
                    <a:pt x="531" y="474"/>
                    <a:pt x="531" y="502"/>
                  </a:cubicBezTo>
                  <a:cubicBezTo>
                    <a:pt x="447" y="642"/>
                    <a:pt x="349" y="781"/>
                    <a:pt x="238" y="893"/>
                  </a:cubicBezTo>
                  <a:cubicBezTo>
                    <a:pt x="140" y="977"/>
                    <a:pt x="98" y="1116"/>
                    <a:pt x="140" y="1242"/>
                  </a:cubicBezTo>
                  <a:cubicBezTo>
                    <a:pt x="203" y="1194"/>
                    <a:pt x="312" y="1169"/>
                    <a:pt x="468" y="1169"/>
                  </a:cubicBezTo>
                  <a:cubicBezTo>
                    <a:pt x="586" y="1169"/>
                    <a:pt x="732" y="1184"/>
                    <a:pt x="907" y="1214"/>
                  </a:cubicBezTo>
                  <a:cubicBezTo>
                    <a:pt x="921" y="1088"/>
                    <a:pt x="963" y="977"/>
                    <a:pt x="1047" y="879"/>
                  </a:cubicBezTo>
                  <a:cubicBezTo>
                    <a:pt x="961" y="862"/>
                    <a:pt x="880" y="850"/>
                    <a:pt x="798" y="850"/>
                  </a:cubicBezTo>
                  <a:cubicBezTo>
                    <a:pt x="747" y="850"/>
                    <a:pt x="696" y="854"/>
                    <a:pt x="642" y="865"/>
                  </a:cubicBezTo>
                  <a:cubicBezTo>
                    <a:pt x="852" y="670"/>
                    <a:pt x="949" y="502"/>
                    <a:pt x="935" y="349"/>
                  </a:cubicBezTo>
                  <a:cubicBezTo>
                    <a:pt x="935" y="209"/>
                    <a:pt x="852" y="98"/>
                    <a:pt x="740" y="42"/>
                  </a:cubicBezTo>
                  <a:cubicBezTo>
                    <a:pt x="670" y="0"/>
                    <a:pt x="586" y="0"/>
                    <a:pt x="50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21039" y="4507074"/>
              <a:ext cx="372953" cy="413626"/>
            </a:xfrm>
            <a:custGeom>
              <a:avLst/>
              <a:gdLst/>
              <a:ahLst/>
              <a:cxnLst/>
              <a:rect l="l" t="t" r="r" b="b"/>
              <a:pathLst>
                <a:path w="2219" h="2461" extrusionOk="0">
                  <a:moveTo>
                    <a:pt x="1298" y="977"/>
                  </a:moveTo>
                  <a:cubicBezTo>
                    <a:pt x="1493" y="977"/>
                    <a:pt x="1577" y="1061"/>
                    <a:pt x="1563" y="1228"/>
                  </a:cubicBezTo>
                  <a:cubicBezTo>
                    <a:pt x="1549" y="1340"/>
                    <a:pt x="1493" y="1465"/>
                    <a:pt x="1423" y="1563"/>
                  </a:cubicBezTo>
                  <a:cubicBezTo>
                    <a:pt x="1284" y="1786"/>
                    <a:pt x="1061" y="1925"/>
                    <a:pt x="809" y="1967"/>
                  </a:cubicBezTo>
                  <a:cubicBezTo>
                    <a:pt x="712" y="1953"/>
                    <a:pt x="656" y="1870"/>
                    <a:pt x="642" y="1730"/>
                  </a:cubicBezTo>
                  <a:cubicBezTo>
                    <a:pt x="642" y="1535"/>
                    <a:pt x="726" y="1354"/>
                    <a:pt x="865" y="1200"/>
                  </a:cubicBezTo>
                  <a:cubicBezTo>
                    <a:pt x="991" y="1089"/>
                    <a:pt x="1144" y="1005"/>
                    <a:pt x="1298" y="977"/>
                  </a:cubicBezTo>
                  <a:close/>
                  <a:moveTo>
                    <a:pt x="1591" y="1"/>
                  </a:moveTo>
                  <a:cubicBezTo>
                    <a:pt x="1437" y="1"/>
                    <a:pt x="1298" y="28"/>
                    <a:pt x="1158" y="84"/>
                  </a:cubicBezTo>
                  <a:cubicBezTo>
                    <a:pt x="963" y="168"/>
                    <a:pt x="782" y="266"/>
                    <a:pt x="614" y="391"/>
                  </a:cubicBezTo>
                  <a:cubicBezTo>
                    <a:pt x="447" y="572"/>
                    <a:pt x="293" y="768"/>
                    <a:pt x="168" y="991"/>
                  </a:cubicBezTo>
                  <a:cubicBezTo>
                    <a:pt x="56" y="1242"/>
                    <a:pt x="0" y="1507"/>
                    <a:pt x="14" y="1772"/>
                  </a:cubicBezTo>
                  <a:cubicBezTo>
                    <a:pt x="56" y="1953"/>
                    <a:pt x="140" y="2135"/>
                    <a:pt x="265" y="2274"/>
                  </a:cubicBezTo>
                  <a:cubicBezTo>
                    <a:pt x="377" y="2372"/>
                    <a:pt x="503" y="2428"/>
                    <a:pt x="656" y="2456"/>
                  </a:cubicBezTo>
                  <a:cubicBezTo>
                    <a:pt x="694" y="2459"/>
                    <a:pt x="732" y="2460"/>
                    <a:pt x="771" y="2460"/>
                  </a:cubicBezTo>
                  <a:cubicBezTo>
                    <a:pt x="904" y="2460"/>
                    <a:pt x="1042" y="2440"/>
                    <a:pt x="1172" y="2386"/>
                  </a:cubicBezTo>
                  <a:cubicBezTo>
                    <a:pt x="1367" y="2302"/>
                    <a:pt x="1535" y="2177"/>
                    <a:pt x="1688" y="2037"/>
                  </a:cubicBezTo>
                  <a:cubicBezTo>
                    <a:pt x="1758" y="1967"/>
                    <a:pt x="1814" y="1898"/>
                    <a:pt x="1856" y="1814"/>
                  </a:cubicBezTo>
                  <a:cubicBezTo>
                    <a:pt x="1953" y="1688"/>
                    <a:pt x="2023" y="1563"/>
                    <a:pt x="2079" y="1423"/>
                  </a:cubicBezTo>
                  <a:cubicBezTo>
                    <a:pt x="2162" y="1228"/>
                    <a:pt x="2204" y="1019"/>
                    <a:pt x="2218" y="810"/>
                  </a:cubicBezTo>
                  <a:cubicBezTo>
                    <a:pt x="2218" y="628"/>
                    <a:pt x="2176" y="461"/>
                    <a:pt x="2093" y="321"/>
                  </a:cubicBezTo>
                  <a:cubicBezTo>
                    <a:pt x="1981" y="140"/>
                    <a:pt x="1800" y="15"/>
                    <a:pt x="159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3"/>
          <p:cNvGrpSpPr/>
          <p:nvPr/>
        </p:nvGrpSpPr>
        <p:grpSpPr>
          <a:xfrm>
            <a:off x="181108" y="3550677"/>
            <a:ext cx="347069" cy="236982"/>
            <a:chOff x="314533" y="4706402"/>
            <a:chExt cx="347069" cy="236982"/>
          </a:xfrm>
        </p:grpSpPr>
        <p:sp>
          <p:nvSpPr>
            <p:cNvPr id="185" name="Google Shape;185;p3"/>
            <p:cNvSpPr/>
            <p:nvPr/>
          </p:nvSpPr>
          <p:spPr>
            <a:xfrm>
              <a:off x="314533" y="4706402"/>
              <a:ext cx="126727" cy="236982"/>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38738" y="4841364"/>
              <a:ext cx="70590" cy="83196"/>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13866" y="4762706"/>
              <a:ext cx="147736" cy="16286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
          <p:cNvGrpSpPr/>
          <p:nvPr/>
        </p:nvGrpSpPr>
        <p:grpSpPr>
          <a:xfrm>
            <a:off x="6033807" y="4288675"/>
            <a:ext cx="944899" cy="1381049"/>
            <a:chOff x="7527282" y="2376150"/>
            <a:chExt cx="944899" cy="1381049"/>
          </a:xfrm>
        </p:grpSpPr>
        <p:sp>
          <p:nvSpPr>
            <p:cNvPr id="189" name="Google Shape;189;p3"/>
            <p:cNvSpPr/>
            <p:nvPr/>
          </p:nvSpPr>
          <p:spPr>
            <a:xfrm>
              <a:off x="7707791" y="2920031"/>
              <a:ext cx="169081" cy="150257"/>
            </a:xfrm>
            <a:custGeom>
              <a:avLst/>
              <a:gdLst/>
              <a:ahLst/>
              <a:cxnLst/>
              <a:rect l="l" t="t" r="r" b="b"/>
              <a:pathLst>
                <a:path w="1006" h="894" extrusionOk="0">
                  <a:moveTo>
                    <a:pt x="1005" y="0"/>
                  </a:moveTo>
                  <a:lnTo>
                    <a:pt x="1005" y="0"/>
                  </a:lnTo>
                  <a:cubicBezTo>
                    <a:pt x="1005" y="1"/>
                    <a:pt x="935" y="42"/>
                    <a:pt x="824" y="126"/>
                  </a:cubicBezTo>
                  <a:cubicBezTo>
                    <a:pt x="726" y="196"/>
                    <a:pt x="601" y="293"/>
                    <a:pt x="475" y="419"/>
                  </a:cubicBezTo>
                  <a:cubicBezTo>
                    <a:pt x="349" y="531"/>
                    <a:pt x="224" y="642"/>
                    <a:pt x="140" y="740"/>
                  </a:cubicBezTo>
                  <a:cubicBezTo>
                    <a:pt x="84" y="782"/>
                    <a:pt x="43" y="837"/>
                    <a:pt x="1" y="893"/>
                  </a:cubicBezTo>
                  <a:cubicBezTo>
                    <a:pt x="1" y="893"/>
                    <a:pt x="71" y="851"/>
                    <a:pt x="182" y="782"/>
                  </a:cubicBezTo>
                  <a:cubicBezTo>
                    <a:pt x="294" y="684"/>
                    <a:pt x="419" y="586"/>
                    <a:pt x="531" y="489"/>
                  </a:cubicBezTo>
                  <a:cubicBezTo>
                    <a:pt x="656" y="377"/>
                    <a:pt x="782" y="252"/>
                    <a:pt x="866" y="168"/>
                  </a:cubicBezTo>
                  <a:cubicBezTo>
                    <a:pt x="949" y="70"/>
                    <a:pt x="1005" y="1"/>
                    <a:pt x="100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7893006" y="2863727"/>
              <a:ext cx="225217" cy="199502"/>
            </a:xfrm>
            <a:custGeom>
              <a:avLst/>
              <a:gdLst/>
              <a:ahLst/>
              <a:cxnLst/>
              <a:rect l="l" t="t" r="r" b="b"/>
              <a:pathLst>
                <a:path w="1340" h="1187" extrusionOk="0">
                  <a:moveTo>
                    <a:pt x="1" y="1"/>
                  </a:moveTo>
                  <a:cubicBezTo>
                    <a:pt x="1" y="1"/>
                    <a:pt x="29" y="29"/>
                    <a:pt x="56" y="57"/>
                  </a:cubicBezTo>
                  <a:cubicBezTo>
                    <a:pt x="84" y="98"/>
                    <a:pt x="140" y="154"/>
                    <a:pt x="196" y="210"/>
                  </a:cubicBezTo>
                  <a:cubicBezTo>
                    <a:pt x="308" y="335"/>
                    <a:pt x="475" y="489"/>
                    <a:pt x="642" y="628"/>
                  </a:cubicBezTo>
                  <a:cubicBezTo>
                    <a:pt x="810" y="782"/>
                    <a:pt x="977" y="921"/>
                    <a:pt x="1117" y="1033"/>
                  </a:cubicBezTo>
                  <a:cubicBezTo>
                    <a:pt x="1172" y="1075"/>
                    <a:pt x="1242" y="1117"/>
                    <a:pt x="1270" y="1145"/>
                  </a:cubicBezTo>
                  <a:lnTo>
                    <a:pt x="1340" y="1186"/>
                  </a:lnTo>
                  <a:cubicBezTo>
                    <a:pt x="1340" y="1186"/>
                    <a:pt x="1326" y="1172"/>
                    <a:pt x="1284" y="1131"/>
                  </a:cubicBezTo>
                  <a:cubicBezTo>
                    <a:pt x="1256" y="1103"/>
                    <a:pt x="1214" y="1047"/>
                    <a:pt x="1144" y="991"/>
                  </a:cubicBezTo>
                  <a:cubicBezTo>
                    <a:pt x="1033" y="866"/>
                    <a:pt x="866" y="712"/>
                    <a:pt x="712" y="559"/>
                  </a:cubicBezTo>
                  <a:cubicBezTo>
                    <a:pt x="545" y="419"/>
                    <a:pt x="363" y="266"/>
                    <a:pt x="238" y="168"/>
                  </a:cubicBezTo>
                  <a:lnTo>
                    <a:pt x="70" y="43"/>
                  </a:ln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7893006" y="3363069"/>
              <a:ext cx="225217" cy="199502"/>
            </a:xfrm>
            <a:custGeom>
              <a:avLst/>
              <a:gdLst/>
              <a:ahLst/>
              <a:cxnLst/>
              <a:rect l="l" t="t" r="r" b="b"/>
              <a:pathLst>
                <a:path w="1340" h="1187" extrusionOk="0">
                  <a:moveTo>
                    <a:pt x="1340" y="1"/>
                  </a:moveTo>
                  <a:lnTo>
                    <a:pt x="1270" y="43"/>
                  </a:lnTo>
                  <a:lnTo>
                    <a:pt x="1117" y="168"/>
                  </a:lnTo>
                  <a:cubicBezTo>
                    <a:pt x="977" y="266"/>
                    <a:pt x="810" y="405"/>
                    <a:pt x="642" y="559"/>
                  </a:cubicBezTo>
                  <a:cubicBezTo>
                    <a:pt x="475" y="712"/>
                    <a:pt x="308" y="866"/>
                    <a:pt x="196" y="977"/>
                  </a:cubicBezTo>
                  <a:cubicBezTo>
                    <a:pt x="140" y="1047"/>
                    <a:pt x="98" y="1103"/>
                    <a:pt x="56" y="1131"/>
                  </a:cubicBezTo>
                  <a:cubicBezTo>
                    <a:pt x="29" y="1159"/>
                    <a:pt x="1" y="1186"/>
                    <a:pt x="1" y="1186"/>
                  </a:cubicBezTo>
                  <a:lnTo>
                    <a:pt x="70" y="1145"/>
                  </a:lnTo>
                  <a:cubicBezTo>
                    <a:pt x="112" y="1117"/>
                    <a:pt x="168" y="1075"/>
                    <a:pt x="238" y="1019"/>
                  </a:cubicBezTo>
                  <a:cubicBezTo>
                    <a:pt x="363" y="921"/>
                    <a:pt x="545" y="782"/>
                    <a:pt x="712" y="628"/>
                  </a:cubicBezTo>
                  <a:cubicBezTo>
                    <a:pt x="879" y="489"/>
                    <a:pt x="1033" y="322"/>
                    <a:pt x="1144" y="210"/>
                  </a:cubicBezTo>
                  <a:cubicBezTo>
                    <a:pt x="1214" y="154"/>
                    <a:pt x="1256" y="98"/>
                    <a:pt x="1284" y="57"/>
                  </a:cubicBezTo>
                  <a:cubicBezTo>
                    <a:pt x="1326" y="29"/>
                    <a:pt x="1340" y="1"/>
                    <a:pt x="134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7670311" y="3363069"/>
              <a:ext cx="222864" cy="201855"/>
            </a:xfrm>
            <a:custGeom>
              <a:avLst/>
              <a:gdLst/>
              <a:ahLst/>
              <a:cxnLst/>
              <a:rect l="l" t="t" r="r" b="b"/>
              <a:pathLst>
                <a:path w="1326" h="1201" extrusionOk="0">
                  <a:moveTo>
                    <a:pt x="1" y="1"/>
                  </a:moveTo>
                  <a:cubicBezTo>
                    <a:pt x="1" y="1"/>
                    <a:pt x="15" y="29"/>
                    <a:pt x="56" y="57"/>
                  </a:cubicBezTo>
                  <a:cubicBezTo>
                    <a:pt x="84" y="98"/>
                    <a:pt x="126" y="154"/>
                    <a:pt x="182" y="210"/>
                  </a:cubicBezTo>
                  <a:cubicBezTo>
                    <a:pt x="307" y="336"/>
                    <a:pt x="461" y="489"/>
                    <a:pt x="628" y="628"/>
                  </a:cubicBezTo>
                  <a:cubicBezTo>
                    <a:pt x="796" y="782"/>
                    <a:pt x="977" y="921"/>
                    <a:pt x="1103" y="1033"/>
                  </a:cubicBezTo>
                  <a:cubicBezTo>
                    <a:pt x="1172" y="1075"/>
                    <a:pt x="1228" y="1117"/>
                    <a:pt x="1270" y="1145"/>
                  </a:cubicBezTo>
                  <a:lnTo>
                    <a:pt x="1326" y="1200"/>
                  </a:lnTo>
                  <a:cubicBezTo>
                    <a:pt x="1326" y="1200"/>
                    <a:pt x="1312" y="1172"/>
                    <a:pt x="1284" y="1131"/>
                  </a:cubicBezTo>
                  <a:cubicBezTo>
                    <a:pt x="1242" y="1103"/>
                    <a:pt x="1200" y="1047"/>
                    <a:pt x="1144" y="991"/>
                  </a:cubicBezTo>
                  <a:cubicBezTo>
                    <a:pt x="1019" y="866"/>
                    <a:pt x="865" y="712"/>
                    <a:pt x="698" y="559"/>
                  </a:cubicBezTo>
                  <a:cubicBezTo>
                    <a:pt x="531" y="419"/>
                    <a:pt x="363" y="266"/>
                    <a:pt x="224" y="168"/>
                  </a:cubicBezTo>
                  <a:cubicBezTo>
                    <a:pt x="154" y="112"/>
                    <a:pt x="98" y="84"/>
                    <a:pt x="56"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7714850" y="3365422"/>
              <a:ext cx="162022" cy="140845"/>
            </a:xfrm>
            <a:custGeom>
              <a:avLst/>
              <a:gdLst/>
              <a:ahLst/>
              <a:cxnLst/>
              <a:rect l="l" t="t" r="r" b="b"/>
              <a:pathLst>
                <a:path w="964" h="838" extrusionOk="0">
                  <a:moveTo>
                    <a:pt x="1" y="1"/>
                  </a:moveTo>
                  <a:lnTo>
                    <a:pt x="1" y="1"/>
                  </a:lnTo>
                  <a:cubicBezTo>
                    <a:pt x="1" y="1"/>
                    <a:pt x="56" y="57"/>
                    <a:pt x="140" y="154"/>
                  </a:cubicBezTo>
                  <a:cubicBezTo>
                    <a:pt x="210" y="238"/>
                    <a:pt x="321" y="349"/>
                    <a:pt x="447" y="461"/>
                  </a:cubicBezTo>
                  <a:cubicBezTo>
                    <a:pt x="559" y="559"/>
                    <a:pt x="670" y="642"/>
                    <a:pt x="796" y="726"/>
                  </a:cubicBezTo>
                  <a:cubicBezTo>
                    <a:pt x="893" y="796"/>
                    <a:pt x="963" y="838"/>
                    <a:pt x="963" y="838"/>
                  </a:cubicBezTo>
                  <a:cubicBezTo>
                    <a:pt x="921" y="796"/>
                    <a:pt x="879" y="740"/>
                    <a:pt x="838" y="684"/>
                  </a:cubicBezTo>
                  <a:cubicBezTo>
                    <a:pt x="740" y="587"/>
                    <a:pt x="628" y="475"/>
                    <a:pt x="517" y="377"/>
                  </a:cubicBezTo>
                  <a:cubicBezTo>
                    <a:pt x="405" y="280"/>
                    <a:pt x="294" y="196"/>
                    <a:pt x="182" y="112"/>
                  </a:cubicBezTo>
                  <a:cubicBezTo>
                    <a:pt x="126" y="70"/>
                    <a:pt x="70"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110994" y="3063060"/>
              <a:ext cx="150257" cy="433795"/>
            </a:xfrm>
            <a:custGeom>
              <a:avLst/>
              <a:gdLst/>
              <a:ahLst/>
              <a:cxnLst/>
              <a:rect l="l" t="t" r="r" b="b"/>
              <a:pathLst>
                <a:path w="894" h="2581" extrusionOk="0">
                  <a:moveTo>
                    <a:pt x="29" y="0"/>
                  </a:moveTo>
                  <a:cubicBezTo>
                    <a:pt x="29" y="0"/>
                    <a:pt x="15" y="28"/>
                    <a:pt x="29" y="70"/>
                  </a:cubicBezTo>
                  <a:lnTo>
                    <a:pt x="29" y="0"/>
                  </a:lnTo>
                  <a:close/>
                  <a:moveTo>
                    <a:pt x="29" y="70"/>
                  </a:moveTo>
                  <a:lnTo>
                    <a:pt x="29" y="84"/>
                  </a:lnTo>
                  <a:cubicBezTo>
                    <a:pt x="29" y="126"/>
                    <a:pt x="15" y="196"/>
                    <a:pt x="15" y="279"/>
                  </a:cubicBezTo>
                  <a:cubicBezTo>
                    <a:pt x="1" y="461"/>
                    <a:pt x="1" y="670"/>
                    <a:pt x="1" y="893"/>
                  </a:cubicBezTo>
                  <a:cubicBezTo>
                    <a:pt x="1" y="1116"/>
                    <a:pt x="15" y="1339"/>
                    <a:pt x="29" y="1507"/>
                  </a:cubicBezTo>
                  <a:cubicBezTo>
                    <a:pt x="29" y="1591"/>
                    <a:pt x="57" y="1660"/>
                    <a:pt x="57" y="1716"/>
                  </a:cubicBezTo>
                  <a:cubicBezTo>
                    <a:pt x="57" y="1711"/>
                    <a:pt x="57" y="1707"/>
                    <a:pt x="57" y="1702"/>
                  </a:cubicBezTo>
                  <a:cubicBezTo>
                    <a:pt x="57" y="1660"/>
                    <a:pt x="71" y="1591"/>
                    <a:pt x="71" y="1507"/>
                  </a:cubicBezTo>
                  <a:cubicBezTo>
                    <a:pt x="85" y="1325"/>
                    <a:pt x="85" y="1116"/>
                    <a:pt x="85" y="893"/>
                  </a:cubicBezTo>
                  <a:cubicBezTo>
                    <a:pt x="71" y="670"/>
                    <a:pt x="57" y="447"/>
                    <a:pt x="43" y="279"/>
                  </a:cubicBezTo>
                  <a:cubicBezTo>
                    <a:pt x="43" y="196"/>
                    <a:pt x="29" y="126"/>
                    <a:pt x="29" y="70"/>
                  </a:cubicBezTo>
                  <a:close/>
                  <a:moveTo>
                    <a:pt x="57" y="1772"/>
                  </a:moveTo>
                  <a:cubicBezTo>
                    <a:pt x="57" y="1777"/>
                    <a:pt x="57" y="1781"/>
                    <a:pt x="57" y="1786"/>
                  </a:cubicBezTo>
                  <a:cubicBezTo>
                    <a:pt x="71" y="1800"/>
                    <a:pt x="113" y="1856"/>
                    <a:pt x="168" y="1925"/>
                  </a:cubicBezTo>
                  <a:cubicBezTo>
                    <a:pt x="252" y="2023"/>
                    <a:pt x="336" y="2121"/>
                    <a:pt x="433" y="2218"/>
                  </a:cubicBezTo>
                  <a:cubicBezTo>
                    <a:pt x="531" y="2302"/>
                    <a:pt x="629" y="2386"/>
                    <a:pt x="740" y="2469"/>
                  </a:cubicBezTo>
                  <a:cubicBezTo>
                    <a:pt x="824" y="2539"/>
                    <a:pt x="894" y="2581"/>
                    <a:pt x="894" y="2581"/>
                  </a:cubicBezTo>
                  <a:cubicBezTo>
                    <a:pt x="852" y="2525"/>
                    <a:pt x="824" y="2483"/>
                    <a:pt x="782" y="2427"/>
                  </a:cubicBezTo>
                  <a:cubicBezTo>
                    <a:pt x="698" y="2330"/>
                    <a:pt x="601" y="2232"/>
                    <a:pt x="503" y="2148"/>
                  </a:cubicBezTo>
                  <a:cubicBezTo>
                    <a:pt x="405" y="2051"/>
                    <a:pt x="308" y="1967"/>
                    <a:pt x="210" y="1883"/>
                  </a:cubicBezTo>
                  <a:cubicBezTo>
                    <a:pt x="154" y="1842"/>
                    <a:pt x="113" y="1814"/>
                    <a:pt x="57" y="1772"/>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085279" y="3119365"/>
              <a:ext cx="16639" cy="192275"/>
            </a:xfrm>
            <a:custGeom>
              <a:avLst/>
              <a:gdLst/>
              <a:ahLst/>
              <a:cxnLst/>
              <a:rect l="l" t="t" r="r" b="b"/>
              <a:pathLst>
                <a:path w="99" h="1144" extrusionOk="0">
                  <a:moveTo>
                    <a:pt x="42" y="0"/>
                  </a:moveTo>
                  <a:cubicBezTo>
                    <a:pt x="42" y="0"/>
                    <a:pt x="28" y="70"/>
                    <a:pt x="14" y="168"/>
                  </a:cubicBezTo>
                  <a:cubicBezTo>
                    <a:pt x="0" y="307"/>
                    <a:pt x="0" y="433"/>
                    <a:pt x="0" y="572"/>
                  </a:cubicBezTo>
                  <a:cubicBezTo>
                    <a:pt x="0" y="712"/>
                    <a:pt x="14" y="865"/>
                    <a:pt x="28" y="963"/>
                  </a:cubicBezTo>
                  <a:cubicBezTo>
                    <a:pt x="42" y="1032"/>
                    <a:pt x="42" y="1088"/>
                    <a:pt x="56" y="1144"/>
                  </a:cubicBezTo>
                  <a:cubicBezTo>
                    <a:pt x="70" y="1088"/>
                    <a:pt x="84" y="1032"/>
                    <a:pt x="84" y="963"/>
                  </a:cubicBezTo>
                  <a:cubicBezTo>
                    <a:pt x="84" y="851"/>
                    <a:pt x="98" y="712"/>
                    <a:pt x="98" y="572"/>
                  </a:cubicBezTo>
                  <a:cubicBezTo>
                    <a:pt x="98" y="419"/>
                    <a:pt x="84" y="279"/>
                    <a:pt x="70" y="168"/>
                  </a:cubicBezTo>
                  <a:cubicBezTo>
                    <a:pt x="56" y="112"/>
                    <a:pt x="56" y="56"/>
                    <a:pt x="4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7885947" y="2652797"/>
              <a:ext cx="16639" cy="192443"/>
            </a:xfrm>
            <a:custGeom>
              <a:avLst/>
              <a:gdLst/>
              <a:ahLst/>
              <a:cxnLst/>
              <a:rect l="l" t="t" r="r" b="b"/>
              <a:pathLst>
                <a:path w="99" h="1145" extrusionOk="0">
                  <a:moveTo>
                    <a:pt x="43" y="0"/>
                  </a:moveTo>
                  <a:cubicBezTo>
                    <a:pt x="29" y="56"/>
                    <a:pt x="15" y="112"/>
                    <a:pt x="15" y="182"/>
                  </a:cubicBezTo>
                  <a:cubicBezTo>
                    <a:pt x="1" y="307"/>
                    <a:pt x="1" y="447"/>
                    <a:pt x="1" y="572"/>
                  </a:cubicBezTo>
                  <a:cubicBezTo>
                    <a:pt x="1" y="712"/>
                    <a:pt x="15" y="851"/>
                    <a:pt x="29" y="977"/>
                  </a:cubicBezTo>
                  <a:cubicBezTo>
                    <a:pt x="43" y="1033"/>
                    <a:pt x="43" y="1088"/>
                    <a:pt x="57" y="1144"/>
                  </a:cubicBezTo>
                  <a:cubicBezTo>
                    <a:pt x="57" y="1144"/>
                    <a:pt x="71" y="1074"/>
                    <a:pt x="85" y="977"/>
                  </a:cubicBezTo>
                  <a:cubicBezTo>
                    <a:pt x="98" y="837"/>
                    <a:pt x="98" y="712"/>
                    <a:pt x="98" y="572"/>
                  </a:cubicBezTo>
                  <a:cubicBezTo>
                    <a:pt x="98" y="433"/>
                    <a:pt x="85" y="279"/>
                    <a:pt x="71" y="182"/>
                  </a:cubicBezTo>
                  <a:cubicBezTo>
                    <a:pt x="57" y="70"/>
                    <a:pt x="43" y="0"/>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7881241" y="3564756"/>
              <a:ext cx="18992" cy="192443"/>
            </a:xfrm>
            <a:custGeom>
              <a:avLst/>
              <a:gdLst/>
              <a:ahLst/>
              <a:cxnLst/>
              <a:rect l="l" t="t" r="r" b="b"/>
              <a:pathLst>
                <a:path w="113" h="1145" extrusionOk="0">
                  <a:moveTo>
                    <a:pt x="43" y="0"/>
                  </a:moveTo>
                  <a:cubicBezTo>
                    <a:pt x="43" y="0"/>
                    <a:pt x="29" y="70"/>
                    <a:pt x="15" y="168"/>
                  </a:cubicBezTo>
                  <a:cubicBezTo>
                    <a:pt x="1" y="307"/>
                    <a:pt x="1" y="433"/>
                    <a:pt x="1" y="572"/>
                  </a:cubicBezTo>
                  <a:cubicBezTo>
                    <a:pt x="1" y="712"/>
                    <a:pt x="15" y="865"/>
                    <a:pt x="29" y="977"/>
                  </a:cubicBezTo>
                  <a:cubicBezTo>
                    <a:pt x="43" y="1033"/>
                    <a:pt x="57" y="1088"/>
                    <a:pt x="71" y="1144"/>
                  </a:cubicBezTo>
                  <a:cubicBezTo>
                    <a:pt x="71" y="1144"/>
                    <a:pt x="85" y="1074"/>
                    <a:pt x="85" y="977"/>
                  </a:cubicBezTo>
                  <a:cubicBezTo>
                    <a:pt x="113" y="712"/>
                    <a:pt x="113" y="433"/>
                    <a:pt x="71" y="168"/>
                  </a:cubicBezTo>
                  <a:cubicBezTo>
                    <a:pt x="71" y="112"/>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8122759" y="2920031"/>
              <a:ext cx="136139" cy="140845"/>
            </a:xfrm>
            <a:custGeom>
              <a:avLst/>
              <a:gdLst/>
              <a:ahLst/>
              <a:cxnLst/>
              <a:rect l="l" t="t" r="r" b="b"/>
              <a:pathLst>
                <a:path w="810" h="838" extrusionOk="0">
                  <a:moveTo>
                    <a:pt x="810" y="0"/>
                  </a:moveTo>
                  <a:cubicBezTo>
                    <a:pt x="810" y="1"/>
                    <a:pt x="740" y="42"/>
                    <a:pt x="656" y="112"/>
                  </a:cubicBezTo>
                  <a:cubicBezTo>
                    <a:pt x="559" y="196"/>
                    <a:pt x="461" y="293"/>
                    <a:pt x="363" y="391"/>
                  </a:cubicBezTo>
                  <a:cubicBezTo>
                    <a:pt x="280" y="489"/>
                    <a:pt x="182" y="586"/>
                    <a:pt x="112" y="684"/>
                  </a:cubicBezTo>
                  <a:cubicBezTo>
                    <a:pt x="70" y="740"/>
                    <a:pt x="29" y="782"/>
                    <a:pt x="1" y="837"/>
                  </a:cubicBezTo>
                  <a:cubicBezTo>
                    <a:pt x="1" y="837"/>
                    <a:pt x="56" y="796"/>
                    <a:pt x="140" y="726"/>
                  </a:cubicBezTo>
                  <a:cubicBezTo>
                    <a:pt x="252" y="642"/>
                    <a:pt x="349" y="558"/>
                    <a:pt x="433" y="461"/>
                  </a:cubicBezTo>
                  <a:cubicBezTo>
                    <a:pt x="531" y="363"/>
                    <a:pt x="614" y="266"/>
                    <a:pt x="698" y="154"/>
                  </a:cubicBezTo>
                  <a:cubicBezTo>
                    <a:pt x="740" y="112"/>
                    <a:pt x="768" y="56"/>
                    <a:pt x="81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7529635" y="3360716"/>
              <a:ext cx="136139" cy="140845"/>
            </a:xfrm>
            <a:custGeom>
              <a:avLst/>
              <a:gdLst/>
              <a:ahLst/>
              <a:cxnLst/>
              <a:rect l="l" t="t" r="r" b="b"/>
              <a:pathLst>
                <a:path w="810" h="838" extrusionOk="0">
                  <a:moveTo>
                    <a:pt x="810" y="1"/>
                  </a:moveTo>
                  <a:cubicBezTo>
                    <a:pt x="810" y="1"/>
                    <a:pt x="740" y="43"/>
                    <a:pt x="656" y="112"/>
                  </a:cubicBezTo>
                  <a:cubicBezTo>
                    <a:pt x="559" y="196"/>
                    <a:pt x="461" y="294"/>
                    <a:pt x="363" y="391"/>
                  </a:cubicBezTo>
                  <a:cubicBezTo>
                    <a:pt x="266" y="489"/>
                    <a:pt x="168" y="601"/>
                    <a:pt x="98" y="698"/>
                  </a:cubicBezTo>
                  <a:cubicBezTo>
                    <a:pt x="29" y="782"/>
                    <a:pt x="1" y="838"/>
                    <a:pt x="1" y="838"/>
                  </a:cubicBezTo>
                  <a:cubicBezTo>
                    <a:pt x="56" y="810"/>
                    <a:pt x="98" y="768"/>
                    <a:pt x="140" y="726"/>
                  </a:cubicBezTo>
                  <a:cubicBezTo>
                    <a:pt x="252" y="642"/>
                    <a:pt x="349" y="559"/>
                    <a:pt x="433" y="461"/>
                  </a:cubicBezTo>
                  <a:cubicBezTo>
                    <a:pt x="531" y="364"/>
                    <a:pt x="614" y="266"/>
                    <a:pt x="698" y="154"/>
                  </a:cubicBezTo>
                  <a:cubicBezTo>
                    <a:pt x="740" y="112"/>
                    <a:pt x="768" y="57"/>
                    <a:pt x="81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7527282" y="2924737"/>
              <a:ext cx="140845" cy="136139"/>
            </a:xfrm>
            <a:custGeom>
              <a:avLst/>
              <a:gdLst/>
              <a:ahLst/>
              <a:cxnLst/>
              <a:rect l="l" t="t" r="r" b="b"/>
              <a:pathLst>
                <a:path w="838" h="810" extrusionOk="0">
                  <a:moveTo>
                    <a:pt x="1" y="0"/>
                  </a:moveTo>
                  <a:lnTo>
                    <a:pt x="1" y="0"/>
                  </a:lnTo>
                  <a:cubicBezTo>
                    <a:pt x="29" y="56"/>
                    <a:pt x="70" y="98"/>
                    <a:pt x="112" y="154"/>
                  </a:cubicBezTo>
                  <a:cubicBezTo>
                    <a:pt x="196" y="251"/>
                    <a:pt x="280" y="349"/>
                    <a:pt x="377" y="447"/>
                  </a:cubicBezTo>
                  <a:cubicBezTo>
                    <a:pt x="475" y="530"/>
                    <a:pt x="573" y="628"/>
                    <a:pt x="684" y="698"/>
                  </a:cubicBezTo>
                  <a:cubicBezTo>
                    <a:pt x="726" y="740"/>
                    <a:pt x="782" y="782"/>
                    <a:pt x="838" y="809"/>
                  </a:cubicBezTo>
                  <a:cubicBezTo>
                    <a:pt x="838" y="809"/>
                    <a:pt x="796" y="754"/>
                    <a:pt x="726" y="670"/>
                  </a:cubicBezTo>
                  <a:cubicBezTo>
                    <a:pt x="642" y="558"/>
                    <a:pt x="545" y="461"/>
                    <a:pt x="447" y="363"/>
                  </a:cubicBezTo>
                  <a:cubicBezTo>
                    <a:pt x="349" y="279"/>
                    <a:pt x="252" y="196"/>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663252" y="2863727"/>
              <a:ext cx="227570" cy="499511"/>
            </a:xfrm>
            <a:custGeom>
              <a:avLst/>
              <a:gdLst/>
              <a:ahLst/>
              <a:cxnLst/>
              <a:rect l="l" t="t" r="r" b="b"/>
              <a:pathLst>
                <a:path w="1354" h="2972" extrusionOk="0">
                  <a:moveTo>
                    <a:pt x="1354" y="1"/>
                  </a:moveTo>
                  <a:lnTo>
                    <a:pt x="1298" y="43"/>
                  </a:lnTo>
                  <a:cubicBezTo>
                    <a:pt x="1256" y="70"/>
                    <a:pt x="1200" y="112"/>
                    <a:pt x="1131" y="154"/>
                  </a:cubicBezTo>
                  <a:cubicBezTo>
                    <a:pt x="1005" y="266"/>
                    <a:pt x="824" y="405"/>
                    <a:pt x="656" y="559"/>
                  </a:cubicBezTo>
                  <a:cubicBezTo>
                    <a:pt x="489" y="698"/>
                    <a:pt x="336" y="852"/>
                    <a:pt x="210" y="977"/>
                  </a:cubicBezTo>
                  <a:cubicBezTo>
                    <a:pt x="154" y="1033"/>
                    <a:pt x="112" y="1089"/>
                    <a:pt x="84" y="1131"/>
                  </a:cubicBezTo>
                  <a:cubicBezTo>
                    <a:pt x="43" y="1158"/>
                    <a:pt x="29" y="1186"/>
                    <a:pt x="29" y="1186"/>
                  </a:cubicBezTo>
                  <a:lnTo>
                    <a:pt x="84" y="1145"/>
                  </a:lnTo>
                  <a:cubicBezTo>
                    <a:pt x="126" y="1117"/>
                    <a:pt x="182" y="1075"/>
                    <a:pt x="252" y="1019"/>
                  </a:cubicBezTo>
                  <a:cubicBezTo>
                    <a:pt x="391" y="921"/>
                    <a:pt x="559" y="768"/>
                    <a:pt x="726" y="628"/>
                  </a:cubicBezTo>
                  <a:cubicBezTo>
                    <a:pt x="893" y="475"/>
                    <a:pt x="1047" y="322"/>
                    <a:pt x="1172" y="196"/>
                  </a:cubicBezTo>
                  <a:lnTo>
                    <a:pt x="1312" y="57"/>
                  </a:lnTo>
                  <a:cubicBezTo>
                    <a:pt x="1340" y="15"/>
                    <a:pt x="1354" y="1"/>
                    <a:pt x="1354" y="1"/>
                  </a:cubicBezTo>
                  <a:close/>
                  <a:moveTo>
                    <a:pt x="29" y="1186"/>
                  </a:moveTo>
                  <a:cubicBezTo>
                    <a:pt x="29" y="1214"/>
                    <a:pt x="29" y="1242"/>
                    <a:pt x="29" y="1256"/>
                  </a:cubicBezTo>
                  <a:cubicBezTo>
                    <a:pt x="29" y="1312"/>
                    <a:pt x="15" y="1382"/>
                    <a:pt x="15" y="1465"/>
                  </a:cubicBezTo>
                  <a:cubicBezTo>
                    <a:pt x="15" y="1633"/>
                    <a:pt x="1" y="1856"/>
                    <a:pt x="15" y="2079"/>
                  </a:cubicBezTo>
                  <a:cubicBezTo>
                    <a:pt x="15" y="2302"/>
                    <a:pt x="29" y="2525"/>
                    <a:pt x="43" y="2693"/>
                  </a:cubicBezTo>
                  <a:cubicBezTo>
                    <a:pt x="57" y="2777"/>
                    <a:pt x="57" y="2846"/>
                    <a:pt x="70" y="2888"/>
                  </a:cubicBezTo>
                  <a:cubicBezTo>
                    <a:pt x="70" y="2944"/>
                    <a:pt x="84" y="2972"/>
                    <a:pt x="84" y="2972"/>
                  </a:cubicBezTo>
                  <a:lnTo>
                    <a:pt x="84" y="2888"/>
                  </a:lnTo>
                  <a:cubicBezTo>
                    <a:pt x="84" y="2846"/>
                    <a:pt x="84" y="2777"/>
                    <a:pt x="98" y="2693"/>
                  </a:cubicBezTo>
                  <a:cubicBezTo>
                    <a:pt x="98" y="2511"/>
                    <a:pt x="112" y="2302"/>
                    <a:pt x="98" y="2079"/>
                  </a:cubicBezTo>
                  <a:cubicBezTo>
                    <a:pt x="84" y="1856"/>
                    <a:pt x="70" y="1633"/>
                    <a:pt x="57" y="1465"/>
                  </a:cubicBezTo>
                  <a:cubicBezTo>
                    <a:pt x="57" y="1382"/>
                    <a:pt x="43" y="1312"/>
                    <a:pt x="43" y="1256"/>
                  </a:cubicBezTo>
                  <a:cubicBezTo>
                    <a:pt x="29" y="1214"/>
                    <a:pt x="29" y="1186"/>
                    <a:pt x="29" y="118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7771154" y="2457161"/>
              <a:ext cx="129080" cy="144206"/>
            </a:xfrm>
            <a:custGeom>
              <a:avLst/>
              <a:gdLst/>
              <a:ahLst/>
              <a:cxnLst/>
              <a:rect l="l" t="t" r="r" b="b"/>
              <a:pathLst>
                <a:path w="768" h="858" extrusionOk="0">
                  <a:moveTo>
                    <a:pt x="489" y="272"/>
                  </a:moveTo>
                  <a:cubicBezTo>
                    <a:pt x="516" y="272"/>
                    <a:pt x="544" y="313"/>
                    <a:pt x="544" y="355"/>
                  </a:cubicBezTo>
                  <a:cubicBezTo>
                    <a:pt x="544" y="425"/>
                    <a:pt x="516" y="481"/>
                    <a:pt x="461" y="537"/>
                  </a:cubicBezTo>
                  <a:cubicBezTo>
                    <a:pt x="433" y="579"/>
                    <a:pt x="377" y="606"/>
                    <a:pt x="321" y="620"/>
                  </a:cubicBezTo>
                  <a:cubicBezTo>
                    <a:pt x="251" y="620"/>
                    <a:pt x="224" y="579"/>
                    <a:pt x="224" y="523"/>
                  </a:cubicBezTo>
                  <a:cubicBezTo>
                    <a:pt x="238" y="495"/>
                    <a:pt x="251" y="453"/>
                    <a:pt x="279" y="411"/>
                  </a:cubicBezTo>
                  <a:cubicBezTo>
                    <a:pt x="321" y="341"/>
                    <a:pt x="405" y="286"/>
                    <a:pt x="489" y="272"/>
                  </a:cubicBezTo>
                  <a:close/>
                  <a:moveTo>
                    <a:pt x="486" y="1"/>
                  </a:moveTo>
                  <a:cubicBezTo>
                    <a:pt x="442" y="1"/>
                    <a:pt x="402" y="11"/>
                    <a:pt x="363" y="21"/>
                  </a:cubicBezTo>
                  <a:cubicBezTo>
                    <a:pt x="293" y="62"/>
                    <a:pt x="238" y="104"/>
                    <a:pt x="196" y="146"/>
                  </a:cubicBezTo>
                  <a:cubicBezTo>
                    <a:pt x="168" y="174"/>
                    <a:pt x="140" y="202"/>
                    <a:pt x="126" y="230"/>
                  </a:cubicBezTo>
                  <a:cubicBezTo>
                    <a:pt x="98" y="272"/>
                    <a:pt x="70" y="313"/>
                    <a:pt x="56" y="369"/>
                  </a:cubicBezTo>
                  <a:cubicBezTo>
                    <a:pt x="28" y="425"/>
                    <a:pt x="0" y="509"/>
                    <a:pt x="0" y="579"/>
                  </a:cubicBezTo>
                  <a:cubicBezTo>
                    <a:pt x="0" y="634"/>
                    <a:pt x="14" y="690"/>
                    <a:pt x="42" y="746"/>
                  </a:cubicBezTo>
                  <a:cubicBezTo>
                    <a:pt x="84" y="802"/>
                    <a:pt x="140" y="844"/>
                    <a:pt x="210" y="857"/>
                  </a:cubicBezTo>
                  <a:cubicBezTo>
                    <a:pt x="265" y="857"/>
                    <a:pt x="321" y="844"/>
                    <a:pt x="363" y="830"/>
                  </a:cubicBezTo>
                  <a:cubicBezTo>
                    <a:pt x="433" y="802"/>
                    <a:pt x="489" y="760"/>
                    <a:pt x="544" y="718"/>
                  </a:cubicBezTo>
                  <a:cubicBezTo>
                    <a:pt x="628" y="676"/>
                    <a:pt x="684" y="606"/>
                    <a:pt x="726" y="523"/>
                  </a:cubicBezTo>
                  <a:cubicBezTo>
                    <a:pt x="740" y="481"/>
                    <a:pt x="754" y="439"/>
                    <a:pt x="768" y="397"/>
                  </a:cubicBezTo>
                  <a:cubicBezTo>
                    <a:pt x="768" y="355"/>
                    <a:pt x="768" y="313"/>
                    <a:pt x="768" y="258"/>
                  </a:cubicBezTo>
                  <a:cubicBezTo>
                    <a:pt x="754" y="188"/>
                    <a:pt x="726" y="118"/>
                    <a:pt x="670" y="62"/>
                  </a:cubicBezTo>
                  <a:cubicBezTo>
                    <a:pt x="628" y="35"/>
                    <a:pt x="586" y="7"/>
                    <a:pt x="544" y="7"/>
                  </a:cubicBezTo>
                  <a:cubicBezTo>
                    <a:pt x="524" y="3"/>
                    <a:pt x="505" y="1"/>
                    <a:pt x="48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7909477" y="2376150"/>
              <a:ext cx="140845" cy="260344"/>
            </a:xfrm>
            <a:custGeom>
              <a:avLst/>
              <a:gdLst/>
              <a:ahLst/>
              <a:cxnLst/>
              <a:rect l="l" t="t" r="r" b="b"/>
              <a:pathLst>
                <a:path w="838" h="1549" extrusionOk="0">
                  <a:moveTo>
                    <a:pt x="419" y="0"/>
                  </a:moveTo>
                  <a:lnTo>
                    <a:pt x="419" y="0"/>
                  </a:lnTo>
                  <a:cubicBezTo>
                    <a:pt x="321" y="28"/>
                    <a:pt x="224" y="70"/>
                    <a:pt x="112" y="84"/>
                  </a:cubicBezTo>
                  <a:cubicBezTo>
                    <a:pt x="98" y="530"/>
                    <a:pt x="56" y="991"/>
                    <a:pt x="0" y="1479"/>
                  </a:cubicBezTo>
                  <a:lnTo>
                    <a:pt x="140" y="1437"/>
                  </a:lnTo>
                  <a:lnTo>
                    <a:pt x="279" y="1367"/>
                  </a:lnTo>
                  <a:cubicBezTo>
                    <a:pt x="293" y="1186"/>
                    <a:pt x="307" y="1074"/>
                    <a:pt x="307" y="1047"/>
                  </a:cubicBezTo>
                  <a:lnTo>
                    <a:pt x="461" y="991"/>
                  </a:lnTo>
                  <a:lnTo>
                    <a:pt x="461" y="991"/>
                  </a:lnTo>
                  <a:cubicBezTo>
                    <a:pt x="433" y="1256"/>
                    <a:pt x="419" y="1437"/>
                    <a:pt x="419" y="1549"/>
                  </a:cubicBezTo>
                  <a:cubicBezTo>
                    <a:pt x="461" y="1521"/>
                    <a:pt x="489" y="1507"/>
                    <a:pt x="530" y="1479"/>
                  </a:cubicBezTo>
                  <a:cubicBezTo>
                    <a:pt x="558" y="1465"/>
                    <a:pt x="600" y="1451"/>
                    <a:pt x="656" y="1423"/>
                  </a:cubicBezTo>
                  <a:lnTo>
                    <a:pt x="684" y="1409"/>
                  </a:lnTo>
                  <a:cubicBezTo>
                    <a:pt x="698" y="1144"/>
                    <a:pt x="740" y="684"/>
                    <a:pt x="837" y="56"/>
                  </a:cubicBezTo>
                  <a:lnTo>
                    <a:pt x="837" y="56"/>
                  </a:lnTo>
                  <a:cubicBezTo>
                    <a:pt x="740" y="98"/>
                    <a:pt x="642" y="140"/>
                    <a:pt x="530" y="168"/>
                  </a:cubicBezTo>
                  <a:cubicBezTo>
                    <a:pt x="516" y="377"/>
                    <a:pt x="502" y="544"/>
                    <a:pt x="502" y="670"/>
                  </a:cubicBezTo>
                  <a:lnTo>
                    <a:pt x="419" y="698"/>
                  </a:lnTo>
                  <a:lnTo>
                    <a:pt x="349" y="740"/>
                  </a:lnTo>
                  <a:cubicBezTo>
                    <a:pt x="363" y="489"/>
                    <a:pt x="391" y="238"/>
                    <a:pt x="41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296209" y="2748934"/>
              <a:ext cx="175972" cy="168913"/>
            </a:xfrm>
            <a:custGeom>
              <a:avLst/>
              <a:gdLst/>
              <a:ahLst/>
              <a:cxnLst/>
              <a:rect l="l" t="t" r="r" b="b"/>
              <a:pathLst>
                <a:path w="1047" h="1005" extrusionOk="0">
                  <a:moveTo>
                    <a:pt x="461" y="0"/>
                  </a:moveTo>
                  <a:lnTo>
                    <a:pt x="182" y="56"/>
                  </a:lnTo>
                  <a:cubicBezTo>
                    <a:pt x="140" y="279"/>
                    <a:pt x="112" y="447"/>
                    <a:pt x="85" y="558"/>
                  </a:cubicBezTo>
                  <a:cubicBezTo>
                    <a:pt x="71" y="656"/>
                    <a:pt x="43" y="809"/>
                    <a:pt x="1" y="977"/>
                  </a:cubicBezTo>
                  <a:cubicBezTo>
                    <a:pt x="126" y="963"/>
                    <a:pt x="224" y="949"/>
                    <a:pt x="294" y="935"/>
                  </a:cubicBezTo>
                  <a:lnTo>
                    <a:pt x="322" y="712"/>
                  </a:lnTo>
                  <a:lnTo>
                    <a:pt x="364" y="530"/>
                  </a:lnTo>
                  <a:cubicBezTo>
                    <a:pt x="419" y="698"/>
                    <a:pt x="475" y="851"/>
                    <a:pt x="559" y="1005"/>
                  </a:cubicBezTo>
                  <a:cubicBezTo>
                    <a:pt x="615" y="977"/>
                    <a:pt x="684" y="963"/>
                    <a:pt x="754" y="963"/>
                  </a:cubicBezTo>
                  <a:cubicBezTo>
                    <a:pt x="838" y="684"/>
                    <a:pt x="935" y="391"/>
                    <a:pt x="1047" y="98"/>
                  </a:cubicBezTo>
                  <a:lnTo>
                    <a:pt x="1047" y="98"/>
                  </a:lnTo>
                  <a:cubicBezTo>
                    <a:pt x="935" y="126"/>
                    <a:pt x="838" y="140"/>
                    <a:pt x="726" y="154"/>
                  </a:cubicBezTo>
                  <a:cubicBezTo>
                    <a:pt x="698" y="307"/>
                    <a:pt x="656" y="419"/>
                    <a:pt x="629" y="516"/>
                  </a:cubicBezTo>
                  <a:cubicBezTo>
                    <a:pt x="615" y="475"/>
                    <a:pt x="601" y="433"/>
                    <a:pt x="587" y="391"/>
                  </a:cubicBezTo>
                  <a:cubicBezTo>
                    <a:pt x="531" y="251"/>
                    <a:pt x="489" y="126"/>
                    <a:pt x="4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8298562" y="3374330"/>
              <a:ext cx="126895" cy="198157"/>
            </a:xfrm>
            <a:custGeom>
              <a:avLst/>
              <a:gdLst/>
              <a:ahLst/>
              <a:cxnLst/>
              <a:rect l="l" t="t" r="r" b="b"/>
              <a:pathLst>
                <a:path w="755" h="1179" extrusionOk="0">
                  <a:moveTo>
                    <a:pt x="611" y="1"/>
                  </a:moveTo>
                  <a:cubicBezTo>
                    <a:pt x="475" y="1"/>
                    <a:pt x="334" y="42"/>
                    <a:pt x="224" y="115"/>
                  </a:cubicBezTo>
                  <a:cubicBezTo>
                    <a:pt x="168" y="143"/>
                    <a:pt x="126" y="199"/>
                    <a:pt x="85" y="255"/>
                  </a:cubicBezTo>
                  <a:cubicBezTo>
                    <a:pt x="71" y="296"/>
                    <a:pt x="57" y="352"/>
                    <a:pt x="43" y="394"/>
                  </a:cubicBezTo>
                  <a:cubicBezTo>
                    <a:pt x="15" y="478"/>
                    <a:pt x="1" y="561"/>
                    <a:pt x="15" y="631"/>
                  </a:cubicBezTo>
                  <a:cubicBezTo>
                    <a:pt x="29" y="659"/>
                    <a:pt x="43" y="687"/>
                    <a:pt x="57" y="715"/>
                  </a:cubicBezTo>
                  <a:cubicBezTo>
                    <a:pt x="85" y="743"/>
                    <a:pt x="98" y="757"/>
                    <a:pt x="140" y="771"/>
                  </a:cubicBezTo>
                  <a:cubicBezTo>
                    <a:pt x="159" y="771"/>
                    <a:pt x="184" y="777"/>
                    <a:pt x="206" y="777"/>
                  </a:cubicBezTo>
                  <a:cubicBezTo>
                    <a:pt x="218" y="777"/>
                    <a:pt x="229" y="775"/>
                    <a:pt x="238" y="771"/>
                  </a:cubicBezTo>
                  <a:cubicBezTo>
                    <a:pt x="252" y="778"/>
                    <a:pt x="262" y="781"/>
                    <a:pt x="273" y="781"/>
                  </a:cubicBezTo>
                  <a:cubicBezTo>
                    <a:pt x="283" y="781"/>
                    <a:pt x="294" y="778"/>
                    <a:pt x="308" y="771"/>
                  </a:cubicBezTo>
                  <a:cubicBezTo>
                    <a:pt x="336" y="771"/>
                    <a:pt x="377" y="757"/>
                    <a:pt x="405" y="743"/>
                  </a:cubicBezTo>
                  <a:cubicBezTo>
                    <a:pt x="433" y="729"/>
                    <a:pt x="475" y="715"/>
                    <a:pt x="503" y="701"/>
                  </a:cubicBezTo>
                  <a:cubicBezTo>
                    <a:pt x="517" y="701"/>
                    <a:pt x="531" y="701"/>
                    <a:pt x="531" y="715"/>
                  </a:cubicBezTo>
                  <a:cubicBezTo>
                    <a:pt x="545" y="729"/>
                    <a:pt x="545" y="757"/>
                    <a:pt x="531" y="771"/>
                  </a:cubicBezTo>
                  <a:cubicBezTo>
                    <a:pt x="517" y="799"/>
                    <a:pt x="489" y="840"/>
                    <a:pt x="461" y="868"/>
                  </a:cubicBezTo>
                  <a:cubicBezTo>
                    <a:pt x="405" y="896"/>
                    <a:pt x="336" y="924"/>
                    <a:pt x="280" y="924"/>
                  </a:cubicBezTo>
                  <a:cubicBezTo>
                    <a:pt x="252" y="931"/>
                    <a:pt x="224" y="935"/>
                    <a:pt x="196" y="935"/>
                  </a:cubicBezTo>
                  <a:cubicBezTo>
                    <a:pt x="168" y="935"/>
                    <a:pt x="140" y="931"/>
                    <a:pt x="112" y="924"/>
                  </a:cubicBezTo>
                  <a:cubicBezTo>
                    <a:pt x="98" y="1008"/>
                    <a:pt x="85" y="1092"/>
                    <a:pt x="43" y="1161"/>
                  </a:cubicBezTo>
                  <a:cubicBezTo>
                    <a:pt x="85" y="1175"/>
                    <a:pt x="112" y="1175"/>
                    <a:pt x="154" y="1175"/>
                  </a:cubicBezTo>
                  <a:cubicBezTo>
                    <a:pt x="176" y="1178"/>
                    <a:pt x="197" y="1179"/>
                    <a:pt x="219" y="1179"/>
                  </a:cubicBezTo>
                  <a:cubicBezTo>
                    <a:pt x="322" y="1179"/>
                    <a:pt x="424" y="1152"/>
                    <a:pt x="517" y="1105"/>
                  </a:cubicBezTo>
                  <a:cubicBezTo>
                    <a:pt x="573" y="1078"/>
                    <a:pt x="628" y="1022"/>
                    <a:pt x="656" y="966"/>
                  </a:cubicBezTo>
                  <a:cubicBezTo>
                    <a:pt x="684" y="924"/>
                    <a:pt x="698" y="896"/>
                    <a:pt x="726" y="854"/>
                  </a:cubicBezTo>
                  <a:cubicBezTo>
                    <a:pt x="740" y="785"/>
                    <a:pt x="754" y="715"/>
                    <a:pt x="740" y="631"/>
                  </a:cubicBezTo>
                  <a:cubicBezTo>
                    <a:pt x="726" y="603"/>
                    <a:pt x="712" y="575"/>
                    <a:pt x="698" y="548"/>
                  </a:cubicBezTo>
                  <a:cubicBezTo>
                    <a:pt x="698" y="548"/>
                    <a:pt x="684" y="534"/>
                    <a:pt x="670" y="520"/>
                  </a:cubicBezTo>
                  <a:cubicBezTo>
                    <a:pt x="642" y="506"/>
                    <a:pt x="615" y="492"/>
                    <a:pt x="587" y="478"/>
                  </a:cubicBezTo>
                  <a:lnTo>
                    <a:pt x="489" y="478"/>
                  </a:lnTo>
                  <a:cubicBezTo>
                    <a:pt x="447" y="492"/>
                    <a:pt x="405" y="506"/>
                    <a:pt x="377" y="534"/>
                  </a:cubicBezTo>
                  <a:cubicBezTo>
                    <a:pt x="354" y="538"/>
                    <a:pt x="336" y="541"/>
                    <a:pt x="321" y="541"/>
                  </a:cubicBezTo>
                  <a:cubicBezTo>
                    <a:pt x="291" y="541"/>
                    <a:pt x="275" y="529"/>
                    <a:pt x="266" y="492"/>
                  </a:cubicBezTo>
                  <a:cubicBezTo>
                    <a:pt x="266" y="408"/>
                    <a:pt x="308" y="338"/>
                    <a:pt x="391" y="310"/>
                  </a:cubicBezTo>
                  <a:cubicBezTo>
                    <a:pt x="433" y="296"/>
                    <a:pt x="479" y="289"/>
                    <a:pt x="524" y="289"/>
                  </a:cubicBezTo>
                  <a:cubicBezTo>
                    <a:pt x="569" y="289"/>
                    <a:pt x="615" y="296"/>
                    <a:pt x="656" y="310"/>
                  </a:cubicBezTo>
                  <a:lnTo>
                    <a:pt x="670" y="4"/>
                  </a:lnTo>
                  <a:cubicBezTo>
                    <a:pt x="651" y="2"/>
                    <a:pt x="631" y="1"/>
                    <a:pt x="61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3"/>
          <p:cNvGrpSpPr/>
          <p:nvPr/>
        </p:nvGrpSpPr>
        <p:grpSpPr>
          <a:xfrm>
            <a:off x="8357393" y="315752"/>
            <a:ext cx="565057" cy="823049"/>
            <a:chOff x="8357393" y="315752"/>
            <a:chExt cx="565057" cy="823049"/>
          </a:xfrm>
        </p:grpSpPr>
        <p:sp>
          <p:nvSpPr>
            <p:cNvPr id="207" name="Google Shape;207;p3"/>
            <p:cNvSpPr/>
            <p:nvPr/>
          </p:nvSpPr>
          <p:spPr>
            <a:xfrm>
              <a:off x="8465127" y="639291"/>
              <a:ext cx="101012" cy="89246"/>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8577735" y="606516"/>
              <a:ext cx="131433" cy="11731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77735" y="908878"/>
              <a:ext cx="126727" cy="115130"/>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8448824" y="908878"/>
              <a:ext cx="129080" cy="115130"/>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472186" y="904172"/>
              <a:ext cx="93953" cy="84540"/>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8690175" y="756605"/>
              <a:ext cx="11933" cy="114962"/>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8573029" y="479958"/>
              <a:ext cx="11933" cy="114962"/>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8570676" y="1023839"/>
              <a:ext cx="7227" cy="114962"/>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8713705" y="639291"/>
              <a:ext cx="79834" cy="84540"/>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8706646" y="733075"/>
              <a:ext cx="89246" cy="251100"/>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8359746" y="901819"/>
              <a:ext cx="79834" cy="84709"/>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8357393" y="641644"/>
              <a:ext cx="84540" cy="82187"/>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8439412" y="604163"/>
              <a:ext cx="133786" cy="290933"/>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8502607" y="362644"/>
              <a:ext cx="77649" cy="84540"/>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8587147" y="315752"/>
              <a:ext cx="82187" cy="154963"/>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816901" y="536094"/>
              <a:ext cx="105550" cy="101012"/>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819086" y="910727"/>
              <a:ext cx="75296" cy="117987"/>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3"/>
          <p:cNvGrpSpPr/>
          <p:nvPr/>
        </p:nvGrpSpPr>
        <p:grpSpPr>
          <a:xfrm>
            <a:off x="1617851" y="115336"/>
            <a:ext cx="1322388" cy="942549"/>
            <a:chOff x="1447164" y="1023861"/>
            <a:chExt cx="1322388" cy="942549"/>
          </a:xfrm>
        </p:grpSpPr>
        <p:sp>
          <p:nvSpPr>
            <p:cNvPr id="225" name="Google Shape;225;p3"/>
            <p:cNvSpPr/>
            <p:nvPr/>
          </p:nvSpPr>
          <p:spPr>
            <a:xfrm>
              <a:off x="1873898" y="1263027"/>
              <a:ext cx="126727" cy="173619"/>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447164" y="1117645"/>
              <a:ext cx="178325" cy="270261"/>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653388" y="1023861"/>
              <a:ext cx="162022" cy="328414"/>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401306" y="1455134"/>
              <a:ext cx="178325" cy="268076"/>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607530" y="1361349"/>
              <a:ext cx="162022" cy="328414"/>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925328" y="1773126"/>
              <a:ext cx="157316" cy="193283"/>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510527" y="1661526"/>
              <a:ext cx="180678" cy="268076"/>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716751" y="1567742"/>
              <a:ext cx="161854" cy="330767"/>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075416" y="1394292"/>
              <a:ext cx="260344" cy="152442"/>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2108189" y="1708418"/>
              <a:ext cx="269924" cy="131433"/>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3"/>
          <p:cNvGrpSpPr/>
          <p:nvPr/>
        </p:nvGrpSpPr>
        <p:grpSpPr>
          <a:xfrm>
            <a:off x="2851254" y="3935230"/>
            <a:ext cx="1856862" cy="1120533"/>
            <a:chOff x="2851254" y="3935230"/>
            <a:chExt cx="1856862" cy="1120533"/>
          </a:xfrm>
        </p:grpSpPr>
        <p:sp>
          <p:nvSpPr>
            <p:cNvPr id="236" name="Google Shape;236;p3"/>
            <p:cNvSpPr/>
            <p:nvPr/>
          </p:nvSpPr>
          <p:spPr>
            <a:xfrm rot="5400000">
              <a:off x="4090282" y="3995903"/>
              <a:ext cx="227570" cy="499511"/>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5400000">
              <a:off x="3982464" y="4333475"/>
              <a:ext cx="445560" cy="497158"/>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5400000">
              <a:off x="4237934" y="4181202"/>
              <a:ext cx="169081" cy="150089"/>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5400000">
              <a:off x="4242724" y="4816429"/>
              <a:ext cx="222864" cy="199334"/>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5400000">
              <a:off x="3743382" y="4373392"/>
              <a:ext cx="222864" cy="199334"/>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5400000">
              <a:off x="3732794" y="4834076"/>
              <a:ext cx="225217" cy="199334"/>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5400000">
              <a:off x="3743382" y="4148344"/>
              <a:ext cx="222864" cy="199334"/>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5400000">
              <a:off x="3732794" y="4599617"/>
              <a:ext cx="225217" cy="199334"/>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5400000">
              <a:off x="3803048" y="4189354"/>
              <a:ext cx="159669" cy="143198"/>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5400000">
              <a:off x="4080871" y="4896094"/>
              <a:ext cx="18992" cy="30034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5400000">
              <a:off x="3195971" y="3987667"/>
              <a:ext cx="229923" cy="499511"/>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5400000">
              <a:off x="3349505" y="4363896"/>
              <a:ext cx="222864" cy="199502"/>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5400000">
              <a:off x="2839575" y="4381544"/>
              <a:ext cx="225217" cy="199502"/>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5400000">
              <a:off x="2840751" y="4145907"/>
              <a:ext cx="222864" cy="199502"/>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5400000">
              <a:off x="4096166" y="4463646"/>
              <a:ext cx="16639" cy="192443"/>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5400000">
              <a:off x="3649598" y="4258431"/>
              <a:ext cx="16639" cy="194796"/>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5400000">
              <a:off x="3766744" y="3941952"/>
              <a:ext cx="196813" cy="183367"/>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5400000">
              <a:off x="3180088" y="4257841"/>
              <a:ext cx="236982" cy="894650"/>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5400000">
              <a:off x="4544834" y="4235321"/>
              <a:ext cx="93280" cy="233285"/>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302883" y="4127336"/>
            <a:ext cx="1605925" cy="928430"/>
            <a:chOff x="1062633" y="3663211"/>
            <a:chExt cx="1605925" cy="928430"/>
          </a:xfrm>
        </p:grpSpPr>
        <p:sp>
          <p:nvSpPr>
            <p:cNvPr id="256" name="Google Shape;256;p3"/>
            <p:cNvSpPr/>
            <p:nvPr/>
          </p:nvSpPr>
          <p:spPr>
            <a:xfrm>
              <a:off x="1618110" y="3785064"/>
              <a:ext cx="251100" cy="162022"/>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394096" y="4286759"/>
              <a:ext cx="173787" cy="140845"/>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366028" y="4336004"/>
              <a:ext cx="175972" cy="143198"/>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744836" y="4317180"/>
              <a:ext cx="140677" cy="176140"/>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93238" y="4289112"/>
              <a:ext cx="143198" cy="175972"/>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911227" y="4272641"/>
              <a:ext cx="222864" cy="201855"/>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894756" y="3766408"/>
              <a:ext cx="222864" cy="199334"/>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129216" y="3766408"/>
              <a:ext cx="222864" cy="199334"/>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138628" y="3972632"/>
              <a:ext cx="227570" cy="501864"/>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887697" y="3958514"/>
              <a:ext cx="16639" cy="30034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958119" y="3946917"/>
              <a:ext cx="344717" cy="335305"/>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548890" y="4436847"/>
              <a:ext cx="119668" cy="117315"/>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622816" y="4476680"/>
              <a:ext cx="117483" cy="114962"/>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062633" y="3679514"/>
              <a:ext cx="166560" cy="246394"/>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383818" y="3663211"/>
              <a:ext cx="168913" cy="243873"/>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151711" y="3695985"/>
              <a:ext cx="105550" cy="164207"/>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268857" y="3732625"/>
              <a:ext cx="98659" cy="113617"/>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1379112" y="3789097"/>
              <a:ext cx="68069" cy="83868"/>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3"/>
          <p:cNvGrpSpPr/>
          <p:nvPr/>
        </p:nvGrpSpPr>
        <p:grpSpPr>
          <a:xfrm>
            <a:off x="8269596" y="1499534"/>
            <a:ext cx="382363" cy="301185"/>
            <a:chOff x="8269596" y="1499534"/>
            <a:chExt cx="382363" cy="301185"/>
          </a:xfrm>
        </p:grpSpPr>
        <p:sp>
          <p:nvSpPr>
            <p:cNvPr id="275" name="Google Shape;275;p3"/>
            <p:cNvSpPr/>
            <p:nvPr/>
          </p:nvSpPr>
          <p:spPr>
            <a:xfrm>
              <a:off x="8269596" y="1539367"/>
              <a:ext cx="140845" cy="211267"/>
            </a:xfrm>
            <a:custGeom>
              <a:avLst/>
              <a:gdLst/>
              <a:ahLst/>
              <a:cxnLst/>
              <a:rect l="l" t="t" r="r" b="b"/>
              <a:pathLst>
                <a:path w="838" h="1257" extrusionOk="0">
                  <a:moveTo>
                    <a:pt x="810" y="1"/>
                  </a:moveTo>
                  <a:lnTo>
                    <a:pt x="810" y="1"/>
                  </a:lnTo>
                  <a:cubicBezTo>
                    <a:pt x="768" y="15"/>
                    <a:pt x="712" y="29"/>
                    <a:pt x="670" y="43"/>
                  </a:cubicBezTo>
                  <a:cubicBezTo>
                    <a:pt x="587" y="70"/>
                    <a:pt x="517" y="112"/>
                    <a:pt x="461" y="154"/>
                  </a:cubicBezTo>
                  <a:cubicBezTo>
                    <a:pt x="363" y="224"/>
                    <a:pt x="280" y="308"/>
                    <a:pt x="210" y="391"/>
                  </a:cubicBezTo>
                  <a:cubicBezTo>
                    <a:pt x="154" y="447"/>
                    <a:pt x="112" y="517"/>
                    <a:pt x="70" y="587"/>
                  </a:cubicBezTo>
                  <a:cubicBezTo>
                    <a:pt x="15" y="698"/>
                    <a:pt x="1" y="838"/>
                    <a:pt x="15" y="963"/>
                  </a:cubicBezTo>
                  <a:cubicBezTo>
                    <a:pt x="15" y="1005"/>
                    <a:pt x="29" y="1047"/>
                    <a:pt x="57" y="1089"/>
                  </a:cubicBezTo>
                  <a:cubicBezTo>
                    <a:pt x="70" y="1117"/>
                    <a:pt x="98" y="1144"/>
                    <a:pt x="112" y="1158"/>
                  </a:cubicBezTo>
                  <a:cubicBezTo>
                    <a:pt x="196" y="1214"/>
                    <a:pt x="280" y="1256"/>
                    <a:pt x="377" y="1256"/>
                  </a:cubicBezTo>
                  <a:cubicBezTo>
                    <a:pt x="461" y="1256"/>
                    <a:pt x="559" y="1242"/>
                    <a:pt x="628" y="1200"/>
                  </a:cubicBezTo>
                  <a:cubicBezTo>
                    <a:pt x="698" y="1172"/>
                    <a:pt x="768" y="1131"/>
                    <a:pt x="838" y="1089"/>
                  </a:cubicBezTo>
                  <a:lnTo>
                    <a:pt x="726" y="796"/>
                  </a:lnTo>
                  <a:cubicBezTo>
                    <a:pt x="726" y="796"/>
                    <a:pt x="712" y="824"/>
                    <a:pt x="684" y="852"/>
                  </a:cubicBezTo>
                  <a:cubicBezTo>
                    <a:pt x="628" y="893"/>
                    <a:pt x="559" y="935"/>
                    <a:pt x="475" y="935"/>
                  </a:cubicBezTo>
                  <a:lnTo>
                    <a:pt x="419" y="935"/>
                  </a:lnTo>
                  <a:cubicBezTo>
                    <a:pt x="363" y="893"/>
                    <a:pt x="349" y="824"/>
                    <a:pt x="391" y="712"/>
                  </a:cubicBezTo>
                  <a:cubicBezTo>
                    <a:pt x="419" y="642"/>
                    <a:pt x="475" y="573"/>
                    <a:pt x="545" y="531"/>
                  </a:cubicBezTo>
                  <a:cubicBezTo>
                    <a:pt x="601" y="489"/>
                    <a:pt x="670" y="475"/>
                    <a:pt x="754" y="461"/>
                  </a:cubicBezTo>
                  <a:lnTo>
                    <a:pt x="81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8419684" y="1499534"/>
              <a:ext cx="147904" cy="272109"/>
            </a:xfrm>
            <a:custGeom>
              <a:avLst/>
              <a:gdLst/>
              <a:ahLst/>
              <a:cxnLst/>
              <a:rect l="l" t="t" r="r" b="b"/>
              <a:pathLst>
                <a:path w="880" h="1619" extrusionOk="0">
                  <a:moveTo>
                    <a:pt x="447" y="1"/>
                  </a:moveTo>
                  <a:cubicBezTo>
                    <a:pt x="335" y="42"/>
                    <a:pt x="238" y="70"/>
                    <a:pt x="126" y="98"/>
                  </a:cubicBezTo>
                  <a:cubicBezTo>
                    <a:pt x="98" y="545"/>
                    <a:pt x="56" y="1033"/>
                    <a:pt x="0" y="1535"/>
                  </a:cubicBezTo>
                  <a:lnTo>
                    <a:pt x="140" y="1493"/>
                  </a:lnTo>
                  <a:lnTo>
                    <a:pt x="293" y="1409"/>
                  </a:lnTo>
                  <a:cubicBezTo>
                    <a:pt x="307" y="1228"/>
                    <a:pt x="307" y="1116"/>
                    <a:pt x="321" y="1075"/>
                  </a:cubicBezTo>
                  <a:lnTo>
                    <a:pt x="475" y="1019"/>
                  </a:lnTo>
                  <a:lnTo>
                    <a:pt x="475" y="1019"/>
                  </a:lnTo>
                  <a:cubicBezTo>
                    <a:pt x="447" y="1298"/>
                    <a:pt x="433" y="1493"/>
                    <a:pt x="433" y="1619"/>
                  </a:cubicBezTo>
                  <a:cubicBezTo>
                    <a:pt x="475" y="1591"/>
                    <a:pt x="517" y="1563"/>
                    <a:pt x="558" y="1535"/>
                  </a:cubicBezTo>
                  <a:cubicBezTo>
                    <a:pt x="600" y="1521"/>
                    <a:pt x="628" y="1493"/>
                    <a:pt x="684" y="1479"/>
                  </a:cubicBezTo>
                  <a:lnTo>
                    <a:pt x="698" y="1479"/>
                  </a:lnTo>
                  <a:cubicBezTo>
                    <a:pt x="712" y="1186"/>
                    <a:pt x="768" y="726"/>
                    <a:pt x="879" y="70"/>
                  </a:cubicBezTo>
                  <a:lnTo>
                    <a:pt x="879" y="70"/>
                  </a:lnTo>
                  <a:cubicBezTo>
                    <a:pt x="768" y="112"/>
                    <a:pt x="670" y="154"/>
                    <a:pt x="558" y="182"/>
                  </a:cubicBezTo>
                  <a:cubicBezTo>
                    <a:pt x="544" y="405"/>
                    <a:pt x="531" y="572"/>
                    <a:pt x="517" y="698"/>
                  </a:cubicBezTo>
                  <a:cubicBezTo>
                    <a:pt x="489" y="712"/>
                    <a:pt x="461" y="726"/>
                    <a:pt x="433" y="740"/>
                  </a:cubicBezTo>
                  <a:lnTo>
                    <a:pt x="363" y="768"/>
                  </a:lnTo>
                  <a:cubicBezTo>
                    <a:pt x="377" y="517"/>
                    <a:pt x="405" y="252"/>
                    <a:pt x="44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8567419" y="1696515"/>
              <a:ext cx="84540" cy="104205"/>
            </a:xfrm>
            <a:custGeom>
              <a:avLst/>
              <a:gdLst/>
              <a:ahLst/>
              <a:cxnLst/>
              <a:rect l="l" t="t" r="r" b="b"/>
              <a:pathLst>
                <a:path w="503" h="620" extrusionOk="0">
                  <a:moveTo>
                    <a:pt x="349" y="0"/>
                  </a:moveTo>
                  <a:cubicBezTo>
                    <a:pt x="251" y="0"/>
                    <a:pt x="140" y="14"/>
                    <a:pt x="56" y="84"/>
                  </a:cubicBezTo>
                  <a:cubicBezTo>
                    <a:pt x="56" y="126"/>
                    <a:pt x="84" y="182"/>
                    <a:pt x="112" y="223"/>
                  </a:cubicBezTo>
                  <a:cubicBezTo>
                    <a:pt x="165" y="181"/>
                    <a:pt x="202" y="163"/>
                    <a:pt x="229" y="163"/>
                  </a:cubicBezTo>
                  <a:cubicBezTo>
                    <a:pt x="237" y="163"/>
                    <a:pt x="245" y="164"/>
                    <a:pt x="251" y="168"/>
                  </a:cubicBezTo>
                  <a:cubicBezTo>
                    <a:pt x="279" y="168"/>
                    <a:pt x="293" y="209"/>
                    <a:pt x="265" y="223"/>
                  </a:cubicBezTo>
                  <a:cubicBezTo>
                    <a:pt x="237" y="237"/>
                    <a:pt x="209" y="251"/>
                    <a:pt x="168" y="251"/>
                  </a:cubicBezTo>
                  <a:cubicBezTo>
                    <a:pt x="168" y="279"/>
                    <a:pt x="168" y="321"/>
                    <a:pt x="168" y="349"/>
                  </a:cubicBezTo>
                  <a:cubicBezTo>
                    <a:pt x="265" y="349"/>
                    <a:pt x="307" y="363"/>
                    <a:pt x="307" y="405"/>
                  </a:cubicBezTo>
                  <a:cubicBezTo>
                    <a:pt x="318" y="437"/>
                    <a:pt x="287" y="470"/>
                    <a:pt x="240" y="470"/>
                  </a:cubicBezTo>
                  <a:cubicBezTo>
                    <a:pt x="226" y="470"/>
                    <a:pt x="211" y="467"/>
                    <a:pt x="196" y="461"/>
                  </a:cubicBezTo>
                  <a:cubicBezTo>
                    <a:pt x="154" y="447"/>
                    <a:pt x="112" y="405"/>
                    <a:pt x="98" y="363"/>
                  </a:cubicBezTo>
                  <a:cubicBezTo>
                    <a:pt x="56" y="391"/>
                    <a:pt x="28" y="433"/>
                    <a:pt x="0" y="474"/>
                  </a:cubicBezTo>
                  <a:cubicBezTo>
                    <a:pt x="56" y="544"/>
                    <a:pt x="140" y="600"/>
                    <a:pt x="237" y="614"/>
                  </a:cubicBezTo>
                  <a:cubicBezTo>
                    <a:pt x="251" y="617"/>
                    <a:pt x="266" y="619"/>
                    <a:pt x="281" y="619"/>
                  </a:cubicBezTo>
                  <a:cubicBezTo>
                    <a:pt x="327" y="619"/>
                    <a:pt x="377" y="604"/>
                    <a:pt x="419" y="572"/>
                  </a:cubicBezTo>
                  <a:cubicBezTo>
                    <a:pt x="488" y="530"/>
                    <a:pt x="502" y="433"/>
                    <a:pt x="474" y="363"/>
                  </a:cubicBezTo>
                  <a:cubicBezTo>
                    <a:pt x="447" y="335"/>
                    <a:pt x="419" y="307"/>
                    <a:pt x="391" y="279"/>
                  </a:cubicBezTo>
                  <a:cubicBezTo>
                    <a:pt x="433" y="265"/>
                    <a:pt x="461" y="223"/>
                    <a:pt x="474" y="182"/>
                  </a:cubicBezTo>
                  <a:cubicBezTo>
                    <a:pt x="488" y="84"/>
                    <a:pt x="447" y="28"/>
                    <a:pt x="34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3"/>
          <p:cNvGrpSpPr/>
          <p:nvPr/>
        </p:nvGrpSpPr>
        <p:grpSpPr>
          <a:xfrm>
            <a:off x="6204890" y="226667"/>
            <a:ext cx="1184784" cy="798517"/>
            <a:chOff x="6205000" y="728514"/>
            <a:chExt cx="881536" cy="594135"/>
          </a:xfrm>
        </p:grpSpPr>
        <p:sp>
          <p:nvSpPr>
            <p:cNvPr id="279" name="Google Shape;279;p3"/>
            <p:cNvSpPr/>
            <p:nvPr/>
          </p:nvSpPr>
          <p:spPr>
            <a:xfrm>
              <a:off x="6401812" y="805827"/>
              <a:ext cx="14286" cy="147904"/>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448704" y="805827"/>
              <a:ext cx="11933" cy="147904"/>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6880144" y="1119954"/>
              <a:ext cx="131433" cy="10807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856614" y="1157434"/>
              <a:ext cx="133786" cy="10807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521479" y="1110542"/>
              <a:ext cx="166560" cy="150257"/>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505008" y="728514"/>
              <a:ext cx="168913" cy="150089"/>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683164" y="728514"/>
              <a:ext cx="166560" cy="150089"/>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690223" y="885493"/>
              <a:ext cx="168913" cy="375306"/>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500302" y="873728"/>
              <a:ext cx="11933" cy="225217"/>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554253" y="866837"/>
              <a:ext cx="257991" cy="232108"/>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997289" y="1234747"/>
              <a:ext cx="89246" cy="87902"/>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205000" y="866837"/>
              <a:ext cx="180678" cy="262697"/>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4880140" y="637089"/>
            <a:ext cx="771079" cy="526476"/>
            <a:chOff x="4880140" y="275914"/>
            <a:chExt cx="771079" cy="526476"/>
          </a:xfrm>
        </p:grpSpPr>
        <p:sp>
          <p:nvSpPr>
            <p:cNvPr id="292" name="Google Shape;292;p3"/>
            <p:cNvSpPr/>
            <p:nvPr/>
          </p:nvSpPr>
          <p:spPr>
            <a:xfrm>
              <a:off x="4880140" y="275914"/>
              <a:ext cx="281547" cy="526476"/>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5156085" y="575743"/>
              <a:ext cx="156830" cy="184827"/>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322996" y="400998"/>
              <a:ext cx="328223" cy="36181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
          <p:cNvGrpSpPr/>
          <p:nvPr/>
        </p:nvGrpSpPr>
        <p:grpSpPr>
          <a:xfrm>
            <a:off x="117800" y="1279364"/>
            <a:ext cx="881536" cy="594135"/>
            <a:chOff x="417900" y="2505014"/>
            <a:chExt cx="881536" cy="594135"/>
          </a:xfrm>
        </p:grpSpPr>
        <p:sp>
          <p:nvSpPr>
            <p:cNvPr id="296" name="Google Shape;296;p3"/>
            <p:cNvSpPr/>
            <p:nvPr/>
          </p:nvSpPr>
          <p:spPr>
            <a:xfrm>
              <a:off x="614712" y="2582327"/>
              <a:ext cx="14286" cy="147904"/>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61604" y="2582327"/>
              <a:ext cx="11933" cy="147904"/>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093044" y="2896454"/>
              <a:ext cx="131433" cy="10807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069514" y="2933934"/>
              <a:ext cx="133786" cy="10807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734379" y="2887042"/>
              <a:ext cx="166560" cy="150257"/>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717908" y="2505014"/>
              <a:ext cx="168913" cy="150089"/>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896064" y="2505014"/>
              <a:ext cx="166560" cy="150089"/>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903123" y="2661993"/>
              <a:ext cx="168913" cy="375306"/>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13202" y="2650228"/>
              <a:ext cx="11933" cy="225217"/>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767153" y="2643337"/>
              <a:ext cx="257991" cy="232108"/>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1210189" y="3011247"/>
              <a:ext cx="89246" cy="87902"/>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417900" y="2643337"/>
              <a:ext cx="180678" cy="262697"/>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4"/>
        <p:cNvGrpSpPr/>
        <p:nvPr/>
      </p:nvGrpSpPr>
      <p:grpSpPr>
        <a:xfrm>
          <a:off x="0" y="0"/>
          <a:ext cx="0" cy="0"/>
          <a:chOff x="0" y="0"/>
          <a:chExt cx="0" cy="0"/>
        </a:xfrm>
      </p:grpSpPr>
      <p:sp>
        <p:nvSpPr>
          <p:cNvPr id="405" name="Google Shape;405;p5"/>
          <p:cNvSpPr txBox="1">
            <a:spLocks noGrp="1"/>
          </p:cNvSpPr>
          <p:nvPr>
            <p:ph type="subTitle" idx="1"/>
          </p:nvPr>
        </p:nvSpPr>
        <p:spPr>
          <a:xfrm>
            <a:off x="1367963" y="2697575"/>
            <a:ext cx="28392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solidFill>
                  <a:schemeClr val="accent6"/>
                </a:solidFill>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06" name="Google Shape;406;p5"/>
          <p:cNvSpPr txBox="1">
            <a:spLocks noGrp="1"/>
          </p:cNvSpPr>
          <p:nvPr>
            <p:ph type="subTitle" idx="2"/>
          </p:nvPr>
        </p:nvSpPr>
        <p:spPr>
          <a:xfrm>
            <a:off x="4936847" y="2697575"/>
            <a:ext cx="28392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accent6"/>
                </a:solidFill>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07" name="Google Shape;407;p5"/>
          <p:cNvSpPr txBox="1">
            <a:spLocks noGrp="1"/>
          </p:cNvSpPr>
          <p:nvPr>
            <p:ph type="subTitle" idx="3"/>
          </p:nvPr>
        </p:nvSpPr>
        <p:spPr>
          <a:xfrm>
            <a:off x="1367963" y="3225275"/>
            <a:ext cx="2839200" cy="11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8" name="Google Shape;408;p5"/>
          <p:cNvSpPr txBox="1">
            <a:spLocks noGrp="1"/>
          </p:cNvSpPr>
          <p:nvPr>
            <p:ph type="subTitle" idx="4"/>
          </p:nvPr>
        </p:nvSpPr>
        <p:spPr>
          <a:xfrm>
            <a:off x="4936847" y="3225275"/>
            <a:ext cx="2839200" cy="11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0" name="Google Shape;410;p5"/>
          <p:cNvGrpSpPr/>
          <p:nvPr/>
        </p:nvGrpSpPr>
        <p:grpSpPr>
          <a:xfrm>
            <a:off x="88797" y="297230"/>
            <a:ext cx="1861135" cy="1075967"/>
            <a:chOff x="5535892" y="4738903"/>
            <a:chExt cx="691461" cy="399750"/>
          </a:xfrm>
        </p:grpSpPr>
        <p:sp>
          <p:nvSpPr>
            <p:cNvPr id="411" name="Google Shape;411;p5"/>
            <p:cNvSpPr/>
            <p:nvPr/>
          </p:nvSpPr>
          <p:spPr>
            <a:xfrm>
              <a:off x="5775062" y="4791369"/>
              <a:ext cx="108117" cy="69760"/>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6109177" y="5007382"/>
              <a:ext cx="74828" cy="60642"/>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6097092" y="5028585"/>
              <a:ext cx="75769" cy="61655"/>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5829626" y="5020480"/>
              <a:ext cx="60572" cy="75839"/>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5807410" y="5008395"/>
              <a:ext cx="61657" cy="75766"/>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5901269" y="5001303"/>
              <a:ext cx="95959" cy="86910"/>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5894177" y="4783336"/>
              <a:ext cx="95959" cy="85825"/>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5995128" y="4783336"/>
              <a:ext cx="95959" cy="85825"/>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5999180" y="4872129"/>
              <a:ext cx="97986" cy="216082"/>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5891138" y="4866051"/>
              <a:ext cx="7164" cy="12931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5921459" y="4861057"/>
              <a:ext cx="148426" cy="144368"/>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6175826" y="5072005"/>
              <a:ext cx="51526" cy="50511"/>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5777088" y="5089155"/>
              <a:ext cx="50585" cy="49498"/>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5535892" y="4745923"/>
              <a:ext cx="71716" cy="106087"/>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5674183" y="4738903"/>
              <a:ext cx="72729" cy="105002"/>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5574246" y="4753015"/>
              <a:ext cx="45447" cy="70701"/>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5624685" y="4768790"/>
              <a:ext cx="42480" cy="48919"/>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5672157" y="4793105"/>
              <a:ext cx="29309" cy="36110"/>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5"/>
          <p:cNvGrpSpPr/>
          <p:nvPr/>
        </p:nvGrpSpPr>
        <p:grpSpPr>
          <a:xfrm>
            <a:off x="7967976" y="3899486"/>
            <a:ext cx="1322388" cy="942549"/>
            <a:chOff x="1447164" y="1023861"/>
            <a:chExt cx="1322388" cy="942549"/>
          </a:xfrm>
        </p:grpSpPr>
        <p:sp>
          <p:nvSpPr>
            <p:cNvPr id="430" name="Google Shape;430;p5"/>
            <p:cNvSpPr/>
            <p:nvPr/>
          </p:nvSpPr>
          <p:spPr>
            <a:xfrm>
              <a:off x="1873898" y="1263027"/>
              <a:ext cx="126727" cy="173619"/>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1447164" y="1117645"/>
              <a:ext cx="178325" cy="270261"/>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1653388" y="1023861"/>
              <a:ext cx="162022" cy="328414"/>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2401306" y="1455134"/>
              <a:ext cx="178325" cy="268076"/>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2607530" y="1361349"/>
              <a:ext cx="162022" cy="328414"/>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1925328" y="1773126"/>
              <a:ext cx="157316" cy="193283"/>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1510527" y="1661526"/>
              <a:ext cx="180678" cy="268076"/>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1716751" y="1567742"/>
              <a:ext cx="161854" cy="330767"/>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2075416" y="1394292"/>
              <a:ext cx="260344" cy="152442"/>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2108189" y="1708418"/>
              <a:ext cx="269924" cy="131433"/>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5"/>
          <p:cNvGrpSpPr/>
          <p:nvPr/>
        </p:nvGrpSpPr>
        <p:grpSpPr>
          <a:xfrm>
            <a:off x="-51177" y="3862295"/>
            <a:ext cx="1532541" cy="1092327"/>
            <a:chOff x="5724623" y="4011117"/>
            <a:chExt cx="569379" cy="405828"/>
          </a:xfrm>
        </p:grpSpPr>
        <p:sp>
          <p:nvSpPr>
            <p:cNvPr id="441" name="Google Shape;441;p5"/>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5"/>
          <p:cNvGrpSpPr/>
          <p:nvPr/>
        </p:nvGrpSpPr>
        <p:grpSpPr>
          <a:xfrm>
            <a:off x="6008472" y="-540970"/>
            <a:ext cx="1861135" cy="1075967"/>
            <a:chOff x="5535892" y="4738903"/>
            <a:chExt cx="691461" cy="399750"/>
          </a:xfrm>
        </p:grpSpPr>
        <p:sp>
          <p:nvSpPr>
            <p:cNvPr id="452" name="Google Shape;452;p5"/>
            <p:cNvSpPr/>
            <p:nvPr/>
          </p:nvSpPr>
          <p:spPr>
            <a:xfrm>
              <a:off x="5775062" y="4791369"/>
              <a:ext cx="108117" cy="69760"/>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6109177" y="5007382"/>
              <a:ext cx="74828" cy="60642"/>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6097092" y="5028585"/>
              <a:ext cx="75769" cy="61655"/>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5829626" y="5020480"/>
              <a:ext cx="60572" cy="75839"/>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5807410" y="5008395"/>
              <a:ext cx="61657" cy="75766"/>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5901269" y="5001303"/>
              <a:ext cx="95959" cy="86910"/>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5894177" y="4783336"/>
              <a:ext cx="95959" cy="85825"/>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5995128" y="4783336"/>
              <a:ext cx="95959" cy="85825"/>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5999180" y="4872129"/>
              <a:ext cx="97986" cy="216082"/>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
            <p:cNvSpPr/>
            <p:nvPr/>
          </p:nvSpPr>
          <p:spPr>
            <a:xfrm>
              <a:off x="5891138" y="4866051"/>
              <a:ext cx="7164" cy="12931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921459" y="4861057"/>
              <a:ext cx="148426" cy="144368"/>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6175826" y="5072005"/>
              <a:ext cx="51526" cy="50511"/>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5777088" y="5089155"/>
              <a:ext cx="50585" cy="49498"/>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5535892" y="4745923"/>
              <a:ext cx="71716" cy="106087"/>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5674183" y="4738903"/>
              <a:ext cx="72729" cy="105002"/>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5574246" y="4753015"/>
              <a:ext cx="45447" cy="70701"/>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5624685" y="4768790"/>
              <a:ext cx="42480" cy="48919"/>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5672157" y="4793105"/>
              <a:ext cx="29309" cy="36110"/>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5"/>
          <p:cNvGrpSpPr/>
          <p:nvPr/>
        </p:nvGrpSpPr>
        <p:grpSpPr>
          <a:xfrm>
            <a:off x="234890" y="1951786"/>
            <a:ext cx="818527" cy="558875"/>
            <a:chOff x="314533" y="4706402"/>
            <a:chExt cx="347069" cy="236982"/>
          </a:xfrm>
        </p:grpSpPr>
        <p:sp>
          <p:nvSpPr>
            <p:cNvPr id="471" name="Google Shape;471;p5"/>
            <p:cNvSpPr/>
            <p:nvPr/>
          </p:nvSpPr>
          <p:spPr>
            <a:xfrm>
              <a:off x="314533" y="4706402"/>
              <a:ext cx="126727" cy="236982"/>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438738" y="4841364"/>
              <a:ext cx="70590" cy="83196"/>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513866" y="4762706"/>
              <a:ext cx="147736" cy="16286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sp>
        <p:nvSpPr>
          <p:cNvPr id="651" name="Google Shape;651;p9"/>
          <p:cNvSpPr txBox="1">
            <a:spLocks noGrp="1"/>
          </p:cNvSpPr>
          <p:nvPr>
            <p:ph type="title"/>
          </p:nvPr>
        </p:nvSpPr>
        <p:spPr>
          <a:xfrm>
            <a:off x="3999025" y="1509150"/>
            <a:ext cx="4173000" cy="8418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2" name="Google Shape;652;p9"/>
          <p:cNvSpPr txBox="1">
            <a:spLocks noGrp="1"/>
          </p:cNvSpPr>
          <p:nvPr>
            <p:ph type="subTitle" idx="1"/>
          </p:nvPr>
        </p:nvSpPr>
        <p:spPr>
          <a:xfrm>
            <a:off x="3999115" y="2503349"/>
            <a:ext cx="4173000" cy="128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53" name="Google Shape;653;p9"/>
          <p:cNvGrpSpPr/>
          <p:nvPr/>
        </p:nvGrpSpPr>
        <p:grpSpPr>
          <a:xfrm>
            <a:off x="205659" y="-244459"/>
            <a:ext cx="10181565" cy="6043661"/>
            <a:chOff x="205659" y="-244459"/>
            <a:chExt cx="10181565" cy="6043661"/>
          </a:xfrm>
        </p:grpSpPr>
        <p:grpSp>
          <p:nvGrpSpPr>
            <p:cNvPr id="654" name="Google Shape;654;p9"/>
            <p:cNvGrpSpPr/>
            <p:nvPr/>
          </p:nvGrpSpPr>
          <p:grpSpPr>
            <a:xfrm>
              <a:off x="3143914" y="4465905"/>
              <a:ext cx="735076" cy="490179"/>
              <a:chOff x="7194614" y="4282080"/>
              <a:chExt cx="735076" cy="490179"/>
            </a:xfrm>
          </p:grpSpPr>
          <p:sp>
            <p:nvSpPr>
              <p:cNvPr id="655" name="Google Shape;655;p9"/>
              <p:cNvSpPr/>
              <p:nvPr/>
            </p:nvSpPr>
            <p:spPr>
              <a:xfrm>
                <a:off x="7785290" y="4551562"/>
                <a:ext cx="144400" cy="193574"/>
              </a:xfrm>
              <a:custGeom>
                <a:avLst/>
                <a:gdLst/>
                <a:ahLst/>
                <a:cxnLst/>
                <a:rect l="l" t="t" r="r" b="b"/>
                <a:pathLst>
                  <a:path w="740" h="992" extrusionOk="0">
                    <a:moveTo>
                      <a:pt x="559" y="1"/>
                    </a:moveTo>
                    <a:cubicBezTo>
                      <a:pt x="377" y="57"/>
                      <a:pt x="182" y="98"/>
                      <a:pt x="1" y="140"/>
                    </a:cubicBezTo>
                    <a:cubicBezTo>
                      <a:pt x="15" y="252"/>
                      <a:pt x="57" y="433"/>
                      <a:pt x="84" y="656"/>
                    </a:cubicBezTo>
                    <a:cubicBezTo>
                      <a:pt x="126" y="615"/>
                      <a:pt x="182" y="573"/>
                      <a:pt x="238" y="559"/>
                    </a:cubicBezTo>
                    <a:cubicBezTo>
                      <a:pt x="268" y="553"/>
                      <a:pt x="296" y="550"/>
                      <a:pt x="321" y="550"/>
                    </a:cubicBezTo>
                    <a:cubicBezTo>
                      <a:pt x="415" y="550"/>
                      <a:pt x="475" y="588"/>
                      <a:pt x="475" y="642"/>
                    </a:cubicBezTo>
                    <a:cubicBezTo>
                      <a:pt x="475" y="701"/>
                      <a:pt x="446" y="730"/>
                      <a:pt x="380" y="730"/>
                    </a:cubicBezTo>
                    <a:cubicBezTo>
                      <a:pt x="367" y="730"/>
                      <a:pt x="352" y="728"/>
                      <a:pt x="336" y="726"/>
                    </a:cubicBezTo>
                    <a:cubicBezTo>
                      <a:pt x="294" y="712"/>
                      <a:pt x="252" y="684"/>
                      <a:pt x="210" y="656"/>
                    </a:cubicBezTo>
                    <a:cubicBezTo>
                      <a:pt x="168" y="712"/>
                      <a:pt x="112" y="782"/>
                      <a:pt x="57" y="824"/>
                    </a:cubicBezTo>
                    <a:cubicBezTo>
                      <a:pt x="154" y="921"/>
                      <a:pt x="280" y="977"/>
                      <a:pt x="419" y="991"/>
                    </a:cubicBezTo>
                    <a:cubicBezTo>
                      <a:pt x="503" y="977"/>
                      <a:pt x="573" y="949"/>
                      <a:pt x="628" y="894"/>
                    </a:cubicBezTo>
                    <a:cubicBezTo>
                      <a:pt x="698" y="810"/>
                      <a:pt x="740" y="698"/>
                      <a:pt x="726" y="587"/>
                    </a:cubicBezTo>
                    <a:cubicBezTo>
                      <a:pt x="726" y="517"/>
                      <a:pt x="684" y="447"/>
                      <a:pt x="628" y="405"/>
                    </a:cubicBezTo>
                    <a:cubicBezTo>
                      <a:pt x="559" y="336"/>
                      <a:pt x="461" y="308"/>
                      <a:pt x="363" y="308"/>
                    </a:cubicBezTo>
                    <a:cubicBezTo>
                      <a:pt x="322" y="308"/>
                      <a:pt x="294" y="322"/>
                      <a:pt x="266" y="336"/>
                    </a:cubicBezTo>
                    <a:lnTo>
                      <a:pt x="266" y="294"/>
                    </a:lnTo>
                    <a:cubicBezTo>
                      <a:pt x="377" y="266"/>
                      <a:pt x="489" y="252"/>
                      <a:pt x="614" y="252"/>
                    </a:cubicBezTo>
                    <a:cubicBezTo>
                      <a:pt x="587" y="168"/>
                      <a:pt x="573" y="85"/>
                      <a:pt x="55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7194614" y="4380233"/>
                <a:ext cx="201770" cy="300508"/>
              </a:xfrm>
              <a:custGeom>
                <a:avLst/>
                <a:gdLst/>
                <a:ahLst/>
                <a:cxnLst/>
                <a:rect l="l" t="t" r="r" b="b"/>
                <a:pathLst>
                  <a:path w="1034" h="1540" extrusionOk="0">
                    <a:moveTo>
                      <a:pt x="810" y="0"/>
                    </a:moveTo>
                    <a:cubicBezTo>
                      <a:pt x="754" y="28"/>
                      <a:pt x="698" y="42"/>
                      <a:pt x="656" y="70"/>
                    </a:cubicBezTo>
                    <a:cubicBezTo>
                      <a:pt x="573" y="126"/>
                      <a:pt x="489" y="181"/>
                      <a:pt x="433" y="251"/>
                    </a:cubicBezTo>
                    <a:cubicBezTo>
                      <a:pt x="322" y="349"/>
                      <a:pt x="238" y="446"/>
                      <a:pt x="154" y="572"/>
                    </a:cubicBezTo>
                    <a:cubicBezTo>
                      <a:pt x="112" y="642"/>
                      <a:pt x="71" y="725"/>
                      <a:pt x="43" y="823"/>
                    </a:cubicBezTo>
                    <a:cubicBezTo>
                      <a:pt x="1" y="963"/>
                      <a:pt x="1" y="1116"/>
                      <a:pt x="43" y="1269"/>
                    </a:cubicBezTo>
                    <a:cubicBezTo>
                      <a:pt x="71" y="1311"/>
                      <a:pt x="99" y="1367"/>
                      <a:pt x="126" y="1409"/>
                    </a:cubicBezTo>
                    <a:cubicBezTo>
                      <a:pt x="154" y="1437"/>
                      <a:pt x="182" y="1451"/>
                      <a:pt x="210" y="1479"/>
                    </a:cubicBezTo>
                    <a:cubicBezTo>
                      <a:pt x="285" y="1521"/>
                      <a:pt x="367" y="1539"/>
                      <a:pt x="452" y="1539"/>
                    </a:cubicBezTo>
                    <a:cubicBezTo>
                      <a:pt x="478" y="1539"/>
                      <a:pt x="505" y="1538"/>
                      <a:pt x="531" y="1534"/>
                    </a:cubicBezTo>
                    <a:cubicBezTo>
                      <a:pt x="643" y="1520"/>
                      <a:pt x="726" y="1493"/>
                      <a:pt x="824" y="1437"/>
                    </a:cubicBezTo>
                    <a:cubicBezTo>
                      <a:pt x="894" y="1381"/>
                      <a:pt x="963" y="1339"/>
                      <a:pt x="1033" y="1269"/>
                    </a:cubicBezTo>
                    <a:lnTo>
                      <a:pt x="852" y="949"/>
                    </a:lnTo>
                    <a:cubicBezTo>
                      <a:pt x="852" y="949"/>
                      <a:pt x="838" y="976"/>
                      <a:pt x="824" y="1018"/>
                    </a:cubicBezTo>
                    <a:cubicBezTo>
                      <a:pt x="768" y="1088"/>
                      <a:pt x="684" y="1144"/>
                      <a:pt x="587" y="1158"/>
                    </a:cubicBezTo>
                    <a:lnTo>
                      <a:pt x="531" y="1158"/>
                    </a:lnTo>
                    <a:cubicBezTo>
                      <a:pt x="447" y="1116"/>
                      <a:pt x="419" y="1032"/>
                      <a:pt x="447" y="893"/>
                    </a:cubicBezTo>
                    <a:cubicBezTo>
                      <a:pt x="475" y="809"/>
                      <a:pt x="531" y="725"/>
                      <a:pt x="601" y="670"/>
                    </a:cubicBezTo>
                    <a:cubicBezTo>
                      <a:pt x="656" y="614"/>
                      <a:pt x="740" y="572"/>
                      <a:pt x="824" y="558"/>
                    </a:cubicBezTo>
                    <a:lnTo>
                      <a:pt x="81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7540394" y="4282080"/>
                <a:ext cx="182451" cy="367634"/>
              </a:xfrm>
              <a:custGeom>
                <a:avLst/>
                <a:gdLst/>
                <a:ahLst/>
                <a:cxnLst/>
                <a:rect l="l" t="t" r="r" b="b"/>
                <a:pathLst>
                  <a:path w="935" h="1884" extrusionOk="0">
                    <a:moveTo>
                      <a:pt x="865" y="1"/>
                    </a:moveTo>
                    <a:cubicBezTo>
                      <a:pt x="754" y="71"/>
                      <a:pt x="642" y="140"/>
                      <a:pt x="516" y="182"/>
                    </a:cubicBezTo>
                    <a:cubicBezTo>
                      <a:pt x="544" y="461"/>
                      <a:pt x="572" y="656"/>
                      <a:pt x="572" y="810"/>
                    </a:cubicBezTo>
                    <a:cubicBezTo>
                      <a:pt x="544" y="824"/>
                      <a:pt x="516" y="852"/>
                      <a:pt x="489" y="866"/>
                    </a:cubicBezTo>
                    <a:cubicBezTo>
                      <a:pt x="461" y="880"/>
                      <a:pt x="433" y="894"/>
                      <a:pt x="405" y="908"/>
                    </a:cubicBezTo>
                    <a:cubicBezTo>
                      <a:pt x="377" y="615"/>
                      <a:pt x="349" y="308"/>
                      <a:pt x="349" y="15"/>
                    </a:cubicBezTo>
                    <a:cubicBezTo>
                      <a:pt x="237" y="71"/>
                      <a:pt x="126" y="126"/>
                      <a:pt x="0" y="168"/>
                    </a:cubicBezTo>
                    <a:cubicBezTo>
                      <a:pt x="56" y="712"/>
                      <a:pt x="98" y="1270"/>
                      <a:pt x="126" y="1870"/>
                    </a:cubicBezTo>
                    <a:lnTo>
                      <a:pt x="279" y="1786"/>
                    </a:lnTo>
                    <a:lnTo>
                      <a:pt x="447" y="1689"/>
                    </a:lnTo>
                    <a:cubicBezTo>
                      <a:pt x="433" y="1466"/>
                      <a:pt x="419" y="1326"/>
                      <a:pt x="419" y="1284"/>
                    </a:cubicBezTo>
                    <a:lnTo>
                      <a:pt x="600" y="1187"/>
                    </a:lnTo>
                    <a:cubicBezTo>
                      <a:pt x="614" y="1521"/>
                      <a:pt x="628" y="1758"/>
                      <a:pt x="656" y="1884"/>
                    </a:cubicBezTo>
                    <a:cubicBezTo>
                      <a:pt x="698" y="1856"/>
                      <a:pt x="754" y="1800"/>
                      <a:pt x="781" y="1772"/>
                    </a:cubicBezTo>
                    <a:cubicBezTo>
                      <a:pt x="809" y="1758"/>
                      <a:pt x="851" y="1717"/>
                      <a:pt x="921" y="1689"/>
                    </a:cubicBezTo>
                    <a:lnTo>
                      <a:pt x="935" y="1661"/>
                    </a:lnTo>
                    <a:cubicBezTo>
                      <a:pt x="907" y="1340"/>
                      <a:pt x="879" y="782"/>
                      <a:pt x="86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7401458" y="4598589"/>
                <a:ext cx="144595" cy="173670"/>
              </a:xfrm>
              <a:custGeom>
                <a:avLst/>
                <a:gdLst/>
                <a:ahLst/>
                <a:cxnLst/>
                <a:rect l="l" t="t" r="r" b="b"/>
                <a:pathLst>
                  <a:path w="741" h="890" extrusionOk="0">
                    <a:moveTo>
                      <a:pt x="365" y="0"/>
                    </a:moveTo>
                    <a:cubicBezTo>
                      <a:pt x="339" y="0"/>
                      <a:pt x="315" y="4"/>
                      <a:pt x="294" y="11"/>
                    </a:cubicBezTo>
                    <a:cubicBezTo>
                      <a:pt x="154" y="39"/>
                      <a:pt x="43" y="136"/>
                      <a:pt x="1" y="276"/>
                    </a:cubicBezTo>
                    <a:cubicBezTo>
                      <a:pt x="1" y="346"/>
                      <a:pt x="15" y="415"/>
                      <a:pt x="57" y="485"/>
                    </a:cubicBezTo>
                    <a:cubicBezTo>
                      <a:pt x="127" y="443"/>
                      <a:pt x="196" y="415"/>
                      <a:pt x="280" y="401"/>
                    </a:cubicBezTo>
                    <a:cubicBezTo>
                      <a:pt x="280" y="374"/>
                      <a:pt x="266" y="360"/>
                      <a:pt x="252" y="346"/>
                    </a:cubicBezTo>
                    <a:cubicBezTo>
                      <a:pt x="238" y="318"/>
                      <a:pt x="252" y="276"/>
                      <a:pt x="280" y="262"/>
                    </a:cubicBezTo>
                    <a:cubicBezTo>
                      <a:pt x="290" y="258"/>
                      <a:pt x="300" y="257"/>
                      <a:pt x="309" y="257"/>
                    </a:cubicBezTo>
                    <a:cubicBezTo>
                      <a:pt x="334" y="257"/>
                      <a:pt x="350" y="272"/>
                      <a:pt x="350" y="304"/>
                    </a:cubicBezTo>
                    <a:cubicBezTo>
                      <a:pt x="350" y="318"/>
                      <a:pt x="350" y="332"/>
                      <a:pt x="350" y="346"/>
                    </a:cubicBezTo>
                    <a:cubicBezTo>
                      <a:pt x="322" y="457"/>
                      <a:pt x="266" y="555"/>
                      <a:pt x="196" y="639"/>
                    </a:cubicBezTo>
                    <a:cubicBezTo>
                      <a:pt x="140" y="708"/>
                      <a:pt x="127" y="806"/>
                      <a:pt x="182" y="890"/>
                    </a:cubicBezTo>
                    <a:cubicBezTo>
                      <a:pt x="238" y="820"/>
                      <a:pt x="405" y="778"/>
                      <a:pt x="684" y="778"/>
                    </a:cubicBezTo>
                    <a:cubicBezTo>
                      <a:pt x="684" y="708"/>
                      <a:pt x="698" y="625"/>
                      <a:pt x="740" y="555"/>
                    </a:cubicBezTo>
                    <a:cubicBezTo>
                      <a:pt x="712" y="551"/>
                      <a:pt x="684" y="549"/>
                      <a:pt x="658" y="549"/>
                    </a:cubicBezTo>
                    <a:cubicBezTo>
                      <a:pt x="594" y="549"/>
                      <a:pt x="534" y="559"/>
                      <a:pt x="475" y="569"/>
                    </a:cubicBezTo>
                    <a:cubicBezTo>
                      <a:pt x="573" y="471"/>
                      <a:pt x="629" y="346"/>
                      <a:pt x="615" y="206"/>
                    </a:cubicBezTo>
                    <a:cubicBezTo>
                      <a:pt x="601" y="109"/>
                      <a:pt x="531" y="39"/>
                      <a:pt x="447" y="11"/>
                    </a:cubicBezTo>
                    <a:cubicBezTo>
                      <a:pt x="419" y="4"/>
                      <a:pt x="392" y="0"/>
                      <a:pt x="36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9"/>
            <p:cNvSpPr/>
            <p:nvPr/>
          </p:nvSpPr>
          <p:spPr>
            <a:xfrm>
              <a:off x="7956620" y="295380"/>
              <a:ext cx="351243" cy="528230"/>
            </a:xfrm>
            <a:custGeom>
              <a:avLst/>
              <a:gdLst/>
              <a:ahLst/>
              <a:cxnLst/>
              <a:rect l="l" t="t" r="r" b="b"/>
              <a:pathLst>
                <a:path w="1800" h="2707" extrusionOk="0">
                  <a:moveTo>
                    <a:pt x="1758" y="1"/>
                  </a:moveTo>
                  <a:cubicBezTo>
                    <a:pt x="1646" y="15"/>
                    <a:pt x="1548" y="43"/>
                    <a:pt x="1451" y="85"/>
                  </a:cubicBezTo>
                  <a:cubicBezTo>
                    <a:pt x="1283" y="154"/>
                    <a:pt x="1130" y="224"/>
                    <a:pt x="990" y="336"/>
                  </a:cubicBezTo>
                  <a:cubicBezTo>
                    <a:pt x="795" y="475"/>
                    <a:pt x="600" y="643"/>
                    <a:pt x="446" y="838"/>
                  </a:cubicBezTo>
                  <a:cubicBezTo>
                    <a:pt x="335" y="963"/>
                    <a:pt x="251" y="1103"/>
                    <a:pt x="167" y="1256"/>
                  </a:cubicBezTo>
                  <a:cubicBezTo>
                    <a:pt x="42" y="1507"/>
                    <a:pt x="0" y="1786"/>
                    <a:pt x="28" y="2065"/>
                  </a:cubicBezTo>
                  <a:cubicBezTo>
                    <a:pt x="42" y="2163"/>
                    <a:pt x="84" y="2247"/>
                    <a:pt x="126" y="2344"/>
                  </a:cubicBezTo>
                  <a:cubicBezTo>
                    <a:pt x="167" y="2400"/>
                    <a:pt x="209" y="2442"/>
                    <a:pt x="265" y="2498"/>
                  </a:cubicBezTo>
                  <a:cubicBezTo>
                    <a:pt x="419" y="2609"/>
                    <a:pt x="628" y="2693"/>
                    <a:pt x="823" y="2707"/>
                  </a:cubicBezTo>
                  <a:cubicBezTo>
                    <a:pt x="1018" y="2707"/>
                    <a:pt x="1200" y="2665"/>
                    <a:pt x="1381" y="2581"/>
                  </a:cubicBezTo>
                  <a:cubicBezTo>
                    <a:pt x="1534" y="2526"/>
                    <a:pt x="1674" y="2442"/>
                    <a:pt x="1799" y="2344"/>
                  </a:cubicBezTo>
                  <a:lnTo>
                    <a:pt x="1576" y="1717"/>
                  </a:lnTo>
                  <a:cubicBezTo>
                    <a:pt x="1576" y="1731"/>
                    <a:pt x="1534" y="1758"/>
                    <a:pt x="1479" y="1828"/>
                  </a:cubicBezTo>
                  <a:cubicBezTo>
                    <a:pt x="1353" y="1940"/>
                    <a:pt x="1200" y="2009"/>
                    <a:pt x="1032" y="2037"/>
                  </a:cubicBezTo>
                  <a:cubicBezTo>
                    <a:pt x="990" y="2023"/>
                    <a:pt x="963" y="2023"/>
                    <a:pt x="921" y="2009"/>
                  </a:cubicBezTo>
                  <a:cubicBezTo>
                    <a:pt x="781" y="1926"/>
                    <a:pt x="753" y="1744"/>
                    <a:pt x="851" y="1507"/>
                  </a:cubicBezTo>
                  <a:cubicBezTo>
                    <a:pt x="921" y="1354"/>
                    <a:pt x="1032" y="1228"/>
                    <a:pt x="1172" y="1145"/>
                  </a:cubicBezTo>
                  <a:cubicBezTo>
                    <a:pt x="1311" y="1047"/>
                    <a:pt x="1465" y="1005"/>
                    <a:pt x="1632" y="1005"/>
                  </a:cubicBezTo>
                  <a:lnTo>
                    <a:pt x="175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8332062" y="194690"/>
              <a:ext cx="365098" cy="680631"/>
            </a:xfrm>
            <a:custGeom>
              <a:avLst/>
              <a:gdLst/>
              <a:ahLst/>
              <a:cxnLst/>
              <a:rect l="l" t="t" r="r" b="b"/>
              <a:pathLst>
                <a:path w="1871" h="3488" extrusionOk="0">
                  <a:moveTo>
                    <a:pt x="963" y="1"/>
                  </a:moveTo>
                  <a:cubicBezTo>
                    <a:pt x="726" y="71"/>
                    <a:pt x="489" y="140"/>
                    <a:pt x="266" y="196"/>
                  </a:cubicBezTo>
                  <a:cubicBezTo>
                    <a:pt x="210" y="1172"/>
                    <a:pt x="127" y="2219"/>
                    <a:pt x="1" y="3307"/>
                  </a:cubicBezTo>
                  <a:lnTo>
                    <a:pt x="308" y="3195"/>
                  </a:lnTo>
                  <a:lnTo>
                    <a:pt x="629" y="3056"/>
                  </a:lnTo>
                  <a:cubicBezTo>
                    <a:pt x="671" y="2651"/>
                    <a:pt x="698" y="2400"/>
                    <a:pt x="698" y="2330"/>
                  </a:cubicBezTo>
                  <a:lnTo>
                    <a:pt x="1033" y="2205"/>
                  </a:lnTo>
                  <a:lnTo>
                    <a:pt x="1033" y="2205"/>
                  </a:lnTo>
                  <a:cubicBezTo>
                    <a:pt x="977" y="2804"/>
                    <a:pt x="936" y="3237"/>
                    <a:pt x="936" y="3488"/>
                  </a:cubicBezTo>
                  <a:cubicBezTo>
                    <a:pt x="1019" y="3418"/>
                    <a:pt x="1117" y="3376"/>
                    <a:pt x="1201" y="3321"/>
                  </a:cubicBezTo>
                  <a:cubicBezTo>
                    <a:pt x="1298" y="3279"/>
                    <a:pt x="1382" y="3223"/>
                    <a:pt x="1480" y="3181"/>
                  </a:cubicBezTo>
                  <a:lnTo>
                    <a:pt x="1521" y="3167"/>
                  </a:lnTo>
                  <a:cubicBezTo>
                    <a:pt x="1549" y="2553"/>
                    <a:pt x="1661" y="1549"/>
                    <a:pt x="1870" y="126"/>
                  </a:cubicBezTo>
                  <a:lnTo>
                    <a:pt x="1870" y="126"/>
                  </a:lnTo>
                  <a:cubicBezTo>
                    <a:pt x="1661" y="238"/>
                    <a:pt x="1424" y="308"/>
                    <a:pt x="1187" y="363"/>
                  </a:cubicBezTo>
                  <a:cubicBezTo>
                    <a:pt x="1159" y="852"/>
                    <a:pt x="1131" y="1228"/>
                    <a:pt x="1117" y="1493"/>
                  </a:cubicBezTo>
                  <a:cubicBezTo>
                    <a:pt x="1047" y="1535"/>
                    <a:pt x="991" y="1549"/>
                    <a:pt x="936" y="1577"/>
                  </a:cubicBezTo>
                  <a:cubicBezTo>
                    <a:pt x="936" y="1577"/>
                    <a:pt x="880" y="1605"/>
                    <a:pt x="782" y="1647"/>
                  </a:cubicBezTo>
                  <a:cubicBezTo>
                    <a:pt x="824" y="1089"/>
                    <a:pt x="880" y="545"/>
                    <a:pt x="96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4574171" y="318599"/>
              <a:ext cx="261481" cy="481788"/>
            </a:xfrm>
            <a:custGeom>
              <a:avLst/>
              <a:gdLst/>
              <a:ahLst/>
              <a:cxnLst/>
              <a:rect l="l" t="t" r="r" b="b"/>
              <a:pathLst>
                <a:path w="1340" h="2469" extrusionOk="0">
                  <a:moveTo>
                    <a:pt x="670" y="0"/>
                  </a:moveTo>
                  <a:cubicBezTo>
                    <a:pt x="516" y="56"/>
                    <a:pt x="349" y="98"/>
                    <a:pt x="182" y="140"/>
                  </a:cubicBezTo>
                  <a:cubicBezTo>
                    <a:pt x="140" y="837"/>
                    <a:pt x="84" y="1576"/>
                    <a:pt x="0" y="2343"/>
                  </a:cubicBezTo>
                  <a:lnTo>
                    <a:pt x="210" y="2274"/>
                  </a:lnTo>
                  <a:lnTo>
                    <a:pt x="447" y="2176"/>
                  </a:lnTo>
                  <a:cubicBezTo>
                    <a:pt x="475" y="1883"/>
                    <a:pt x="489" y="1702"/>
                    <a:pt x="489" y="1660"/>
                  </a:cubicBezTo>
                  <a:lnTo>
                    <a:pt x="740" y="1562"/>
                  </a:lnTo>
                  <a:lnTo>
                    <a:pt x="740" y="1562"/>
                  </a:lnTo>
                  <a:cubicBezTo>
                    <a:pt x="684" y="1995"/>
                    <a:pt x="670" y="2302"/>
                    <a:pt x="670" y="2469"/>
                  </a:cubicBezTo>
                  <a:cubicBezTo>
                    <a:pt x="726" y="2427"/>
                    <a:pt x="795" y="2399"/>
                    <a:pt x="851" y="2357"/>
                  </a:cubicBezTo>
                  <a:cubicBezTo>
                    <a:pt x="921" y="2316"/>
                    <a:pt x="977" y="2288"/>
                    <a:pt x="1047" y="2260"/>
                  </a:cubicBezTo>
                  <a:lnTo>
                    <a:pt x="1074" y="2246"/>
                  </a:lnTo>
                  <a:cubicBezTo>
                    <a:pt x="1102" y="1813"/>
                    <a:pt x="1186" y="1088"/>
                    <a:pt x="1339" y="84"/>
                  </a:cubicBezTo>
                  <a:lnTo>
                    <a:pt x="1339" y="84"/>
                  </a:lnTo>
                  <a:cubicBezTo>
                    <a:pt x="1172" y="167"/>
                    <a:pt x="1019" y="223"/>
                    <a:pt x="851" y="265"/>
                  </a:cubicBezTo>
                  <a:cubicBezTo>
                    <a:pt x="837" y="614"/>
                    <a:pt x="809" y="879"/>
                    <a:pt x="795" y="1060"/>
                  </a:cubicBezTo>
                  <a:cubicBezTo>
                    <a:pt x="740" y="1088"/>
                    <a:pt x="698" y="1102"/>
                    <a:pt x="670" y="1130"/>
                  </a:cubicBezTo>
                  <a:cubicBezTo>
                    <a:pt x="628" y="1144"/>
                    <a:pt x="586" y="1158"/>
                    <a:pt x="558" y="1172"/>
                  </a:cubicBezTo>
                  <a:cubicBezTo>
                    <a:pt x="586" y="781"/>
                    <a:pt x="614" y="391"/>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4829994" y="595105"/>
              <a:ext cx="138936" cy="167231"/>
            </a:xfrm>
            <a:custGeom>
              <a:avLst/>
              <a:gdLst/>
              <a:ahLst/>
              <a:cxnLst/>
              <a:rect l="l" t="t" r="r" b="b"/>
              <a:pathLst>
                <a:path w="712" h="857" extrusionOk="0">
                  <a:moveTo>
                    <a:pt x="392" y="0"/>
                  </a:moveTo>
                  <a:cubicBezTo>
                    <a:pt x="376" y="0"/>
                    <a:pt x="362" y="2"/>
                    <a:pt x="349" y="6"/>
                  </a:cubicBezTo>
                  <a:cubicBezTo>
                    <a:pt x="210" y="6"/>
                    <a:pt x="84" y="76"/>
                    <a:pt x="28" y="201"/>
                  </a:cubicBezTo>
                  <a:cubicBezTo>
                    <a:pt x="1" y="271"/>
                    <a:pt x="14" y="355"/>
                    <a:pt x="42" y="424"/>
                  </a:cubicBezTo>
                  <a:cubicBezTo>
                    <a:pt x="126" y="396"/>
                    <a:pt x="196" y="382"/>
                    <a:pt x="280" y="382"/>
                  </a:cubicBezTo>
                  <a:cubicBezTo>
                    <a:pt x="280" y="355"/>
                    <a:pt x="280" y="341"/>
                    <a:pt x="266" y="327"/>
                  </a:cubicBezTo>
                  <a:cubicBezTo>
                    <a:pt x="266" y="285"/>
                    <a:pt x="280" y="257"/>
                    <a:pt x="307" y="243"/>
                  </a:cubicBezTo>
                  <a:cubicBezTo>
                    <a:pt x="349" y="243"/>
                    <a:pt x="377" y="257"/>
                    <a:pt x="377" y="285"/>
                  </a:cubicBezTo>
                  <a:cubicBezTo>
                    <a:pt x="377" y="313"/>
                    <a:pt x="363" y="327"/>
                    <a:pt x="363" y="341"/>
                  </a:cubicBezTo>
                  <a:cubicBezTo>
                    <a:pt x="307" y="438"/>
                    <a:pt x="238" y="536"/>
                    <a:pt x="154" y="606"/>
                  </a:cubicBezTo>
                  <a:cubicBezTo>
                    <a:pt x="84" y="675"/>
                    <a:pt x="70" y="773"/>
                    <a:pt x="98" y="857"/>
                  </a:cubicBezTo>
                  <a:cubicBezTo>
                    <a:pt x="140" y="823"/>
                    <a:pt x="224" y="804"/>
                    <a:pt x="341" y="804"/>
                  </a:cubicBezTo>
                  <a:cubicBezTo>
                    <a:pt x="418" y="804"/>
                    <a:pt x="510" y="812"/>
                    <a:pt x="614" y="829"/>
                  </a:cubicBezTo>
                  <a:cubicBezTo>
                    <a:pt x="628" y="745"/>
                    <a:pt x="656" y="675"/>
                    <a:pt x="712" y="606"/>
                  </a:cubicBezTo>
                  <a:cubicBezTo>
                    <a:pt x="663" y="589"/>
                    <a:pt x="609" y="583"/>
                    <a:pt x="556" y="583"/>
                  </a:cubicBezTo>
                  <a:cubicBezTo>
                    <a:pt x="519" y="583"/>
                    <a:pt x="482" y="586"/>
                    <a:pt x="447" y="592"/>
                  </a:cubicBezTo>
                  <a:cubicBezTo>
                    <a:pt x="558" y="508"/>
                    <a:pt x="628" y="382"/>
                    <a:pt x="642" y="243"/>
                  </a:cubicBezTo>
                  <a:cubicBezTo>
                    <a:pt x="642" y="145"/>
                    <a:pt x="586" y="62"/>
                    <a:pt x="503" y="20"/>
                  </a:cubicBezTo>
                  <a:cubicBezTo>
                    <a:pt x="473" y="10"/>
                    <a:pt x="43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4982395" y="432753"/>
              <a:ext cx="299532" cy="333291"/>
            </a:xfrm>
            <a:custGeom>
              <a:avLst/>
              <a:gdLst/>
              <a:ahLst/>
              <a:cxnLst/>
              <a:rect l="l" t="t" r="r" b="b"/>
              <a:pathLst>
                <a:path w="1535" h="1708" extrusionOk="0">
                  <a:moveTo>
                    <a:pt x="907" y="684"/>
                  </a:moveTo>
                  <a:cubicBezTo>
                    <a:pt x="1028" y="684"/>
                    <a:pt x="1084" y="749"/>
                    <a:pt x="1088" y="853"/>
                  </a:cubicBezTo>
                  <a:lnTo>
                    <a:pt x="1088" y="853"/>
                  </a:lnTo>
                  <a:cubicBezTo>
                    <a:pt x="1032" y="1117"/>
                    <a:pt x="837" y="1312"/>
                    <a:pt x="573" y="1368"/>
                  </a:cubicBezTo>
                  <a:cubicBezTo>
                    <a:pt x="503" y="1354"/>
                    <a:pt x="461" y="1298"/>
                    <a:pt x="447" y="1200"/>
                  </a:cubicBezTo>
                  <a:cubicBezTo>
                    <a:pt x="461" y="1075"/>
                    <a:pt x="517" y="949"/>
                    <a:pt x="614" y="852"/>
                  </a:cubicBezTo>
                  <a:cubicBezTo>
                    <a:pt x="684" y="768"/>
                    <a:pt x="796" y="712"/>
                    <a:pt x="907" y="684"/>
                  </a:cubicBezTo>
                  <a:close/>
                  <a:moveTo>
                    <a:pt x="1103" y="1"/>
                  </a:moveTo>
                  <a:cubicBezTo>
                    <a:pt x="1005" y="15"/>
                    <a:pt x="893" y="29"/>
                    <a:pt x="810" y="71"/>
                  </a:cubicBezTo>
                  <a:cubicBezTo>
                    <a:pt x="670" y="126"/>
                    <a:pt x="545" y="196"/>
                    <a:pt x="433" y="280"/>
                  </a:cubicBezTo>
                  <a:cubicBezTo>
                    <a:pt x="308" y="405"/>
                    <a:pt x="210" y="545"/>
                    <a:pt x="126" y="698"/>
                  </a:cubicBezTo>
                  <a:cubicBezTo>
                    <a:pt x="43" y="866"/>
                    <a:pt x="1" y="1047"/>
                    <a:pt x="15" y="1228"/>
                  </a:cubicBezTo>
                  <a:cubicBezTo>
                    <a:pt x="43" y="1368"/>
                    <a:pt x="98" y="1479"/>
                    <a:pt x="196" y="1577"/>
                  </a:cubicBezTo>
                  <a:cubicBezTo>
                    <a:pt x="266" y="1647"/>
                    <a:pt x="363" y="1689"/>
                    <a:pt x="461" y="1703"/>
                  </a:cubicBezTo>
                  <a:cubicBezTo>
                    <a:pt x="489" y="1706"/>
                    <a:pt x="518" y="1708"/>
                    <a:pt x="549" y="1708"/>
                  </a:cubicBezTo>
                  <a:cubicBezTo>
                    <a:pt x="641" y="1708"/>
                    <a:pt x="740" y="1692"/>
                    <a:pt x="824" y="1661"/>
                  </a:cubicBezTo>
                  <a:cubicBezTo>
                    <a:pt x="949" y="1591"/>
                    <a:pt x="1075" y="1507"/>
                    <a:pt x="1172" y="1410"/>
                  </a:cubicBezTo>
                  <a:cubicBezTo>
                    <a:pt x="1214" y="1368"/>
                    <a:pt x="1256" y="1312"/>
                    <a:pt x="1298" y="1270"/>
                  </a:cubicBezTo>
                  <a:cubicBezTo>
                    <a:pt x="1354" y="1173"/>
                    <a:pt x="1409" y="1089"/>
                    <a:pt x="1451" y="991"/>
                  </a:cubicBezTo>
                  <a:cubicBezTo>
                    <a:pt x="1507" y="852"/>
                    <a:pt x="1535" y="712"/>
                    <a:pt x="1535" y="573"/>
                  </a:cubicBezTo>
                  <a:cubicBezTo>
                    <a:pt x="1535" y="447"/>
                    <a:pt x="1507" y="336"/>
                    <a:pt x="1451" y="224"/>
                  </a:cubicBezTo>
                  <a:cubicBezTo>
                    <a:pt x="1382" y="99"/>
                    <a:pt x="1256" y="15"/>
                    <a:pt x="110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9"/>
            <p:cNvGrpSpPr/>
            <p:nvPr/>
          </p:nvGrpSpPr>
          <p:grpSpPr>
            <a:xfrm>
              <a:off x="205659" y="-244459"/>
              <a:ext cx="1154423" cy="1687724"/>
              <a:chOff x="369634" y="150028"/>
              <a:chExt cx="1154423" cy="1687724"/>
            </a:xfrm>
          </p:grpSpPr>
          <p:sp>
            <p:nvSpPr>
              <p:cNvPr id="665" name="Google Shape;665;p9"/>
              <p:cNvSpPr/>
              <p:nvPr/>
            </p:nvSpPr>
            <p:spPr>
              <a:xfrm>
                <a:off x="543891" y="746166"/>
                <a:ext cx="275140" cy="242358"/>
              </a:xfrm>
              <a:custGeom>
                <a:avLst/>
                <a:gdLst/>
                <a:ahLst/>
                <a:cxnLst/>
                <a:rect l="l" t="t" r="r" b="b"/>
                <a:pathLst>
                  <a:path w="1410" h="1242" extrusionOk="0">
                    <a:moveTo>
                      <a:pt x="1409" y="1"/>
                    </a:moveTo>
                    <a:lnTo>
                      <a:pt x="1340" y="42"/>
                    </a:lnTo>
                    <a:cubicBezTo>
                      <a:pt x="1298" y="70"/>
                      <a:pt x="1228" y="112"/>
                      <a:pt x="1158" y="168"/>
                    </a:cubicBezTo>
                    <a:cubicBezTo>
                      <a:pt x="1019" y="279"/>
                      <a:pt x="838" y="433"/>
                      <a:pt x="670" y="586"/>
                    </a:cubicBezTo>
                    <a:cubicBezTo>
                      <a:pt x="489" y="740"/>
                      <a:pt x="321" y="907"/>
                      <a:pt x="196" y="1033"/>
                    </a:cubicBezTo>
                    <a:cubicBezTo>
                      <a:pt x="140" y="1089"/>
                      <a:pt x="84" y="1144"/>
                      <a:pt x="56" y="1186"/>
                    </a:cubicBezTo>
                    <a:lnTo>
                      <a:pt x="1" y="1242"/>
                    </a:lnTo>
                    <a:lnTo>
                      <a:pt x="70" y="1200"/>
                    </a:lnTo>
                    <a:cubicBezTo>
                      <a:pt x="112" y="1172"/>
                      <a:pt x="168" y="1130"/>
                      <a:pt x="238" y="1075"/>
                    </a:cubicBezTo>
                    <a:cubicBezTo>
                      <a:pt x="391" y="963"/>
                      <a:pt x="572" y="823"/>
                      <a:pt x="740" y="656"/>
                    </a:cubicBezTo>
                    <a:cubicBezTo>
                      <a:pt x="921" y="503"/>
                      <a:pt x="1089" y="349"/>
                      <a:pt x="1200" y="210"/>
                    </a:cubicBezTo>
                    <a:cubicBezTo>
                      <a:pt x="1270" y="154"/>
                      <a:pt x="1312" y="98"/>
                      <a:pt x="1354" y="56"/>
                    </a:cubicBezTo>
                    <a:cubicBezTo>
                      <a:pt x="1381" y="28"/>
                      <a:pt x="1409" y="1"/>
                      <a:pt x="14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590138" y="814268"/>
                <a:ext cx="207038" cy="185183"/>
              </a:xfrm>
              <a:custGeom>
                <a:avLst/>
                <a:gdLst/>
                <a:ahLst/>
                <a:cxnLst/>
                <a:rect l="l" t="t" r="r" b="b"/>
                <a:pathLst>
                  <a:path w="1061" h="949" extrusionOk="0">
                    <a:moveTo>
                      <a:pt x="1061" y="0"/>
                    </a:moveTo>
                    <a:cubicBezTo>
                      <a:pt x="991" y="28"/>
                      <a:pt x="935" y="70"/>
                      <a:pt x="866" y="126"/>
                    </a:cubicBezTo>
                    <a:cubicBezTo>
                      <a:pt x="768" y="196"/>
                      <a:pt x="628" y="307"/>
                      <a:pt x="489" y="433"/>
                    </a:cubicBezTo>
                    <a:cubicBezTo>
                      <a:pt x="363" y="544"/>
                      <a:pt x="238" y="670"/>
                      <a:pt x="140" y="767"/>
                    </a:cubicBezTo>
                    <a:cubicBezTo>
                      <a:pt x="57" y="865"/>
                      <a:pt x="1" y="949"/>
                      <a:pt x="1" y="949"/>
                    </a:cubicBezTo>
                    <a:cubicBezTo>
                      <a:pt x="1" y="949"/>
                      <a:pt x="84" y="893"/>
                      <a:pt x="182" y="823"/>
                    </a:cubicBezTo>
                    <a:cubicBezTo>
                      <a:pt x="294" y="740"/>
                      <a:pt x="433" y="628"/>
                      <a:pt x="559" y="516"/>
                    </a:cubicBezTo>
                    <a:cubicBezTo>
                      <a:pt x="698" y="391"/>
                      <a:pt x="824" y="279"/>
                      <a:pt x="907" y="168"/>
                    </a:cubicBezTo>
                    <a:cubicBezTo>
                      <a:pt x="1005" y="70"/>
                      <a:pt x="1061" y="0"/>
                      <a:pt x="10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816105" y="746166"/>
                <a:ext cx="275140" cy="242358"/>
              </a:xfrm>
              <a:custGeom>
                <a:avLst/>
                <a:gdLst/>
                <a:ahLst/>
                <a:cxnLst/>
                <a:rect l="l" t="t" r="r" b="b"/>
                <a:pathLst>
                  <a:path w="1410" h="1242" extrusionOk="0">
                    <a:moveTo>
                      <a:pt x="0" y="1"/>
                    </a:moveTo>
                    <a:lnTo>
                      <a:pt x="11" y="7"/>
                    </a:lnTo>
                    <a:lnTo>
                      <a:pt x="11" y="7"/>
                    </a:lnTo>
                    <a:cubicBezTo>
                      <a:pt x="8" y="5"/>
                      <a:pt x="4" y="2"/>
                      <a:pt x="0" y="1"/>
                    </a:cubicBezTo>
                    <a:close/>
                    <a:moveTo>
                      <a:pt x="11" y="7"/>
                    </a:moveTo>
                    <a:cubicBezTo>
                      <a:pt x="32" y="22"/>
                      <a:pt x="44" y="44"/>
                      <a:pt x="56" y="56"/>
                    </a:cubicBezTo>
                    <a:cubicBezTo>
                      <a:pt x="98" y="98"/>
                      <a:pt x="140" y="154"/>
                      <a:pt x="210" y="210"/>
                    </a:cubicBezTo>
                    <a:cubicBezTo>
                      <a:pt x="321" y="349"/>
                      <a:pt x="503" y="503"/>
                      <a:pt x="670" y="656"/>
                    </a:cubicBezTo>
                    <a:cubicBezTo>
                      <a:pt x="851" y="823"/>
                      <a:pt x="1033" y="963"/>
                      <a:pt x="1172" y="1075"/>
                    </a:cubicBezTo>
                    <a:cubicBezTo>
                      <a:pt x="1242" y="1130"/>
                      <a:pt x="1298" y="1172"/>
                      <a:pt x="1340" y="1200"/>
                    </a:cubicBezTo>
                    <a:lnTo>
                      <a:pt x="1409" y="1242"/>
                    </a:lnTo>
                    <a:lnTo>
                      <a:pt x="1353" y="1186"/>
                    </a:lnTo>
                    <a:cubicBezTo>
                      <a:pt x="1326" y="1144"/>
                      <a:pt x="1270" y="1089"/>
                      <a:pt x="1214" y="1033"/>
                    </a:cubicBezTo>
                    <a:cubicBezTo>
                      <a:pt x="1088" y="907"/>
                      <a:pt x="921" y="740"/>
                      <a:pt x="740" y="586"/>
                    </a:cubicBezTo>
                    <a:cubicBezTo>
                      <a:pt x="572" y="433"/>
                      <a:pt x="391" y="279"/>
                      <a:pt x="252" y="168"/>
                    </a:cubicBezTo>
                    <a:cubicBezTo>
                      <a:pt x="182" y="112"/>
                      <a:pt x="112" y="70"/>
                      <a:pt x="70" y="42"/>
                    </a:cubicBezTo>
                    <a:lnTo>
                      <a:pt x="11" y="7"/>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16105" y="1355963"/>
                <a:ext cx="275140" cy="245090"/>
              </a:xfrm>
              <a:custGeom>
                <a:avLst/>
                <a:gdLst/>
                <a:ahLst/>
                <a:cxnLst/>
                <a:rect l="l" t="t" r="r" b="b"/>
                <a:pathLst>
                  <a:path w="1410" h="1256" extrusionOk="0">
                    <a:moveTo>
                      <a:pt x="1409" y="0"/>
                    </a:moveTo>
                    <a:lnTo>
                      <a:pt x="1340" y="42"/>
                    </a:lnTo>
                    <a:cubicBezTo>
                      <a:pt x="1298" y="84"/>
                      <a:pt x="1242" y="126"/>
                      <a:pt x="1172" y="167"/>
                    </a:cubicBezTo>
                    <a:cubicBezTo>
                      <a:pt x="1019" y="279"/>
                      <a:pt x="851" y="432"/>
                      <a:pt x="670" y="586"/>
                    </a:cubicBezTo>
                    <a:cubicBezTo>
                      <a:pt x="503" y="739"/>
                      <a:pt x="321" y="907"/>
                      <a:pt x="210" y="1032"/>
                    </a:cubicBezTo>
                    <a:cubicBezTo>
                      <a:pt x="140" y="1102"/>
                      <a:pt x="98" y="1144"/>
                      <a:pt x="56" y="1186"/>
                    </a:cubicBezTo>
                    <a:cubicBezTo>
                      <a:pt x="28" y="1227"/>
                      <a:pt x="0" y="1255"/>
                      <a:pt x="0" y="1255"/>
                    </a:cubicBezTo>
                    <a:lnTo>
                      <a:pt x="70" y="1200"/>
                    </a:lnTo>
                    <a:cubicBezTo>
                      <a:pt x="112" y="1172"/>
                      <a:pt x="182" y="1130"/>
                      <a:pt x="252" y="1074"/>
                    </a:cubicBezTo>
                    <a:cubicBezTo>
                      <a:pt x="391" y="976"/>
                      <a:pt x="572" y="823"/>
                      <a:pt x="740" y="670"/>
                    </a:cubicBezTo>
                    <a:cubicBezTo>
                      <a:pt x="921" y="502"/>
                      <a:pt x="1088" y="349"/>
                      <a:pt x="1214" y="223"/>
                    </a:cubicBezTo>
                    <a:cubicBezTo>
                      <a:pt x="1270" y="153"/>
                      <a:pt x="1326" y="98"/>
                      <a:pt x="1353" y="56"/>
                    </a:cubicBezTo>
                    <a:lnTo>
                      <a:pt x="140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543891" y="1355963"/>
                <a:ext cx="275140" cy="245090"/>
              </a:xfrm>
              <a:custGeom>
                <a:avLst/>
                <a:gdLst/>
                <a:ahLst/>
                <a:cxnLst/>
                <a:rect l="l" t="t" r="r" b="b"/>
                <a:pathLst>
                  <a:path w="1410" h="1256" extrusionOk="0">
                    <a:moveTo>
                      <a:pt x="1" y="0"/>
                    </a:moveTo>
                    <a:lnTo>
                      <a:pt x="56" y="56"/>
                    </a:lnTo>
                    <a:cubicBezTo>
                      <a:pt x="84" y="98"/>
                      <a:pt x="140" y="153"/>
                      <a:pt x="196" y="223"/>
                    </a:cubicBezTo>
                    <a:cubicBezTo>
                      <a:pt x="321" y="349"/>
                      <a:pt x="489" y="502"/>
                      <a:pt x="670" y="670"/>
                    </a:cubicBezTo>
                    <a:cubicBezTo>
                      <a:pt x="838" y="823"/>
                      <a:pt x="1019" y="976"/>
                      <a:pt x="1158" y="1074"/>
                    </a:cubicBezTo>
                    <a:cubicBezTo>
                      <a:pt x="1242" y="1130"/>
                      <a:pt x="1298" y="1172"/>
                      <a:pt x="1340" y="1200"/>
                    </a:cubicBezTo>
                    <a:lnTo>
                      <a:pt x="1409" y="1255"/>
                    </a:lnTo>
                    <a:lnTo>
                      <a:pt x="1354" y="1186"/>
                    </a:lnTo>
                    <a:cubicBezTo>
                      <a:pt x="1312" y="1158"/>
                      <a:pt x="1270" y="1102"/>
                      <a:pt x="1200" y="1032"/>
                    </a:cubicBezTo>
                    <a:cubicBezTo>
                      <a:pt x="1089" y="907"/>
                      <a:pt x="921" y="739"/>
                      <a:pt x="740" y="586"/>
                    </a:cubicBezTo>
                    <a:cubicBezTo>
                      <a:pt x="559" y="432"/>
                      <a:pt x="377" y="279"/>
                      <a:pt x="238" y="167"/>
                    </a:cubicBezTo>
                    <a:cubicBezTo>
                      <a:pt x="168" y="126"/>
                      <a:pt x="112" y="84"/>
                      <a:pt x="70"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601066" y="1355963"/>
                <a:ext cx="196111" cy="174256"/>
              </a:xfrm>
              <a:custGeom>
                <a:avLst/>
                <a:gdLst/>
                <a:ahLst/>
                <a:cxnLst/>
                <a:rect l="l" t="t" r="r" b="b"/>
                <a:pathLst>
                  <a:path w="1005" h="893" extrusionOk="0">
                    <a:moveTo>
                      <a:pt x="1" y="0"/>
                    </a:moveTo>
                    <a:lnTo>
                      <a:pt x="1" y="0"/>
                    </a:lnTo>
                    <a:cubicBezTo>
                      <a:pt x="42" y="56"/>
                      <a:pt x="84" y="112"/>
                      <a:pt x="140" y="167"/>
                    </a:cubicBezTo>
                    <a:cubicBezTo>
                      <a:pt x="224" y="265"/>
                      <a:pt x="349" y="377"/>
                      <a:pt x="461" y="488"/>
                    </a:cubicBezTo>
                    <a:cubicBezTo>
                      <a:pt x="586" y="586"/>
                      <a:pt x="698" y="683"/>
                      <a:pt x="823" y="781"/>
                    </a:cubicBezTo>
                    <a:cubicBezTo>
                      <a:pt x="879" y="823"/>
                      <a:pt x="935" y="865"/>
                      <a:pt x="1005" y="893"/>
                    </a:cubicBezTo>
                    <a:cubicBezTo>
                      <a:pt x="1005" y="893"/>
                      <a:pt x="949" y="823"/>
                      <a:pt x="865" y="739"/>
                    </a:cubicBezTo>
                    <a:cubicBezTo>
                      <a:pt x="782" y="642"/>
                      <a:pt x="656" y="530"/>
                      <a:pt x="531" y="418"/>
                    </a:cubicBezTo>
                    <a:cubicBezTo>
                      <a:pt x="405" y="293"/>
                      <a:pt x="279" y="195"/>
                      <a:pt x="182" y="126"/>
                    </a:cubicBezTo>
                    <a:cubicBezTo>
                      <a:pt x="84" y="56"/>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1080124" y="988329"/>
                <a:ext cx="22050" cy="367634"/>
              </a:xfrm>
              <a:custGeom>
                <a:avLst/>
                <a:gdLst/>
                <a:ahLst/>
                <a:cxnLst/>
                <a:rect l="l" t="t" r="r" b="b"/>
                <a:pathLst>
                  <a:path w="113" h="1884" extrusionOk="0">
                    <a:moveTo>
                      <a:pt x="28" y="1"/>
                    </a:moveTo>
                    <a:cubicBezTo>
                      <a:pt x="28" y="1"/>
                      <a:pt x="28" y="29"/>
                      <a:pt x="28" y="85"/>
                    </a:cubicBezTo>
                    <a:cubicBezTo>
                      <a:pt x="28" y="140"/>
                      <a:pt x="14" y="210"/>
                      <a:pt x="14" y="294"/>
                    </a:cubicBezTo>
                    <a:cubicBezTo>
                      <a:pt x="0" y="475"/>
                      <a:pt x="0" y="712"/>
                      <a:pt x="0" y="949"/>
                    </a:cubicBezTo>
                    <a:cubicBezTo>
                      <a:pt x="14" y="1173"/>
                      <a:pt x="28" y="1410"/>
                      <a:pt x="42" y="1591"/>
                    </a:cubicBezTo>
                    <a:cubicBezTo>
                      <a:pt x="42" y="1675"/>
                      <a:pt x="56" y="1745"/>
                      <a:pt x="56" y="1800"/>
                    </a:cubicBezTo>
                    <a:cubicBezTo>
                      <a:pt x="70" y="1856"/>
                      <a:pt x="70" y="1884"/>
                      <a:pt x="70" y="1884"/>
                    </a:cubicBezTo>
                    <a:cubicBezTo>
                      <a:pt x="70" y="1884"/>
                      <a:pt x="70" y="1856"/>
                      <a:pt x="70" y="1800"/>
                    </a:cubicBezTo>
                    <a:cubicBezTo>
                      <a:pt x="84" y="1745"/>
                      <a:pt x="98" y="1675"/>
                      <a:pt x="98" y="1591"/>
                    </a:cubicBezTo>
                    <a:cubicBezTo>
                      <a:pt x="98" y="1410"/>
                      <a:pt x="112" y="1173"/>
                      <a:pt x="98" y="936"/>
                    </a:cubicBezTo>
                    <a:cubicBezTo>
                      <a:pt x="98" y="712"/>
                      <a:pt x="84" y="475"/>
                      <a:pt x="70" y="294"/>
                    </a:cubicBezTo>
                    <a:cubicBezTo>
                      <a:pt x="56" y="210"/>
                      <a:pt x="56" y="140"/>
                      <a:pt x="42" y="85"/>
                    </a:cubicBezTo>
                    <a:cubicBezTo>
                      <a:pt x="28" y="29"/>
                      <a:pt x="28" y="1"/>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1050268" y="1053699"/>
                <a:ext cx="21855" cy="237089"/>
              </a:xfrm>
              <a:custGeom>
                <a:avLst/>
                <a:gdLst/>
                <a:ahLst/>
                <a:cxnLst/>
                <a:rect l="l" t="t" r="r" b="b"/>
                <a:pathLst>
                  <a:path w="112" h="1215" extrusionOk="0">
                    <a:moveTo>
                      <a:pt x="42" y="1"/>
                    </a:moveTo>
                    <a:cubicBezTo>
                      <a:pt x="28" y="57"/>
                      <a:pt x="28" y="126"/>
                      <a:pt x="14" y="196"/>
                    </a:cubicBezTo>
                    <a:cubicBezTo>
                      <a:pt x="0" y="335"/>
                      <a:pt x="0" y="475"/>
                      <a:pt x="0" y="614"/>
                    </a:cubicBezTo>
                    <a:cubicBezTo>
                      <a:pt x="14" y="768"/>
                      <a:pt x="14" y="921"/>
                      <a:pt x="28" y="1033"/>
                    </a:cubicBezTo>
                    <a:cubicBezTo>
                      <a:pt x="42" y="1089"/>
                      <a:pt x="56" y="1158"/>
                      <a:pt x="70" y="1214"/>
                    </a:cubicBezTo>
                    <a:cubicBezTo>
                      <a:pt x="84" y="1158"/>
                      <a:pt x="84" y="1089"/>
                      <a:pt x="98" y="1033"/>
                    </a:cubicBezTo>
                    <a:cubicBezTo>
                      <a:pt x="112" y="921"/>
                      <a:pt x="112" y="768"/>
                      <a:pt x="112" y="614"/>
                    </a:cubicBezTo>
                    <a:cubicBezTo>
                      <a:pt x="112" y="461"/>
                      <a:pt x="98" y="322"/>
                      <a:pt x="70" y="196"/>
                    </a:cubicBezTo>
                    <a:cubicBezTo>
                      <a:pt x="70" y="126"/>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805178" y="487612"/>
                <a:ext cx="22050" cy="236894"/>
              </a:xfrm>
              <a:custGeom>
                <a:avLst/>
                <a:gdLst/>
                <a:ahLst/>
                <a:cxnLst/>
                <a:rect l="l" t="t" r="r" b="b"/>
                <a:pathLst>
                  <a:path w="113" h="1214" extrusionOk="0">
                    <a:moveTo>
                      <a:pt x="56" y="0"/>
                    </a:moveTo>
                    <a:cubicBezTo>
                      <a:pt x="43" y="56"/>
                      <a:pt x="29" y="126"/>
                      <a:pt x="29" y="182"/>
                    </a:cubicBezTo>
                    <a:cubicBezTo>
                      <a:pt x="15" y="321"/>
                      <a:pt x="1" y="461"/>
                      <a:pt x="15" y="614"/>
                    </a:cubicBezTo>
                    <a:cubicBezTo>
                      <a:pt x="15" y="754"/>
                      <a:pt x="29" y="893"/>
                      <a:pt x="43" y="1033"/>
                    </a:cubicBezTo>
                    <a:cubicBezTo>
                      <a:pt x="56" y="1144"/>
                      <a:pt x="70" y="1214"/>
                      <a:pt x="70" y="1214"/>
                    </a:cubicBezTo>
                    <a:cubicBezTo>
                      <a:pt x="84" y="1158"/>
                      <a:pt x="98" y="1088"/>
                      <a:pt x="98" y="1033"/>
                    </a:cubicBezTo>
                    <a:cubicBezTo>
                      <a:pt x="112" y="879"/>
                      <a:pt x="112" y="740"/>
                      <a:pt x="112" y="600"/>
                    </a:cubicBezTo>
                    <a:cubicBezTo>
                      <a:pt x="112" y="461"/>
                      <a:pt x="98" y="321"/>
                      <a:pt x="84" y="182"/>
                    </a:cubicBezTo>
                    <a:cubicBezTo>
                      <a:pt x="70" y="126"/>
                      <a:pt x="70" y="56"/>
                      <a:pt x="5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802446" y="1600858"/>
                <a:ext cx="19318" cy="236894"/>
              </a:xfrm>
              <a:custGeom>
                <a:avLst/>
                <a:gdLst/>
                <a:ahLst/>
                <a:cxnLst/>
                <a:rect l="l" t="t" r="r" b="b"/>
                <a:pathLst>
                  <a:path w="99" h="1214" extrusionOk="0">
                    <a:moveTo>
                      <a:pt x="43" y="0"/>
                    </a:moveTo>
                    <a:cubicBezTo>
                      <a:pt x="29" y="56"/>
                      <a:pt x="15" y="126"/>
                      <a:pt x="15" y="182"/>
                    </a:cubicBezTo>
                    <a:cubicBezTo>
                      <a:pt x="1" y="321"/>
                      <a:pt x="1" y="461"/>
                      <a:pt x="1" y="600"/>
                    </a:cubicBezTo>
                    <a:cubicBezTo>
                      <a:pt x="1" y="754"/>
                      <a:pt x="15" y="907"/>
                      <a:pt x="29" y="1033"/>
                    </a:cubicBezTo>
                    <a:cubicBezTo>
                      <a:pt x="43" y="1144"/>
                      <a:pt x="70" y="1214"/>
                      <a:pt x="70" y="1214"/>
                    </a:cubicBezTo>
                    <a:cubicBezTo>
                      <a:pt x="70" y="1158"/>
                      <a:pt x="84" y="1088"/>
                      <a:pt x="98" y="1019"/>
                    </a:cubicBezTo>
                    <a:cubicBezTo>
                      <a:pt x="98" y="907"/>
                      <a:pt x="98" y="754"/>
                      <a:pt x="98" y="600"/>
                    </a:cubicBezTo>
                    <a:cubicBezTo>
                      <a:pt x="98" y="461"/>
                      <a:pt x="98" y="321"/>
                      <a:pt x="70" y="182"/>
                    </a:cubicBezTo>
                    <a:cubicBezTo>
                      <a:pt x="70" y="126"/>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1096516" y="814268"/>
                <a:ext cx="166255" cy="171524"/>
              </a:xfrm>
              <a:custGeom>
                <a:avLst/>
                <a:gdLst/>
                <a:ahLst/>
                <a:cxnLst/>
                <a:rect l="l" t="t" r="r" b="b"/>
                <a:pathLst>
                  <a:path w="852" h="879" extrusionOk="0">
                    <a:moveTo>
                      <a:pt x="851" y="0"/>
                    </a:moveTo>
                    <a:lnTo>
                      <a:pt x="851" y="0"/>
                    </a:lnTo>
                    <a:cubicBezTo>
                      <a:pt x="795" y="42"/>
                      <a:pt x="739" y="84"/>
                      <a:pt x="698" y="126"/>
                    </a:cubicBezTo>
                    <a:cubicBezTo>
                      <a:pt x="586" y="209"/>
                      <a:pt x="488" y="307"/>
                      <a:pt x="391" y="405"/>
                    </a:cubicBezTo>
                    <a:cubicBezTo>
                      <a:pt x="293" y="502"/>
                      <a:pt x="195" y="614"/>
                      <a:pt x="112" y="726"/>
                    </a:cubicBezTo>
                    <a:cubicBezTo>
                      <a:pt x="70" y="781"/>
                      <a:pt x="42" y="823"/>
                      <a:pt x="0" y="879"/>
                    </a:cubicBezTo>
                    <a:cubicBezTo>
                      <a:pt x="0" y="879"/>
                      <a:pt x="70" y="837"/>
                      <a:pt x="154" y="767"/>
                    </a:cubicBezTo>
                    <a:cubicBezTo>
                      <a:pt x="265" y="684"/>
                      <a:pt x="363" y="586"/>
                      <a:pt x="460" y="474"/>
                    </a:cubicBezTo>
                    <a:cubicBezTo>
                      <a:pt x="558" y="377"/>
                      <a:pt x="656" y="265"/>
                      <a:pt x="739" y="154"/>
                    </a:cubicBezTo>
                    <a:cubicBezTo>
                      <a:pt x="781" y="112"/>
                      <a:pt x="809" y="56"/>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1093784" y="1353231"/>
                <a:ext cx="171524" cy="166060"/>
              </a:xfrm>
              <a:custGeom>
                <a:avLst/>
                <a:gdLst/>
                <a:ahLst/>
                <a:cxnLst/>
                <a:rect l="l" t="t" r="r" b="b"/>
                <a:pathLst>
                  <a:path w="879" h="851" extrusionOk="0">
                    <a:moveTo>
                      <a:pt x="0" y="0"/>
                    </a:moveTo>
                    <a:cubicBezTo>
                      <a:pt x="0" y="0"/>
                      <a:pt x="42" y="70"/>
                      <a:pt x="112" y="153"/>
                    </a:cubicBezTo>
                    <a:cubicBezTo>
                      <a:pt x="195" y="251"/>
                      <a:pt x="293" y="363"/>
                      <a:pt x="405" y="460"/>
                    </a:cubicBezTo>
                    <a:cubicBezTo>
                      <a:pt x="516" y="558"/>
                      <a:pt x="628" y="670"/>
                      <a:pt x="726" y="739"/>
                    </a:cubicBezTo>
                    <a:cubicBezTo>
                      <a:pt x="767" y="781"/>
                      <a:pt x="823" y="809"/>
                      <a:pt x="879" y="851"/>
                    </a:cubicBezTo>
                    <a:cubicBezTo>
                      <a:pt x="837" y="795"/>
                      <a:pt x="809" y="739"/>
                      <a:pt x="767" y="697"/>
                    </a:cubicBezTo>
                    <a:cubicBezTo>
                      <a:pt x="670" y="586"/>
                      <a:pt x="572" y="488"/>
                      <a:pt x="474" y="391"/>
                    </a:cubicBezTo>
                    <a:cubicBezTo>
                      <a:pt x="377" y="293"/>
                      <a:pt x="265" y="195"/>
                      <a:pt x="154"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372366" y="1353231"/>
                <a:ext cx="166255" cy="171524"/>
              </a:xfrm>
              <a:custGeom>
                <a:avLst/>
                <a:gdLst/>
                <a:ahLst/>
                <a:cxnLst/>
                <a:rect l="l" t="t" r="r" b="b"/>
                <a:pathLst>
                  <a:path w="852" h="879" extrusionOk="0">
                    <a:moveTo>
                      <a:pt x="852" y="0"/>
                    </a:moveTo>
                    <a:cubicBezTo>
                      <a:pt x="852" y="0"/>
                      <a:pt x="782" y="42"/>
                      <a:pt x="698" y="112"/>
                    </a:cubicBezTo>
                    <a:cubicBezTo>
                      <a:pt x="587" y="209"/>
                      <a:pt x="475" y="307"/>
                      <a:pt x="391" y="405"/>
                    </a:cubicBezTo>
                    <a:cubicBezTo>
                      <a:pt x="294" y="502"/>
                      <a:pt x="196" y="614"/>
                      <a:pt x="112" y="725"/>
                    </a:cubicBezTo>
                    <a:cubicBezTo>
                      <a:pt x="43" y="809"/>
                      <a:pt x="1" y="879"/>
                      <a:pt x="1" y="879"/>
                    </a:cubicBezTo>
                    <a:cubicBezTo>
                      <a:pt x="57" y="837"/>
                      <a:pt x="98" y="809"/>
                      <a:pt x="154" y="767"/>
                    </a:cubicBezTo>
                    <a:cubicBezTo>
                      <a:pt x="266" y="670"/>
                      <a:pt x="363" y="572"/>
                      <a:pt x="461" y="474"/>
                    </a:cubicBezTo>
                    <a:cubicBezTo>
                      <a:pt x="559" y="363"/>
                      <a:pt x="670" y="251"/>
                      <a:pt x="740" y="153"/>
                    </a:cubicBezTo>
                    <a:cubicBezTo>
                      <a:pt x="768" y="112"/>
                      <a:pt x="810" y="56"/>
                      <a:pt x="85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69634" y="819732"/>
                <a:ext cx="171719" cy="166060"/>
              </a:xfrm>
              <a:custGeom>
                <a:avLst/>
                <a:gdLst/>
                <a:ahLst/>
                <a:cxnLst/>
                <a:rect l="l" t="t" r="r" b="b"/>
                <a:pathLst>
                  <a:path w="880" h="851" extrusionOk="0">
                    <a:moveTo>
                      <a:pt x="1" y="0"/>
                    </a:moveTo>
                    <a:lnTo>
                      <a:pt x="1" y="0"/>
                    </a:lnTo>
                    <a:cubicBezTo>
                      <a:pt x="29" y="56"/>
                      <a:pt x="71" y="112"/>
                      <a:pt x="112" y="154"/>
                    </a:cubicBezTo>
                    <a:cubicBezTo>
                      <a:pt x="196" y="265"/>
                      <a:pt x="294" y="363"/>
                      <a:pt x="405" y="460"/>
                    </a:cubicBezTo>
                    <a:cubicBezTo>
                      <a:pt x="503" y="558"/>
                      <a:pt x="601" y="656"/>
                      <a:pt x="712" y="739"/>
                    </a:cubicBezTo>
                    <a:cubicBezTo>
                      <a:pt x="768" y="781"/>
                      <a:pt x="824" y="809"/>
                      <a:pt x="880" y="851"/>
                    </a:cubicBezTo>
                    <a:cubicBezTo>
                      <a:pt x="880" y="851"/>
                      <a:pt x="838" y="781"/>
                      <a:pt x="754" y="698"/>
                    </a:cubicBezTo>
                    <a:cubicBezTo>
                      <a:pt x="670" y="586"/>
                      <a:pt x="573" y="488"/>
                      <a:pt x="475" y="391"/>
                    </a:cubicBezTo>
                    <a:cubicBezTo>
                      <a:pt x="364" y="293"/>
                      <a:pt x="252" y="181"/>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535695" y="988329"/>
                <a:ext cx="22050" cy="367634"/>
              </a:xfrm>
              <a:custGeom>
                <a:avLst/>
                <a:gdLst/>
                <a:ahLst/>
                <a:cxnLst/>
                <a:rect l="l" t="t" r="r" b="b"/>
                <a:pathLst>
                  <a:path w="113" h="1884" extrusionOk="0">
                    <a:moveTo>
                      <a:pt x="43" y="1"/>
                    </a:moveTo>
                    <a:cubicBezTo>
                      <a:pt x="43" y="1"/>
                      <a:pt x="43" y="29"/>
                      <a:pt x="29" y="85"/>
                    </a:cubicBezTo>
                    <a:cubicBezTo>
                      <a:pt x="29" y="140"/>
                      <a:pt x="15" y="210"/>
                      <a:pt x="15" y="294"/>
                    </a:cubicBezTo>
                    <a:cubicBezTo>
                      <a:pt x="15" y="475"/>
                      <a:pt x="1" y="712"/>
                      <a:pt x="15" y="949"/>
                    </a:cubicBezTo>
                    <a:cubicBezTo>
                      <a:pt x="15" y="1173"/>
                      <a:pt x="29" y="1410"/>
                      <a:pt x="43" y="1591"/>
                    </a:cubicBezTo>
                    <a:cubicBezTo>
                      <a:pt x="57" y="1675"/>
                      <a:pt x="57" y="1745"/>
                      <a:pt x="70" y="1800"/>
                    </a:cubicBezTo>
                    <a:cubicBezTo>
                      <a:pt x="84" y="1856"/>
                      <a:pt x="84" y="1884"/>
                      <a:pt x="84" y="1884"/>
                    </a:cubicBezTo>
                    <a:cubicBezTo>
                      <a:pt x="84" y="1884"/>
                      <a:pt x="84" y="1856"/>
                      <a:pt x="84" y="1800"/>
                    </a:cubicBezTo>
                    <a:cubicBezTo>
                      <a:pt x="98" y="1745"/>
                      <a:pt x="98" y="1675"/>
                      <a:pt x="98" y="1591"/>
                    </a:cubicBezTo>
                    <a:cubicBezTo>
                      <a:pt x="112" y="1410"/>
                      <a:pt x="112" y="1173"/>
                      <a:pt x="112" y="936"/>
                    </a:cubicBezTo>
                    <a:cubicBezTo>
                      <a:pt x="112" y="712"/>
                      <a:pt x="98" y="475"/>
                      <a:pt x="84" y="294"/>
                    </a:cubicBezTo>
                    <a:cubicBezTo>
                      <a:pt x="70" y="210"/>
                      <a:pt x="70" y="140"/>
                      <a:pt x="57" y="85"/>
                    </a:cubicBezTo>
                    <a:cubicBezTo>
                      <a:pt x="43" y="29"/>
                      <a:pt x="43" y="1"/>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666436" y="249742"/>
                <a:ext cx="158059" cy="175426"/>
              </a:xfrm>
              <a:custGeom>
                <a:avLst/>
                <a:gdLst/>
                <a:ahLst/>
                <a:cxnLst/>
                <a:rect l="l" t="t" r="r" b="b"/>
                <a:pathLst>
                  <a:path w="810" h="899" extrusionOk="0">
                    <a:moveTo>
                      <a:pt x="516" y="285"/>
                    </a:moveTo>
                    <a:cubicBezTo>
                      <a:pt x="544" y="299"/>
                      <a:pt x="572" y="327"/>
                      <a:pt x="586" y="369"/>
                    </a:cubicBezTo>
                    <a:cubicBezTo>
                      <a:pt x="572" y="438"/>
                      <a:pt x="544" y="508"/>
                      <a:pt x="488" y="564"/>
                    </a:cubicBezTo>
                    <a:cubicBezTo>
                      <a:pt x="447" y="606"/>
                      <a:pt x="391" y="634"/>
                      <a:pt x="335" y="648"/>
                    </a:cubicBezTo>
                    <a:cubicBezTo>
                      <a:pt x="265" y="648"/>
                      <a:pt x="237" y="620"/>
                      <a:pt x="237" y="550"/>
                    </a:cubicBezTo>
                    <a:cubicBezTo>
                      <a:pt x="265" y="424"/>
                      <a:pt x="377" y="313"/>
                      <a:pt x="516" y="285"/>
                    </a:cubicBezTo>
                    <a:close/>
                    <a:moveTo>
                      <a:pt x="514" y="0"/>
                    </a:moveTo>
                    <a:cubicBezTo>
                      <a:pt x="469" y="0"/>
                      <a:pt x="426" y="10"/>
                      <a:pt x="377" y="20"/>
                    </a:cubicBezTo>
                    <a:cubicBezTo>
                      <a:pt x="307" y="62"/>
                      <a:pt x="251" y="104"/>
                      <a:pt x="196" y="159"/>
                    </a:cubicBezTo>
                    <a:cubicBezTo>
                      <a:pt x="168" y="187"/>
                      <a:pt x="154" y="201"/>
                      <a:pt x="126" y="229"/>
                    </a:cubicBezTo>
                    <a:cubicBezTo>
                      <a:pt x="98" y="285"/>
                      <a:pt x="70" y="327"/>
                      <a:pt x="56" y="382"/>
                    </a:cubicBezTo>
                    <a:cubicBezTo>
                      <a:pt x="14" y="452"/>
                      <a:pt x="0" y="522"/>
                      <a:pt x="0" y="606"/>
                    </a:cubicBezTo>
                    <a:cubicBezTo>
                      <a:pt x="0" y="661"/>
                      <a:pt x="14" y="731"/>
                      <a:pt x="42" y="773"/>
                    </a:cubicBezTo>
                    <a:cubicBezTo>
                      <a:pt x="84" y="843"/>
                      <a:pt x="140" y="885"/>
                      <a:pt x="223" y="899"/>
                    </a:cubicBezTo>
                    <a:cubicBezTo>
                      <a:pt x="279" y="899"/>
                      <a:pt x="335" y="885"/>
                      <a:pt x="377" y="857"/>
                    </a:cubicBezTo>
                    <a:cubicBezTo>
                      <a:pt x="447" y="829"/>
                      <a:pt x="516" y="801"/>
                      <a:pt x="572" y="759"/>
                    </a:cubicBezTo>
                    <a:cubicBezTo>
                      <a:pt x="656" y="703"/>
                      <a:pt x="712" y="634"/>
                      <a:pt x="767" y="550"/>
                    </a:cubicBezTo>
                    <a:cubicBezTo>
                      <a:pt x="795" y="508"/>
                      <a:pt x="809" y="466"/>
                      <a:pt x="809" y="410"/>
                    </a:cubicBezTo>
                    <a:cubicBezTo>
                      <a:pt x="809" y="369"/>
                      <a:pt x="809" y="313"/>
                      <a:pt x="809" y="271"/>
                    </a:cubicBezTo>
                    <a:cubicBezTo>
                      <a:pt x="795" y="201"/>
                      <a:pt x="754" y="131"/>
                      <a:pt x="712" y="62"/>
                    </a:cubicBezTo>
                    <a:cubicBezTo>
                      <a:pt x="670" y="34"/>
                      <a:pt x="614" y="6"/>
                      <a:pt x="572" y="6"/>
                    </a:cubicBezTo>
                    <a:cubicBezTo>
                      <a:pt x="552" y="2"/>
                      <a:pt x="533" y="0"/>
                      <a:pt x="5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835229" y="150028"/>
                <a:ext cx="171524" cy="318655"/>
              </a:xfrm>
              <a:custGeom>
                <a:avLst/>
                <a:gdLst/>
                <a:ahLst/>
                <a:cxnLst/>
                <a:rect l="l" t="t" r="r" b="b"/>
                <a:pathLst>
                  <a:path w="879" h="1633" extrusionOk="0">
                    <a:moveTo>
                      <a:pt x="446" y="1"/>
                    </a:moveTo>
                    <a:lnTo>
                      <a:pt x="446" y="1"/>
                    </a:lnTo>
                    <a:cubicBezTo>
                      <a:pt x="335" y="43"/>
                      <a:pt x="223" y="71"/>
                      <a:pt x="112" y="98"/>
                    </a:cubicBezTo>
                    <a:cubicBezTo>
                      <a:pt x="98" y="559"/>
                      <a:pt x="56" y="1047"/>
                      <a:pt x="0" y="1563"/>
                    </a:cubicBezTo>
                    <a:lnTo>
                      <a:pt x="140" y="1507"/>
                    </a:lnTo>
                    <a:lnTo>
                      <a:pt x="293" y="1451"/>
                    </a:lnTo>
                    <a:cubicBezTo>
                      <a:pt x="307" y="1242"/>
                      <a:pt x="321" y="1131"/>
                      <a:pt x="321" y="1103"/>
                    </a:cubicBezTo>
                    <a:lnTo>
                      <a:pt x="488" y="1033"/>
                    </a:lnTo>
                    <a:lnTo>
                      <a:pt x="488" y="1033"/>
                    </a:lnTo>
                    <a:cubicBezTo>
                      <a:pt x="446" y="1326"/>
                      <a:pt x="433" y="1521"/>
                      <a:pt x="433" y="1633"/>
                    </a:cubicBezTo>
                    <a:cubicBezTo>
                      <a:pt x="474" y="1605"/>
                      <a:pt x="516" y="1591"/>
                      <a:pt x="558" y="1563"/>
                    </a:cubicBezTo>
                    <a:cubicBezTo>
                      <a:pt x="600" y="1535"/>
                      <a:pt x="642" y="1521"/>
                      <a:pt x="684" y="1493"/>
                    </a:cubicBezTo>
                    <a:lnTo>
                      <a:pt x="711" y="1493"/>
                    </a:lnTo>
                    <a:cubicBezTo>
                      <a:pt x="739" y="1200"/>
                      <a:pt x="781" y="726"/>
                      <a:pt x="879" y="71"/>
                    </a:cubicBezTo>
                    <a:lnTo>
                      <a:pt x="879" y="71"/>
                    </a:lnTo>
                    <a:cubicBezTo>
                      <a:pt x="781" y="112"/>
                      <a:pt x="670" y="154"/>
                      <a:pt x="572" y="182"/>
                    </a:cubicBezTo>
                    <a:cubicBezTo>
                      <a:pt x="558" y="405"/>
                      <a:pt x="544" y="573"/>
                      <a:pt x="530" y="698"/>
                    </a:cubicBezTo>
                    <a:lnTo>
                      <a:pt x="446" y="740"/>
                    </a:lnTo>
                    <a:lnTo>
                      <a:pt x="377" y="768"/>
                    </a:lnTo>
                    <a:cubicBezTo>
                      <a:pt x="391" y="517"/>
                      <a:pt x="419" y="252"/>
                      <a:pt x="44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1308823" y="604693"/>
                <a:ext cx="215234" cy="207038"/>
              </a:xfrm>
              <a:custGeom>
                <a:avLst/>
                <a:gdLst/>
                <a:ahLst/>
                <a:cxnLst/>
                <a:rect l="l" t="t" r="r" b="b"/>
                <a:pathLst>
                  <a:path w="1103" h="1061" extrusionOk="0">
                    <a:moveTo>
                      <a:pt x="488" y="0"/>
                    </a:moveTo>
                    <a:lnTo>
                      <a:pt x="209" y="56"/>
                    </a:lnTo>
                    <a:cubicBezTo>
                      <a:pt x="154" y="293"/>
                      <a:pt x="126" y="460"/>
                      <a:pt x="98" y="586"/>
                    </a:cubicBezTo>
                    <a:cubicBezTo>
                      <a:pt x="84" y="698"/>
                      <a:pt x="42" y="837"/>
                      <a:pt x="0" y="1032"/>
                    </a:cubicBezTo>
                    <a:cubicBezTo>
                      <a:pt x="140" y="1004"/>
                      <a:pt x="237" y="991"/>
                      <a:pt x="307" y="977"/>
                    </a:cubicBezTo>
                    <a:lnTo>
                      <a:pt x="349" y="753"/>
                    </a:lnTo>
                    <a:lnTo>
                      <a:pt x="391" y="558"/>
                    </a:lnTo>
                    <a:cubicBezTo>
                      <a:pt x="447" y="726"/>
                      <a:pt x="502" y="893"/>
                      <a:pt x="586" y="1060"/>
                    </a:cubicBezTo>
                    <a:cubicBezTo>
                      <a:pt x="656" y="1032"/>
                      <a:pt x="725" y="1004"/>
                      <a:pt x="795" y="1004"/>
                    </a:cubicBezTo>
                    <a:cubicBezTo>
                      <a:pt x="879" y="712"/>
                      <a:pt x="977" y="405"/>
                      <a:pt x="1102" y="98"/>
                    </a:cubicBezTo>
                    <a:lnTo>
                      <a:pt x="1102" y="98"/>
                    </a:lnTo>
                    <a:cubicBezTo>
                      <a:pt x="991" y="126"/>
                      <a:pt x="879" y="154"/>
                      <a:pt x="767" y="168"/>
                    </a:cubicBezTo>
                    <a:cubicBezTo>
                      <a:pt x="739" y="321"/>
                      <a:pt x="698" y="447"/>
                      <a:pt x="670" y="544"/>
                    </a:cubicBezTo>
                    <a:cubicBezTo>
                      <a:pt x="656" y="502"/>
                      <a:pt x="642" y="460"/>
                      <a:pt x="614" y="419"/>
                    </a:cubicBezTo>
                    <a:cubicBezTo>
                      <a:pt x="572" y="265"/>
                      <a:pt x="530" y="126"/>
                      <a:pt x="48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1314287" y="1366306"/>
                <a:ext cx="152596" cy="243333"/>
              </a:xfrm>
              <a:custGeom>
                <a:avLst/>
                <a:gdLst/>
                <a:ahLst/>
                <a:cxnLst/>
                <a:rect l="l" t="t" r="r" b="b"/>
                <a:pathLst>
                  <a:path w="782" h="1247" extrusionOk="0">
                    <a:moveTo>
                      <a:pt x="635" y="0"/>
                    </a:moveTo>
                    <a:cubicBezTo>
                      <a:pt x="489" y="0"/>
                      <a:pt x="345" y="43"/>
                      <a:pt x="223" y="128"/>
                    </a:cubicBezTo>
                    <a:cubicBezTo>
                      <a:pt x="167" y="156"/>
                      <a:pt x="126" y="212"/>
                      <a:pt x="98" y="268"/>
                    </a:cubicBezTo>
                    <a:cubicBezTo>
                      <a:pt x="70" y="324"/>
                      <a:pt x="42" y="365"/>
                      <a:pt x="28" y="421"/>
                    </a:cubicBezTo>
                    <a:cubicBezTo>
                      <a:pt x="0" y="505"/>
                      <a:pt x="0" y="589"/>
                      <a:pt x="14" y="672"/>
                    </a:cubicBezTo>
                    <a:cubicBezTo>
                      <a:pt x="14" y="700"/>
                      <a:pt x="28" y="728"/>
                      <a:pt x="56" y="756"/>
                    </a:cubicBezTo>
                    <a:cubicBezTo>
                      <a:pt x="70" y="784"/>
                      <a:pt x="98" y="798"/>
                      <a:pt x="140" y="812"/>
                    </a:cubicBezTo>
                    <a:cubicBezTo>
                      <a:pt x="167" y="826"/>
                      <a:pt x="209" y="826"/>
                      <a:pt x="251" y="826"/>
                    </a:cubicBezTo>
                    <a:lnTo>
                      <a:pt x="307" y="826"/>
                    </a:lnTo>
                    <a:cubicBezTo>
                      <a:pt x="349" y="812"/>
                      <a:pt x="391" y="798"/>
                      <a:pt x="419" y="784"/>
                    </a:cubicBezTo>
                    <a:cubicBezTo>
                      <a:pt x="460" y="770"/>
                      <a:pt x="488" y="756"/>
                      <a:pt x="530" y="742"/>
                    </a:cubicBezTo>
                    <a:cubicBezTo>
                      <a:pt x="544" y="742"/>
                      <a:pt x="558" y="756"/>
                      <a:pt x="558" y="770"/>
                    </a:cubicBezTo>
                    <a:cubicBezTo>
                      <a:pt x="558" y="784"/>
                      <a:pt x="558" y="798"/>
                      <a:pt x="544" y="812"/>
                    </a:cubicBezTo>
                    <a:cubicBezTo>
                      <a:pt x="530" y="854"/>
                      <a:pt x="502" y="882"/>
                      <a:pt x="474" y="909"/>
                    </a:cubicBezTo>
                    <a:cubicBezTo>
                      <a:pt x="419" y="951"/>
                      <a:pt x="349" y="979"/>
                      <a:pt x="279" y="979"/>
                    </a:cubicBezTo>
                    <a:cubicBezTo>
                      <a:pt x="251" y="986"/>
                      <a:pt x="223" y="990"/>
                      <a:pt x="195" y="990"/>
                    </a:cubicBezTo>
                    <a:cubicBezTo>
                      <a:pt x="167" y="990"/>
                      <a:pt x="140" y="986"/>
                      <a:pt x="112" y="979"/>
                    </a:cubicBezTo>
                    <a:cubicBezTo>
                      <a:pt x="98" y="1063"/>
                      <a:pt x="70" y="1147"/>
                      <a:pt x="42" y="1230"/>
                    </a:cubicBezTo>
                    <a:cubicBezTo>
                      <a:pt x="70" y="1244"/>
                      <a:pt x="112" y="1244"/>
                      <a:pt x="140" y="1244"/>
                    </a:cubicBezTo>
                    <a:cubicBezTo>
                      <a:pt x="158" y="1246"/>
                      <a:pt x="176" y="1247"/>
                      <a:pt x="194" y="1247"/>
                    </a:cubicBezTo>
                    <a:cubicBezTo>
                      <a:pt x="315" y="1247"/>
                      <a:pt x="433" y="1209"/>
                      <a:pt x="530" y="1161"/>
                    </a:cubicBezTo>
                    <a:cubicBezTo>
                      <a:pt x="600" y="1119"/>
                      <a:pt x="656" y="1077"/>
                      <a:pt x="684" y="1007"/>
                    </a:cubicBezTo>
                    <a:cubicBezTo>
                      <a:pt x="711" y="965"/>
                      <a:pt x="739" y="937"/>
                      <a:pt x="753" y="896"/>
                    </a:cubicBezTo>
                    <a:cubicBezTo>
                      <a:pt x="781" y="812"/>
                      <a:pt x="781" y="742"/>
                      <a:pt x="767" y="658"/>
                    </a:cubicBezTo>
                    <a:cubicBezTo>
                      <a:pt x="767" y="630"/>
                      <a:pt x="753" y="603"/>
                      <a:pt x="725" y="575"/>
                    </a:cubicBezTo>
                    <a:cubicBezTo>
                      <a:pt x="725" y="561"/>
                      <a:pt x="711" y="561"/>
                      <a:pt x="697" y="547"/>
                    </a:cubicBezTo>
                    <a:cubicBezTo>
                      <a:pt x="670" y="519"/>
                      <a:pt x="642" y="505"/>
                      <a:pt x="614" y="505"/>
                    </a:cubicBezTo>
                    <a:cubicBezTo>
                      <a:pt x="593" y="498"/>
                      <a:pt x="575" y="494"/>
                      <a:pt x="558" y="494"/>
                    </a:cubicBezTo>
                    <a:cubicBezTo>
                      <a:pt x="541" y="494"/>
                      <a:pt x="523" y="498"/>
                      <a:pt x="502" y="505"/>
                    </a:cubicBezTo>
                    <a:cubicBezTo>
                      <a:pt x="460" y="519"/>
                      <a:pt x="419" y="533"/>
                      <a:pt x="391" y="547"/>
                    </a:cubicBezTo>
                    <a:cubicBezTo>
                      <a:pt x="362" y="558"/>
                      <a:pt x="340" y="565"/>
                      <a:pt x="324" y="565"/>
                    </a:cubicBezTo>
                    <a:cubicBezTo>
                      <a:pt x="300" y="565"/>
                      <a:pt x="287" y="552"/>
                      <a:pt x="279" y="519"/>
                    </a:cubicBezTo>
                    <a:cubicBezTo>
                      <a:pt x="279" y="435"/>
                      <a:pt x="321" y="365"/>
                      <a:pt x="405" y="338"/>
                    </a:cubicBezTo>
                    <a:cubicBezTo>
                      <a:pt x="446" y="324"/>
                      <a:pt x="492" y="317"/>
                      <a:pt x="539" y="317"/>
                    </a:cubicBezTo>
                    <a:cubicBezTo>
                      <a:pt x="586" y="317"/>
                      <a:pt x="635" y="324"/>
                      <a:pt x="684" y="338"/>
                    </a:cubicBezTo>
                    <a:lnTo>
                      <a:pt x="697" y="3"/>
                    </a:lnTo>
                    <a:cubicBezTo>
                      <a:pt x="677" y="1"/>
                      <a:pt x="656" y="0"/>
                      <a:pt x="63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9"/>
            <p:cNvSpPr/>
            <p:nvPr/>
          </p:nvSpPr>
          <p:spPr>
            <a:xfrm>
              <a:off x="1045003" y="2074257"/>
              <a:ext cx="283141" cy="22050"/>
            </a:xfrm>
            <a:custGeom>
              <a:avLst/>
              <a:gdLst/>
              <a:ahLst/>
              <a:cxnLst/>
              <a:rect l="l" t="t" r="r" b="b"/>
              <a:pathLst>
                <a:path w="1451" h="113" extrusionOk="0">
                  <a:moveTo>
                    <a:pt x="0" y="1"/>
                  </a:moveTo>
                  <a:lnTo>
                    <a:pt x="56" y="15"/>
                  </a:lnTo>
                  <a:lnTo>
                    <a:pt x="223" y="43"/>
                  </a:lnTo>
                  <a:cubicBezTo>
                    <a:pt x="363" y="57"/>
                    <a:pt x="544" y="71"/>
                    <a:pt x="725" y="99"/>
                  </a:cubicBezTo>
                  <a:cubicBezTo>
                    <a:pt x="907" y="113"/>
                    <a:pt x="1088" y="113"/>
                    <a:pt x="1214" y="113"/>
                  </a:cubicBezTo>
                  <a:lnTo>
                    <a:pt x="1451" y="113"/>
                  </a:lnTo>
                  <a:lnTo>
                    <a:pt x="1381" y="99"/>
                  </a:lnTo>
                  <a:cubicBezTo>
                    <a:pt x="1339" y="99"/>
                    <a:pt x="1283" y="85"/>
                    <a:pt x="1228" y="71"/>
                  </a:cubicBezTo>
                  <a:cubicBezTo>
                    <a:pt x="1088" y="57"/>
                    <a:pt x="907" y="43"/>
                    <a:pt x="725" y="15"/>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685;p9"/>
            <p:cNvGrpSpPr/>
            <p:nvPr/>
          </p:nvGrpSpPr>
          <p:grpSpPr>
            <a:xfrm>
              <a:off x="7892638" y="4097832"/>
              <a:ext cx="1438931" cy="1461953"/>
              <a:chOff x="341738" y="2338370"/>
              <a:chExt cx="1438931" cy="1461953"/>
            </a:xfrm>
          </p:grpSpPr>
          <p:sp>
            <p:nvSpPr>
              <p:cNvPr id="686" name="Google Shape;686;p9"/>
              <p:cNvSpPr/>
              <p:nvPr/>
            </p:nvSpPr>
            <p:spPr>
              <a:xfrm>
                <a:off x="461551" y="2597119"/>
                <a:ext cx="51906" cy="277677"/>
              </a:xfrm>
              <a:custGeom>
                <a:avLst/>
                <a:gdLst/>
                <a:ahLst/>
                <a:cxnLst/>
                <a:rect l="l" t="t" r="r" b="b"/>
                <a:pathLst>
                  <a:path w="266" h="1423" extrusionOk="0">
                    <a:moveTo>
                      <a:pt x="265" y="0"/>
                    </a:moveTo>
                    <a:cubicBezTo>
                      <a:pt x="265" y="0"/>
                      <a:pt x="265" y="14"/>
                      <a:pt x="251" y="56"/>
                    </a:cubicBezTo>
                    <a:cubicBezTo>
                      <a:pt x="238" y="98"/>
                      <a:pt x="224" y="153"/>
                      <a:pt x="210" y="223"/>
                    </a:cubicBezTo>
                    <a:cubicBezTo>
                      <a:pt x="168" y="349"/>
                      <a:pt x="126" y="530"/>
                      <a:pt x="98" y="697"/>
                    </a:cubicBezTo>
                    <a:cubicBezTo>
                      <a:pt x="56" y="879"/>
                      <a:pt x="28" y="1060"/>
                      <a:pt x="14" y="1200"/>
                    </a:cubicBezTo>
                    <a:cubicBezTo>
                      <a:pt x="0" y="1269"/>
                      <a:pt x="0" y="1325"/>
                      <a:pt x="0" y="1367"/>
                    </a:cubicBezTo>
                    <a:lnTo>
                      <a:pt x="0" y="1423"/>
                    </a:lnTo>
                    <a:lnTo>
                      <a:pt x="28" y="1367"/>
                    </a:lnTo>
                    <a:cubicBezTo>
                      <a:pt x="28" y="1325"/>
                      <a:pt x="56" y="1269"/>
                      <a:pt x="70" y="1214"/>
                    </a:cubicBezTo>
                    <a:cubicBezTo>
                      <a:pt x="98" y="1074"/>
                      <a:pt x="140" y="893"/>
                      <a:pt x="182" y="725"/>
                    </a:cubicBezTo>
                    <a:cubicBezTo>
                      <a:pt x="210" y="544"/>
                      <a:pt x="238" y="363"/>
                      <a:pt x="251" y="223"/>
                    </a:cubicBezTo>
                    <a:cubicBezTo>
                      <a:pt x="265" y="153"/>
                      <a:pt x="265" y="98"/>
                      <a:pt x="265" y="56"/>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796404" y="2338370"/>
                <a:ext cx="51906" cy="280604"/>
              </a:xfrm>
              <a:custGeom>
                <a:avLst/>
                <a:gdLst/>
                <a:ahLst/>
                <a:cxnLst/>
                <a:rect l="l" t="t" r="r" b="b"/>
                <a:pathLst>
                  <a:path w="266" h="1438" extrusionOk="0">
                    <a:moveTo>
                      <a:pt x="265" y="1"/>
                    </a:moveTo>
                    <a:cubicBezTo>
                      <a:pt x="265" y="1"/>
                      <a:pt x="251" y="15"/>
                      <a:pt x="237" y="57"/>
                    </a:cubicBezTo>
                    <a:cubicBezTo>
                      <a:pt x="223" y="99"/>
                      <a:pt x="209" y="154"/>
                      <a:pt x="195" y="224"/>
                    </a:cubicBezTo>
                    <a:cubicBezTo>
                      <a:pt x="154" y="350"/>
                      <a:pt x="112" y="531"/>
                      <a:pt x="84" y="712"/>
                    </a:cubicBezTo>
                    <a:cubicBezTo>
                      <a:pt x="56" y="880"/>
                      <a:pt x="28" y="1061"/>
                      <a:pt x="14" y="1201"/>
                    </a:cubicBezTo>
                    <a:cubicBezTo>
                      <a:pt x="0" y="1284"/>
                      <a:pt x="0" y="1340"/>
                      <a:pt x="0" y="1382"/>
                    </a:cubicBezTo>
                    <a:lnTo>
                      <a:pt x="0" y="1438"/>
                    </a:lnTo>
                    <a:lnTo>
                      <a:pt x="14" y="1382"/>
                    </a:lnTo>
                    <a:cubicBezTo>
                      <a:pt x="28" y="1340"/>
                      <a:pt x="42" y="1284"/>
                      <a:pt x="56" y="1214"/>
                    </a:cubicBezTo>
                    <a:cubicBezTo>
                      <a:pt x="98" y="1075"/>
                      <a:pt x="140" y="908"/>
                      <a:pt x="167" y="726"/>
                    </a:cubicBezTo>
                    <a:cubicBezTo>
                      <a:pt x="195" y="559"/>
                      <a:pt x="223" y="378"/>
                      <a:pt x="237" y="238"/>
                    </a:cubicBezTo>
                    <a:cubicBezTo>
                      <a:pt x="265" y="154"/>
                      <a:pt x="265" y="99"/>
                      <a:pt x="265" y="57"/>
                    </a:cubicBezTo>
                    <a:lnTo>
                      <a:pt x="26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494139" y="2648830"/>
                <a:ext cx="38442" cy="209770"/>
              </a:xfrm>
              <a:custGeom>
                <a:avLst/>
                <a:gdLst/>
                <a:ahLst/>
                <a:cxnLst/>
                <a:rect l="l" t="t" r="r" b="b"/>
                <a:pathLst>
                  <a:path w="197" h="1075" extrusionOk="0">
                    <a:moveTo>
                      <a:pt x="196" y="0"/>
                    </a:moveTo>
                    <a:cubicBezTo>
                      <a:pt x="182" y="56"/>
                      <a:pt x="168" y="112"/>
                      <a:pt x="154" y="167"/>
                    </a:cubicBezTo>
                    <a:cubicBezTo>
                      <a:pt x="112" y="265"/>
                      <a:pt x="84" y="391"/>
                      <a:pt x="57" y="530"/>
                    </a:cubicBezTo>
                    <a:cubicBezTo>
                      <a:pt x="43" y="670"/>
                      <a:pt x="15" y="795"/>
                      <a:pt x="15" y="907"/>
                    </a:cubicBezTo>
                    <a:cubicBezTo>
                      <a:pt x="1" y="1004"/>
                      <a:pt x="1" y="1074"/>
                      <a:pt x="1" y="1074"/>
                    </a:cubicBezTo>
                    <a:cubicBezTo>
                      <a:pt x="15" y="1018"/>
                      <a:pt x="43" y="963"/>
                      <a:pt x="57" y="907"/>
                    </a:cubicBezTo>
                    <a:cubicBezTo>
                      <a:pt x="84" y="809"/>
                      <a:pt x="112" y="684"/>
                      <a:pt x="140" y="544"/>
                    </a:cubicBezTo>
                    <a:cubicBezTo>
                      <a:pt x="168" y="419"/>
                      <a:pt x="182" y="279"/>
                      <a:pt x="196" y="167"/>
                    </a:cubicBezTo>
                    <a:cubicBezTo>
                      <a:pt x="196" y="70"/>
                      <a:pt x="196" y="0"/>
                      <a:pt x="19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13262" y="2594387"/>
                <a:ext cx="283336" cy="21855"/>
              </a:xfrm>
              <a:custGeom>
                <a:avLst/>
                <a:gdLst/>
                <a:ahLst/>
                <a:cxnLst/>
                <a:rect l="l" t="t" r="r" b="b"/>
                <a:pathLst>
                  <a:path w="1452" h="112" extrusionOk="0">
                    <a:moveTo>
                      <a:pt x="0" y="0"/>
                    </a:moveTo>
                    <a:lnTo>
                      <a:pt x="70" y="14"/>
                    </a:lnTo>
                    <a:cubicBezTo>
                      <a:pt x="112" y="28"/>
                      <a:pt x="168" y="42"/>
                      <a:pt x="238" y="42"/>
                    </a:cubicBezTo>
                    <a:cubicBezTo>
                      <a:pt x="363" y="70"/>
                      <a:pt x="544" y="84"/>
                      <a:pt x="726" y="98"/>
                    </a:cubicBezTo>
                    <a:cubicBezTo>
                      <a:pt x="907" y="112"/>
                      <a:pt x="1088" y="112"/>
                      <a:pt x="1228" y="112"/>
                    </a:cubicBezTo>
                    <a:lnTo>
                      <a:pt x="1451" y="112"/>
                    </a:lnTo>
                    <a:lnTo>
                      <a:pt x="1409" y="98"/>
                    </a:lnTo>
                    <a:cubicBezTo>
                      <a:pt x="1367" y="98"/>
                      <a:pt x="1312" y="84"/>
                      <a:pt x="1242" y="84"/>
                    </a:cubicBezTo>
                    <a:cubicBezTo>
                      <a:pt x="1102" y="56"/>
                      <a:pt x="921" y="42"/>
                      <a:pt x="740" y="28"/>
                    </a:cubicBezTo>
                    <a:cubicBezTo>
                      <a:pt x="558" y="0"/>
                      <a:pt x="377" y="0"/>
                      <a:pt x="23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918754" y="2842014"/>
                <a:ext cx="51906" cy="280604"/>
              </a:xfrm>
              <a:custGeom>
                <a:avLst/>
                <a:gdLst/>
                <a:ahLst/>
                <a:cxnLst/>
                <a:rect l="l" t="t" r="r" b="b"/>
                <a:pathLst>
                  <a:path w="266" h="1438" extrusionOk="0">
                    <a:moveTo>
                      <a:pt x="266" y="0"/>
                    </a:moveTo>
                    <a:cubicBezTo>
                      <a:pt x="266" y="0"/>
                      <a:pt x="252" y="14"/>
                      <a:pt x="252" y="56"/>
                    </a:cubicBezTo>
                    <a:cubicBezTo>
                      <a:pt x="238" y="98"/>
                      <a:pt x="210" y="154"/>
                      <a:pt x="196" y="224"/>
                    </a:cubicBezTo>
                    <a:cubicBezTo>
                      <a:pt x="168" y="363"/>
                      <a:pt x="126" y="530"/>
                      <a:pt x="84" y="712"/>
                    </a:cubicBezTo>
                    <a:cubicBezTo>
                      <a:pt x="57" y="879"/>
                      <a:pt x="29" y="1061"/>
                      <a:pt x="15" y="1200"/>
                    </a:cubicBezTo>
                    <a:cubicBezTo>
                      <a:pt x="1" y="1270"/>
                      <a:pt x="1" y="1339"/>
                      <a:pt x="1" y="1367"/>
                    </a:cubicBezTo>
                    <a:lnTo>
                      <a:pt x="1" y="1437"/>
                    </a:lnTo>
                    <a:lnTo>
                      <a:pt x="15" y="1381"/>
                    </a:lnTo>
                    <a:cubicBezTo>
                      <a:pt x="29" y="1339"/>
                      <a:pt x="43" y="1284"/>
                      <a:pt x="71" y="1214"/>
                    </a:cubicBezTo>
                    <a:cubicBezTo>
                      <a:pt x="98" y="1088"/>
                      <a:pt x="140" y="907"/>
                      <a:pt x="168" y="726"/>
                    </a:cubicBezTo>
                    <a:cubicBezTo>
                      <a:pt x="210" y="544"/>
                      <a:pt x="238" y="377"/>
                      <a:pt x="252" y="238"/>
                    </a:cubicBezTo>
                    <a:cubicBezTo>
                      <a:pt x="252" y="154"/>
                      <a:pt x="266" y="98"/>
                      <a:pt x="266" y="56"/>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1269999" y="2580728"/>
                <a:ext cx="51906" cy="283141"/>
              </a:xfrm>
              <a:custGeom>
                <a:avLst/>
                <a:gdLst/>
                <a:ahLst/>
                <a:cxnLst/>
                <a:rect l="l" t="t" r="r" b="b"/>
                <a:pathLst>
                  <a:path w="266" h="1451" extrusionOk="0">
                    <a:moveTo>
                      <a:pt x="265" y="0"/>
                    </a:moveTo>
                    <a:cubicBezTo>
                      <a:pt x="265" y="0"/>
                      <a:pt x="251" y="28"/>
                      <a:pt x="251" y="70"/>
                    </a:cubicBezTo>
                    <a:cubicBezTo>
                      <a:pt x="237" y="112"/>
                      <a:pt x="223" y="154"/>
                      <a:pt x="195" y="224"/>
                    </a:cubicBezTo>
                    <a:cubicBezTo>
                      <a:pt x="168" y="363"/>
                      <a:pt x="126" y="530"/>
                      <a:pt x="84" y="712"/>
                    </a:cubicBezTo>
                    <a:cubicBezTo>
                      <a:pt x="56" y="893"/>
                      <a:pt x="28" y="1074"/>
                      <a:pt x="14" y="1214"/>
                    </a:cubicBezTo>
                    <a:cubicBezTo>
                      <a:pt x="0" y="1284"/>
                      <a:pt x="0" y="1339"/>
                      <a:pt x="0" y="1381"/>
                    </a:cubicBezTo>
                    <a:lnTo>
                      <a:pt x="0" y="1451"/>
                    </a:lnTo>
                    <a:lnTo>
                      <a:pt x="14" y="1381"/>
                    </a:lnTo>
                    <a:cubicBezTo>
                      <a:pt x="28" y="1339"/>
                      <a:pt x="42" y="1298"/>
                      <a:pt x="70" y="1228"/>
                    </a:cubicBezTo>
                    <a:cubicBezTo>
                      <a:pt x="98" y="1088"/>
                      <a:pt x="140" y="921"/>
                      <a:pt x="168" y="740"/>
                    </a:cubicBezTo>
                    <a:cubicBezTo>
                      <a:pt x="209" y="558"/>
                      <a:pt x="237" y="377"/>
                      <a:pt x="251" y="237"/>
                    </a:cubicBezTo>
                    <a:cubicBezTo>
                      <a:pt x="251" y="168"/>
                      <a:pt x="265" y="112"/>
                      <a:pt x="265" y="70"/>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635807" y="3100568"/>
                <a:ext cx="283141" cy="22050"/>
              </a:xfrm>
              <a:custGeom>
                <a:avLst/>
                <a:gdLst/>
                <a:ahLst/>
                <a:cxnLst/>
                <a:rect l="l" t="t" r="r" b="b"/>
                <a:pathLst>
                  <a:path w="1451" h="113" extrusionOk="0">
                    <a:moveTo>
                      <a:pt x="0" y="1"/>
                    </a:moveTo>
                    <a:lnTo>
                      <a:pt x="42" y="14"/>
                    </a:lnTo>
                    <a:cubicBezTo>
                      <a:pt x="84" y="14"/>
                      <a:pt x="140" y="28"/>
                      <a:pt x="209" y="42"/>
                    </a:cubicBezTo>
                    <a:cubicBezTo>
                      <a:pt x="349" y="56"/>
                      <a:pt x="530" y="70"/>
                      <a:pt x="712" y="84"/>
                    </a:cubicBezTo>
                    <a:cubicBezTo>
                      <a:pt x="893" y="112"/>
                      <a:pt x="1074" y="112"/>
                      <a:pt x="1214" y="112"/>
                    </a:cubicBezTo>
                    <a:lnTo>
                      <a:pt x="1451" y="112"/>
                    </a:lnTo>
                    <a:lnTo>
                      <a:pt x="1381" y="98"/>
                    </a:lnTo>
                    <a:lnTo>
                      <a:pt x="1228" y="70"/>
                    </a:lnTo>
                    <a:cubicBezTo>
                      <a:pt x="1088" y="56"/>
                      <a:pt x="907" y="42"/>
                      <a:pt x="725" y="14"/>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992320" y="2847478"/>
                <a:ext cx="272408" cy="21855"/>
              </a:xfrm>
              <a:custGeom>
                <a:avLst/>
                <a:gdLst/>
                <a:ahLst/>
                <a:cxnLst/>
                <a:rect l="l" t="t" r="r" b="b"/>
                <a:pathLst>
                  <a:path w="1396" h="112" extrusionOk="0">
                    <a:moveTo>
                      <a:pt x="0" y="0"/>
                    </a:moveTo>
                    <a:cubicBezTo>
                      <a:pt x="42" y="14"/>
                      <a:pt x="98" y="28"/>
                      <a:pt x="168" y="28"/>
                    </a:cubicBezTo>
                    <a:cubicBezTo>
                      <a:pt x="307" y="56"/>
                      <a:pt x="489" y="70"/>
                      <a:pt x="670" y="84"/>
                    </a:cubicBezTo>
                    <a:cubicBezTo>
                      <a:pt x="851" y="112"/>
                      <a:pt x="1033" y="112"/>
                      <a:pt x="1158" y="112"/>
                    </a:cubicBezTo>
                    <a:lnTo>
                      <a:pt x="1395" y="112"/>
                    </a:lnTo>
                    <a:lnTo>
                      <a:pt x="1326" y="98"/>
                    </a:lnTo>
                    <a:cubicBezTo>
                      <a:pt x="1284" y="84"/>
                      <a:pt x="1228" y="70"/>
                      <a:pt x="1172" y="70"/>
                    </a:cubicBezTo>
                    <a:cubicBezTo>
                      <a:pt x="1033" y="42"/>
                      <a:pt x="851" y="28"/>
                      <a:pt x="670" y="14"/>
                    </a:cubicBezTo>
                    <a:cubicBezTo>
                      <a:pt x="489" y="0"/>
                      <a:pt x="307" y="0"/>
                      <a:pt x="16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671127" y="3070712"/>
                <a:ext cx="198843" cy="19123"/>
              </a:xfrm>
              <a:custGeom>
                <a:avLst/>
                <a:gdLst/>
                <a:ahLst/>
                <a:cxnLst/>
                <a:rect l="l" t="t" r="r" b="b"/>
                <a:pathLst>
                  <a:path w="1019" h="98" extrusionOk="0">
                    <a:moveTo>
                      <a:pt x="154" y="0"/>
                    </a:moveTo>
                    <a:cubicBezTo>
                      <a:pt x="70" y="14"/>
                      <a:pt x="0" y="14"/>
                      <a:pt x="0" y="14"/>
                    </a:cubicBezTo>
                    <a:cubicBezTo>
                      <a:pt x="0" y="14"/>
                      <a:pt x="70" y="42"/>
                      <a:pt x="154" y="56"/>
                    </a:cubicBezTo>
                    <a:cubicBezTo>
                      <a:pt x="252" y="70"/>
                      <a:pt x="377" y="84"/>
                      <a:pt x="503" y="98"/>
                    </a:cubicBezTo>
                    <a:lnTo>
                      <a:pt x="851" y="98"/>
                    </a:lnTo>
                    <a:cubicBezTo>
                      <a:pt x="907" y="98"/>
                      <a:pt x="963" y="98"/>
                      <a:pt x="1019" y="84"/>
                    </a:cubicBezTo>
                    <a:cubicBezTo>
                      <a:pt x="1019" y="84"/>
                      <a:pt x="949" y="70"/>
                      <a:pt x="851" y="56"/>
                    </a:cubicBezTo>
                    <a:cubicBezTo>
                      <a:pt x="768" y="42"/>
                      <a:pt x="628" y="14"/>
                      <a:pt x="503" y="14"/>
                    </a:cubicBezTo>
                    <a:cubicBezTo>
                      <a:pt x="391" y="0"/>
                      <a:pt x="252" y="0"/>
                      <a:pt x="15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1495771" y="3503327"/>
                <a:ext cx="237089" cy="22050"/>
              </a:xfrm>
              <a:custGeom>
                <a:avLst/>
                <a:gdLst/>
                <a:ahLst/>
                <a:cxnLst/>
                <a:rect l="l" t="t" r="r" b="b"/>
                <a:pathLst>
                  <a:path w="1215" h="113" extrusionOk="0">
                    <a:moveTo>
                      <a:pt x="1" y="1"/>
                    </a:moveTo>
                    <a:lnTo>
                      <a:pt x="57" y="15"/>
                    </a:lnTo>
                    <a:lnTo>
                      <a:pt x="182" y="43"/>
                    </a:lnTo>
                    <a:cubicBezTo>
                      <a:pt x="294" y="71"/>
                      <a:pt x="447" y="85"/>
                      <a:pt x="601" y="99"/>
                    </a:cubicBezTo>
                    <a:cubicBezTo>
                      <a:pt x="754" y="113"/>
                      <a:pt x="908" y="113"/>
                      <a:pt x="1019" y="113"/>
                    </a:cubicBezTo>
                    <a:lnTo>
                      <a:pt x="1214" y="113"/>
                    </a:lnTo>
                    <a:lnTo>
                      <a:pt x="1159" y="99"/>
                    </a:lnTo>
                    <a:cubicBezTo>
                      <a:pt x="1131" y="99"/>
                      <a:pt x="1075" y="85"/>
                      <a:pt x="1019" y="85"/>
                    </a:cubicBezTo>
                    <a:cubicBezTo>
                      <a:pt x="908" y="57"/>
                      <a:pt x="754" y="43"/>
                      <a:pt x="601" y="29"/>
                    </a:cubicBezTo>
                    <a:cubicBezTo>
                      <a:pt x="461" y="1"/>
                      <a:pt x="308" y="1"/>
                      <a:pt x="19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93672" y="2618779"/>
                <a:ext cx="179719" cy="220698"/>
              </a:xfrm>
              <a:custGeom>
                <a:avLst/>
                <a:gdLst/>
                <a:ahLst/>
                <a:cxnLst/>
                <a:rect l="l" t="t" r="r" b="b"/>
                <a:pathLst>
                  <a:path w="921" h="1131" extrusionOk="0">
                    <a:moveTo>
                      <a:pt x="0" y="1"/>
                    </a:moveTo>
                    <a:lnTo>
                      <a:pt x="42" y="56"/>
                    </a:lnTo>
                    <a:cubicBezTo>
                      <a:pt x="56" y="84"/>
                      <a:pt x="98" y="140"/>
                      <a:pt x="126" y="196"/>
                    </a:cubicBezTo>
                    <a:cubicBezTo>
                      <a:pt x="209" y="308"/>
                      <a:pt x="321" y="447"/>
                      <a:pt x="433" y="586"/>
                    </a:cubicBezTo>
                    <a:cubicBezTo>
                      <a:pt x="544" y="740"/>
                      <a:pt x="670" y="865"/>
                      <a:pt x="753" y="977"/>
                    </a:cubicBezTo>
                    <a:cubicBezTo>
                      <a:pt x="809" y="1019"/>
                      <a:pt x="851" y="1061"/>
                      <a:pt x="865" y="1089"/>
                    </a:cubicBezTo>
                    <a:lnTo>
                      <a:pt x="921" y="1130"/>
                    </a:lnTo>
                    <a:cubicBezTo>
                      <a:pt x="921" y="1130"/>
                      <a:pt x="907" y="1117"/>
                      <a:pt x="879" y="1075"/>
                    </a:cubicBezTo>
                    <a:cubicBezTo>
                      <a:pt x="865" y="1047"/>
                      <a:pt x="837" y="1005"/>
                      <a:pt x="795" y="949"/>
                    </a:cubicBezTo>
                    <a:cubicBezTo>
                      <a:pt x="712" y="824"/>
                      <a:pt x="600" y="684"/>
                      <a:pt x="488" y="545"/>
                    </a:cubicBezTo>
                    <a:cubicBezTo>
                      <a:pt x="377" y="405"/>
                      <a:pt x="265" y="266"/>
                      <a:pt x="168" y="168"/>
                    </a:cubicBezTo>
                    <a:cubicBezTo>
                      <a:pt x="126" y="112"/>
                      <a:pt x="84" y="70"/>
                      <a:pt x="56" y="42"/>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1150185" y="2362957"/>
                <a:ext cx="177183" cy="223430"/>
              </a:xfrm>
              <a:custGeom>
                <a:avLst/>
                <a:gdLst/>
                <a:ahLst/>
                <a:cxnLst/>
                <a:rect l="l" t="t" r="r" b="b"/>
                <a:pathLst>
                  <a:path w="908" h="1145" extrusionOk="0">
                    <a:moveTo>
                      <a:pt x="0" y="0"/>
                    </a:moveTo>
                    <a:lnTo>
                      <a:pt x="28" y="56"/>
                    </a:lnTo>
                    <a:cubicBezTo>
                      <a:pt x="56" y="84"/>
                      <a:pt x="84" y="140"/>
                      <a:pt x="126" y="196"/>
                    </a:cubicBezTo>
                    <a:cubicBezTo>
                      <a:pt x="196" y="307"/>
                      <a:pt x="307" y="461"/>
                      <a:pt x="419" y="600"/>
                    </a:cubicBezTo>
                    <a:cubicBezTo>
                      <a:pt x="530" y="740"/>
                      <a:pt x="656" y="879"/>
                      <a:pt x="754" y="977"/>
                    </a:cubicBezTo>
                    <a:lnTo>
                      <a:pt x="865" y="1088"/>
                    </a:lnTo>
                    <a:lnTo>
                      <a:pt x="907" y="1144"/>
                    </a:lnTo>
                    <a:lnTo>
                      <a:pt x="879" y="1088"/>
                    </a:lnTo>
                    <a:cubicBezTo>
                      <a:pt x="851" y="1047"/>
                      <a:pt x="823" y="1005"/>
                      <a:pt x="782" y="949"/>
                    </a:cubicBezTo>
                    <a:cubicBezTo>
                      <a:pt x="712" y="837"/>
                      <a:pt x="600" y="684"/>
                      <a:pt x="489" y="544"/>
                    </a:cubicBezTo>
                    <a:cubicBezTo>
                      <a:pt x="377" y="405"/>
                      <a:pt x="251" y="265"/>
                      <a:pt x="154" y="168"/>
                    </a:cubicBezTo>
                    <a:cubicBezTo>
                      <a:pt x="112" y="112"/>
                      <a:pt x="70" y="70"/>
                      <a:pt x="42" y="42"/>
                    </a:cubicBezTo>
                    <a:cubicBezTo>
                      <a:pt x="28" y="28"/>
                      <a:pt x="14" y="14"/>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973197" y="3269360"/>
                <a:ext cx="51906" cy="280604"/>
              </a:xfrm>
              <a:custGeom>
                <a:avLst/>
                <a:gdLst/>
                <a:ahLst/>
                <a:cxnLst/>
                <a:rect l="l" t="t" r="r" b="b"/>
                <a:pathLst>
                  <a:path w="266" h="1438" extrusionOk="0">
                    <a:moveTo>
                      <a:pt x="266" y="0"/>
                    </a:moveTo>
                    <a:lnTo>
                      <a:pt x="238" y="56"/>
                    </a:lnTo>
                    <a:cubicBezTo>
                      <a:pt x="224" y="98"/>
                      <a:pt x="210" y="154"/>
                      <a:pt x="196" y="224"/>
                    </a:cubicBezTo>
                    <a:cubicBezTo>
                      <a:pt x="154" y="363"/>
                      <a:pt x="112" y="530"/>
                      <a:pt x="84" y="712"/>
                    </a:cubicBezTo>
                    <a:cubicBezTo>
                      <a:pt x="57" y="893"/>
                      <a:pt x="29" y="1060"/>
                      <a:pt x="15" y="1200"/>
                    </a:cubicBezTo>
                    <a:cubicBezTo>
                      <a:pt x="1" y="1284"/>
                      <a:pt x="1" y="1339"/>
                      <a:pt x="1" y="1381"/>
                    </a:cubicBezTo>
                    <a:lnTo>
                      <a:pt x="1" y="1437"/>
                    </a:lnTo>
                    <a:lnTo>
                      <a:pt x="15" y="1381"/>
                    </a:lnTo>
                    <a:cubicBezTo>
                      <a:pt x="29" y="1339"/>
                      <a:pt x="43" y="1284"/>
                      <a:pt x="57" y="1214"/>
                    </a:cubicBezTo>
                    <a:cubicBezTo>
                      <a:pt x="98" y="1074"/>
                      <a:pt x="140" y="907"/>
                      <a:pt x="168" y="726"/>
                    </a:cubicBezTo>
                    <a:cubicBezTo>
                      <a:pt x="196" y="558"/>
                      <a:pt x="224" y="377"/>
                      <a:pt x="238" y="237"/>
                    </a:cubicBezTo>
                    <a:cubicBezTo>
                      <a:pt x="266" y="168"/>
                      <a:pt x="266" y="98"/>
                      <a:pt x="266" y="70"/>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1024908" y="3269360"/>
                <a:ext cx="283336" cy="21855"/>
              </a:xfrm>
              <a:custGeom>
                <a:avLst/>
                <a:gdLst/>
                <a:ahLst/>
                <a:cxnLst/>
                <a:rect l="l" t="t" r="r" b="b"/>
                <a:pathLst>
                  <a:path w="1452" h="112" extrusionOk="0">
                    <a:moveTo>
                      <a:pt x="1" y="0"/>
                    </a:moveTo>
                    <a:lnTo>
                      <a:pt x="57" y="14"/>
                    </a:lnTo>
                    <a:lnTo>
                      <a:pt x="224" y="42"/>
                    </a:lnTo>
                    <a:cubicBezTo>
                      <a:pt x="363" y="56"/>
                      <a:pt x="545" y="70"/>
                      <a:pt x="726" y="98"/>
                    </a:cubicBezTo>
                    <a:cubicBezTo>
                      <a:pt x="907" y="112"/>
                      <a:pt x="1089" y="112"/>
                      <a:pt x="1214" y="112"/>
                    </a:cubicBezTo>
                    <a:lnTo>
                      <a:pt x="1451" y="112"/>
                    </a:lnTo>
                    <a:lnTo>
                      <a:pt x="1382" y="98"/>
                    </a:lnTo>
                    <a:cubicBezTo>
                      <a:pt x="1354" y="98"/>
                      <a:pt x="1284" y="84"/>
                      <a:pt x="1228" y="70"/>
                    </a:cubicBezTo>
                    <a:cubicBezTo>
                      <a:pt x="1089" y="56"/>
                      <a:pt x="907" y="42"/>
                      <a:pt x="726" y="28"/>
                    </a:cubicBezTo>
                    <a:cubicBezTo>
                      <a:pt x="545" y="0"/>
                      <a:pt x="363" y="0"/>
                      <a:pt x="22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1446792" y="3511522"/>
                <a:ext cx="51906" cy="283336"/>
              </a:xfrm>
              <a:custGeom>
                <a:avLst/>
                <a:gdLst/>
                <a:ahLst/>
                <a:cxnLst/>
                <a:rect l="l" t="t" r="r" b="b"/>
                <a:pathLst>
                  <a:path w="266" h="1452" extrusionOk="0">
                    <a:moveTo>
                      <a:pt x="266" y="1"/>
                    </a:moveTo>
                    <a:cubicBezTo>
                      <a:pt x="266" y="1"/>
                      <a:pt x="252" y="29"/>
                      <a:pt x="252" y="71"/>
                    </a:cubicBezTo>
                    <a:cubicBezTo>
                      <a:pt x="238" y="112"/>
                      <a:pt x="224" y="154"/>
                      <a:pt x="196" y="224"/>
                    </a:cubicBezTo>
                    <a:cubicBezTo>
                      <a:pt x="168" y="363"/>
                      <a:pt x="126" y="531"/>
                      <a:pt x="85" y="712"/>
                    </a:cubicBezTo>
                    <a:cubicBezTo>
                      <a:pt x="57" y="893"/>
                      <a:pt x="29" y="1075"/>
                      <a:pt x="15" y="1214"/>
                    </a:cubicBezTo>
                    <a:cubicBezTo>
                      <a:pt x="1" y="1284"/>
                      <a:pt x="1" y="1340"/>
                      <a:pt x="1" y="1382"/>
                    </a:cubicBezTo>
                    <a:lnTo>
                      <a:pt x="1" y="1451"/>
                    </a:lnTo>
                    <a:lnTo>
                      <a:pt x="15" y="1382"/>
                    </a:lnTo>
                    <a:cubicBezTo>
                      <a:pt x="29" y="1340"/>
                      <a:pt x="43" y="1298"/>
                      <a:pt x="71" y="1228"/>
                    </a:cubicBezTo>
                    <a:cubicBezTo>
                      <a:pt x="98" y="1089"/>
                      <a:pt x="140" y="921"/>
                      <a:pt x="168" y="740"/>
                    </a:cubicBezTo>
                    <a:cubicBezTo>
                      <a:pt x="210" y="559"/>
                      <a:pt x="238" y="377"/>
                      <a:pt x="252" y="238"/>
                    </a:cubicBezTo>
                    <a:cubicBezTo>
                      <a:pt x="252" y="168"/>
                      <a:pt x="266" y="112"/>
                      <a:pt x="266" y="71"/>
                    </a:cubicBezTo>
                    <a:lnTo>
                      <a:pt x="266"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1155649" y="3778272"/>
                <a:ext cx="283141" cy="22050"/>
              </a:xfrm>
              <a:custGeom>
                <a:avLst/>
                <a:gdLst/>
                <a:ahLst/>
                <a:cxnLst/>
                <a:rect l="l" t="t" r="r" b="b"/>
                <a:pathLst>
                  <a:path w="1451" h="113" extrusionOk="0">
                    <a:moveTo>
                      <a:pt x="0" y="1"/>
                    </a:moveTo>
                    <a:lnTo>
                      <a:pt x="56" y="15"/>
                    </a:lnTo>
                    <a:cubicBezTo>
                      <a:pt x="98" y="15"/>
                      <a:pt x="154" y="43"/>
                      <a:pt x="223" y="43"/>
                    </a:cubicBezTo>
                    <a:cubicBezTo>
                      <a:pt x="349" y="57"/>
                      <a:pt x="530" y="70"/>
                      <a:pt x="712" y="98"/>
                    </a:cubicBezTo>
                    <a:cubicBezTo>
                      <a:pt x="893" y="112"/>
                      <a:pt x="1074" y="112"/>
                      <a:pt x="1214" y="112"/>
                    </a:cubicBezTo>
                    <a:lnTo>
                      <a:pt x="1451" y="112"/>
                    </a:lnTo>
                    <a:lnTo>
                      <a:pt x="1381" y="98"/>
                    </a:lnTo>
                    <a:cubicBezTo>
                      <a:pt x="1339" y="98"/>
                      <a:pt x="1284" y="84"/>
                      <a:pt x="1214" y="70"/>
                    </a:cubicBezTo>
                    <a:cubicBezTo>
                      <a:pt x="1088" y="57"/>
                      <a:pt x="907" y="43"/>
                      <a:pt x="726" y="15"/>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973197" y="3549769"/>
                <a:ext cx="177183" cy="220503"/>
              </a:xfrm>
              <a:custGeom>
                <a:avLst/>
                <a:gdLst/>
                <a:ahLst/>
                <a:cxnLst/>
                <a:rect l="l" t="t" r="r" b="b"/>
                <a:pathLst>
                  <a:path w="908" h="1130" extrusionOk="0">
                    <a:moveTo>
                      <a:pt x="1" y="0"/>
                    </a:moveTo>
                    <a:cubicBezTo>
                      <a:pt x="1" y="0"/>
                      <a:pt x="1" y="28"/>
                      <a:pt x="29" y="56"/>
                    </a:cubicBezTo>
                    <a:cubicBezTo>
                      <a:pt x="43" y="84"/>
                      <a:pt x="84" y="140"/>
                      <a:pt x="112" y="195"/>
                    </a:cubicBezTo>
                    <a:cubicBezTo>
                      <a:pt x="196" y="307"/>
                      <a:pt x="308" y="446"/>
                      <a:pt x="419" y="600"/>
                    </a:cubicBezTo>
                    <a:cubicBezTo>
                      <a:pt x="531" y="739"/>
                      <a:pt x="656" y="879"/>
                      <a:pt x="740" y="976"/>
                    </a:cubicBezTo>
                    <a:cubicBezTo>
                      <a:pt x="796" y="1018"/>
                      <a:pt x="838" y="1060"/>
                      <a:pt x="852" y="1088"/>
                    </a:cubicBezTo>
                    <a:lnTo>
                      <a:pt x="907" y="1130"/>
                    </a:lnTo>
                    <a:cubicBezTo>
                      <a:pt x="893" y="1116"/>
                      <a:pt x="880" y="1102"/>
                      <a:pt x="866" y="1088"/>
                    </a:cubicBezTo>
                    <a:cubicBezTo>
                      <a:pt x="852" y="1046"/>
                      <a:pt x="824" y="1004"/>
                      <a:pt x="782" y="949"/>
                    </a:cubicBezTo>
                    <a:cubicBezTo>
                      <a:pt x="698" y="837"/>
                      <a:pt x="587" y="684"/>
                      <a:pt x="475" y="544"/>
                    </a:cubicBezTo>
                    <a:cubicBezTo>
                      <a:pt x="363" y="405"/>
                      <a:pt x="252" y="265"/>
                      <a:pt x="154" y="167"/>
                    </a:cubicBezTo>
                    <a:cubicBezTo>
                      <a:pt x="112" y="112"/>
                      <a:pt x="71" y="70"/>
                      <a:pt x="43"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1327174" y="3293752"/>
                <a:ext cx="176987" cy="223430"/>
              </a:xfrm>
              <a:custGeom>
                <a:avLst/>
                <a:gdLst/>
                <a:ahLst/>
                <a:cxnLst/>
                <a:rect l="l" t="t" r="r" b="b"/>
                <a:pathLst>
                  <a:path w="907" h="1145" extrusionOk="0">
                    <a:moveTo>
                      <a:pt x="0" y="1"/>
                    </a:moveTo>
                    <a:lnTo>
                      <a:pt x="28" y="57"/>
                    </a:lnTo>
                    <a:cubicBezTo>
                      <a:pt x="56" y="99"/>
                      <a:pt x="84" y="140"/>
                      <a:pt x="126" y="196"/>
                    </a:cubicBezTo>
                    <a:cubicBezTo>
                      <a:pt x="195" y="308"/>
                      <a:pt x="307" y="461"/>
                      <a:pt x="419" y="601"/>
                    </a:cubicBezTo>
                    <a:cubicBezTo>
                      <a:pt x="530" y="740"/>
                      <a:pt x="656" y="880"/>
                      <a:pt x="753" y="977"/>
                    </a:cubicBezTo>
                    <a:cubicBezTo>
                      <a:pt x="795" y="1033"/>
                      <a:pt x="837" y="1061"/>
                      <a:pt x="865" y="1103"/>
                    </a:cubicBezTo>
                    <a:lnTo>
                      <a:pt x="907" y="1145"/>
                    </a:lnTo>
                    <a:lnTo>
                      <a:pt x="879" y="1089"/>
                    </a:lnTo>
                    <a:cubicBezTo>
                      <a:pt x="851" y="1047"/>
                      <a:pt x="823" y="1005"/>
                      <a:pt x="781" y="949"/>
                    </a:cubicBezTo>
                    <a:cubicBezTo>
                      <a:pt x="711" y="838"/>
                      <a:pt x="600" y="684"/>
                      <a:pt x="488" y="545"/>
                    </a:cubicBezTo>
                    <a:cubicBezTo>
                      <a:pt x="377" y="405"/>
                      <a:pt x="251" y="266"/>
                      <a:pt x="154" y="168"/>
                    </a:cubicBezTo>
                    <a:cubicBezTo>
                      <a:pt x="112" y="112"/>
                      <a:pt x="70" y="85"/>
                      <a:pt x="42" y="57"/>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807137" y="2670490"/>
                <a:ext cx="117276" cy="144400"/>
              </a:xfrm>
              <a:custGeom>
                <a:avLst/>
                <a:gdLst/>
                <a:ahLst/>
                <a:cxnLst/>
                <a:rect l="l" t="t" r="r" b="b"/>
                <a:pathLst>
                  <a:path w="601" h="740" extrusionOk="0">
                    <a:moveTo>
                      <a:pt x="1" y="1"/>
                    </a:moveTo>
                    <a:cubicBezTo>
                      <a:pt x="15" y="43"/>
                      <a:pt x="43" y="84"/>
                      <a:pt x="71" y="126"/>
                    </a:cubicBezTo>
                    <a:cubicBezTo>
                      <a:pt x="126" y="224"/>
                      <a:pt x="196" y="308"/>
                      <a:pt x="266" y="405"/>
                    </a:cubicBezTo>
                    <a:cubicBezTo>
                      <a:pt x="336" y="489"/>
                      <a:pt x="405" y="559"/>
                      <a:pt x="489" y="642"/>
                    </a:cubicBezTo>
                    <a:cubicBezTo>
                      <a:pt x="517" y="670"/>
                      <a:pt x="559" y="712"/>
                      <a:pt x="601" y="740"/>
                    </a:cubicBezTo>
                    <a:cubicBezTo>
                      <a:pt x="601" y="740"/>
                      <a:pt x="573" y="684"/>
                      <a:pt x="517" y="614"/>
                    </a:cubicBezTo>
                    <a:cubicBezTo>
                      <a:pt x="391" y="433"/>
                      <a:pt x="266" y="252"/>
                      <a:pt x="112" y="98"/>
                    </a:cubicBezTo>
                    <a:cubicBezTo>
                      <a:pt x="43" y="43"/>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90717" y="2439255"/>
                <a:ext cx="114544" cy="144400"/>
              </a:xfrm>
              <a:custGeom>
                <a:avLst/>
                <a:gdLst/>
                <a:ahLst/>
                <a:cxnLst/>
                <a:rect l="l" t="t" r="r" b="b"/>
                <a:pathLst>
                  <a:path w="587" h="740" extrusionOk="0">
                    <a:moveTo>
                      <a:pt x="1" y="0"/>
                    </a:moveTo>
                    <a:cubicBezTo>
                      <a:pt x="15" y="42"/>
                      <a:pt x="43" y="84"/>
                      <a:pt x="71" y="126"/>
                    </a:cubicBezTo>
                    <a:cubicBezTo>
                      <a:pt x="126" y="223"/>
                      <a:pt x="196" y="307"/>
                      <a:pt x="266" y="391"/>
                    </a:cubicBezTo>
                    <a:cubicBezTo>
                      <a:pt x="336" y="474"/>
                      <a:pt x="405" y="558"/>
                      <a:pt x="475" y="642"/>
                    </a:cubicBezTo>
                    <a:cubicBezTo>
                      <a:pt x="545" y="697"/>
                      <a:pt x="587" y="739"/>
                      <a:pt x="587" y="739"/>
                    </a:cubicBezTo>
                    <a:cubicBezTo>
                      <a:pt x="587" y="739"/>
                      <a:pt x="573" y="684"/>
                      <a:pt x="517" y="614"/>
                    </a:cubicBezTo>
                    <a:cubicBezTo>
                      <a:pt x="475" y="530"/>
                      <a:pt x="405" y="432"/>
                      <a:pt x="322" y="349"/>
                    </a:cubicBezTo>
                    <a:cubicBezTo>
                      <a:pt x="252" y="251"/>
                      <a:pt x="182" y="181"/>
                      <a:pt x="112" y="98"/>
                    </a:cubicBezTo>
                    <a:cubicBezTo>
                      <a:pt x="43"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1259071" y="2869138"/>
                <a:ext cx="473788" cy="656239"/>
              </a:xfrm>
              <a:custGeom>
                <a:avLst/>
                <a:gdLst/>
                <a:ahLst/>
                <a:cxnLst/>
                <a:rect l="l" t="t" r="r" b="b"/>
                <a:pathLst>
                  <a:path w="2428" h="3363" extrusionOk="0">
                    <a:moveTo>
                      <a:pt x="0" y="1"/>
                    </a:moveTo>
                    <a:lnTo>
                      <a:pt x="98" y="154"/>
                    </a:lnTo>
                    <a:cubicBezTo>
                      <a:pt x="168" y="252"/>
                      <a:pt x="251" y="391"/>
                      <a:pt x="363" y="545"/>
                    </a:cubicBezTo>
                    <a:cubicBezTo>
                      <a:pt x="475" y="698"/>
                      <a:pt x="600" y="894"/>
                      <a:pt x="740" y="1089"/>
                    </a:cubicBezTo>
                    <a:lnTo>
                      <a:pt x="1186" y="1717"/>
                    </a:lnTo>
                    <a:lnTo>
                      <a:pt x="1632" y="2330"/>
                    </a:lnTo>
                    <a:cubicBezTo>
                      <a:pt x="1772" y="2512"/>
                      <a:pt x="1911" y="2693"/>
                      <a:pt x="2023" y="2846"/>
                    </a:cubicBezTo>
                    <a:cubicBezTo>
                      <a:pt x="2135" y="3000"/>
                      <a:pt x="2246" y="3125"/>
                      <a:pt x="2316" y="3223"/>
                    </a:cubicBezTo>
                    <a:lnTo>
                      <a:pt x="2427" y="3363"/>
                    </a:lnTo>
                    <a:lnTo>
                      <a:pt x="2330" y="3209"/>
                    </a:lnTo>
                    <a:cubicBezTo>
                      <a:pt x="2260" y="3111"/>
                      <a:pt x="2176" y="2986"/>
                      <a:pt x="2065" y="2819"/>
                    </a:cubicBezTo>
                    <a:cubicBezTo>
                      <a:pt x="1953" y="2665"/>
                      <a:pt x="1828" y="2470"/>
                      <a:pt x="1688" y="2275"/>
                    </a:cubicBezTo>
                    <a:lnTo>
                      <a:pt x="1242" y="1661"/>
                    </a:lnTo>
                    <a:lnTo>
                      <a:pt x="795" y="1047"/>
                    </a:lnTo>
                    <a:cubicBezTo>
                      <a:pt x="656" y="852"/>
                      <a:pt x="516" y="670"/>
                      <a:pt x="405" y="517"/>
                    </a:cubicBezTo>
                    <a:cubicBezTo>
                      <a:pt x="279" y="364"/>
                      <a:pt x="182" y="238"/>
                      <a:pt x="112" y="140"/>
                    </a:cubicBezTo>
                    <a:lnTo>
                      <a:pt x="0" y="1"/>
                    </a:lnTo>
                    <a:close/>
                    <a:moveTo>
                      <a:pt x="2427" y="3363"/>
                    </a:moveTo>
                    <a:lnTo>
                      <a:pt x="2427" y="3363"/>
                    </a:lnTo>
                    <a:lnTo>
                      <a:pt x="2427" y="3363"/>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913290" y="3125155"/>
                <a:ext cx="114544" cy="141668"/>
              </a:xfrm>
              <a:custGeom>
                <a:avLst/>
                <a:gdLst/>
                <a:ahLst/>
                <a:cxnLst/>
                <a:rect l="l" t="t" r="r" b="b"/>
                <a:pathLst>
                  <a:path w="587" h="726" extrusionOk="0">
                    <a:moveTo>
                      <a:pt x="1" y="0"/>
                    </a:moveTo>
                    <a:lnTo>
                      <a:pt x="1" y="0"/>
                    </a:lnTo>
                    <a:cubicBezTo>
                      <a:pt x="29" y="42"/>
                      <a:pt x="43" y="84"/>
                      <a:pt x="71" y="126"/>
                    </a:cubicBezTo>
                    <a:cubicBezTo>
                      <a:pt x="140" y="209"/>
                      <a:pt x="196" y="307"/>
                      <a:pt x="266" y="391"/>
                    </a:cubicBezTo>
                    <a:cubicBezTo>
                      <a:pt x="336" y="474"/>
                      <a:pt x="405" y="558"/>
                      <a:pt x="489" y="628"/>
                    </a:cubicBezTo>
                    <a:cubicBezTo>
                      <a:pt x="545" y="698"/>
                      <a:pt x="587" y="725"/>
                      <a:pt x="587" y="725"/>
                    </a:cubicBezTo>
                    <a:cubicBezTo>
                      <a:pt x="587" y="725"/>
                      <a:pt x="573" y="670"/>
                      <a:pt x="517" y="600"/>
                    </a:cubicBezTo>
                    <a:cubicBezTo>
                      <a:pt x="475" y="530"/>
                      <a:pt x="405" y="432"/>
                      <a:pt x="336" y="335"/>
                    </a:cubicBezTo>
                    <a:cubicBezTo>
                      <a:pt x="266" y="251"/>
                      <a:pt x="182" y="167"/>
                      <a:pt x="112" y="98"/>
                    </a:cubicBezTo>
                    <a:cubicBezTo>
                      <a:pt x="71" y="56"/>
                      <a:pt x="43" y="28"/>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8488" y="3100568"/>
                <a:ext cx="22050" cy="185378"/>
              </a:xfrm>
              <a:custGeom>
                <a:avLst/>
                <a:gdLst/>
                <a:ahLst/>
                <a:cxnLst/>
                <a:rect l="l" t="t" r="r" b="b"/>
                <a:pathLst>
                  <a:path w="113" h="950" extrusionOk="0">
                    <a:moveTo>
                      <a:pt x="112" y="1"/>
                    </a:moveTo>
                    <a:cubicBezTo>
                      <a:pt x="84" y="56"/>
                      <a:pt x="84" y="98"/>
                      <a:pt x="70" y="154"/>
                    </a:cubicBezTo>
                    <a:cubicBezTo>
                      <a:pt x="42" y="238"/>
                      <a:pt x="29" y="349"/>
                      <a:pt x="15" y="475"/>
                    </a:cubicBezTo>
                    <a:cubicBezTo>
                      <a:pt x="1" y="572"/>
                      <a:pt x="1" y="684"/>
                      <a:pt x="1" y="796"/>
                    </a:cubicBezTo>
                    <a:cubicBezTo>
                      <a:pt x="1" y="851"/>
                      <a:pt x="1" y="893"/>
                      <a:pt x="1" y="949"/>
                    </a:cubicBezTo>
                    <a:cubicBezTo>
                      <a:pt x="15" y="893"/>
                      <a:pt x="29" y="851"/>
                      <a:pt x="42" y="796"/>
                    </a:cubicBezTo>
                    <a:cubicBezTo>
                      <a:pt x="56" y="698"/>
                      <a:pt x="70" y="586"/>
                      <a:pt x="84" y="475"/>
                    </a:cubicBezTo>
                    <a:cubicBezTo>
                      <a:pt x="112" y="363"/>
                      <a:pt x="112" y="238"/>
                      <a:pt x="112" y="154"/>
                    </a:cubicBezTo>
                    <a:cubicBezTo>
                      <a:pt x="112" y="98"/>
                      <a:pt x="112" y="56"/>
                      <a:pt x="11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61551" y="2874601"/>
                <a:ext cx="177183" cy="223430"/>
              </a:xfrm>
              <a:custGeom>
                <a:avLst/>
                <a:gdLst/>
                <a:ahLst/>
                <a:cxnLst/>
                <a:rect l="l" t="t" r="r" b="b"/>
                <a:pathLst>
                  <a:path w="908" h="1145" extrusionOk="0">
                    <a:moveTo>
                      <a:pt x="0" y="1"/>
                    </a:moveTo>
                    <a:lnTo>
                      <a:pt x="28" y="57"/>
                    </a:lnTo>
                    <a:cubicBezTo>
                      <a:pt x="56" y="84"/>
                      <a:pt x="84" y="140"/>
                      <a:pt x="126" y="196"/>
                    </a:cubicBezTo>
                    <a:cubicBezTo>
                      <a:pt x="210" y="308"/>
                      <a:pt x="307" y="461"/>
                      <a:pt x="419" y="601"/>
                    </a:cubicBezTo>
                    <a:cubicBezTo>
                      <a:pt x="544" y="740"/>
                      <a:pt x="656" y="880"/>
                      <a:pt x="754" y="977"/>
                    </a:cubicBezTo>
                    <a:lnTo>
                      <a:pt x="865" y="1089"/>
                    </a:lnTo>
                    <a:lnTo>
                      <a:pt x="907" y="1145"/>
                    </a:lnTo>
                    <a:cubicBezTo>
                      <a:pt x="907" y="1117"/>
                      <a:pt x="893" y="1103"/>
                      <a:pt x="879" y="1089"/>
                    </a:cubicBezTo>
                    <a:cubicBezTo>
                      <a:pt x="851" y="1047"/>
                      <a:pt x="823" y="1005"/>
                      <a:pt x="782" y="949"/>
                    </a:cubicBezTo>
                    <a:cubicBezTo>
                      <a:pt x="712" y="838"/>
                      <a:pt x="600" y="684"/>
                      <a:pt x="489" y="545"/>
                    </a:cubicBezTo>
                    <a:cubicBezTo>
                      <a:pt x="377" y="405"/>
                      <a:pt x="251" y="266"/>
                      <a:pt x="168" y="168"/>
                    </a:cubicBezTo>
                    <a:cubicBezTo>
                      <a:pt x="112" y="112"/>
                      <a:pt x="70" y="71"/>
                      <a:pt x="42" y="43"/>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1683687" y="3486545"/>
                <a:ext cx="96982" cy="74737"/>
              </a:xfrm>
              <a:custGeom>
                <a:avLst/>
                <a:gdLst/>
                <a:ahLst/>
                <a:cxnLst/>
                <a:rect l="l" t="t" r="r" b="b"/>
                <a:pathLst>
                  <a:path w="497" h="383" extrusionOk="0">
                    <a:moveTo>
                      <a:pt x="250" y="0"/>
                    </a:moveTo>
                    <a:cubicBezTo>
                      <a:pt x="206" y="0"/>
                      <a:pt x="162" y="15"/>
                      <a:pt x="126" y="45"/>
                    </a:cubicBezTo>
                    <a:cubicBezTo>
                      <a:pt x="0" y="143"/>
                      <a:pt x="56" y="366"/>
                      <a:pt x="224" y="380"/>
                    </a:cubicBezTo>
                    <a:cubicBezTo>
                      <a:pt x="234" y="382"/>
                      <a:pt x="245" y="383"/>
                      <a:pt x="255" y="383"/>
                    </a:cubicBezTo>
                    <a:cubicBezTo>
                      <a:pt x="405" y="383"/>
                      <a:pt x="496" y="203"/>
                      <a:pt x="405" y="73"/>
                    </a:cubicBezTo>
                    <a:cubicBezTo>
                      <a:pt x="365" y="25"/>
                      <a:pt x="308" y="0"/>
                      <a:pt x="25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341738" y="2401594"/>
                <a:ext cx="97568" cy="76103"/>
              </a:xfrm>
              <a:custGeom>
                <a:avLst/>
                <a:gdLst/>
                <a:ahLst/>
                <a:cxnLst/>
                <a:rect l="l" t="t" r="r" b="b"/>
                <a:pathLst>
                  <a:path w="500" h="390" extrusionOk="0">
                    <a:moveTo>
                      <a:pt x="247" y="0"/>
                    </a:moveTo>
                    <a:cubicBezTo>
                      <a:pt x="210" y="0"/>
                      <a:pt x="173" y="12"/>
                      <a:pt x="140" y="40"/>
                    </a:cubicBezTo>
                    <a:cubicBezTo>
                      <a:pt x="1" y="137"/>
                      <a:pt x="56" y="360"/>
                      <a:pt x="224" y="388"/>
                    </a:cubicBezTo>
                    <a:cubicBezTo>
                      <a:pt x="230" y="389"/>
                      <a:pt x="235" y="389"/>
                      <a:pt x="241" y="389"/>
                    </a:cubicBezTo>
                    <a:cubicBezTo>
                      <a:pt x="399" y="389"/>
                      <a:pt x="500" y="203"/>
                      <a:pt x="405" y="81"/>
                    </a:cubicBezTo>
                    <a:cubicBezTo>
                      <a:pt x="363" y="30"/>
                      <a:pt x="304" y="0"/>
                      <a:pt x="24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60680" y="3250432"/>
                <a:ext cx="101665" cy="72980"/>
              </a:xfrm>
              <a:custGeom>
                <a:avLst/>
                <a:gdLst/>
                <a:ahLst/>
                <a:cxnLst/>
                <a:rect l="l" t="t" r="r" b="b"/>
                <a:pathLst>
                  <a:path w="521" h="374" extrusionOk="0">
                    <a:moveTo>
                      <a:pt x="258" y="0"/>
                    </a:moveTo>
                    <a:cubicBezTo>
                      <a:pt x="125" y="0"/>
                      <a:pt x="1" y="150"/>
                      <a:pt x="92" y="293"/>
                    </a:cubicBezTo>
                    <a:cubicBezTo>
                      <a:pt x="138" y="350"/>
                      <a:pt x="195" y="374"/>
                      <a:pt x="249" y="374"/>
                    </a:cubicBezTo>
                    <a:cubicBezTo>
                      <a:pt x="392" y="374"/>
                      <a:pt x="521" y="207"/>
                      <a:pt x="399" y="56"/>
                    </a:cubicBezTo>
                    <a:lnTo>
                      <a:pt x="399" y="56"/>
                    </a:lnTo>
                    <a:lnTo>
                      <a:pt x="399" y="69"/>
                    </a:lnTo>
                    <a:cubicBezTo>
                      <a:pt x="358" y="21"/>
                      <a:pt x="307" y="0"/>
                      <a:pt x="25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9"/>
            <p:cNvGrpSpPr/>
            <p:nvPr/>
          </p:nvGrpSpPr>
          <p:grpSpPr>
            <a:xfrm>
              <a:off x="8231364" y="1954574"/>
              <a:ext cx="2155860" cy="1697090"/>
              <a:chOff x="7123839" y="1954574"/>
              <a:chExt cx="2155860" cy="1697090"/>
            </a:xfrm>
          </p:grpSpPr>
          <p:sp>
            <p:nvSpPr>
              <p:cNvPr id="714" name="Google Shape;714;p9"/>
              <p:cNvSpPr/>
              <p:nvPr/>
            </p:nvSpPr>
            <p:spPr>
              <a:xfrm>
                <a:off x="7123839" y="1995357"/>
                <a:ext cx="520035" cy="329583"/>
              </a:xfrm>
              <a:custGeom>
                <a:avLst/>
                <a:gdLst/>
                <a:ahLst/>
                <a:cxnLst/>
                <a:rect l="l" t="t" r="r" b="b"/>
                <a:pathLst>
                  <a:path w="2665" h="1689" extrusionOk="0">
                    <a:moveTo>
                      <a:pt x="1" y="1"/>
                    </a:moveTo>
                    <a:lnTo>
                      <a:pt x="112" y="98"/>
                    </a:lnTo>
                    <a:cubicBezTo>
                      <a:pt x="182" y="140"/>
                      <a:pt x="280" y="224"/>
                      <a:pt x="391" y="308"/>
                    </a:cubicBezTo>
                    <a:cubicBezTo>
                      <a:pt x="628" y="489"/>
                      <a:pt x="963" y="712"/>
                      <a:pt x="1284" y="921"/>
                    </a:cubicBezTo>
                    <a:cubicBezTo>
                      <a:pt x="1619" y="1131"/>
                      <a:pt x="1954" y="1326"/>
                      <a:pt x="2219" y="1465"/>
                    </a:cubicBezTo>
                    <a:cubicBezTo>
                      <a:pt x="2344" y="1549"/>
                      <a:pt x="2456" y="1591"/>
                      <a:pt x="2539" y="1633"/>
                    </a:cubicBezTo>
                    <a:lnTo>
                      <a:pt x="2665" y="1689"/>
                    </a:lnTo>
                    <a:lnTo>
                      <a:pt x="2665" y="1689"/>
                    </a:lnTo>
                    <a:lnTo>
                      <a:pt x="2553" y="1605"/>
                    </a:lnTo>
                    <a:cubicBezTo>
                      <a:pt x="2484" y="1563"/>
                      <a:pt x="2400" y="1479"/>
                      <a:pt x="2274" y="1382"/>
                    </a:cubicBezTo>
                    <a:cubicBezTo>
                      <a:pt x="2037" y="1214"/>
                      <a:pt x="1716" y="991"/>
                      <a:pt x="1382" y="782"/>
                    </a:cubicBezTo>
                    <a:cubicBezTo>
                      <a:pt x="1047" y="559"/>
                      <a:pt x="712" y="364"/>
                      <a:pt x="447" y="224"/>
                    </a:cubicBezTo>
                    <a:cubicBezTo>
                      <a:pt x="322" y="154"/>
                      <a:pt x="210" y="98"/>
                      <a:pt x="126" y="57"/>
                    </a:cubicBezTo>
                    <a:cubicBezTo>
                      <a:pt x="57" y="29"/>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8710684" y="3024305"/>
                <a:ext cx="359439" cy="288605"/>
              </a:xfrm>
              <a:custGeom>
                <a:avLst/>
                <a:gdLst/>
                <a:ahLst/>
                <a:cxnLst/>
                <a:rect l="l" t="t" r="r" b="b"/>
                <a:pathLst>
                  <a:path w="1842" h="1479" extrusionOk="0">
                    <a:moveTo>
                      <a:pt x="1" y="0"/>
                    </a:moveTo>
                    <a:lnTo>
                      <a:pt x="1" y="0"/>
                    </a:lnTo>
                    <a:cubicBezTo>
                      <a:pt x="1" y="0"/>
                      <a:pt x="98" y="112"/>
                      <a:pt x="266" y="265"/>
                    </a:cubicBezTo>
                    <a:cubicBezTo>
                      <a:pt x="419" y="419"/>
                      <a:pt x="642" y="628"/>
                      <a:pt x="866" y="809"/>
                    </a:cubicBezTo>
                    <a:cubicBezTo>
                      <a:pt x="1103" y="991"/>
                      <a:pt x="1340" y="1172"/>
                      <a:pt x="1521" y="1284"/>
                    </a:cubicBezTo>
                    <a:cubicBezTo>
                      <a:pt x="1716" y="1409"/>
                      <a:pt x="1842" y="1479"/>
                      <a:pt x="1842" y="1479"/>
                    </a:cubicBezTo>
                    <a:cubicBezTo>
                      <a:pt x="1842" y="1479"/>
                      <a:pt x="1744" y="1367"/>
                      <a:pt x="1591" y="1214"/>
                    </a:cubicBezTo>
                    <a:cubicBezTo>
                      <a:pt x="1437" y="1061"/>
                      <a:pt x="1214" y="851"/>
                      <a:pt x="977" y="670"/>
                    </a:cubicBezTo>
                    <a:cubicBezTo>
                      <a:pt x="754" y="489"/>
                      <a:pt x="517" y="307"/>
                      <a:pt x="322" y="182"/>
                    </a:cubicBezTo>
                    <a:cubicBezTo>
                      <a:pt x="140" y="70"/>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8653509" y="3127726"/>
                <a:ext cx="359634" cy="288800"/>
              </a:xfrm>
              <a:custGeom>
                <a:avLst/>
                <a:gdLst/>
                <a:ahLst/>
                <a:cxnLst/>
                <a:rect l="l" t="t" r="r" b="b"/>
                <a:pathLst>
                  <a:path w="1843" h="1480" extrusionOk="0">
                    <a:moveTo>
                      <a:pt x="1" y="0"/>
                    </a:moveTo>
                    <a:cubicBezTo>
                      <a:pt x="1" y="1"/>
                      <a:pt x="98" y="112"/>
                      <a:pt x="266" y="265"/>
                    </a:cubicBezTo>
                    <a:cubicBezTo>
                      <a:pt x="419" y="419"/>
                      <a:pt x="642" y="628"/>
                      <a:pt x="866" y="809"/>
                    </a:cubicBezTo>
                    <a:cubicBezTo>
                      <a:pt x="1103" y="991"/>
                      <a:pt x="1340" y="1172"/>
                      <a:pt x="1521" y="1298"/>
                    </a:cubicBezTo>
                    <a:cubicBezTo>
                      <a:pt x="1633" y="1367"/>
                      <a:pt x="1730" y="1423"/>
                      <a:pt x="1842" y="1479"/>
                    </a:cubicBezTo>
                    <a:cubicBezTo>
                      <a:pt x="1842" y="1479"/>
                      <a:pt x="1744" y="1367"/>
                      <a:pt x="1591" y="1214"/>
                    </a:cubicBezTo>
                    <a:cubicBezTo>
                      <a:pt x="1424" y="1061"/>
                      <a:pt x="1200" y="865"/>
                      <a:pt x="977" y="670"/>
                    </a:cubicBezTo>
                    <a:cubicBezTo>
                      <a:pt x="754" y="489"/>
                      <a:pt x="503" y="307"/>
                      <a:pt x="322" y="196"/>
                    </a:cubicBezTo>
                    <a:cubicBezTo>
                      <a:pt x="140" y="70"/>
                      <a:pt x="1" y="1"/>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7385126" y="3086943"/>
                <a:ext cx="288800" cy="359439"/>
              </a:xfrm>
              <a:custGeom>
                <a:avLst/>
                <a:gdLst/>
                <a:ahLst/>
                <a:cxnLst/>
                <a:rect l="l" t="t" r="r" b="b"/>
                <a:pathLst>
                  <a:path w="1480" h="1842" extrusionOk="0">
                    <a:moveTo>
                      <a:pt x="1479" y="0"/>
                    </a:moveTo>
                    <a:cubicBezTo>
                      <a:pt x="1396" y="84"/>
                      <a:pt x="1298" y="168"/>
                      <a:pt x="1214" y="251"/>
                    </a:cubicBezTo>
                    <a:cubicBezTo>
                      <a:pt x="1061" y="419"/>
                      <a:pt x="866" y="642"/>
                      <a:pt x="670" y="865"/>
                    </a:cubicBezTo>
                    <a:cubicBezTo>
                      <a:pt x="489" y="1102"/>
                      <a:pt x="308" y="1339"/>
                      <a:pt x="196" y="1521"/>
                    </a:cubicBezTo>
                    <a:cubicBezTo>
                      <a:pt x="71" y="1702"/>
                      <a:pt x="1" y="1841"/>
                      <a:pt x="1" y="1841"/>
                    </a:cubicBezTo>
                    <a:cubicBezTo>
                      <a:pt x="84" y="1758"/>
                      <a:pt x="182" y="1674"/>
                      <a:pt x="266" y="1590"/>
                    </a:cubicBezTo>
                    <a:cubicBezTo>
                      <a:pt x="419" y="1423"/>
                      <a:pt x="615" y="1200"/>
                      <a:pt x="810" y="977"/>
                    </a:cubicBezTo>
                    <a:cubicBezTo>
                      <a:pt x="991" y="740"/>
                      <a:pt x="1172" y="502"/>
                      <a:pt x="1298" y="321"/>
                    </a:cubicBezTo>
                    <a:cubicBezTo>
                      <a:pt x="1410" y="140"/>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7281704" y="3029769"/>
                <a:ext cx="288800" cy="359439"/>
              </a:xfrm>
              <a:custGeom>
                <a:avLst/>
                <a:gdLst/>
                <a:ahLst/>
                <a:cxnLst/>
                <a:rect l="l" t="t" r="r" b="b"/>
                <a:pathLst>
                  <a:path w="1480" h="1842" extrusionOk="0">
                    <a:moveTo>
                      <a:pt x="1479" y="0"/>
                    </a:moveTo>
                    <a:cubicBezTo>
                      <a:pt x="1479" y="0"/>
                      <a:pt x="1368" y="98"/>
                      <a:pt x="1214" y="251"/>
                    </a:cubicBezTo>
                    <a:cubicBezTo>
                      <a:pt x="1061" y="419"/>
                      <a:pt x="852" y="628"/>
                      <a:pt x="670" y="865"/>
                    </a:cubicBezTo>
                    <a:cubicBezTo>
                      <a:pt x="489" y="1088"/>
                      <a:pt x="308" y="1339"/>
                      <a:pt x="182" y="1521"/>
                    </a:cubicBezTo>
                    <a:cubicBezTo>
                      <a:pt x="112" y="1618"/>
                      <a:pt x="57" y="1730"/>
                      <a:pt x="1" y="1842"/>
                    </a:cubicBezTo>
                    <a:cubicBezTo>
                      <a:pt x="1" y="1842"/>
                      <a:pt x="112" y="1744"/>
                      <a:pt x="266" y="1590"/>
                    </a:cubicBezTo>
                    <a:cubicBezTo>
                      <a:pt x="419" y="1423"/>
                      <a:pt x="628" y="1200"/>
                      <a:pt x="810" y="977"/>
                    </a:cubicBezTo>
                    <a:cubicBezTo>
                      <a:pt x="991" y="740"/>
                      <a:pt x="1158" y="502"/>
                      <a:pt x="1284" y="321"/>
                    </a:cubicBezTo>
                    <a:cubicBezTo>
                      <a:pt x="1409" y="126"/>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8182646" y="2996986"/>
                <a:ext cx="460323" cy="411345"/>
              </a:xfrm>
              <a:custGeom>
                <a:avLst/>
                <a:gdLst/>
                <a:ahLst/>
                <a:cxnLst/>
                <a:rect l="l" t="t" r="r" b="b"/>
                <a:pathLst>
                  <a:path w="2359" h="2108" extrusionOk="0">
                    <a:moveTo>
                      <a:pt x="2358" y="1"/>
                    </a:moveTo>
                    <a:lnTo>
                      <a:pt x="2246" y="85"/>
                    </a:lnTo>
                    <a:cubicBezTo>
                      <a:pt x="2177" y="126"/>
                      <a:pt x="2065" y="196"/>
                      <a:pt x="1954" y="294"/>
                    </a:cubicBezTo>
                    <a:cubicBezTo>
                      <a:pt x="1716" y="475"/>
                      <a:pt x="1410" y="726"/>
                      <a:pt x="1117" y="991"/>
                    </a:cubicBezTo>
                    <a:cubicBezTo>
                      <a:pt x="824" y="1256"/>
                      <a:pt x="545" y="1521"/>
                      <a:pt x="335" y="1731"/>
                    </a:cubicBezTo>
                    <a:cubicBezTo>
                      <a:pt x="238" y="1842"/>
                      <a:pt x="154" y="1940"/>
                      <a:pt x="98" y="1996"/>
                    </a:cubicBezTo>
                    <a:lnTo>
                      <a:pt x="1" y="2107"/>
                    </a:lnTo>
                    <a:lnTo>
                      <a:pt x="1" y="2107"/>
                    </a:lnTo>
                    <a:lnTo>
                      <a:pt x="126" y="2023"/>
                    </a:lnTo>
                    <a:cubicBezTo>
                      <a:pt x="182" y="1968"/>
                      <a:pt x="294" y="1898"/>
                      <a:pt x="405" y="1814"/>
                    </a:cubicBezTo>
                    <a:cubicBezTo>
                      <a:pt x="642" y="1633"/>
                      <a:pt x="949" y="1382"/>
                      <a:pt x="1242" y="1117"/>
                    </a:cubicBezTo>
                    <a:cubicBezTo>
                      <a:pt x="1535" y="852"/>
                      <a:pt x="1814" y="587"/>
                      <a:pt x="2023" y="364"/>
                    </a:cubicBezTo>
                    <a:cubicBezTo>
                      <a:pt x="2121" y="266"/>
                      <a:pt x="2205" y="168"/>
                      <a:pt x="2260" y="99"/>
                    </a:cubicBezTo>
                    <a:cubicBezTo>
                      <a:pt x="2330" y="43"/>
                      <a:pt x="2358" y="1"/>
                      <a:pt x="23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7725443" y="2996986"/>
                <a:ext cx="457396" cy="411345"/>
              </a:xfrm>
              <a:custGeom>
                <a:avLst/>
                <a:gdLst/>
                <a:ahLst/>
                <a:cxnLst/>
                <a:rect l="l" t="t" r="r" b="b"/>
                <a:pathLst>
                  <a:path w="2344" h="2108" extrusionOk="0">
                    <a:moveTo>
                      <a:pt x="0" y="1"/>
                    </a:moveTo>
                    <a:cubicBezTo>
                      <a:pt x="0" y="1"/>
                      <a:pt x="28" y="43"/>
                      <a:pt x="98" y="113"/>
                    </a:cubicBezTo>
                    <a:cubicBezTo>
                      <a:pt x="154" y="168"/>
                      <a:pt x="237" y="266"/>
                      <a:pt x="335" y="364"/>
                    </a:cubicBezTo>
                    <a:cubicBezTo>
                      <a:pt x="544" y="587"/>
                      <a:pt x="823" y="852"/>
                      <a:pt x="1116" y="1117"/>
                    </a:cubicBezTo>
                    <a:cubicBezTo>
                      <a:pt x="1409" y="1382"/>
                      <a:pt x="1716" y="1633"/>
                      <a:pt x="1953" y="1814"/>
                    </a:cubicBezTo>
                    <a:cubicBezTo>
                      <a:pt x="2065" y="1898"/>
                      <a:pt x="2162" y="1968"/>
                      <a:pt x="2232" y="2023"/>
                    </a:cubicBezTo>
                    <a:lnTo>
                      <a:pt x="2344" y="2107"/>
                    </a:lnTo>
                    <a:cubicBezTo>
                      <a:pt x="2344" y="2107"/>
                      <a:pt x="2316" y="2065"/>
                      <a:pt x="2260" y="1996"/>
                    </a:cubicBezTo>
                    <a:cubicBezTo>
                      <a:pt x="2204" y="1940"/>
                      <a:pt x="2121" y="1842"/>
                      <a:pt x="2023" y="1745"/>
                    </a:cubicBezTo>
                    <a:cubicBezTo>
                      <a:pt x="1814" y="1521"/>
                      <a:pt x="1521" y="1256"/>
                      <a:pt x="1228" y="991"/>
                    </a:cubicBezTo>
                    <a:cubicBezTo>
                      <a:pt x="935" y="726"/>
                      <a:pt x="642" y="461"/>
                      <a:pt x="405" y="294"/>
                    </a:cubicBezTo>
                    <a:cubicBezTo>
                      <a:pt x="293" y="196"/>
                      <a:pt x="182" y="126"/>
                      <a:pt x="112" y="85"/>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7690123" y="1954574"/>
                <a:ext cx="460128" cy="408418"/>
              </a:xfrm>
              <a:custGeom>
                <a:avLst/>
                <a:gdLst/>
                <a:ahLst/>
                <a:cxnLst/>
                <a:rect l="l" t="t" r="r" b="b"/>
                <a:pathLst>
                  <a:path w="2358" h="2093" extrusionOk="0">
                    <a:moveTo>
                      <a:pt x="2357" y="1"/>
                    </a:moveTo>
                    <a:lnTo>
                      <a:pt x="2246" y="70"/>
                    </a:lnTo>
                    <a:cubicBezTo>
                      <a:pt x="2176" y="126"/>
                      <a:pt x="2064" y="196"/>
                      <a:pt x="1953" y="294"/>
                    </a:cubicBezTo>
                    <a:cubicBezTo>
                      <a:pt x="1716" y="475"/>
                      <a:pt x="1409" y="726"/>
                      <a:pt x="1116" y="991"/>
                    </a:cubicBezTo>
                    <a:cubicBezTo>
                      <a:pt x="823" y="1242"/>
                      <a:pt x="544" y="1521"/>
                      <a:pt x="335" y="1730"/>
                    </a:cubicBezTo>
                    <a:cubicBezTo>
                      <a:pt x="237" y="1842"/>
                      <a:pt x="153" y="1926"/>
                      <a:pt x="98" y="1995"/>
                    </a:cubicBezTo>
                    <a:cubicBezTo>
                      <a:pt x="42" y="2065"/>
                      <a:pt x="0" y="2093"/>
                      <a:pt x="0" y="2093"/>
                    </a:cubicBezTo>
                    <a:lnTo>
                      <a:pt x="112" y="2023"/>
                    </a:lnTo>
                    <a:cubicBezTo>
                      <a:pt x="181" y="1967"/>
                      <a:pt x="293" y="1898"/>
                      <a:pt x="405" y="1814"/>
                    </a:cubicBezTo>
                    <a:cubicBezTo>
                      <a:pt x="642" y="1619"/>
                      <a:pt x="949" y="1368"/>
                      <a:pt x="1241" y="1117"/>
                    </a:cubicBezTo>
                    <a:cubicBezTo>
                      <a:pt x="1534" y="851"/>
                      <a:pt x="1813" y="573"/>
                      <a:pt x="2023" y="363"/>
                    </a:cubicBezTo>
                    <a:cubicBezTo>
                      <a:pt x="2120" y="252"/>
                      <a:pt x="2204" y="168"/>
                      <a:pt x="2260" y="98"/>
                    </a:cubicBezTo>
                    <a:cubicBezTo>
                      <a:pt x="2315" y="42"/>
                      <a:pt x="2357" y="1"/>
                      <a:pt x="235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8171719" y="1954574"/>
                <a:ext cx="457592" cy="408418"/>
              </a:xfrm>
              <a:custGeom>
                <a:avLst/>
                <a:gdLst/>
                <a:ahLst/>
                <a:cxnLst/>
                <a:rect l="l" t="t" r="r" b="b"/>
                <a:pathLst>
                  <a:path w="2345" h="2093" extrusionOk="0">
                    <a:moveTo>
                      <a:pt x="1" y="1"/>
                    </a:moveTo>
                    <a:cubicBezTo>
                      <a:pt x="1" y="1"/>
                      <a:pt x="29" y="42"/>
                      <a:pt x="85" y="98"/>
                    </a:cubicBezTo>
                    <a:cubicBezTo>
                      <a:pt x="154" y="168"/>
                      <a:pt x="224" y="252"/>
                      <a:pt x="336" y="363"/>
                    </a:cubicBezTo>
                    <a:cubicBezTo>
                      <a:pt x="545" y="573"/>
                      <a:pt x="824" y="838"/>
                      <a:pt x="1117" y="1117"/>
                    </a:cubicBezTo>
                    <a:cubicBezTo>
                      <a:pt x="1410" y="1382"/>
                      <a:pt x="1717" y="1633"/>
                      <a:pt x="1954" y="1814"/>
                    </a:cubicBezTo>
                    <a:cubicBezTo>
                      <a:pt x="2065" y="1898"/>
                      <a:pt x="2163" y="1967"/>
                      <a:pt x="2233" y="2023"/>
                    </a:cubicBezTo>
                    <a:lnTo>
                      <a:pt x="2344" y="2093"/>
                    </a:lnTo>
                    <a:cubicBezTo>
                      <a:pt x="2344" y="2093"/>
                      <a:pt x="2316" y="2065"/>
                      <a:pt x="2261" y="1995"/>
                    </a:cubicBezTo>
                    <a:cubicBezTo>
                      <a:pt x="2191" y="1939"/>
                      <a:pt x="2121" y="1842"/>
                      <a:pt x="2010" y="1730"/>
                    </a:cubicBezTo>
                    <a:cubicBezTo>
                      <a:pt x="1800" y="1521"/>
                      <a:pt x="1521" y="1256"/>
                      <a:pt x="1228" y="991"/>
                    </a:cubicBezTo>
                    <a:cubicBezTo>
                      <a:pt x="935" y="726"/>
                      <a:pt x="629" y="461"/>
                      <a:pt x="405" y="294"/>
                    </a:cubicBezTo>
                    <a:cubicBezTo>
                      <a:pt x="280" y="196"/>
                      <a:pt x="182" y="126"/>
                      <a:pt x="112" y="70"/>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8615458" y="2384652"/>
                <a:ext cx="38246" cy="612529"/>
              </a:xfrm>
              <a:custGeom>
                <a:avLst/>
                <a:gdLst/>
                <a:ahLst/>
                <a:cxnLst/>
                <a:rect l="l" t="t" r="r" b="b"/>
                <a:pathLst>
                  <a:path w="196" h="3139" extrusionOk="0">
                    <a:moveTo>
                      <a:pt x="70" y="0"/>
                    </a:moveTo>
                    <a:cubicBezTo>
                      <a:pt x="70" y="0"/>
                      <a:pt x="56" y="56"/>
                      <a:pt x="56" y="140"/>
                    </a:cubicBezTo>
                    <a:cubicBezTo>
                      <a:pt x="56" y="224"/>
                      <a:pt x="28" y="335"/>
                      <a:pt x="28" y="489"/>
                    </a:cubicBezTo>
                    <a:cubicBezTo>
                      <a:pt x="14" y="782"/>
                      <a:pt x="1" y="1186"/>
                      <a:pt x="14" y="1577"/>
                    </a:cubicBezTo>
                    <a:cubicBezTo>
                      <a:pt x="28" y="1967"/>
                      <a:pt x="42" y="2358"/>
                      <a:pt x="70" y="2651"/>
                    </a:cubicBezTo>
                    <a:cubicBezTo>
                      <a:pt x="84" y="2790"/>
                      <a:pt x="98" y="2916"/>
                      <a:pt x="112" y="2999"/>
                    </a:cubicBezTo>
                    <a:cubicBezTo>
                      <a:pt x="140" y="3083"/>
                      <a:pt x="140" y="3139"/>
                      <a:pt x="140" y="3139"/>
                    </a:cubicBezTo>
                    <a:cubicBezTo>
                      <a:pt x="140" y="3139"/>
                      <a:pt x="140" y="3083"/>
                      <a:pt x="154" y="2999"/>
                    </a:cubicBezTo>
                    <a:cubicBezTo>
                      <a:pt x="154" y="2916"/>
                      <a:pt x="182" y="2790"/>
                      <a:pt x="182" y="2637"/>
                    </a:cubicBezTo>
                    <a:cubicBezTo>
                      <a:pt x="196" y="2344"/>
                      <a:pt x="196" y="1953"/>
                      <a:pt x="196" y="1563"/>
                    </a:cubicBezTo>
                    <a:cubicBezTo>
                      <a:pt x="182" y="1172"/>
                      <a:pt x="154" y="782"/>
                      <a:pt x="126" y="475"/>
                    </a:cubicBezTo>
                    <a:cubicBezTo>
                      <a:pt x="112" y="335"/>
                      <a:pt x="112" y="224"/>
                      <a:pt x="98" y="126"/>
                    </a:cubicBezTo>
                    <a:cubicBezTo>
                      <a:pt x="70" y="42"/>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7671000" y="2352064"/>
                <a:ext cx="38246" cy="612529"/>
              </a:xfrm>
              <a:custGeom>
                <a:avLst/>
                <a:gdLst/>
                <a:ahLst/>
                <a:cxnLst/>
                <a:rect l="l" t="t" r="r" b="b"/>
                <a:pathLst>
                  <a:path w="196" h="3139" extrusionOk="0">
                    <a:moveTo>
                      <a:pt x="70" y="0"/>
                    </a:moveTo>
                    <a:cubicBezTo>
                      <a:pt x="70" y="0"/>
                      <a:pt x="70" y="56"/>
                      <a:pt x="56" y="140"/>
                    </a:cubicBezTo>
                    <a:cubicBezTo>
                      <a:pt x="56" y="223"/>
                      <a:pt x="28" y="335"/>
                      <a:pt x="28" y="488"/>
                    </a:cubicBezTo>
                    <a:cubicBezTo>
                      <a:pt x="14" y="781"/>
                      <a:pt x="0" y="1172"/>
                      <a:pt x="14" y="1576"/>
                    </a:cubicBezTo>
                    <a:cubicBezTo>
                      <a:pt x="28" y="1967"/>
                      <a:pt x="42" y="2357"/>
                      <a:pt x="70" y="2650"/>
                    </a:cubicBezTo>
                    <a:cubicBezTo>
                      <a:pt x="84" y="2790"/>
                      <a:pt x="98" y="2915"/>
                      <a:pt x="112" y="2999"/>
                    </a:cubicBezTo>
                    <a:cubicBezTo>
                      <a:pt x="126" y="3083"/>
                      <a:pt x="140" y="3139"/>
                      <a:pt x="140" y="3139"/>
                    </a:cubicBezTo>
                    <a:lnTo>
                      <a:pt x="154" y="2999"/>
                    </a:lnTo>
                    <a:cubicBezTo>
                      <a:pt x="154" y="2915"/>
                      <a:pt x="182" y="2804"/>
                      <a:pt x="182" y="2650"/>
                    </a:cubicBezTo>
                    <a:cubicBezTo>
                      <a:pt x="196" y="2357"/>
                      <a:pt x="196" y="1967"/>
                      <a:pt x="196" y="1562"/>
                    </a:cubicBezTo>
                    <a:cubicBezTo>
                      <a:pt x="182" y="1172"/>
                      <a:pt x="154" y="781"/>
                      <a:pt x="126" y="488"/>
                    </a:cubicBezTo>
                    <a:cubicBezTo>
                      <a:pt x="112" y="349"/>
                      <a:pt x="112" y="223"/>
                      <a:pt x="98" y="140"/>
                    </a:cubicBezTo>
                    <a:cubicBezTo>
                      <a:pt x="70" y="56"/>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7820669" y="2330209"/>
                <a:ext cx="705218" cy="686095"/>
              </a:xfrm>
              <a:custGeom>
                <a:avLst/>
                <a:gdLst/>
                <a:ahLst/>
                <a:cxnLst/>
                <a:rect l="l" t="t" r="r" b="b"/>
                <a:pathLst>
                  <a:path w="3614" h="3516" extrusionOk="0">
                    <a:moveTo>
                      <a:pt x="1298" y="3460"/>
                    </a:moveTo>
                    <a:cubicBezTo>
                      <a:pt x="1354" y="3474"/>
                      <a:pt x="1423" y="3488"/>
                      <a:pt x="1493" y="3502"/>
                    </a:cubicBezTo>
                    <a:cubicBezTo>
                      <a:pt x="1423" y="3488"/>
                      <a:pt x="1368" y="3474"/>
                      <a:pt x="1298" y="3460"/>
                    </a:cubicBezTo>
                    <a:close/>
                    <a:moveTo>
                      <a:pt x="1493" y="3502"/>
                    </a:moveTo>
                    <a:lnTo>
                      <a:pt x="1493" y="3502"/>
                    </a:lnTo>
                    <a:cubicBezTo>
                      <a:pt x="1535" y="3502"/>
                      <a:pt x="1577" y="3516"/>
                      <a:pt x="1633" y="3516"/>
                    </a:cubicBezTo>
                    <a:cubicBezTo>
                      <a:pt x="1591" y="3516"/>
                      <a:pt x="1535" y="3502"/>
                      <a:pt x="1493" y="3502"/>
                    </a:cubicBezTo>
                    <a:close/>
                    <a:moveTo>
                      <a:pt x="1758" y="1"/>
                    </a:moveTo>
                    <a:cubicBezTo>
                      <a:pt x="1577" y="1"/>
                      <a:pt x="1409" y="28"/>
                      <a:pt x="1228" y="84"/>
                    </a:cubicBezTo>
                    <a:cubicBezTo>
                      <a:pt x="1075" y="140"/>
                      <a:pt x="907" y="210"/>
                      <a:pt x="768" y="307"/>
                    </a:cubicBezTo>
                    <a:cubicBezTo>
                      <a:pt x="628" y="405"/>
                      <a:pt x="503" y="531"/>
                      <a:pt x="391" y="656"/>
                    </a:cubicBezTo>
                    <a:cubicBezTo>
                      <a:pt x="280" y="782"/>
                      <a:pt x="196" y="935"/>
                      <a:pt x="140" y="1089"/>
                    </a:cubicBezTo>
                    <a:cubicBezTo>
                      <a:pt x="70" y="1228"/>
                      <a:pt x="28" y="1395"/>
                      <a:pt x="14" y="1549"/>
                    </a:cubicBezTo>
                    <a:cubicBezTo>
                      <a:pt x="1" y="1619"/>
                      <a:pt x="1" y="1702"/>
                      <a:pt x="1" y="1772"/>
                    </a:cubicBezTo>
                    <a:cubicBezTo>
                      <a:pt x="1" y="1856"/>
                      <a:pt x="1" y="1925"/>
                      <a:pt x="14" y="2009"/>
                    </a:cubicBezTo>
                    <a:cubicBezTo>
                      <a:pt x="56" y="2274"/>
                      <a:pt x="154" y="2539"/>
                      <a:pt x="321" y="2762"/>
                    </a:cubicBezTo>
                    <a:cubicBezTo>
                      <a:pt x="447" y="2958"/>
                      <a:pt x="614" y="3125"/>
                      <a:pt x="810" y="3251"/>
                    </a:cubicBezTo>
                    <a:cubicBezTo>
                      <a:pt x="963" y="3334"/>
                      <a:pt x="1130" y="3418"/>
                      <a:pt x="1298" y="3460"/>
                    </a:cubicBezTo>
                    <a:cubicBezTo>
                      <a:pt x="1130" y="3404"/>
                      <a:pt x="963" y="3334"/>
                      <a:pt x="824" y="3237"/>
                    </a:cubicBezTo>
                    <a:cubicBezTo>
                      <a:pt x="628" y="3111"/>
                      <a:pt x="461" y="2944"/>
                      <a:pt x="349" y="2748"/>
                    </a:cubicBezTo>
                    <a:cubicBezTo>
                      <a:pt x="196" y="2525"/>
                      <a:pt x="112" y="2260"/>
                      <a:pt x="84" y="1995"/>
                    </a:cubicBezTo>
                    <a:lnTo>
                      <a:pt x="84" y="1786"/>
                    </a:lnTo>
                    <a:cubicBezTo>
                      <a:pt x="98" y="1716"/>
                      <a:pt x="98" y="1633"/>
                      <a:pt x="112" y="1563"/>
                    </a:cubicBezTo>
                    <a:cubicBezTo>
                      <a:pt x="140" y="1409"/>
                      <a:pt x="182" y="1270"/>
                      <a:pt x="252" y="1144"/>
                    </a:cubicBezTo>
                    <a:cubicBezTo>
                      <a:pt x="377" y="851"/>
                      <a:pt x="586" y="614"/>
                      <a:pt x="851" y="447"/>
                    </a:cubicBezTo>
                    <a:cubicBezTo>
                      <a:pt x="1100" y="277"/>
                      <a:pt x="1397" y="181"/>
                      <a:pt x="1697" y="181"/>
                    </a:cubicBezTo>
                    <a:cubicBezTo>
                      <a:pt x="1718" y="181"/>
                      <a:pt x="1738" y="181"/>
                      <a:pt x="1758" y="182"/>
                    </a:cubicBezTo>
                    <a:cubicBezTo>
                      <a:pt x="1911" y="182"/>
                      <a:pt x="2079" y="196"/>
                      <a:pt x="2232" y="238"/>
                    </a:cubicBezTo>
                    <a:cubicBezTo>
                      <a:pt x="2386" y="293"/>
                      <a:pt x="2525" y="349"/>
                      <a:pt x="2665" y="447"/>
                    </a:cubicBezTo>
                    <a:cubicBezTo>
                      <a:pt x="2916" y="614"/>
                      <a:pt x="3139" y="851"/>
                      <a:pt x="3265" y="1144"/>
                    </a:cubicBezTo>
                    <a:cubicBezTo>
                      <a:pt x="3390" y="1409"/>
                      <a:pt x="3446" y="1702"/>
                      <a:pt x="3418" y="1995"/>
                    </a:cubicBezTo>
                    <a:cubicBezTo>
                      <a:pt x="3390" y="2260"/>
                      <a:pt x="3306" y="2525"/>
                      <a:pt x="3167" y="2748"/>
                    </a:cubicBezTo>
                    <a:cubicBezTo>
                      <a:pt x="3041" y="2944"/>
                      <a:pt x="2888" y="3111"/>
                      <a:pt x="2693" y="3237"/>
                    </a:cubicBezTo>
                    <a:cubicBezTo>
                      <a:pt x="2553" y="3334"/>
                      <a:pt x="2386" y="3404"/>
                      <a:pt x="2218" y="3460"/>
                    </a:cubicBezTo>
                    <a:cubicBezTo>
                      <a:pt x="2149" y="3474"/>
                      <a:pt x="2093" y="3488"/>
                      <a:pt x="2023" y="3502"/>
                    </a:cubicBezTo>
                    <a:cubicBezTo>
                      <a:pt x="1967" y="3502"/>
                      <a:pt x="1925" y="3516"/>
                      <a:pt x="1884" y="3516"/>
                    </a:cubicBezTo>
                    <a:cubicBezTo>
                      <a:pt x="1939" y="3516"/>
                      <a:pt x="1981" y="3502"/>
                      <a:pt x="2037" y="3502"/>
                    </a:cubicBezTo>
                    <a:cubicBezTo>
                      <a:pt x="2093" y="3488"/>
                      <a:pt x="2163" y="3474"/>
                      <a:pt x="2232" y="3460"/>
                    </a:cubicBezTo>
                    <a:cubicBezTo>
                      <a:pt x="2400" y="3404"/>
                      <a:pt x="2567" y="3334"/>
                      <a:pt x="2707" y="3237"/>
                    </a:cubicBezTo>
                    <a:cubicBezTo>
                      <a:pt x="2902" y="3111"/>
                      <a:pt x="3069" y="2958"/>
                      <a:pt x="3209" y="2762"/>
                    </a:cubicBezTo>
                    <a:cubicBezTo>
                      <a:pt x="3543" y="2274"/>
                      <a:pt x="3613" y="1633"/>
                      <a:pt x="3376" y="1089"/>
                    </a:cubicBezTo>
                    <a:cubicBezTo>
                      <a:pt x="3251" y="768"/>
                      <a:pt x="3027" y="503"/>
                      <a:pt x="2748" y="307"/>
                    </a:cubicBezTo>
                    <a:cubicBezTo>
                      <a:pt x="2609" y="210"/>
                      <a:pt x="2442" y="140"/>
                      <a:pt x="2274" y="84"/>
                    </a:cubicBezTo>
                    <a:cubicBezTo>
                      <a:pt x="2107" y="28"/>
                      <a:pt x="1939" y="1"/>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9034609" y="3331838"/>
                <a:ext cx="245090" cy="240797"/>
              </a:xfrm>
              <a:custGeom>
                <a:avLst/>
                <a:gdLst/>
                <a:ahLst/>
                <a:cxnLst/>
                <a:rect l="l" t="t" r="r" b="b"/>
                <a:pathLst>
                  <a:path w="1256" h="1234" extrusionOk="0">
                    <a:moveTo>
                      <a:pt x="949" y="84"/>
                    </a:moveTo>
                    <a:lnTo>
                      <a:pt x="949" y="84"/>
                    </a:lnTo>
                    <a:cubicBezTo>
                      <a:pt x="977" y="98"/>
                      <a:pt x="1005" y="126"/>
                      <a:pt x="1033" y="154"/>
                    </a:cubicBezTo>
                    <a:lnTo>
                      <a:pt x="1075" y="182"/>
                    </a:lnTo>
                    <a:lnTo>
                      <a:pt x="1047" y="154"/>
                    </a:lnTo>
                    <a:cubicBezTo>
                      <a:pt x="1019" y="126"/>
                      <a:pt x="977" y="98"/>
                      <a:pt x="949" y="84"/>
                    </a:cubicBezTo>
                    <a:close/>
                    <a:moveTo>
                      <a:pt x="1075" y="182"/>
                    </a:moveTo>
                    <a:lnTo>
                      <a:pt x="1103" y="210"/>
                    </a:lnTo>
                    <a:lnTo>
                      <a:pt x="1103" y="210"/>
                    </a:lnTo>
                    <a:lnTo>
                      <a:pt x="1075" y="182"/>
                    </a:lnTo>
                    <a:close/>
                    <a:moveTo>
                      <a:pt x="1103" y="210"/>
                    </a:moveTo>
                    <a:lnTo>
                      <a:pt x="1103" y="210"/>
                    </a:lnTo>
                    <a:cubicBezTo>
                      <a:pt x="1108" y="216"/>
                      <a:pt x="1114" y="221"/>
                      <a:pt x="1118" y="227"/>
                    </a:cubicBezTo>
                    <a:lnTo>
                      <a:pt x="1118" y="227"/>
                    </a:lnTo>
                    <a:cubicBezTo>
                      <a:pt x="1118" y="226"/>
                      <a:pt x="1117" y="225"/>
                      <a:pt x="1117" y="224"/>
                    </a:cubicBezTo>
                    <a:lnTo>
                      <a:pt x="1103" y="210"/>
                    </a:lnTo>
                    <a:close/>
                    <a:moveTo>
                      <a:pt x="1118" y="227"/>
                    </a:moveTo>
                    <a:lnTo>
                      <a:pt x="1118" y="227"/>
                    </a:lnTo>
                    <a:cubicBezTo>
                      <a:pt x="1133" y="254"/>
                      <a:pt x="1159" y="281"/>
                      <a:pt x="1172" y="321"/>
                    </a:cubicBezTo>
                    <a:cubicBezTo>
                      <a:pt x="1180" y="329"/>
                      <a:pt x="1187" y="340"/>
                      <a:pt x="1195" y="354"/>
                    </a:cubicBezTo>
                    <a:lnTo>
                      <a:pt x="1195" y="354"/>
                    </a:lnTo>
                    <a:cubicBezTo>
                      <a:pt x="1186" y="334"/>
                      <a:pt x="1172" y="317"/>
                      <a:pt x="1172" y="307"/>
                    </a:cubicBezTo>
                    <a:cubicBezTo>
                      <a:pt x="1150" y="274"/>
                      <a:pt x="1137" y="250"/>
                      <a:pt x="1118" y="227"/>
                    </a:cubicBezTo>
                    <a:close/>
                    <a:moveTo>
                      <a:pt x="1195" y="354"/>
                    </a:moveTo>
                    <a:cubicBezTo>
                      <a:pt x="1198" y="361"/>
                      <a:pt x="1200" y="369"/>
                      <a:pt x="1200" y="377"/>
                    </a:cubicBezTo>
                    <a:cubicBezTo>
                      <a:pt x="1207" y="391"/>
                      <a:pt x="1214" y="405"/>
                      <a:pt x="1221" y="420"/>
                    </a:cubicBezTo>
                    <a:lnTo>
                      <a:pt x="1221" y="420"/>
                    </a:lnTo>
                    <a:cubicBezTo>
                      <a:pt x="1217" y="410"/>
                      <a:pt x="1214" y="400"/>
                      <a:pt x="1214" y="391"/>
                    </a:cubicBezTo>
                    <a:cubicBezTo>
                      <a:pt x="1208" y="378"/>
                      <a:pt x="1201" y="365"/>
                      <a:pt x="1195" y="354"/>
                    </a:cubicBezTo>
                    <a:close/>
                    <a:moveTo>
                      <a:pt x="545" y="1"/>
                    </a:moveTo>
                    <a:cubicBezTo>
                      <a:pt x="447" y="15"/>
                      <a:pt x="363" y="56"/>
                      <a:pt x="280" y="98"/>
                    </a:cubicBezTo>
                    <a:cubicBezTo>
                      <a:pt x="182" y="168"/>
                      <a:pt x="112" y="252"/>
                      <a:pt x="70" y="363"/>
                    </a:cubicBezTo>
                    <a:cubicBezTo>
                      <a:pt x="15" y="475"/>
                      <a:pt x="1" y="600"/>
                      <a:pt x="15" y="712"/>
                    </a:cubicBezTo>
                    <a:cubicBezTo>
                      <a:pt x="29" y="782"/>
                      <a:pt x="42" y="838"/>
                      <a:pt x="84" y="893"/>
                    </a:cubicBezTo>
                    <a:cubicBezTo>
                      <a:pt x="112" y="963"/>
                      <a:pt x="154" y="1005"/>
                      <a:pt x="196" y="1061"/>
                    </a:cubicBezTo>
                    <a:cubicBezTo>
                      <a:pt x="294" y="1144"/>
                      <a:pt x="405" y="1200"/>
                      <a:pt x="545" y="1228"/>
                    </a:cubicBezTo>
                    <a:cubicBezTo>
                      <a:pt x="571" y="1231"/>
                      <a:pt x="598" y="1233"/>
                      <a:pt x="626" y="1233"/>
                    </a:cubicBezTo>
                    <a:cubicBezTo>
                      <a:pt x="715" y="1233"/>
                      <a:pt x="808" y="1215"/>
                      <a:pt x="893" y="1172"/>
                    </a:cubicBezTo>
                    <a:cubicBezTo>
                      <a:pt x="949" y="1158"/>
                      <a:pt x="1005" y="1117"/>
                      <a:pt x="1047" y="1089"/>
                    </a:cubicBezTo>
                    <a:lnTo>
                      <a:pt x="1103" y="1033"/>
                    </a:lnTo>
                    <a:cubicBezTo>
                      <a:pt x="1117" y="1019"/>
                      <a:pt x="1130" y="991"/>
                      <a:pt x="1144" y="963"/>
                    </a:cubicBezTo>
                    <a:cubicBezTo>
                      <a:pt x="1200" y="893"/>
                      <a:pt x="1242" y="796"/>
                      <a:pt x="1256" y="698"/>
                    </a:cubicBezTo>
                    <a:cubicBezTo>
                      <a:pt x="1256" y="656"/>
                      <a:pt x="1256" y="614"/>
                      <a:pt x="1256" y="573"/>
                    </a:cubicBezTo>
                    <a:cubicBezTo>
                      <a:pt x="1242" y="531"/>
                      <a:pt x="1242" y="503"/>
                      <a:pt x="1242" y="461"/>
                    </a:cubicBezTo>
                    <a:cubicBezTo>
                      <a:pt x="1235" y="447"/>
                      <a:pt x="1228" y="433"/>
                      <a:pt x="1221" y="420"/>
                    </a:cubicBezTo>
                    <a:lnTo>
                      <a:pt x="1221" y="420"/>
                    </a:lnTo>
                    <a:cubicBezTo>
                      <a:pt x="1230" y="439"/>
                      <a:pt x="1242" y="461"/>
                      <a:pt x="1242" y="489"/>
                    </a:cubicBezTo>
                    <a:cubicBezTo>
                      <a:pt x="1242" y="517"/>
                      <a:pt x="1242" y="559"/>
                      <a:pt x="1242" y="586"/>
                    </a:cubicBezTo>
                    <a:cubicBezTo>
                      <a:pt x="1228" y="628"/>
                      <a:pt x="1228" y="670"/>
                      <a:pt x="1214" y="712"/>
                    </a:cubicBezTo>
                    <a:cubicBezTo>
                      <a:pt x="1200" y="796"/>
                      <a:pt x="1144" y="865"/>
                      <a:pt x="1089" y="935"/>
                    </a:cubicBezTo>
                    <a:cubicBezTo>
                      <a:pt x="1075" y="949"/>
                      <a:pt x="1061" y="963"/>
                      <a:pt x="1047" y="977"/>
                    </a:cubicBezTo>
                    <a:lnTo>
                      <a:pt x="977" y="1019"/>
                    </a:lnTo>
                    <a:cubicBezTo>
                      <a:pt x="949" y="1047"/>
                      <a:pt x="907" y="1061"/>
                      <a:pt x="851" y="1075"/>
                    </a:cubicBezTo>
                    <a:cubicBezTo>
                      <a:pt x="810" y="1089"/>
                      <a:pt x="764" y="1096"/>
                      <a:pt x="717" y="1096"/>
                    </a:cubicBezTo>
                    <a:cubicBezTo>
                      <a:pt x="670" y="1096"/>
                      <a:pt x="621" y="1089"/>
                      <a:pt x="573" y="1075"/>
                    </a:cubicBezTo>
                    <a:cubicBezTo>
                      <a:pt x="475" y="1047"/>
                      <a:pt x="391" y="1005"/>
                      <a:pt x="321" y="935"/>
                    </a:cubicBezTo>
                    <a:cubicBezTo>
                      <a:pt x="294" y="907"/>
                      <a:pt x="266" y="865"/>
                      <a:pt x="238" y="824"/>
                    </a:cubicBezTo>
                    <a:cubicBezTo>
                      <a:pt x="210" y="782"/>
                      <a:pt x="196" y="740"/>
                      <a:pt x="182" y="698"/>
                    </a:cubicBezTo>
                    <a:cubicBezTo>
                      <a:pt x="168" y="600"/>
                      <a:pt x="168" y="503"/>
                      <a:pt x="182" y="405"/>
                    </a:cubicBezTo>
                    <a:cubicBezTo>
                      <a:pt x="210" y="321"/>
                      <a:pt x="266" y="238"/>
                      <a:pt x="335" y="168"/>
                    </a:cubicBezTo>
                    <a:cubicBezTo>
                      <a:pt x="391" y="112"/>
                      <a:pt x="475" y="70"/>
                      <a:pt x="559" y="42"/>
                    </a:cubicBezTo>
                    <a:cubicBezTo>
                      <a:pt x="600" y="42"/>
                      <a:pt x="628" y="29"/>
                      <a:pt x="670" y="29"/>
                    </a:cubicBezTo>
                    <a:lnTo>
                      <a:pt x="782" y="29"/>
                    </a:lnTo>
                    <a:lnTo>
                      <a:pt x="879" y="56"/>
                    </a:lnTo>
                    <a:cubicBezTo>
                      <a:pt x="893" y="56"/>
                      <a:pt x="921" y="70"/>
                      <a:pt x="949" y="84"/>
                    </a:cubicBezTo>
                    <a:lnTo>
                      <a:pt x="949" y="84"/>
                    </a:lnTo>
                    <a:cubicBezTo>
                      <a:pt x="921" y="70"/>
                      <a:pt x="893" y="56"/>
                      <a:pt x="865" y="42"/>
                    </a:cubicBezTo>
                    <a:lnTo>
                      <a:pt x="782" y="15"/>
                    </a:lnTo>
                    <a:cubicBezTo>
                      <a:pt x="740" y="15"/>
                      <a:pt x="712"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7132035" y="3410868"/>
                <a:ext cx="242358" cy="240797"/>
              </a:xfrm>
              <a:custGeom>
                <a:avLst/>
                <a:gdLst/>
                <a:ahLst/>
                <a:cxnLst/>
                <a:rect l="l" t="t" r="r" b="b"/>
                <a:pathLst>
                  <a:path w="1242" h="1234" extrusionOk="0">
                    <a:moveTo>
                      <a:pt x="42" y="391"/>
                    </a:moveTo>
                    <a:lnTo>
                      <a:pt x="42" y="391"/>
                    </a:lnTo>
                    <a:cubicBezTo>
                      <a:pt x="28" y="419"/>
                      <a:pt x="14" y="446"/>
                      <a:pt x="14" y="460"/>
                    </a:cubicBezTo>
                    <a:cubicBezTo>
                      <a:pt x="14" y="482"/>
                      <a:pt x="11" y="504"/>
                      <a:pt x="7" y="524"/>
                    </a:cubicBezTo>
                    <a:lnTo>
                      <a:pt x="7" y="524"/>
                    </a:lnTo>
                    <a:cubicBezTo>
                      <a:pt x="12" y="504"/>
                      <a:pt x="20" y="484"/>
                      <a:pt x="28" y="460"/>
                    </a:cubicBezTo>
                    <a:cubicBezTo>
                      <a:pt x="28" y="433"/>
                      <a:pt x="42" y="405"/>
                      <a:pt x="42" y="391"/>
                    </a:cubicBezTo>
                    <a:close/>
                    <a:moveTo>
                      <a:pt x="7" y="524"/>
                    </a:moveTo>
                    <a:lnTo>
                      <a:pt x="7" y="524"/>
                    </a:lnTo>
                    <a:cubicBezTo>
                      <a:pt x="3" y="539"/>
                      <a:pt x="1" y="554"/>
                      <a:pt x="1" y="572"/>
                    </a:cubicBezTo>
                    <a:cubicBezTo>
                      <a:pt x="1" y="559"/>
                      <a:pt x="4" y="542"/>
                      <a:pt x="7" y="524"/>
                    </a:cubicBezTo>
                    <a:close/>
                    <a:moveTo>
                      <a:pt x="1" y="614"/>
                    </a:moveTo>
                    <a:lnTo>
                      <a:pt x="1" y="656"/>
                    </a:lnTo>
                    <a:cubicBezTo>
                      <a:pt x="1" y="698"/>
                      <a:pt x="14" y="739"/>
                      <a:pt x="28" y="767"/>
                    </a:cubicBezTo>
                    <a:cubicBezTo>
                      <a:pt x="14" y="725"/>
                      <a:pt x="14" y="684"/>
                      <a:pt x="14" y="656"/>
                    </a:cubicBezTo>
                    <a:lnTo>
                      <a:pt x="1" y="614"/>
                    </a:lnTo>
                    <a:close/>
                    <a:moveTo>
                      <a:pt x="28" y="768"/>
                    </a:moveTo>
                    <a:cubicBezTo>
                      <a:pt x="29" y="796"/>
                      <a:pt x="42" y="823"/>
                      <a:pt x="42" y="851"/>
                    </a:cubicBezTo>
                    <a:lnTo>
                      <a:pt x="98" y="935"/>
                    </a:lnTo>
                    <a:lnTo>
                      <a:pt x="56" y="851"/>
                    </a:lnTo>
                    <a:cubicBezTo>
                      <a:pt x="43" y="823"/>
                      <a:pt x="29" y="796"/>
                      <a:pt x="28" y="768"/>
                    </a:cubicBezTo>
                    <a:close/>
                    <a:moveTo>
                      <a:pt x="586" y="0"/>
                    </a:moveTo>
                    <a:cubicBezTo>
                      <a:pt x="558" y="0"/>
                      <a:pt x="531" y="0"/>
                      <a:pt x="503" y="14"/>
                    </a:cubicBezTo>
                    <a:cubicBezTo>
                      <a:pt x="405" y="28"/>
                      <a:pt x="321" y="70"/>
                      <a:pt x="238" y="126"/>
                    </a:cubicBezTo>
                    <a:lnTo>
                      <a:pt x="154" y="209"/>
                    </a:lnTo>
                    <a:cubicBezTo>
                      <a:pt x="126" y="237"/>
                      <a:pt x="112" y="265"/>
                      <a:pt x="84" y="293"/>
                    </a:cubicBezTo>
                    <a:lnTo>
                      <a:pt x="42" y="391"/>
                    </a:lnTo>
                    <a:lnTo>
                      <a:pt x="98" y="307"/>
                    </a:lnTo>
                    <a:cubicBezTo>
                      <a:pt x="112" y="279"/>
                      <a:pt x="140" y="251"/>
                      <a:pt x="168" y="223"/>
                    </a:cubicBezTo>
                    <a:cubicBezTo>
                      <a:pt x="196" y="195"/>
                      <a:pt x="238" y="168"/>
                      <a:pt x="266" y="154"/>
                    </a:cubicBezTo>
                    <a:cubicBezTo>
                      <a:pt x="335" y="112"/>
                      <a:pt x="419" y="84"/>
                      <a:pt x="517" y="84"/>
                    </a:cubicBezTo>
                    <a:lnTo>
                      <a:pt x="572" y="84"/>
                    </a:lnTo>
                    <a:lnTo>
                      <a:pt x="656" y="98"/>
                    </a:lnTo>
                    <a:cubicBezTo>
                      <a:pt x="698" y="112"/>
                      <a:pt x="740" y="126"/>
                      <a:pt x="782" y="140"/>
                    </a:cubicBezTo>
                    <a:cubicBezTo>
                      <a:pt x="865" y="195"/>
                      <a:pt x="935" y="265"/>
                      <a:pt x="991" y="349"/>
                    </a:cubicBezTo>
                    <a:cubicBezTo>
                      <a:pt x="1033" y="419"/>
                      <a:pt x="1061" y="516"/>
                      <a:pt x="1061" y="614"/>
                    </a:cubicBezTo>
                    <a:cubicBezTo>
                      <a:pt x="1061" y="712"/>
                      <a:pt x="1033" y="809"/>
                      <a:pt x="991" y="893"/>
                    </a:cubicBezTo>
                    <a:cubicBezTo>
                      <a:pt x="935" y="977"/>
                      <a:pt x="865" y="1046"/>
                      <a:pt x="782" y="1088"/>
                    </a:cubicBezTo>
                    <a:cubicBezTo>
                      <a:pt x="713" y="1123"/>
                      <a:pt x="634" y="1148"/>
                      <a:pt x="562" y="1148"/>
                    </a:cubicBezTo>
                    <a:cubicBezTo>
                      <a:pt x="547" y="1148"/>
                      <a:pt x="531" y="1146"/>
                      <a:pt x="517" y="1144"/>
                    </a:cubicBezTo>
                    <a:cubicBezTo>
                      <a:pt x="419" y="1144"/>
                      <a:pt x="335" y="1130"/>
                      <a:pt x="266" y="1088"/>
                    </a:cubicBezTo>
                    <a:cubicBezTo>
                      <a:pt x="238" y="1060"/>
                      <a:pt x="196" y="1032"/>
                      <a:pt x="168" y="1018"/>
                    </a:cubicBezTo>
                    <a:cubicBezTo>
                      <a:pt x="140" y="977"/>
                      <a:pt x="112" y="963"/>
                      <a:pt x="98" y="935"/>
                    </a:cubicBezTo>
                    <a:lnTo>
                      <a:pt x="98" y="935"/>
                    </a:lnTo>
                    <a:cubicBezTo>
                      <a:pt x="112" y="963"/>
                      <a:pt x="140" y="990"/>
                      <a:pt x="154" y="1018"/>
                    </a:cubicBezTo>
                    <a:lnTo>
                      <a:pt x="252" y="1116"/>
                    </a:lnTo>
                    <a:cubicBezTo>
                      <a:pt x="321" y="1172"/>
                      <a:pt x="419" y="1200"/>
                      <a:pt x="517" y="1228"/>
                    </a:cubicBezTo>
                    <a:cubicBezTo>
                      <a:pt x="547" y="1231"/>
                      <a:pt x="576" y="1233"/>
                      <a:pt x="606" y="1233"/>
                    </a:cubicBezTo>
                    <a:cubicBezTo>
                      <a:pt x="687" y="1233"/>
                      <a:pt x="766" y="1220"/>
                      <a:pt x="837" y="1200"/>
                    </a:cubicBezTo>
                    <a:cubicBezTo>
                      <a:pt x="949" y="1158"/>
                      <a:pt x="1061" y="1074"/>
                      <a:pt x="1130" y="977"/>
                    </a:cubicBezTo>
                    <a:cubicBezTo>
                      <a:pt x="1200" y="879"/>
                      <a:pt x="1242" y="753"/>
                      <a:pt x="1242" y="628"/>
                    </a:cubicBezTo>
                    <a:cubicBezTo>
                      <a:pt x="1242" y="558"/>
                      <a:pt x="1228" y="488"/>
                      <a:pt x="1214" y="433"/>
                    </a:cubicBezTo>
                    <a:cubicBezTo>
                      <a:pt x="1200" y="363"/>
                      <a:pt x="1172" y="307"/>
                      <a:pt x="1130" y="251"/>
                    </a:cubicBezTo>
                    <a:cubicBezTo>
                      <a:pt x="1061" y="154"/>
                      <a:pt x="949" y="70"/>
                      <a:pt x="837" y="28"/>
                    </a:cubicBezTo>
                    <a:cubicBezTo>
                      <a:pt x="782" y="14"/>
                      <a:pt x="726" y="0"/>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9"/>
            <p:cNvGrpSpPr/>
            <p:nvPr/>
          </p:nvGrpSpPr>
          <p:grpSpPr>
            <a:xfrm>
              <a:off x="2468948" y="268150"/>
              <a:ext cx="996362" cy="533694"/>
              <a:chOff x="2056836" y="640013"/>
              <a:chExt cx="996362" cy="533694"/>
            </a:xfrm>
          </p:grpSpPr>
          <p:sp>
            <p:nvSpPr>
              <p:cNvPr id="729" name="Google Shape;729;p9"/>
              <p:cNvSpPr/>
              <p:nvPr/>
            </p:nvSpPr>
            <p:spPr>
              <a:xfrm>
                <a:off x="2056836" y="669868"/>
                <a:ext cx="343047" cy="503839"/>
              </a:xfrm>
              <a:custGeom>
                <a:avLst/>
                <a:gdLst/>
                <a:ahLst/>
                <a:cxnLst/>
                <a:rect l="l" t="t" r="r" b="b"/>
                <a:pathLst>
                  <a:path w="1758" h="2582" extrusionOk="0">
                    <a:moveTo>
                      <a:pt x="1758" y="1"/>
                    </a:moveTo>
                    <a:cubicBezTo>
                      <a:pt x="1604" y="1"/>
                      <a:pt x="1479" y="15"/>
                      <a:pt x="1339" y="15"/>
                    </a:cubicBezTo>
                    <a:cubicBezTo>
                      <a:pt x="1200" y="15"/>
                      <a:pt x="1060" y="29"/>
                      <a:pt x="921" y="29"/>
                    </a:cubicBezTo>
                    <a:lnTo>
                      <a:pt x="70" y="85"/>
                    </a:lnTo>
                    <a:lnTo>
                      <a:pt x="0" y="85"/>
                    </a:lnTo>
                    <a:lnTo>
                      <a:pt x="0" y="154"/>
                    </a:lnTo>
                    <a:cubicBezTo>
                      <a:pt x="28" y="949"/>
                      <a:pt x="56" y="1731"/>
                      <a:pt x="112" y="2512"/>
                    </a:cubicBezTo>
                    <a:lnTo>
                      <a:pt x="112" y="2581"/>
                    </a:lnTo>
                    <a:lnTo>
                      <a:pt x="181" y="2581"/>
                    </a:lnTo>
                    <a:lnTo>
                      <a:pt x="963" y="2540"/>
                    </a:lnTo>
                    <a:lnTo>
                      <a:pt x="1353" y="2512"/>
                    </a:lnTo>
                    <a:cubicBezTo>
                      <a:pt x="1493" y="2512"/>
                      <a:pt x="1618" y="2498"/>
                      <a:pt x="1758" y="2484"/>
                    </a:cubicBezTo>
                    <a:cubicBezTo>
                      <a:pt x="1618" y="2470"/>
                      <a:pt x="1493" y="2470"/>
                      <a:pt x="1353" y="2470"/>
                    </a:cubicBezTo>
                    <a:lnTo>
                      <a:pt x="963" y="2456"/>
                    </a:lnTo>
                    <a:lnTo>
                      <a:pt x="250" y="2443"/>
                    </a:lnTo>
                    <a:lnTo>
                      <a:pt x="250" y="2443"/>
                    </a:lnTo>
                    <a:cubicBezTo>
                      <a:pt x="235" y="1709"/>
                      <a:pt x="197" y="963"/>
                      <a:pt x="157" y="228"/>
                    </a:cubicBezTo>
                    <a:lnTo>
                      <a:pt x="157" y="228"/>
                    </a:lnTo>
                    <a:lnTo>
                      <a:pt x="921" y="126"/>
                    </a:lnTo>
                    <a:cubicBezTo>
                      <a:pt x="1060" y="112"/>
                      <a:pt x="1200" y="85"/>
                      <a:pt x="1339" y="71"/>
                    </a:cubicBezTo>
                    <a:cubicBezTo>
                      <a:pt x="1479" y="43"/>
                      <a:pt x="1618" y="29"/>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2712687" y="640013"/>
                <a:ext cx="340511" cy="503643"/>
              </a:xfrm>
              <a:custGeom>
                <a:avLst/>
                <a:gdLst/>
                <a:ahLst/>
                <a:cxnLst/>
                <a:rect l="l" t="t" r="r" b="b"/>
                <a:pathLst>
                  <a:path w="1745" h="2581" extrusionOk="0">
                    <a:moveTo>
                      <a:pt x="1563" y="0"/>
                    </a:moveTo>
                    <a:lnTo>
                      <a:pt x="782" y="28"/>
                    </a:lnTo>
                    <a:cubicBezTo>
                      <a:pt x="656" y="42"/>
                      <a:pt x="517" y="56"/>
                      <a:pt x="391" y="56"/>
                    </a:cubicBezTo>
                    <a:lnTo>
                      <a:pt x="1" y="98"/>
                    </a:lnTo>
                    <a:cubicBezTo>
                      <a:pt x="126" y="98"/>
                      <a:pt x="266" y="112"/>
                      <a:pt x="391" y="112"/>
                    </a:cubicBezTo>
                    <a:lnTo>
                      <a:pt x="782" y="126"/>
                    </a:lnTo>
                    <a:lnTo>
                      <a:pt x="1494" y="139"/>
                    </a:lnTo>
                    <a:lnTo>
                      <a:pt x="1494" y="139"/>
                    </a:lnTo>
                    <a:cubicBezTo>
                      <a:pt x="1509" y="872"/>
                      <a:pt x="1548" y="1606"/>
                      <a:pt x="1600" y="2352"/>
                    </a:cubicBezTo>
                    <a:lnTo>
                      <a:pt x="1600" y="2352"/>
                    </a:lnTo>
                    <a:lnTo>
                      <a:pt x="824" y="2455"/>
                    </a:lnTo>
                    <a:cubicBezTo>
                      <a:pt x="698" y="2469"/>
                      <a:pt x="559" y="2497"/>
                      <a:pt x="419" y="2511"/>
                    </a:cubicBezTo>
                    <a:cubicBezTo>
                      <a:pt x="280" y="2525"/>
                      <a:pt x="140" y="2553"/>
                      <a:pt x="1" y="2581"/>
                    </a:cubicBezTo>
                    <a:cubicBezTo>
                      <a:pt x="140" y="2581"/>
                      <a:pt x="280" y="2567"/>
                      <a:pt x="419" y="2567"/>
                    </a:cubicBezTo>
                    <a:cubicBezTo>
                      <a:pt x="559" y="2553"/>
                      <a:pt x="698" y="2553"/>
                      <a:pt x="838" y="2539"/>
                    </a:cubicBezTo>
                    <a:lnTo>
                      <a:pt x="1675" y="2497"/>
                    </a:lnTo>
                    <a:lnTo>
                      <a:pt x="1744" y="2497"/>
                    </a:lnTo>
                    <a:lnTo>
                      <a:pt x="1744" y="2414"/>
                    </a:lnTo>
                    <a:cubicBezTo>
                      <a:pt x="1730" y="1632"/>
                      <a:pt x="1688" y="851"/>
                      <a:pt x="1633" y="70"/>
                    </a:cubicBezTo>
                    <a:lnTo>
                      <a:pt x="163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2233629" y="705383"/>
                <a:ext cx="217966" cy="334852"/>
              </a:xfrm>
              <a:custGeom>
                <a:avLst/>
                <a:gdLst/>
                <a:ahLst/>
                <a:cxnLst/>
                <a:rect l="l" t="t" r="r" b="b"/>
                <a:pathLst>
                  <a:path w="1117" h="1716" extrusionOk="0">
                    <a:moveTo>
                      <a:pt x="1117" y="0"/>
                    </a:moveTo>
                    <a:cubicBezTo>
                      <a:pt x="991" y="70"/>
                      <a:pt x="852" y="140"/>
                      <a:pt x="712" y="196"/>
                    </a:cubicBezTo>
                    <a:cubicBezTo>
                      <a:pt x="712" y="405"/>
                      <a:pt x="698" y="572"/>
                      <a:pt x="698" y="712"/>
                    </a:cubicBezTo>
                    <a:lnTo>
                      <a:pt x="601" y="558"/>
                    </a:lnTo>
                    <a:cubicBezTo>
                      <a:pt x="503" y="405"/>
                      <a:pt x="405" y="251"/>
                      <a:pt x="336" y="98"/>
                    </a:cubicBezTo>
                    <a:lnTo>
                      <a:pt x="1" y="293"/>
                    </a:lnTo>
                    <a:lnTo>
                      <a:pt x="1" y="991"/>
                    </a:lnTo>
                    <a:cubicBezTo>
                      <a:pt x="1" y="1144"/>
                      <a:pt x="1" y="1311"/>
                      <a:pt x="1" y="1507"/>
                    </a:cubicBezTo>
                    <a:cubicBezTo>
                      <a:pt x="154" y="1437"/>
                      <a:pt x="280" y="1381"/>
                      <a:pt x="363" y="1339"/>
                    </a:cubicBezTo>
                    <a:lnTo>
                      <a:pt x="349" y="1102"/>
                    </a:lnTo>
                    <a:lnTo>
                      <a:pt x="349" y="851"/>
                    </a:lnTo>
                    <a:cubicBezTo>
                      <a:pt x="517" y="1130"/>
                      <a:pt x="670" y="1423"/>
                      <a:pt x="810" y="1716"/>
                    </a:cubicBezTo>
                    <a:cubicBezTo>
                      <a:pt x="879" y="1646"/>
                      <a:pt x="963" y="1604"/>
                      <a:pt x="1061" y="1562"/>
                    </a:cubicBezTo>
                    <a:lnTo>
                      <a:pt x="1089" y="265"/>
                    </a:lnTo>
                    <a:cubicBezTo>
                      <a:pt x="1103" y="168"/>
                      <a:pt x="1117" y="70"/>
                      <a:pt x="111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2475987" y="778754"/>
                <a:ext cx="201574" cy="231625"/>
              </a:xfrm>
              <a:custGeom>
                <a:avLst/>
                <a:gdLst/>
                <a:ahLst/>
                <a:cxnLst/>
                <a:rect l="l" t="t" r="r" b="b"/>
                <a:pathLst>
                  <a:path w="1033" h="1187" extrusionOk="0">
                    <a:moveTo>
                      <a:pt x="628" y="377"/>
                    </a:moveTo>
                    <a:cubicBezTo>
                      <a:pt x="684" y="377"/>
                      <a:pt x="712" y="419"/>
                      <a:pt x="725" y="475"/>
                    </a:cubicBezTo>
                    <a:cubicBezTo>
                      <a:pt x="725" y="573"/>
                      <a:pt x="698" y="656"/>
                      <a:pt x="642" y="726"/>
                    </a:cubicBezTo>
                    <a:cubicBezTo>
                      <a:pt x="586" y="782"/>
                      <a:pt x="516" y="824"/>
                      <a:pt x="447" y="852"/>
                    </a:cubicBezTo>
                    <a:cubicBezTo>
                      <a:pt x="434" y="853"/>
                      <a:pt x="423" y="854"/>
                      <a:pt x="412" y="854"/>
                    </a:cubicBezTo>
                    <a:cubicBezTo>
                      <a:pt x="339" y="854"/>
                      <a:pt x="307" y="813"/>
                      <a:pt x="307" y="740"/>
                    </a:cubicBezTo>
                    <a:cubicBezTo>
                      <a:pt x="321" y="684"/>
                      <a:pt x="335" y="629"/>
                      <a:pt x="363" y="587"/>
                    </a:cubicBezTo>
                    <a:cubicBezTo>
                      <a:pt x="419" y="475"/>
                      <a:pt x="516" y="405"/>
                      <a:pt x="628" y="377"/>
                    </a:cubicBezTo>
                    <a:close/>
                    <a:moveTo>
                      <a:pt x="670" y="1"/>
                    </a:moveTo>
                    <a:cubicBezTo>
                      <a:pt x="586" y="1"/>
                      <a:pt x="502" y="15"/>
                      <a:pt x="433" y="43"/>
                    </a:cubicBezTo>
                    <a:cubicBezTo>
                      <a:pt x="349" y="98"/>
                      <a:pt x="265" y="154"/>
                      <a:pt x="209" y="238"/>
                    </a:cubicBezTo>
                    <a:cubicBezTo>
                      <a:pt x="181" y="266"/>
                      <a:pt x="154" y="308"/>
                      <a:pt x="126" y="336"/>
                    </a:cubicBezTo>
                    <a:cubicBezTo>
                      <a:pt x="98" y="405"/>
                      <a:pt x="70" y="461"/>
                      <a:pt x="42" y="531"/>
                    </a:cubicBezTo>
                    <a:cubicBezTo>
                      <a:pt x="14" y="629"/>
                      <a:pt x="0" y="726"/>
                      <a:pt x="0" y="824"/>
                    </a:cubicBezTo>
                    <a:cubicBezTo>
                      <a:pt x="14" y="908"/>
                      <a:pt x="42" y="977"/>
                      <a:pt x="84" y="1047"/>
                    </a:cubicBezTo>
                    <a:cubicBezTo>
                      <a:pt x="140" y="1131"/>
                      <a:pt x="223" y="1173"/>
                      <a:pt x="321" y="1186"/>
                    </a:cubicBezTo>
                    <a:cubicBezTo>
                      <a:pt x="391" y="1173"/>
                      <a:pt x="460" y="1145"/>
                      <a:pt x="530" y="1117"/>
                    </a:cubicBezTo>
                    <a:cubicBezTo>
                      <a:pt x="614" y="1075"/>
                      <a:pt x="698" y="1019"/>
                      <a:pt x="767" y="963"/>
                    </a:cubicBezTo>
                    <a:cubicBezTo>
                      <a:pt x="865" y="880"/>
                      <a:pt x="935" y="796"/>
                      <a:pt x="991" y="684"/>
                    </a:cubicBezTo>
                    <a:cubicBezTo>
                      <a:pt x="1004" y="629"/>
                      <a:pt x="1018" y="573"/>
                      <a:pt x="1032" y="503"/>
                    </a:cubicBezTo>
                    <a:cubicBezTo>
                      <a:pt x="1032" y="447"/>
                      <a:pt x="1018" y="377"/>
                      <a:pt x="1004" y="322"/>
                    </a:cubicBezTo>
                    <a:cubicBezTo>
                      <a:pt x="977" y="224"/>
                      <a:pt x="935" y="140"/>
                      <a:pt x="851" y="71"/>
                    </a:cubicBezTo>
                    <a:cubicBezTo>
                      <a:pt x="809" y="29"/>
                      <a:pt x="739"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2699028" y="897981"/>
                <a:ext cx="139131" cy="170158"/>
              </a:xfrm>
              <a:custGeom>
                <a:avLst/>
                <a:gdLst/>
                <a:ahLst/>
                <a:cxnLst/>
                <a:rect l="l" t="t" r="r" b="b"/>
                <a:pathLst>
                  <a:path w="713" h="872" extrusionOk="0">
                    <a:moveTo>
                      <a:pt x="420" y="0"/>
                    </a:moveTo>
                    <a:cubicBezTo>
                      <a:pt x="301" y="0"/>
                      <a:pt x="176" y="31"/>
                      <a:pt x="71" y="101"/>
                    </a:cubicBezTo>
                    <a:cubicBezTo>
                      <a:pt x="85" y="171"/>
                      <a:pt x="113" y="241"/>
                      <a:pt x="154" y="310"/>
                    </a:cubicBezTo>
                    <a:cubicBezTo>
                      <a:pt x="210" y="255"/>
                      <a:pt x="294" y="227"/>
                      <a:pt x="364" y="227"/>
                    </a:cubicBezTo>
                    <a:cubicBezTo>
                      <a:pt x="405" y="241"/>
                      <a:pt x="405" y="283"/>
                      <a:pt x="378" y="310"/>
                    </a:cubicBezTo>
                    <a:cubicBezTo>
                      <a:pt x="336" y="338"/>
                      <a:pt x="294" y="352"/>
                      <a:pt x="238" y="352"/>
                    </a:cubicBezTo>
                    <a:cubicBezTo>
                      <a:pt x="238" y="394"/>
                      <a:pt x="238" y="450"/>
                      <a:pt x="238" y="492"/>
                    </a:cubicBezTo>
                    <a:cubicBezTo>
                      <a:pt x="364" y="492"/>
                      <a:pt x="433" y="520"/>
                      <a:pt x="447" y="575"/>
                    </a:cubicBezTo>
                    <a:cubicBezTo>
                      <a:pt x="447" y="633"/>
                      <a:pt x="414" y="664"/>
                      <a:pt x="357" y="664"/>
                    </a:cubicBezTo>
                    <a:cubicBezTo>
                      <a:pt x="331" y="664"/>
                      <a:pt x="301" y="658"/>
                      <a:pt x="266" y="645"/>
                    </a:cubicBezTo>
                    <a:cubicBezTo>
                      <a:pt x="210" y="617"/>
                      <a:pt x="168" y="575"/>
                      <a:pt x="140" y="520"/>
                    </a:cubicBezTo>
                    <a:cubicBezTo>
                      <a:pt x="85" y="548"/>
                      <a:pt x="43" y="603"/>
                      <a:pt x="1" y="659"/>
                    </a:cubicBezTo>
                    <a:cubicBezTo>
                      <a:pt x="85" y="771"/>
                      <a:pt x="196" y="841"/>
                      <a:pt x="336" y="868"/>
                    </a:cubicBezTo>
                    <a:cubicBezTo>
                      <a:pt x="350" y="871"/>
                      <a:pt x="365" y="872"/>
                      <a:pt x="380" y="872"/>
                    </a:cubicBezTo>
                    <a:cubicBezTo>
                      <a:pt x="452" y="872"/>
                      <a:pt x="529" y="845"/>
                      <a:pt x="587" y="799"/>
                    </a:cubicBezTo>
                    <a:cubicBezTo>
                      <a:pt x="684" y="729"/>
                      <a:pt x="712" y="603"/>
                      <a:pt x="670" y="492"/>
                    </a:cubicBezTo>
                    <a:cubicBezTo>
                      <a:pt x="643" y="450"/>
                      <a:pt x="601" y="422"/>
                      <a:pt x="559" y="394"/>
                    </a:cubicBezTo>
                    <a:cubicBezTo>
                      <a:pt x="615" y="352"/>
                      <a:pt x="657" y="310"/>
                      <a:pt x="684" y="241"/>
                    </a:cubicBezTo>
                    <a:cubicBezTo>
                      <a:pt x="698" y="115"/>
                      <a:pt x="629" y="31"/>
                      <a:pt x="489" y="4"/>
                    </a:cubicBezTo>
                    <a:cubicBezTo>
                      <a:pt x="467" y="1"/>
                      <a:pt x="444" y="0"/>
                      <a:pt x="42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9"/>
            <p:cNvGrpSpPr/>
            <p:nvPr/>
          </p:nvGrpSpPr>
          <p:grpSpPr>
            <a:xfrm>
              <a:off x="273043" y="4353198"/>
              <a:ext cx="816838" cy="590283"/>
              <a:chOff x="273043" y="4353198"/>
              <a:chExt cx="816838" cy="590283"/>
            </a:xfrm>
          </p:grpSpPr>
          <p:sp>
            <p:nvSpPr>
              <p:cNvPr id="735" name="Google Shape;735;p9"/>
              <p:cNvSpPr/>
              <p:nvPr/>
            </p:nvSpPr>
            <p:spPr>
              <a:xfrm>
                <a:off x="273043" y="4486670"/>
                <a:ext cx="305191" cy="456811"/>
              </a:xfrm>
              <a:custGeom>
                <a:avLst/>
                <a:gdLst/>
                <a:ahLst/>
                <a:cxnLst/>
                <a:rect l="l" t="t" r="r" b="b"/>
                <a:pathLst>
                  <a:path w="1564" h="2341" extrusionOk="0">
                    <a:moveTo>
                      <a:pt x="1089" y="0"/>
                    </a:moveTo>
                    <a:cubicBezTo>
                      <a:pt x="1005" y="28"/>
                      <a:pt x="935" y="84"/>
                      <a:pt x="866" y="126"/>
                    </a:cubicBezTo>
                    <a:cubicBezTo>
                      <a:pt x="740" y="209"/>
                      <a:pt x="642" y="293"/>
                      <a:pt x="545" y="405"/>
                    </a:cubicBezTo>
                    <a:cubicBezTo>
                      <a:pt x="405" y="558"/>
                      <a:pt x="294" y="725"/>
                      <a:pt x="196" y="907"/>
                    </a:cubicBezTo>
                    <a:cubicBezTo>
                      <a:pt x="140" y="1032"/>
                      <a:pt x="84" y="1158"/>
                      <a:pt x="57" y="1297"/>
                    </a:cubicBezTo>
                    <a:cubicBezTo>
                      <a:pt x="1" y="1520"/>
                      <a:pt x="15" y="1744"/>
                      <a:pt x="98" y="1967"/>
                    </a:cubicBezTo>
                    <a:cubicBezTo>
                      <a:pt x="126" y="2037"/>
                      <a:pt x="168" y="2106"/>
                      <a:pt x="224" y="2162"/>
                    </a:cubicBezTo>
                    <a:cubicBezTo>
                      <a:pt x="266" y="2204"/>
                      <a:pt x="308" y="2232"/>
                      <a:pt x="363" y="2260"/>
                    </a:cubicBezTo>
                    <a:cubicBezTo>
                      <a:pt x="477" y="2311"/>
                      <a:pt x="599" y="2340"/>
                      <a:pt x="722" y="2340"/>
                    </a:cubicBezTo>
                    <a:cubicBezTo>
                      <a:pt x="765" y="2340"/>
                      <a:pt x="808" y="2337"/>
                      <a:pt x="852" y="2329"/>
                    </a:cubicBezTo>
                    <a:cubicBezTo>
                      <a:pt x="1005" y="2288"/>
                      <a:pt x="1145" y="2218"/>
                      <a:pt x="1256" y="2134"/>
                    </a:cubicBezTo>
                    <a:cubicBezTo>
                      <a:pt x="1382" y="2050"/>
                      <a:pt x="1479" y="1967"/>
                      <a:pt x="1563" y="1869"/>
                    </a:cubicBezTo>
                    <a:lnTo>
                      <a:pt x="1256" y="1395"/>
                    </a:lnTo>
                    <a:cubicBezTo>
                      <a:pt x="1242" y="1437"/>
                      <a:pt x="1228" y="1479"/>
                      <a:pt x="1200" y="1506"/>
                    </a:cubicBezTo>
                    <a:cubicBezTo>
                      <a:pt x="1131" y="1618"/>
                      <a:pt x="1019" y="1716"/>
                      <a:pt x="880" y="1758"/>
                    </a:cubicBezTo>
                    <a:lnTo>
                      <a:pt x="796" y="1758"/>
                    </a:lnTo>
                    <a:cubicBezTo>
                      <a:pt x="670" y="1716"/>
                      <a:pt x="615" y="1576"/>
                      <a:pt x="642" y="1367"/>
                    </a:cubicBezTo>
                    <a:cubicBezTo>
                      <a:pt x="684" y="1227"/>
                      <a:pt x="740" y="1116"/>
                      <a:pt x="838" y="1018"/>
                    </a:cubicBezTo>
                    <a:cubicBezTo>
                      <a:pt x="921" y="921"/>
                      <a:pt x="1047" y="851"/>
                      <a:pt x="1172" y="823"/>
                    </a:cubicBezTo>
                    <a:lnTo>
                      <a:pt x="108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539793" y="4353198"/>
                <a:ext cx="302459" cy="560818"/>
              </a:xfrm>
              <a:custGeom>
                <a:avLst/>
                <a:gdLst/>
                <a:ahLst/>
                <a:cxnLst/>
                <a:rect l="l" t="t" r="r" b="b"/>
                <a:pathLst>
                  <a:path w="1550" h="2874" extrusionOk="0">
                    <a:moveTo>
                      <a:pt x="1270" y="1"/>
                    </a:moveTo>
                    <a:cubicBezTo>
                      <a:pt x="1117" y="112"/>
                      <a:pt x="949" y="224"/>
                      <a:pt x="782" y="307"/>
                    </a:cubicBezTo>
                    <a:cubicBezTo>
                      <a:pt x="852" y="698"/>
                      <a:pt x="893" y="1005"/>
                      <a:pt x="921" y="1228"/>
                    </a:cubicBezTo>
                    <a:lnTo>
                      <a:pt x="796" y="1326"/>
                    </a:lnTo>
                    <a:lnTo>
                      <a:pt x="684" y="1409"/>
                    </a:lnTo>
                    <a:cubicBezTo>
                      <a:pt x="614" y="963"/>
                      <a:pt x="559" y="517"/>
                      <a:pt x="517" y="56"/>
                    </a:cubicBezTo>
                    <a:cubicBezTo>
                      <a:pt x="349" y="168"/>
                      <a:pt x="182" y="266"/>
                      <a:pt x="1" y="349"/>
                    </a:cubicBezTo>
                    <a:cubicBezTo>
                      <a:pt x="140" y="1144"/>
                      <a:pt x="266" y="1981"/>
                      <a:pt x="377" y="2874"/>
                    </a:cubicBezTo>
                    <a:lnTo>
                      <a:pt x="601" y="2734"/>
                    </a:lnTo>
                    <a:lnTo>
                      <a:pt x="838" y="2553"/>
                    </a:lnTo>
                    <a:cubicBezTo>
                      <a:pt x="782" y="2218"/>
                      <a:pt x="754" y="2023"/>
                      <a:pt x="754" y="1967"/>
                    </a:cubicBezTo>
                    <a:lnTo>
                      <a:pt x="991" y="1800"/>
                    </a:lnTo>
                    <a:cubicBezTo>
                      <a:pt x="1061" y="2302"/>
                      <a:pt x="1117" y="2637"/>
                      <a:pt x="1158" y="2832"/>
                    </a:cubicBezTo>
                    <a:cubicBezTo>
                      <a:pt x="1214" y="2776"/>
                      <a:pt x="1270" y="2721"/>
                      <a:pt x="1326" y="2665"/>
                    </a:cubicBezTo>
                    <a:cubicBezTo>
                      <a:pt x="1368" y="2623"/>
                      <a:pt x="1437" y="2567"/>
                      <a:pt x="1521" y="2497"/>
                    </a:cubicBezTo>
                    <a:lnTo>
                      <a:pt x="1549" y="2469"/>
                    </a:lnTo>
                    <a:cubicBezTo>
                      <a:pt x="1465" y="1981"/>
                      <a:pt x="1368" y="1158"/>
                      <a:pt x="12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909966" y="4701514"/>
                <a:ext cx="179914" cy="213087"/>
              </a:xfrm>
              <a:custGeom>
                <a:avLst/>
                <a:gdLst/>
                <a:ahLst/>
                <a:cxnLst/>
                <a:rect l="l" t="t" r="r" b="b"/>
                <a:pathLst>
                  <a:path w="922" h="1092" extrusionOk="0">
                    <a:moveTo>
                      <a:pt x="461" y="1"/>
                    </a:moveTo>
                    <a:cubicBezTo>
                      <a:pt x="280" y="29"/>
                      <a:pt x="126" y="113"/>
                      <a:pt x="1" y="238"/>
                    </a:cubicBezTo>
                    <a:cubicBezTo>
                      <a:pt x="29" y="322"/>
                      <a:pt x="84" y="405"/>
                      <a:pt x="154" y="461"/>
                    </a:cubicBezTo>
                    <a:cubicBezTo>
                      <a:pt x="252" y="364"/>
                      <a:pt x="322" y="308"/>
                      <a:pt x="377" y="308"/>
                    </a:cubicBezTo>
                    <a:cubicBezTo>
                      <a:pt x="433" y="308"/>
                      <a:pt x="447" y="364"/>
                      <a:pt x="419" y="405"/>
                    </a:cubicBezTo>
                    <a:cubicBezTo>
                      <a:pt x="377" y="447"/>
                      <a:pt x="336" y="489"/>
                      <a:pt x="280" y="503"/>
                    </a:cubicBezTo>
                    <a:cubicBezTo>
                      <a:pt x="280" y="559"/>
                      <a:pt x="294" y="615"/>
                      <a:pt x="322" y="657"/>
                    </a:cubicBezTo>
                    <a:cubicBezTo>
                      <a:pt x="366" y="648"/>
                      <a:pt x="406" y="643"/>
                      <a:pt x="441" y="643"/>
                    </a:cubicBezTo>
                    <a:cubicBezTo>
                      <a:pt x="516" y="643"/>
                      <a:pt x="568" y="665"/>
                      <a:pt x="587" y="712"/>
                    </a:cubicBezTo>
                    <a:cubicBezTo>
                      <a:pt x="598" y="802"/>
                      <a:pt x="555" y="846"/>
                      <a:pt x="467" y="846"/>
                    </a:cubicBezTo>
                    <a:cubicBezTo>
                      <a:pt x="444" y="846"/>
                      <a:pt x="419" y="843"/>
                      <a:pt x="391" y="838"/>
                    </a:cubicBezTo>
                    <a:cubicBezTo>
                      <a:pt x="308" y="824"/>
                      <a:pt x="238" y="782"/>
                      <a:pt x="196" y="726"/>
                    </a:cubicBezTo>
                    <a:cubicBezTo>
                      <a:pt x="140" y="782"/>
                      <a:pt x="98" y="866"/>
                      <a:pt x="70" y="936"/>
                    </a:cubicBezTo>
                    <a:cubicBezTo>
                      <a:pt x="183" y="1036"/>
                      <a:pt x="330" y="1091"/>
                      <a:pt x="480" y="1091"/>
                    </a:cubicBezTo>
                    <a:cubicBezTo>
                      <a:pt x="497" y="1091"/>
                      <a:pt x="514" y="1090"/>
                      <a:pt x="531" y="1089"/>
                    </a:cubicBezTo>
                    <a:cubicBezTo>
                      <a:pt x="642" y="1075"/>
                      <a:pt x="754" y="1019"/>
                      <a:pt x="824" y="936"/>
                    </a:cubicBezTo>
                    <a:cubicBezTo>
                      <a:pt x="921" y="824"/>
                      <a:pt x="921" y="657"/>
                      <a:pt x="824" y="545"/>
                    </a:cubicBezTo>
                    <a:cubicBezTo>
                      <a:pt x="768" y="503"/>
                      <a:pt x="712" y="475"/>
                      <a:pt x="642" y="447"/>
                    </a:cubicBezTo>
                    <a:cubicBezTo>
                      <a:pt x="712" y="392"/>
                      <a:pt x="754" y="322"/>
                      <a:pt x="754" y="238"/>
                    </a:cubicBezTo>
                    <a:cubicBezTo>
                      <a:pt x="740" y="71"/>
                      <a:pt x="642" y="1"/>
                      <a:pt x="46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9"/>
            <p:cNvGrpSpPr/>
            <p:nvPr/>
          </p:nvGrpSpPr>
          <p:grpSpPr>
            <a:xfrm>
              <a:off x="4664984" y="4111478"/>
              <a:ext cx="1154423" cy="1687724"/>
              <a:chOff x="3970809" y="4111478"/>
              <a:chExt cx="1154423" cy="1687724"/>
            </a:xfrm>
          </p:grpSpPr>
          <p:sp>
            <p:nvSpPr>
              <p:cNvPr id="739" name="Google Shape;739;p9"/>
              <p:cNvSpPr/>
              <p:nvPr/>
            </p:nvSpPr>
            <p:spPr>
              <a:xfrm>
                <a:off x="4145066" y="4707616"/>
                <a:ext cx="275140" cy="242358"/>
              </a:xfrm>
              <a:custGeom>
                <a:avLst/>
                <a:gdLst/>
                <a:ahLst/>
                <a:cxnLst/>
                <a:rect l="l" t="t" r="r" b="b"/>
                <a:pathLst>
                  <a:path w="1410" h="1242" extrusionOk="0">
                    <a:moveTo>
                      <a:pt x="1409" y="1"/>
                    </a:moveTo>
                    <a:lnTo>
                      <a:pt x="1340" y="42"/>
                    </a:lnTo>
                    <a:cubicBezTo>
                      <a:pt x="1298" y="70"/>
                      <a:pt x="1228" y="112"/>
                      <a:pt x="1158" y="168"/>
                    </a:cubicBezTo>
                    <a:cubicBezTo>
                      <a:pt x="1019" y="279"/>
                      <a:pt x="838" y="433"/>
                      <a:pt x="670" y="586"/>
                    </a:cubicBezTo>
                    <a:cubicBezTo>
                      <a:pt x="489" y="740"/>
                      <a:pt x="321" y="907"/>
                      <a:pt x="196" y="1033"/>
                    </a:cubicBezTo>
                    <a:cubicBezTo>
                      <a:pt x="140" y="1089"/>
                      <a:pt x="84" y="1144"/>
                      <a:pt x="56" y="1186"/>
                    </a:cubicBezTo>
                    <a:lnTo>
                      <a:pt x="1" y="1242"/>
                    </a:lnTo>
                    <a:lnTo>
                      <a:pt x="70" y="1200"/>
                    </a:lnTo>
                    <a:cubicBezTo>
                      <a:pt x="112" y="1172"/>
                      <a:pt x="168" y="1130"/>
                      <a:pt x="238" y="1075"/>
                    </a:cubicBezTo>
                    <a:cubicBezTo>
                      <a:pt x="391" y="963"/>
                      <a:pt x="572" y="823"/>
                      <a:pt x="740" y="656"/>
                    </a:cubicBezTo>
                    <a:cubicBezTo>
                      <a:pt x="921" y="503"/>
                      <a:pt x="1089" y="349"/>
                      <a:pt x="1200" y="210"/>
                    </a:cubicBezTo>
                    <a:cubicBezTo>
                      <a:pt x="1270" y="154"/>
                      <a:pt x="1312" y="98"/>
                      <a:pt x="1354" y="56"/>
                    </a:cubicBezTo>
                    <a:cubicBezTo>
                      <a:pt x="1381" y="28"/>
                      <a:pt x="1409" y="1"/>
                      <a:pt x="14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4191313" y="4775718"/>
                <a:ext cx="207038" cy="185183"/>
              </a:xfrm>
              <a:custGeom>
                <a:avLst/>
                <a:gdLst/>
                <a:ahLst/>
                <a:cxnLst/>
                <a:rect l="l" t="t" r="r" b="b"/>
                <a:pathLst>
                  <a:path w="1061" h="949" extrusionOk="0">
                    <a:moveTo>
                      <a:pt x="1061" y="0"/>
                    </a:moveTo>
                    <a:cubicBezTo>
                      <a:pt x="991" y="28"/>
                      <a:pt x="935" y="70"/>
                      <a:pt x="866" y="126"/>
                    </a:cubicBezTo>
                    <a:cubicBezTo>
                      <a:pt x="768" y="196"/>
                      <a:pt x="628" y="307"/>
                      <a:pt x="489" y="433"/>
                    </a:cubicBezTo>
                    <a:cubicBezTo>
                      <a:pt x="363" y="544"/>
                      <a:pt x="238" y="670"/>
                      <a:pt x="140" y="767"/>
                    </a:cubicBezTo>
                    <a:cubicBezTo>
                      <a:pt x="57" y="865"/>
                      <a:pt x="1" y="949"/>
                      <a:pt x="1" y="949"/>
                    </a:cubicBezTo>
                    <a:cubicBezTo>
                      <a:pt x="1" y="949"/>
                      <a:pt x="84" y="893"/>
                      <a:pt x="182" y="823"/>
                    </a:cubicBezTo>
                    <a:cubicBezTo>
                      <a:pt x="294" y="740"/>
                      <a:pt x="433" y="628"/>
                      <a:pt x="559" y="516"/>
                    </a:cubicBezTo>
                    <a:cubicBezTo>
                      <a:pt x="698" y="391"/>
                      <a:pt x="824" y="279"/>
                      <a:pt x="907" y="168"/>
                    </a:cubicBezTo>
                    <a:cubicBezTo>
                      <a:pt x="1005" y="70"/>
                      <a:pt x="1061" y="0"/>
                      <a:pt x="10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4417280" y="4707616"/>
                <a:ext cx="275140" cy="242358"/>
              </a:xfrm>
              <a:custGeom>
                <a:avLst/>
                <a:gdLst/>
                <a:ahLst/>
                <a:cxnLst/>
                <a:rect l="l" t="t" r="r" b="b"/>
                <a:pathLst>
                  <a:path w="1410" h="1242" extrusionOk="0">
                    <a:moveTo>
                      <a:pt x="0" y="1"/>
                    </a:moveTo>
                    <a:lnTo>
                      <a:pt x="11" y="7"/>
                    </a:lnTo>
                    <a:lnTo>
                      <a:pt x="11" y="7"/>
                    </a:lnTo>
                    <a:cubicBezTo>
                      <a:pt x="8" y="5"/>
                      <a:pt x="4" y="2"/>
                      <a:pt x="0" y="1"/>
                    </a:cubicBezTo>
                    <a:close/>
                    <a:moveTo>
                      <a:pt x="11" y="7"/>
                    </a:moveTo>
                    <a:cubicBezTo>
                      <a:pt x="32" y="22"/>
                      <a:pt x="44" y="44"/>
                      <a:pt x="56" y="56"/>
                    </a:cubicBezTo>
                    <a:cubicBezTo>
                      <a:pt x="98" y="98"/>
                      <a:pt x="140" y="154"/>
                      <a:pt x="210" y="210"/>
                    </a:cubicBezTo>
                    <a:cubicBezTo>
                      <a:pt x="321" y="349"/>
                      <a:pt x="503" y="503"/>
                      <a:pt x="670" y="656"/>
                    </a:cubicBezTo>
                    <a:cubicBezTo>
                      <a:pt x="851" y="823"/>
                      <a:pt x="1033" y="963"/>
                      <a:pt x="1172" y="1075"/>
                    </a:cubicBezTo>
                    <a:cubicBezTo>
                      <a:pt x="1242" y="1130"/>
                      <a:pt x="1298" y="1172"/>
                      <a:pt x="1340" y="1200"/>
                    </a:cubicBezTo>
                    <a:lnTo>
                      <a:pt x="1409" y="1242"/>
                    </a:lnTo>
                    <a:lnTo>
                      <a:pt x="1353" y="1186"/>
                    </a:lnTo>
                    <a:cubicBezTo>
                      <a:pt x="1326" y="1144"/>
                      <a:pt x="1270" y="1089"/>
                      <a:pt x="1214" y="1033"/>
                    </a:cubicBezTo>
                    <a:cubicBezTo>
                      <a:pt x="1088" y="907"/>
                      <a:pt x="921" y="740"/>
                      <a:pt x="740" y="586"/>
                    </a:cubicBezTo>
                    <a:cubicBezTo>
                      <a:pt x="572" y="433"/>
                      <a:pt x="391" y="279"/>
                      <a:pt x="252" y="168"/>
                    </a:cubicBezTo>
                    <a:cubicBezTo>
                      <a:pt x="182" y="112"/>
                      <a:pt x="112" y="70"/>
                      <a:pt x="70" y="42"/>
                    </a:cubicBezTo>
                    <a:lnTo>
                      <a:pt x="11" y="7"/>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4417280" y="5317413"/>
                <a:ext cx="275140" cy="245090"/>
              </a:xfrm>
              <a:custGeom>
                <a:avLst/>
                <a:gdLst/>
                <a:ahLst/>
                <a:cxnLst/>
                <a:rect l="l" t="t" r="r" b="b"/>
                <a:pathLst>
                  <a:path w="1410" h="1256" extrusionOk="0">
                    <a:moveTo>
                      <a:pt x="1409" y="0"/>
                    </a:moveTo>
                    <a:lnTo>
                      <a:pt x="1340" y="42"/>
                    </a:lnTo>
                    <a:cubicBezTo>
                      <a:pt x="1298" y="84"/>
                      <a:pt x="1242" y="126"/>
                      <a:pt x="1172" y="167"/>
                    </a:cubicBezTo>
                    <a:cubicBezTo>
                      <a:pt x="1019" y="279"/>
                      <a:pt x="851" y="432"/>
                      <a:pt x="670" y="586"/>
                    </a:cubicBezTo>
                    <a:cubicBezTo>
                      <a:pt x="503" y="739"/>
                      <a:pt x="321" y="907"/>
                      <a:pt x="210" y="1032"/>
                    </a:cubicBezTo>
                    <a:cubicBezTo>
                      <a:pt x="140" y="1102"/>
                      <a:pt x="98" y="1144"/>
                      <a:pt x="56" y="1186"/>
                    </a:cubicBezTo>
                    <a:cubicBezTo>
                      <a:pt x="28" y="1227"/>
                      <a:pt x="0" y="1255"/>
                      <a:pt x="0" y="1255"/>
                    </a:cubicBezTo>
                    <a:lnTo>
                      <a:pt x="70" y="1200"/>
                    </a:lnTo>
                    <a:cubicBezTo>
                      <a:pt x="112" y="1172"/>
                      <a:pt x="182" y="1130"/>
                      <a:pt x="252" y="1074"/>
                    </a:cubicBezTo>
                    <a:cubicBezTo>
                      <a:pt x="391" y="976"/>
                      <a:pt x="572" y="823"/>
                      <a:pt x="740" y="670"/>
                    </a:cubicBezTo>
                    <a:cubicBezTo>
                      <a:pt x="921" y="502"/>
                      <a:pt x="1088" y="349"/>
                      <a:pt x="1214" y="223"/>
                    </a:cubicBezTo>
                    <a:cubicBezTo>
                      <a:pt x="1270" y="153"/>
                      <a:pt x="1326" y="98"/>
                      <a:pt x="1353" y="56"/>
                    </a:cubicBezTo>
                    <a:lnTo>
                      <a:pt x="140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4145066" y="5317413"/>
                <a:ext cx="275140" cy="245090"/>
              </a:xfrm>
              <a:custGeom>
                <a:avLst/>
                <a:gdLst/>
                <a:ahLst/>
                <a:cxnLst/>
                <a:rect l="l" t="t" r="r" b="b"/>
                <a:pathLst>
                  <a:path w="1410" h="1256" extrusionOk="0">
                    <a:moveTo>
                      <a:pt x="1" y="0"/>
                    </a:moveTo>
                    <a:lnTo>
                      <a:pt x="56" y="56"/>
                    </a:lnTo>
                    <a:cubicBezTo>
                      <a:pt x="84" y="98"/>
                      <a:pt x="140" y="153"/>
                      <a:pt x="196" y="223"/>
                    </a:cubicBezTo>
                    <a:cubicBezTo>
                      <a:pt x="321" y="349"/>
                      <a:pt x="489" y="502"/>
                      <a:pt x="670" y="670"/>
                    </a:cubicBezTo>
                    <a:cubicBezTo>
                      <a:pt x="838" y="823"/>
                      <a:pt x="1019" y="976"/>
                      <a:pt x="1158" y="1074"/>
                    </a:cubicBezTo>
                    <a:cubicBezTo>
                      <a:pt x="1242" y="1130"/>
                      <a:pt x="1298" y="1172"/>
                      <a:pt x="1340" y="1200"/>
                    </a:cubicBezTo>
                    <a:lnTo>
                      <a:pt x="1409" y="1255"/>
                    </a:lnTo>
                    <a:lnTo>
                      <a:pt x="1354" y="1186"/>
                    </a:lnTo>
                    <a:cubicBezTo>
                      <a:pt x="1312" y="1158"/>
                      <a:pt x="1270" y="1102"/>
                      <a:pt x="1200" y="1032"/>
                    </a:cubicBezTo>
                    <a:cubicBezTo>
                      <a:pt x="1089" y="907"/>
                      <a:pt x="921" y="739"/>
                      <a:pt x="740" y="586"/>
                    </a:cubicBezTo>
                    <a:cubicBezTo>
                      <a:pt x="559" y="432"/>
                      <a:pt x="377" y="279"/>
                      <a:pt x="238" y="167"/>
                    </a:cubicBezTo>
                    <a:cubicBezTo>
                      <a:pt x="168" y="126"/>
                      <a:pt x="112" y="84"/>
                      <a:pt x="70"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4202241" y="5317413"/>
                <a:ext cx="196111" cy="174256"/>
              </a:xfrm>
              <a:custGeom>
                <a:avLst/>
                <a:gdLst/>
                <a:ahLst/>
                <a:cxnLst/>
                <a:rect l="l" t="t" r="r" b="b"/>
                <a:pathLst>
                  <a:path w="1005" h="893" extrusionOk="0">
                    <a:moveTo>
                      <a:pt x="1" y="0"/>
                    </a:moveTo>
                    <a:lnTo>
                      <a:pt x="1" y="0"/>
                    </a:lnTo>
                    <a:cubicBezTo>
                      <a:pt x="42" y="56"/>
                      <a:pt x="84" y="112"/>
                      <a:pt x="140" y="167"/>
                    </a:cubicBezTo>
                    <a:cubicBezTo>
                      <a:pt x="224" y="265"/>
                      <a:pt x="349" y="377"/>
                      <a:pt x="461" y="488"/>
                    </a:cubicBezTo>
                    <a:cubicBezTo>
                      <a:pt x="586" y="586"/>
                      <a:pt x="698" y="683"/>
                      <a:pt x="823" y="781"/>
                    </a:cubicBezTo>
                    <a:cubicBezTo>
                      <a:pt x="879" y="823"/>
                      <a:pt x="935" y="865"/>
                      <a:pt x="1005" y="893"/>
                    </a:cubicBezTo>
                    <a:cubicBezTo>
                      <a:pt x="1005" y="893"/>
                      <a:pt x="949" y="823"/>
                      <a:pt x="865" y="739"/>
                    </a:cubicBezTo>
                    <a:cubicBezTo>
                      <a:pt x="782" y="642"/>
                      <a:pt x="656" y="530"/>
                      <a:pt x="531" y="418"/>
                    </a:cubicBezTo>
                    <a:cubicBezTo>
                      <a:pt x="405" y="293"/>
                      <a:pt x="279" y="195"/>
                      <a:pt x="182" y="126"/>
                    </a:cubicBezTo>
                    <a:cubicBezTo>
                      <a:pt x="84" y="56"/>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4681299" y="4949779"/>
                <a:ext cx="22050" cy="367634"/>
              </a:xfrm>
              <a:custGeom>
                <a:avLst/>
                <a:gdLst/>
                <a:ahLst/>
                <a:cxnLst/>
                <a:rect l="l" t="t" r="r" b="b"/>
                <a:pathLst>
                  <a:path w="113" h="1884" extrusionOk="0">
                    <a:moveTo>
                      <a:pt x="28" y="1"/>
                    </a:moveTo>
                    <a:cubicBezTo>
                      <a:pt x="28" y="1"/>
                      <a:pt x="28" y="29"/>
                      <a:pt x="28" y="85"/>
                    </a:cubicBezTo>
                    <a:cubicBezTo>
                      <a:pt x="28" y="140"/>
                      <a:pt x="14" y="210"/>
                      <a:pt x="14" y="294"/>
                    </a:cubicBezTo>
                    <a:cubicBezTo>
                      <a:pt x="0" y="475"/>
                      <a:pt x="0" y="712"/>
                      <a:pt x="0" y="949"/>
                    </a:cubicBezTo>
                    <a:cubicBezTo>
                      <a:pt x="14" y="1173"/>
                      <a:pt x="28" y="1410"/>
                      <a:pt x="42" y="1591"/>
                    </a:cubicBezTo>
                    <a:cubicBezTo>
                      <a:pt x="42" y="1675"/>
                      <a:pt x="56" y="1745"/>
                      <a:pt x="56" y="1800"/>
                    </a:cubicBezTo>
                    <a:cubicBezTo>
                      <a:pt x="70" y="1856"/>
                      <a:pt x="70" y="1884"/>
                      <a:pt x="70" y="1884"/>
                    </a:cubicBezTo>
                    <a:cubicBezTo>
                      <a:pt x="70" y="1884"/>
                      <a:pt x="70" y="1856"/>
                      <a:pt x="70" y="1800"/>
                    </a:cubicBezTo>
                    <a:cubicBezTo>
                      <a:pt x="84" y="1745"/>
                      <a:pt x="98" y="1675"/>
                      <a:pt x="98" y="1591"/>
                    </a:cubicBezTo>
                    <a:cubicBezTo>
                      <a:pt x="98" y="1410"/>
                      <a:pt x="112" y="1173"/>
                      <a:pt x="98" y="936"/>
                    </a:cubicBezTo>
                    <a:cubicBezTo>
                      <a:pt x="98" y="712"/>
                      <a:pt x="84" y="475"/>
                      <a:pt x="70" y="294"/>
                    </a:cubicBezTo>
                    <a:cubicBezTo>
                      <a:pt x="56" y="210"/>
                      <a:pt x="56" y="140"/>
                      <a:pt x="42" y="85"/>
                    </a:cubicBezTo>
                    <a:cubicBezTo>
                      <a:pt x="28" y="29"/>
                      <a:pt x="28" y="1"/>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4651443" y="5015149"/>
                <a:ext cx="21855" cy="237089"/>
              </a:xfrm>
              <a:custGeom>
                <a:avLst/>
                <a:gdLst/>
                <a:ahLst/>
                <a:cxnLst/>
                <a:rect l="l" t="t" r="r" b="b"/>
                <a:pathLst>
                  <a:path w="112" h="1215" extrusionOk="0">
                    <a:moveTo>
                      <a:pt x="42" y="1"/>
                    </a:moveTo>
                    <a:cubicBezTo>
                      <a:pt x="28" y="57"/>
                      <a:pt x="28" y="126"/>
                      <a:pt x="14" y="196"/>
                    </a:cubicBezTo>
                    <a:cubicBezTo>
                      <a:pt x="0" y="335"/>
                      <a:pt x="0" y="475"/>
                      <a:pt x="0" y="614"/>
                    </a:cubicBezTo>
                    <a:cubicBezTo>
                      <a:pt x="14" y="768"/>
                      <a:pt x="14" y="921"/>
                      <a:pt x="28" y="1033"/>
                    </a:cubicBezTo>
                    <a:cubicBezTo>
                      <a:pt x="42" y="1089"/>
                      <a:pt x="56" y="1158"/>
                      <a:pt x="70" y="1214"/>
                    </a:cubicBezTo>
                    <a:cubicBezTo>
                      <a:pt x="84" y="1158"/>
                      <a:pt x="84" y="1089"/>
                      <a:pt x="98" y="1033"/>
                    </a:cubicBezTo>
                    <a:cubicBezTo>
                      <a:pt x="112" y="921"/>
                      <a:pt x="112" y="768"/>
                      <a:pt x="112" y="614"/>
                    </a:cubicBezTo>
                    <a:cubicBezTo>
                      <a:pt x="112" y="461"/>
                      <a:pt x="98" y="322"/>
                      <a:pt x="70" y="196"/>
                    </a:cubicBezTo>
                    <a:cubicBezTo>
                      <a:pt x="70" y="126"/>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4406353" y="4449062"/>
                <a:ext cx="22050" cy="236894"/>
              </a:xfrm>
              <a:custGeom>
                <a:avLst/>
                <a:gdLst/>
                <a:ahLst/>
                <a:cxnLst/>
                <a:rect l="l" t="t" r="r" b="b"/>
                <a:pathLst>
                  <a:path w="113" h="1214" extrusionOk="0">
                    <a:moveTo>
                      <a:pt x="56" y="0"/>
                    </a:moveTo>
                    <a:cubicBezTo>
                      <a:pt x="43" y="56"/>
                      <a:pt x="29" y="126"/>
                      <a:pt x="29" y="182"/>
                    </a:cubicBezTo>
                    <a:cubicBezTo>
                      <a:pt x="15" y="321"/>
                      <a:pt x="1" y="461"/>
                      <a:pt x="15" y="614"/>
                    </a:cubicBezTo>
                    <a:cubicBezTo>
                      <a:pt x="15" y="754"/>
                      <a:pt x="29" y="893"/>
                      <a:pt x="43" y="1033"/>
                    </a:cubicBezTo>
                    <a:cubicBezTo>
                      <a:pt x="56" y="1144"/>
                      <a:pt x="70" y="1214"/>
                      <a:pt x="70" y="1214"/>
                    </a:cubicBezTo>
                    <a:cubicBezTo>
                      <a:pt x="84" y="1158"/>
                      <a:pt x="98" y="1088"/>
                      <a:pt x="98" y="1033"/>
                    </a:cubicBezTo>
                    <a:cubicBezTo>
                      <a:pt x="112" y="879"/>
                      <a:pt x="112" y="740"/>
                      <a:pt x="112" y="600"/>
                    </a:cubicBezTo>
                    <a:cubicBezTo>
                      <a:pt x="112" y="461"/>
                      <a:pt x="98" y="321"/>
                      <a:pt x="84" y="182"/>
                    </a:cubicBezTo>
                    <a:cubicBezTo>
                      <a:pt x="70" y="126"/>
                      <a:pt x="70" y="56"/>
                      <a:pt x="5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4403621" y="5562308"/>
                <a:ext cx="19318" cy="236894"/>
              </a:xfrm>
              <a:custGeom>
                <a:avLst/>
                <a:gdLst/>
                <a:ahLst/>
                <a:cxnLst/>
                <a:rect l="l" t="t" r="r" b="b"/>
                <a:pathLst>
                  <a:path w="99" h="1214" extrusionOk="0">
                    <a:moveTo>
                      <a:pt x="43" y="0"/>
                    </a:moveTo>
                    <a:cubicBezTo>
                      <a:pt x="29" y="56"/>
                      <a:pt x="15" y="126"/>
                      <a:pt x="15" y="182"/>
                    </a:cubicBezTo>
                    <a:cubicBezTo>
                      <a:pt x="1" y="321"/>
                      <a:pt x="1" y="461"/>
                      <a:pt x="1" y="600"/>
                    </a:cubicBezTo>
                    <a:cubicBezTo>
                      <a:pt x="1" y="754"/>
                      <a:pt x="15" y="907"/>
                      <a:pt x="29" y="1033"/>
                    </a:cubicBezTo>
                    <a:cubicBezTo>
                      <a:pt x="43" y="1144"/>
                      <a:pt x="70" y="1214"/>
                      <a:pt x="70" y="1214"/>
                    </a:cubicBezTo>
                    <a:cubicBezTo>
                      <a:pt x="70" y="1158"/>
                      <a:pt x="84" y="1088"/>
                      <a:pt x="98" y="1019"/>
                    </a:cubicBezTo>
                    <a:cubicBezTo>
                      <a:pt x="98" y="907"/>
                      <a:pt x="98" y="754"/>
                      <a:pt x="98" y="600"/>
                    </a:cubicBezTo>
                    <a:cubicBezTo>
                      <a:pt x="98" y="461"/>
                      <a:pt x="98" y="321"/>
                      <a:pt x="70" y="182"/>
                    </a:cubicBezTo>
                    <a:cubicBezTo>
                      <a:pt x="70" y="126"/>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4697691" y="4775718"/>
                <a:ext cx="166255" cy="171524"/>
              </a:xfrm>
              <a:custGeom>
                <a:avLst/>
                <a:gdLst/>
                <a:ahLst/>
                <a:cxnLst/>
                <a:rect l="l" t="t" r="r" b="b"/>
                <a:pathLst>
                  <a:path w="852" h="879" extrusionOk="0">
                    <a:moveTo>
                      <a:pt x="851" y="0"/>
                    </a:moveTo>
                    <a:lnTo>
                      <a:pt x="851" y="0"/>
                    </a:lnTo>
                    <a:cubicBezTo>
                      <a:pt x="795" y="42"/>
                      <a:pt x="739" y="84"/>
                      <a:pt x="698" y="126"/>
                    </a:cubicBezTo>
                    <a:cubicBezTo>
                      <a:pt x="586" y="209"/>
                      <a:pt x="488" y="307"/>
                      <a:pt x="391" y="405"/>
                    </a:cubicBezTo>
                    <a:cubicBezTo>
                      <a:pt x="293" y="502"/>
                      <a:pt x="195" y="614"/>
                      <a:pt x="112" y="726"/>
                    </a:cubicBezTo>
                    <a:cubicBezTo>
                      <a:pt x="70" y="781"/>
                      <a:pt x="42" y="823"/>
                      <a:pt x="0" y="879"/>
                    </a:cubicBezTo>
                    <a:cubicBezTo>
                      <a:pt x="0" y="879"/>
                      <a:pt x="70" y="837"/>
                      <a:pt x="154" y="767"/>
                    </a:cubicBezTo>
                    <a:cubicBezTo>
                      <a:pt x="265" y="684"/>
                      <a:pt x="363" y="586"/>
                      <a:pt x="460" y="474"/>
                    </a:cubicBezTo>
                    <a:cubicBezTo>
                      <a:pt x="558" y="377"/>
                      <a:pt x="656" y="265"/>
                      <a:pt x="739" y="154"/>
                    </a:cubicBezTo>
                    <a:cubicBezTo>
                      <a:pt x="781" y="112"/>
                      <a:pt x="809" y="56"/>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4694959" y="5314681"/>
                <a:ext cx="171524" cy="166060"/>
              </a:xfrm>
              <a:custGeom>
                <a:avLst/>
                <a:gdLst/>
                <a:ahLst/>
                <a:cxnLst/>
                <a:rect l="l" t="t" r="r" b="b"/>
                <a:pathLst>
                  <a:path w="879" h="851" extrusionOk="0">
                    <a:moveTo>
                      <a:pt x="0" y="0"/>
                    </a:moveTo>
                    <a:cubicBezTo>
                      <a:pt x="0" y="0"/>
                      <a:pt x="42" y="70"/>
                      <a:pt x="112" y="153"/>
                    </a:cubicBezTo>
                    <a:cubicBezTo>
                      <a:pt x="195" y="251"/>
                      <a:pt x="293" y="363"/>
                      <a:pt x="405" y="460"/>
                    </a:cubicBezTo>
                    <a:cubicBezTo>
                      <a:pt x="516" y="558"/>
                      <a:pt x="628" y="670"/>
                      <a:pt x="726" y="739"/>
                    </a:cubicBezTo>
                    <a:cubicBezTo>
                      <a:pt x="767" y="781"/>
                      <a:pt x="823" y="809"/>
                      <a:pt x="879" y="851"/>
                    </a:cubicBezTo>
                    <a:cubicBezTo>
                      <a:pt x="837" y="795"/>
                      <a:pt x="809" y="739"/>
                      <a:pt x="767" y="697"/>
                    </a:cubicBezTo>
                    <a:cubicBezTo>
                      <a:pt x="670" y="586"/>
                      <a:pt x="572" y="488"/>
                      <a:pt x="474" y="391"/>
                    </a:cubicBezTo>
                    <a:cubicBezTo>
                      <a:pt x="377" y="293"/>
                      <a:pt x="265" y="195"/>
                      <a:pt x="154"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3973541" y="5314681"/>
                <a:ext cx="166255" cy="171524"/>
              </a:xfrm>
              <a:custGeom>
                <a:avLst/>
                <a:gdLst/>
                <a:ahLst/>
                <a:cxnLst/>
                <a:rect l="l" t="t" r="r" b="b"/>
                <a:pathLst>
                  <a:path w="852" h="879" extrusionOk="0">
                    <a:moveTo>
                      <a:pt x="852" y="0"/>
                    </a:moveTo>
                    <a:cubicBezTo>
                      <a:pt x="852" y="0"/>
                      <a:pt x="782" y="42"/>
                      <a:pt x="698" y="112"/>
                    </a:cubicBezTo>
                    <a:cubicBezTo>
                      <a:pt x="587" y="209"/>
                      <a:pt x="475" y="307"/>
                      <a:pt x="391" y="405"/>
                    </a:cubicBezTo>
                    <a:cubicBezTo>
                      <a:pt x="294" y="502"/>
                      <a:pt x="196" y="614"/>
                      <a:pt x="112" y="725"/>
                    </a:cubicBezTo>
                    <a:cubicBezTo>
                      <a:pt x="43" y="809"/>
                      <a:pt x="1" y="879"/>
                      <a:pt x="1" y="879"/>
                    </a:cubicBezTo>
                    <a:cubicBezTo>
                      <a:pt x="57" y="837"/>
                      <a:pt x="98" y="809"/>
                      <a:pt x="154" y="767"/>
                    </a:cubicBezTo>
                    <a:cubicBezTo>
                      <a:pt x="266" y="670"/>
                      <a:pt x="363" y="572"/>
                      <a:pt x="461" y="474"/>
                    </a:cubicBezTo>
                    <a:cubicBezTo>
                      <a:pt x="559" y="363"/>
                      <a:pt x="670" y="251"/>
                      <a:pt x="740" y="153"/>
                    </a:cubicBezTo>
                    <a:cubicBezTo>
                      <a:pt x="768" y="112"/>
                      <a:pt x="810" y="56"/>
                      <a:pt x="85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3970809" y="4781182"/>
                <a:ext cx="171719" cy="166060"/>
              </a:xfrm>
              <a:custGeom>
                <a:avLst/>
                <a:gdLst/>
                <a:ahLst/>
                <a:cxnLst/>
                <a:rect l="l" t="t" r="r" b="b"/>
                <a:pathLst>
                  <a:path w="880" h="851" extrusionOk="0">
                    <a:moveTo>
                      <a:pt x="1" y="0"/>
                    </a:moveTo>
                    <a:lnTo>
                      <a:pt x="1" y="0"/>
                    </a:lnTo>
                    <a:cubicBezTo>
                      <a:pt x="29" y="56"/>
                      <a:pt x="71" y="112"/>
                      <a:pt x="112" y="154"/>
                    </a:cubicBezTo>
                    <a:cubicBezTo>
                      <a:pt x="196" y="265"/>
                      <a:pt x="294" y="363"/>
                      <a:pt x="405" y="460"/>
                    </a:cubicBezTo>
                    <a:cubicBezTo>
                      <a:pt x="503" y="558"/>
                      <a:pt x="601" y="656"/>
                      <a:pt x="712" y="739"/>
                    </a:cubicBezTo>
                    <a:cubicBezTo>
                      <a:pt x="768" y="781"/>
                      <a:pt x="824" y="809"/>
                      <a:pt x="880" y="851"/>
                    </a:cubicBezTo>
                    <a:cubicBezTo>
                      <a:pt x="880" y="851"/>
                      <a:pt x="838" y="781"/>
                      <a:pt x="754" y="698"/>
                    </a:cubicBezTo>
                    <a:cubicBezTo>
                      <a:pt x="670" y="586"/>
                      <a:pt x="573" y="488"/>
                      <a:pt x="475" y="391"/>
                    </a:cubicBezTo>
                    <a:cubicBezTo>
                      <a:pt x="364" y="293"/>
                      <a:pt x="252" y="181"/>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4136870" y="4949779"/>
                <a:ext cx="22050" cy="367634"/>
              </a:xfrm>
              <a:custGeom>
                <a:avLst/>
                <a:gdLst/>
                <a:ahLst/>
                <a:cxnLst/>
                <a:rect l="l" t="t" r="r" b="b"/>
                <a:pathLst>
                  <a:path w="113" h="1884" extrusionOk="0">
                    <a:moveTo>
                      <a:pt x="43" y="1"/>
                    </a:moveTo>
                    <a:cubicBezTo>
                      <a:pt x="43" y="1"/>
                      <a:pt x="43" y="29"/>
                      <a:pt x="29" y="85"/>
                    </a:cubicBezTo>
                    <a:cubicBezTo>
                      <a:pt x="29" y="140"/>
                      <a:pt x="15" y="210"/>
                      <a:pt x="15" y="294"/>
                    </a:cubicBezTo>
                    <a:cubicBezTo>
                      <a:pt x="15" y="475"/>
                      <a:pt x="1" y="712"/>
                      <a:pt x="15" y="949"/>
                    </a:cubicBezTo>
                    <a:cubicBezTo>
                      <a:pt x="15" y="1173"/>
                      <a:pt x="29" y="1410"/>
                      <a:pt x="43" y="1591"/>
                    </a:cubicBezTo>
                    <a:cubicBezTo>
                      <a:pt x="57" y="1675"/>
                      <a:pt x="57" y="1745"/>
                      <a:pt x="70" y="1800"/>
                    </a:cubicBezTo>
                    <a:cubicBezTo>
                      <a:pt x="84" y="1856"/>
                      <a:pt x="84" y="1884"/>
                      <a:pt x="84" y="1884"/>
                    </a:cubicBezTo>
                    <a:cubicBezTo>
                      <a:pt x="84" y="1884"/>
                      <a:pt x="84" y="1856"/>
                      <a:pt x="84" y="1800"/>
                    </a:cubicBezTo>
                    <a:cubicBezTo>
                      <a:pt x="98" y="1745"/>
                      <a:pt x="98" y="1675"/>
                      <a:pt x="98" y="1591"/>
                    </a:cubicBezTo>
                    <a:cubicBezTo>
                      <a:pt x="112" y="1410"/>
                      <a:pt x="112" y="1173"/>
                      <a:pt x="112" y="936"/>
                    </a:cubicBezTo>
                    <a:cubicBezTo>
                      <a:pt x="112" y="712"/>
                      <a:pt x="98" y="475"/>
                      <a:pt x="84" y="294"/>
                    </a:cubicBezTo>
                    <a:cubicBezTo>
                      <a:pt x="70" y="210"/>
                      <a:pt x="70" y="140"/>
                      <a:pt x="57" y="85"/>
                    </a:cubicBezTo>
                    <a:cubicBezTo>
                      <a:pt x="43" y="29"/>
                      <a:pt x="43" y="1"/>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4267611" y="4211192"/>
                <a:ext cx="158059" cy="175426"/>
              </a:xfrm>
              <a:custGeom>
                <a:avLst/>
                <a:gdLst/>
                <a:ahLst/>
                <a:cxnLst/>
                <a:rect l="l" t="t" r="r" b="b"/>
                <a:pathLst>
                  <a:path w="810" h="899" extrusionOk="0">
                    <a:moveTo>
                      <a:pt x="516" y="285"/>
                    </a:moveTo>
                    <a:cubicBezTo>
                      <a:pt x="544" y="299"/>
                      <a:pt x="572" y="327"/>
                      <a:pt x="586" y="369"/>
                    </a:cubicBezTo>
                    <a:cubicBezTo>
                      <a:pt x="572" y="438"/>
                      <a:pt x="544" y="508"/>
                      <a:pt x="488" y="564"/>
                    </a:cubicBezTo>
                    <a:cubicBezTo>
                      <a:pt x="447" y="606"/>
                      <a:pt x="391" y="634"/>
                      <a:pt x="335" y="648"/>
                    </a:cubicBezTo>
                    <a:cubicBezTo>
                      <a:pt x="265" y="648"/>
                      <a:pt x="237" y="620"/>
                      <a:pt x="237" y="550"/>
                    </a:cubicBezTo>
                    <a:cubicBezTo>
                      <a:pt x="265" y="424"/>
                      <a:pt x="377" y="313"/>
                      <a:pt x="516" y="285"/>
                    </a:cubicBezTo>
                    <a:close/>
                    <a:moveTo>
                      <a:pt x="514" y="0"/>
                    </a:moveTo>
                    <a:cubicBezTo>
                      <a:pt x="469" y="0"/>
                      <a:pt x="426" y="10"/>
                      <a:pt x="377" y="20"/>
                    </a:cubicBezTo>
                    <a:cubicBezTo>
                      <a:pt x="307" y="62"/>
                      <a:pt x="251" y="104"/>
                      <a:pt x="196" y="159"/>
                    </a:cubicBezTo>
                    <a:cubicBezTo>
                      <a:pt x="168" y="187"/>
                      <a:pt x="154" y="201"/>
                      <a:pt x="126" y="229"/>
                    </a:cubicBezTo>
                    <a:cubicBezTo>
                      <a:pt x="98" y="285"/>
                      <a:pt x="70" y="327"/>
                      <a:pt x="56" y="382"/>
                    </a:cubicBezTo>
                    <a:cubicBezTo>
                      <a:pt x="14" y="452"/>
                      <a:pt x="0" y="522"/>
                      <a:pt x="0" y="606"/>
                    </a:cubicBezTo>
                    <a:cubicBezTo>
                      <a:pt x="0" y="661"/>
                      <a:pt x="14" y="731"/>
                      <a:pt x="42" y="773"/>
                    </a:cubicBezTo>
                    <a:cubicBezTo>
                      <a:pt x="84" y="843"/>
                      <a:pt x="140" y="885"/>
                      <a:pt x="223" y="899"/>
                    </a:cubicBezTo>
                    <a:cubicBezTo>
                      <a:pt x="279" y="899"/>
                      <a:pt x="335" y="885"/>
                      <a:pt x="377" y="857"/>
                    </a:cubicBezTo>
                    <a:cubicBezTo>
                      <a:pt x="447" y="829"/>
                      <a:pt x="516" y="801"/>
                      <a:pt x="572" y="759"/>
                    </a:cubicBezTo>
                    <a:cubicBezTo>
                      <a:pt x="656" y="703"/>
                      <a:pt x="712" y="634"/>
                      <a:pt x="767" y="550"/>
                    </a:cubicBezTo>
                    <a:cubicBezTo>
                      <a:pt x="795" y="508"/>
                      <a:pt x="809" y="466"/>
                      <a:pt x="809" y="410"/>
                    </a:cubicBezTo>
                    <a:cubicBezTo>
                      <a:pt x="809" y="369"/>
                      <a:pt x="809" y="313"/>
                      <a:pt x="809" y="271"/>
                    </a:cubicBezTo>
                    <a:cubicBezTo>
                      <a:pt x="795" y="201"/>
                      <a:pt x="754" y="131"/>
                      <a:pt x="712" y="62"/>
                    </a:cubicBezTo>
                    <a:cubicBezTo>
                      <a:pt x="670" y="34"/>
                      <a:pt x="614" y="6"/>
                      <a:pt x="572" y="6"/>
                    </a:cubicBezTo>
                    <a:cubicBezTo>
                      <a:pt x="552" y="2"/>
                      <a:pt x="533" y="0"/>
                      <a:pt x="5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4436404" y="4111478"/>
                <a:ext cx="171524" cy="318655"/>
              </a:xfrm>
              <a:custGeom>
                <a:avLst/>
                <a:gdLst/>
                <a:ahLst/>
                <a:cxnLst/>
                <a:rect l="l" t="t" r="r" b="b"/>
                <a:pathLst>
                  <a:path w="879" h="1633" extrusionOk="0">
                    <a:moveTo>
                      <a:pt x="446" y="1"/>
                    </a:moveTo>
                    <a:lnTo>
                      <a:pt x="446" y="1"/>
                    </a:lnTo>
                    <a:cubicBezTo>
                      <a:pt x="335" y="43"/>
                      <a:pt x="223" y="71"/>
                      <a:pt x="112" y="98"/>
                    </a:cubicBezTo>
                    <a:cubicBezTo>
                      <a:pt x="98" y="559"/>
                      <a:pt x="56" y="1047"/>
                      <a:pt x="0" y="1563"/>
                    </a:cubicBezTo>
                    <a:lnTo>
                      <a:pt x="140" y="1507"/>
                    </a:lnTo>
                    <a:lnTo>
                      <a:pt x="293" y="1451"/>
                    </a:lnTo>
                    <a:cubicBezTo>
                      <a:pt x="307" y="1242"/>
                      <a:pt x="321" y="1131"/>
                      <a:pt x="321" y="1103"/>
                    </a:cubicBezTo>
                    <a:lnTo>
                      <a:pt x="488" y="1033"/>
                    </a:lnTo>
                    <a:lnTo>
                      <a:pt x="488" y="1033"/>
                    </a:lnTo>
                    <a:cubicBezTo>
                      <a:pt x="446" y="1326"/>
                      <a:pt x="433" y="1521"/>
                      <a:pt x="433" y="1633"/>
                    </a:cubicBezTo>
                    <a:cubicBezTo>
                      <a:pt x="474" y="1605"/>
                      <a:pt x="516" y="1591"/>
                      <a:pt x="558" y="1563"/>
                    </a:cubicBezTo>
                    <a:cubicBezTo>
                      <a:pt x="600" y="1535"/>
                      <a:pt x="642" y="1521"/>
                      <a:pt x="684" y="1493"/>
                    </a:cubicBezTo>
                    <a:lnTo>
                      <a:pt x="711" y="1493"/>
                    </a:lnTo>
                    <a:cubicBezTo>
                      <a:pt x="739" y="1200"/>
                      <a:pt x="781" y="726"/>
                      <a:pt x="879" y="71"/>
                    </a:cubicBezTo>
                    <a:lnTo>
                      <a:pt x="879" y="71"/>
                    </a:lnTo>
                    <a:cubicBezTo>
                      <a:pt x="781" y="112"/>
                      <a:pt x="670" y="154"/>
                      <a:pt x="572" y="182"/>
                    </a:cubicBezTo>
                    <a:cubicBezTo>
                      <a:pt x="558" y="405"/>
                      <a:pt x="544" y="573"/>
                      <a:pt x="530" y="698"/>
                    </a:cubicBezTo>
                    <a:lnTo>
                      <a:pt x="446" y="740"/>
                    </a:lnTo>
                    <a:lnTo>
                      <a:pt x="377" y="768"/>
                    </a:lnTo>
                    <a:cubicBezTo>
                      <a:pt x="391" y="517"/>
                      <a:pt x="419" y="252"/>
                      <a:pt x="44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4909998" y="4566143"/>
                <a:ext cx="215234" cy="207038"/>
              </a:xfrm>
              <a:custGeom>
                <a:avLst/>
                <a:gdLst/>
                <a:ahLst/>
                <a:cxnLst/>
                <a:rect l="l" t="t" r="r" b="b"/>
                <a:pathLst>
                  <a:path w="1103" h="1061" extrusionOk="0">
                    <a:moveTo>
                      <a:pt x="488" y="0"/>
                    </a:moveTo>
                    <a:lnTo>
                      <a:pt x="209" y="56"/>
                    </a:lnTo>
                    <a:cubicBezTo>
                      <a:pt x="154" y="293"/>
                      <a:pt x="126" y="460"/>
                      <a:pt x="98" y="586"/>
                    </a:cubicBezTo>
                    <a:cubicBezTo>
                      <a:pt x="84" y="698"/>
                      <a:pt x="42" y="837"/>
                      <a:pt x="0" y="1032"/>
                    </a:cubicBezTo>
                    <a:cubicBezTo>
                      <a:pt x="140" y="1004"/>
                      <a:pt x="237" y="991"/>
                      <a:pt x="307" y="977"/>
                    </a:cubicBezTo>
                    <a:lnTo>
                      <a:pt x="349" y="753"/>
                    </a:lnTo>
                    <a:lnTo>
                      <a:pt x="391" y="558"/>
                    </a:lnTo>
                    <a:cubicBezTo>
                      <a:pt x="447" y="726"/>
                      <a:pt x="502" y="893"/>
                      <a:pt x="586" y="1060"/>
                    </a:cubicBezTo>
                    <a:cubicBezTo>
                      <a:pt x="656" y="1032"/>
                      <a:pt x="725" y="1004"/>
                      <a:pt x="795" y="1004"/>
                    </a:cubicBezTo>
                    <a:cubicBezTo>
                      <a:pt x="879" y="712"/>
                      <a:pt x="977" y="405"/>
                      <a:pt x="1102" y="98"/>
                    </a:cubicBezTo>
                    <a:lnTo>
                      <a:pt x="1102" y="98"/>
                    </a:lnTo>
                    <a:cubicBezTo>
                      <a:pt x="991" y="126"/>
                      <a:pt x="879" y="154"/>
                      <a:pt x="767" y="168"/>
                    </a:cubicBezTo>
                    <a:cubicBezTo>
                      <a:pt x="739" y="321"/>
                      <a:pt x="698" y="447"/>
                      <a:pt x="670" y="544"/>
                    </a:cubicBezTo>
                    <a:cubicBezTo>
                      <a:pt x="656" y="502"/>
                      <a:pt x="642" y="460"/>
                      <a:pt x="614" y="419"/>
                    </a:cubicBezTo>
                    <a:cubicBezTo>
                      <a:pt x="572" y="265"/>
                      <a:pt x="530" y="126"/>
                      <a:pt x="48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4915462" y="5327756"/>
                <a:ext cx="152596" cy="243333"/>
              </a:xfrm>
              <a:custGeom>
                <a:avLst/>
                <a:gdLst/>
                <a:ahLst/>
                <a:cxnLst/>
                <a:rect l="l" t="t" r="r" b="b"/>
                <a:pathLst>
                  <a:path w="782" h="1247" extrusionOk="0">
                    <a:moveTo>
                      <a:pt x="635" y="0"/>
                    </a:moveTo>
                    <a:cubicBezTo>
                      <a:pt x="489" y="0"/>
                      <a:pt x="345" y="43"/>
                      <a:pt x="223" y="128"/>
                    </a:cubicBezTo>
                    <a:cubicBezTo>
                      <a:pt x="167" y="156"/>
                      <a:pt x="126" y="212"/>
                      <a:pt x="98" y="268"/>
                    </a:cubicBezTo>
                    <a:cubicBezTo>
                      <a:pt x="70" y="324"/>
                      <a:pt x="42" y="365"/>
                      <a:pt x="28" y="421"/>
                    </a:cubicBezTo>
                    <a:cubicBezTo>
                      <a:pt x="0" y="505"/>
                      <a:pt x="0" y="589"/>
                      <a:pt x="14" y="672"/>
                    </a:cubicBezTo>
                    <a:cubicBezTo>
                      <a:pt x="14" y="700"/>
                      <a:pt x="28" y="728"/>
                      <a:pt x="56" y="756"/>
                    </a:cubicBezTo>
                    <a:cubicBezTo>
                      <a:pt x="70" y="784"/>
                      <a:pt x="98" y="798"/>
                      <a:pt x="140" y="812"/>
                    </a:cubicBezTo>
                    <a:cubicBezTo>
                      <a:pt x="167" y="826"/>
                      <a:pt x="209" y="826"/>
                      <a:pt x="251" y="826"/>
                    </a:cubicBezTo>
                    <a:lnTo>
                      <a:pt x="307" y="826"/>
                    </a:lnTo>
                    <a:cubicBezTo>
                      <a:pt x="349" y="812"/>
                      <a:pt x="391" y="798"/>
                      <a:pt x="419" y="784"/>
                    </a:cubicBezTo>
                    <a:cubicBezTo>
                      <a:pt x="460" y="770"/>
                      <a:pt x="488" y="756"/>
                      <a:pt x="530" y="742"/>
                    </a:cubicBezTo>
                    <a:cubicBezTo>
                      <a:pt x="544" y="742"/>
                      <a:pt x="558" y="756"/>
                      <a:pt x="558" y="770"/>
                    </a:cubicBezTo>
                    <a:cubicBezTo>
                      <a:pt x="558" y="784"/>
                      <a:pt x="558" y="798"/>
                      <a:pt x="544" y="812"/>
                    </a:cubicBezTo>
                    <a:cubicBezTo>
                      <a:pt x="530" y="854"/>
                      <a:pt x="502" y="882"/>
                      <a:pt x="474" y="909"/>
                    </a:cubicBezTo>
                    <a:cubicBezTo>
                      <a:pt x="419" y="951"/>
                      <a:pt x="349" y="979"/>
                      <a:pt x="279" y="979"/>
                    </a:cubicBezTo>
                    <a:cubicBezTo>
                      <a:pt x="251" y="986"/>
                      <a:pt x="223" y="990"/>
                      <a:pt x="195" y="990"/>
                    </a:cubicBezTo>
                    <a:cubicBezTo>
                      <a:pt x="167" y="990"/>
                      <a:pt x="140" y="986"/>
                      <a:pt x="112" y="979"/>
                    </a:cubicBezTo>
                    <a:cubicBezTo>
                      <a:pt x="98" y="1063"/>
                      <a:pt x="70" y="1147"/>
                      <a:pt x="42" y="1230"/>
                    </a:cubicBezTo>
                    <a:cubicBezTo>
                      <a:pt x="70" y="1244"/>
                      <a:pt x="112" y="1244"/>
                      <a:pt x="140" y="1244"/>
                    </a:cubicBezTo>
                    <a:cubicBezTo>
                      <a:pt x="158" y="1246"/>
                      <a:pt x="176" y="1247"/>
                      <a:pt x="194" y="1247"/>
                    </a:cubicBezTo>
                    <a:cubicBezTo>
                      <a:pt x="315" y="1247"/>
                      <a:pt x="433" y="1209"/>
                      <a:pt x="530" y="1161"/>
                    </a:cubicBezTo>
                    <a:cubicBezTo>
                      <a:pt x="600" y="1119"/>
                      <a:pt x="656" y="1077"/>
                      <a:pt x="684" y="1007"/>
                    </a:cubicBezTo>
                    <a:cubicBezTo>
                      <a:pt x="711" y="965"/>
                      <a:pt x="739" y="937"/>
                      <a:pt x="753" y="896"/>
                    </a:cubicBezTo>
                    <a:cubicBezTo>
                      <a:pt x="781" y="812"/>
                      <a:pt x="781" y="742"/>
                      <a:pt x="767" y="658"/>
                    </a:cubicBezTo>
                    <a:cubicBezTo>
                      <a:pt x="767" y="630"/>
                      <a:pt x="753" y="603"/>
                      <a:pt x="725" y="575"/>
                    </a:cubicBezTo>
                    <a:cubicBezTo>
                      <a:pt x="725" y="561"/>
                      <a:pt x="711" y="561"/>
                      <a:pt x="697" y="547"/>
                    </a:cubicBezTo>
                    <a:cubicBezTo>
                      <a:pt x="670" y="519"/>
                      <a:pt x="642" y="505"/>
                      <a:pt x="614" y="505"/>
                    </a:cubicBezTo>
                    <a:cubicBezTo>
                      <a:pt x="593" y="498"/>
                      <a:pt x="575" y="494"/>
                      <a:pt x="558" y="494"/>
                    </a:cubicBezTo>
                    <a:cubicBezTo>
                      <a:pt x="541" y="494"/>
                      <a:pt x="523" y="498"/>
                      <a:pt x="502" y="505"/>
                    </a:cubicBezTo>
                    <a:cubicBezTo>
                      <a:pt x="460" y="519"/>
                      <a:pt x="419" y="533"/>
                      <a:pt x="391" y="547"/>
                    </a:cubicBezTo>
                    <a:cubicBezTo>
                      <a:pt x="362" y="558"/>
                      <a:pt x="340" y="565"/>
                      <a:pt x="324" y="565"/>
                    </a:cubicBezTo>
                    <a:cubicBezTo>
                      <a:pt x="300" y="565"/>
                      <a:pt x="287" y="552"/>
                      <a:pt x="279" y="519"/>
                    </a:cubicBezTo>
                    <a:cubicBezTo>
                      <a:pt x="279" y="435"/>
                      <a:pt x="321" y="365"/>
                      <a:pt x="405" y="338"/>
                    </a:cubicBezTo>
                    <a:cubicBezTo>
                      <a:pt x="446" y="324"/>
                      <a:pt x="492" y="317"/>
                      <a:pt x="539" y="317"/>
                    </a:cubicBezTo>
                    <a:cubicBezTo>
                      <a:pt x="586" y="317"/>
                      <a:pt x="635" y="324"/>
                      <a:pt x="684" y="338"/>
                    </a:cubicBezTo>
                    <a:lnTo>
                      <a:pt x="697" y="3"/>
                    </a:lnTo>
                    <a:cubicBezTo>
                      <a:pt x="677" y="1"/>
                      <a:pt x="656" y="0"/>
                      <a:pt x="63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2"/>
        <p:cNvGrpSpPr/>
        <p:nvPr/>
      </p:nvGrpSpPr>
      <p:grpSpPr>
        <a:xfrm>
          <a:off x="0" y="0"/>
          <a:ext cx="0" cy="0"/>
          <a:chOff x="0" y="0"/>
          <a:chExt cx="0" cy="0"/>
        </a:xfrm>
      </p:grpSpPr>
      <p:sp>
        <p:nvSpPr>
          <p:cNvPr id="823" name="Google Shape;823;p13"/>
          <p:cNvSpPr txBox="1">
            <a:spLocks noGrp="1"/>
          </p:cNvSpPr>
          <p:nvPr>
            <p:ph type="title"/>
          </p:nvPr>
        </p:nvSpPr>
        <p:spPr>
          <a:xfrm>
            <a:off x="1864888" y="17427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4" name="Google Shape;824;p13"/>
          <p:cNvSpPr txBox="1">
            <a:spLocks noGrp="1"/>
          </p:cNvSpPr>
          <p:nvPr>
            <p:ph type="title" idx="2" hasCustomPrompt="1"/>
          </p:nvPr>
        </p:nvSpPr>
        <p:spPr>
          <a:xfrm>
            <a:off x="2395438" y="11496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5" name="Google Shape;825;p13"/>
          <p:cNvSpPr txBox="1">
            <a:spLocks noGrp="1"/>
          </p:cNvSpPr>
          <p:nvPr>
            <p:ph type="subTitle" idx="1"/>
          </p:nvPr>
        </p:nvSpPr>
        <p:spPr>
          <a:xfrm>
            <a:off x="1864888" y="22704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6" name="Google Shape;826;p13"/>
          <p:cNvSpPr txBox="1">
            <a:spLocks noGrp="1"/>
          </p:cNvSpPr>
          <p:nvPr>
            <p:ph type="title" idx="3"/>
          </p:nvPr>
        </p:nvSpPr>
        <p:spPr>
          <a:xfrm>
            <a:off x="4942713" y="17427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7" name="Google Shape;827;p13"/>
          <p:cNvSpPr txBox="1">
            <a:spLocks noGrp="1"/>
          </p:cNvSpPr>
          <p:nvPr>
            <p:ph type="title" idx="4" hasCustomPrompt="1"/>
          </p:nvPr>
        </p:nvSpPr>
        <p:spPr>
          <a:xfrm>
            <a:off x="5473263" y="11496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5"/>
          </p:nvPr>
        </p:nvSpPr>
        <p:spPr>
          <a:xfrm>
            <a:off x="4942713" y="22704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6"/>
          </p:nvPr>
        </p:nvSpPr>
        <p:spPr>
          <a:xfrm>
            <a:off x="1864888" y="35321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0" name="Google Shape;830;p13"/>
          <p:cNvSpPr txBox="1">
            <a:spLocks noGrp="1"/>
          </p:cNvSpPr>
          <p:nvPr>
            <p:ph type="title" idx="7" hasCustomPrompt="1"/>
          </p:nvPr>
        </p:nvSpPr>
        <p:spPr>
          <a:xfrm>
            <a:off x="2395438" y="29390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1" name="Google Shape;831;p13"/>
          <p:cNvSpPr txBox="1">
            <a:spLocks noGrp="1"/>
          </p:cNvSpPr>
          <p:nvPr>
            <p:ph type="subTitle" idx="8"/>
          </p:nvPr>
        </p:nvSpPr>
        <p:spPr>
          <a:xfrm>
            <a:off x="1864888" y="40598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2" name="Google Shape;832;p13"/>
          <p:cNvSpPr txBox="1">
            <a:spLocks noGrp="1"/>
          </p:cNvSpPr>
          <p:nvPr>
            <p:ph type="title" idx="9"/>
          </p:nvPr>
        </p:nvSpPr>
        <p:spPr>
          <a:xfrm>
            <a:off x="4942713" y="35321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3" name="Google Shape;833;p13"/>
          <p:cNvSpPr txBox="1">
            <a:spLocks noGrp="1"/>
          </p:cNvSpPr>
          <p:nvPr>
            <p:ph type="title" idx="13" hasCustomPrompt="1"/>
          </p:nvPr>
        </p:nvSpPr>
        <p:spPr>
          <a:xfrm>
            <a:off x="5473263" y="29390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14"/>
          </p:nvPr>
        </p:nvSpPr>
        <p:spPr>
          <a:xfrm>
            <a:off x="4942713" y="40598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5" name="Google Shape;835;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36" name="Google Shape;836;p13"/>
          <p:cNvGrpSpPr/>
          <p:nvPr/>
        </p:nvGrpSpPr>
        <p:grpSpPr>
          <a:xfrm>
            <a:off x="173455" y="-97680"/>
            <a:ext cx="9172870" cy="5150379"/>
            <a:chOff x="173455" y="-97680"/>
            <a:chExt cx="9172870" cy="5150379"/>
          </a:xfrm>
        </p:grpSpPr>
        <p:grpSp>
          <p:nvGrpSpPr>
            <p:cNvPr id="837" name="Google Shape;837;p13"/>
            <p:cNvGrpSpPr/>
            <p:nvPr/>
          </p:nvGrpSpPr>
          <p:grpSpPr>
            <a:xfrm>
              <a:off x="497549" y="4521006"/>
              <a:ext cx="663868" cy="442697"/>
              <a:chOff x="3607099" y="3120656"/>
              <a:chExt cx="663868" cy="442697"/>
            </a:xfrm>
          </p:grpSpPr>
          <p:sp>
            <p:nvSpPr>
              <p:cNvPr id="838" name="Google Shape;838;p13"/>
              <p:cNvSpPr/>
              <p:nvPr/>
            </p:nvSpPr>
            <p:spPr>
              <a:xfrm>
                <a:off x="4140555" y="3364033"/>
                <a:ext cx="130412" cy="174823"/>
              </a:xfrm>
              <a:custGeom>
                <a:avLst/>
                <a:gdLst/>
                <a:ahLst/>
                <a:cxnLst/>
                <a:rect l="l" t="t" r="r" b="b"/>
                <a:pathLst>
                  <a:path w="740" h="992" extrusionOk="0">
                    <a:moveTo>
                      <a:pt x="559" y="1"/>
                    </a:moveTo>
                    <a:cubicBezTo>
                      <a:pt x="377" y="57"/>
                      <a:pt x="182" y="98"/>
                      <a:pt x="1" y="140"/>
                    </a:cubicBezTo>
                    <a:cubicBezTo>
                      <a:pt x="15" y="252"/>
                      <a:pt x="57" y="433"/>
                      <a:pt x="84" y="656"/>
                    </a:cubicBezTo>
                    <a:cubicBezTo>
                      <a:pt x="126" y="615"/>
                      <a:pt x="182" y="573"/>
                      <a:pt x="238" y="559"/>
                    </a:cubicBezTo>
                    <a:cubicBezTo>
                      <a:pt x="268" y="553"/>
                      <a:pt x="296" y="550"/>
                      <a:pt x="321" y="550"/>
                    </a:cubicBezTo>
                    <a:cubicBezTo>
                      <a:pt x="415" y="550"/>
                      <a:pt x="475" y="588"/>
                      <a:pt x="475" y="642"/>
                    </a:cubicBezTo>
                    <a:cubicBezTo>
                      <a:pt x="475" y="701"/>
                      <a:pt x="446" y="730"/>
                      <a:pt x="380" y="730"/>
                    </a:cubicBezTo>
                    <a:cubicBezTo>
                      <a:pt x="367" y="730"/>
                      <a:pt x="352" y="728"/>
                      <a:pt x="336" y="726"/>
                    </a:cubicBezTo>
                    <a:cubicBezTo>
                      <a:pt x="294" y="712"/>
                      <a:pt x="252" y="684"/>
                      <a:pt x="210" y="656"/>
                    </a:cubicBezTo>
                    <a:cubicBezTo>
                      <a:pt x="168" y="712"/>
                      <a:pt x="112" y="782"/>
                      <a:pt x="57" y="824"/>
                    </a:cubicBezTo>
                    <a:cubicBezTo>
                      <a:pt x="154" y="921"/>
                      <a:pt x="280" y="977"/>
                      <a:pt x="419" y="991"/>
                    </a:cubicBezTo>
                    <a:cubicBezTo>
                      <a:pt x="503" y="977"/>
                      <a:pt x="573" y="949"/>
                      <a:pt x="628" y="894"/>
                    </a:cubicBezTo>
                    <a:cubicBezTo>
                      <a:pt x="698" y="810"/>
                      <a:pt x="740" y="698"/>
                      <a:pt x="726" y="587"/>
                    </a:cubicBezTo>
                    <a:cubicBezTo>
                      <a:pt x="726" y="517"/>
                      <a:pt x="684" y="447"/>
                      <a:pt x="628" y="405"/>
                    </a:cubicBezTo>
                    <a:cubicBezTo>
                      <a:pt x="559" y="336"/>
                      <a:pt x="461" y="308"/>
                      <a:pt x="363" y="308"/>
                    </a:cubicBezTo>
                    <a:cubicBezTo>
                      <a:pt x="322" y="308"/>
                      <a:pt x="294" y="322"/>
                      <a:pt x="266" y="336"/>
                    </a:cubicBezTo>
                    <a:lnTo>
                      <a:pt x="266" y="294"/>
                    </a:lnTo>
                    <a:cubicBezTo>
                      <a:pt x="377" y="266"/>
                      <a:pt x="489" y="252"/>
                      <a:pt x="614" y="252"/>
                    </a:cubicBezTo>
                    <a:cubicBezTo>
                      <a:pt x="587" y="168"/>
                      <a:pt x="573" y="85"/>
                      <a:pt x="55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3607099" y="3209301"/>
                <a:ext cx="182224" cy="271398"/>
              </a:xfrm>
              <a:custGeom>
                <a:avLst/>
                <a:gdLst/>
                <a:ahLst/>
                <a:cxnLst/>
                <a:rect l="l" t="t" r="r" b="b"/>
                <a:pathLst>
                  <a:path w="1034" h="1540" extrusionOk="0">
                    <a:moveTo>
                      <a:pt x="810" y="0"/>
                    </a:moveTo>
                    <a:cubicBezTo>
                      <a:pt x="754" y="28"/>
                      <a:pt x="698" y="42"/>
                      <a:pt x="656" y="70"/>
                    </a:cubicBezTo>
                    <a:cubicBezTo>
                      <a:pt x="573" y="126"/>
                      <a:pt x="489" y="181"/>
                      <a:pt x="433" y="251"/>
                    </a:cubicBezTo>
                    <a:cubicBezTo>
                      <a:pt x="322" y="349"/>
                      <a:pt x="238" y="446"/>
                      <a:pt x="154" y="572"/>
                    </a:cubicBezTo>
                    <a:cubicBezTo>
                      <a:pt x="112" y="642"/>
                      <a:pt x="71" y="725"/>
                      <a:pt x="43" y="823"/>
                    </a:cubicBezTo>
                    <a:cubicBezTo>
                      <a:pt x="1" y="963"/>
                      <a:pt x="1" y="1116"/>
                      <a:pt x="43" y="1269"/>
                    </a:cubicBezTo>
                    <a:cubicBezTo>
                      <a:pt x="71" y="1311"/>
                      <a:pt x="99" y="1367"/>
                      <a:pt x="126" y="1409"/>
                    </a:cubicBezTo>
                    <a:cubicBezTo>
                      <a:pt x="154" y="1437"/>
                      <a:pt x="182" y="1451"/>
                      <a:pt x="210" y="1479"/>
                    </a:cubicBezTo>
                    <a:cubicBezTo>
                      <a:pt x="285" y="1521"/>
                      <a:pt x="367" y="1539"/>
                      <a:pt x="452" y="1539"/>
                    </a:cubicBezTo>
                    <a:cubicBezTo>
                      <a:pt x="478" y="1539"/>
                      <a:pt x="505" y="1538"/>
                      <a:pt x="531" y="1534"/>
                    </a:cubicBezTo>
                    <a:cubicBezTo>
                      <a:pt x="643" y="1520"/>
                      <a:pt x="726" y="1493"/>
                      <a:pt x="824" y="1437"/>
                    </a:cubicBezTo>
                    <a:cubicBezTo>
                      <a:pt x="894" y="1381"/>
                      <a:pt x="963" y="1339"/>
                      <a:pt x="1033" y="1269"/>
                    </a:cubicBezTo>
                    <a:lnTo>
                      <a:pt x="852" y="949"/>
                    </a:lnTo>
                    <a:cubicBezTo>
                      <a:pt x="852" y="949"/>
                      <a:pt x="838" y="976"/>
                      <a:pt x="824" y="1018"/>
                    </a:cubicBezTo>
                    <a:cubicBezTo>
                      <a:pt x="768" y="1088"/>
                      <a:pt x="684" y="1144"/>
                      <a:pt x="587" y="1158"/>
                    </a:cubicBezTo>
                    <a:lnTo>
                      <a:pt x="531" y="1158"/>
                    </a:lnTo>
                    <a:cubicBezTo>
                      <a:pt x="447" y="1116"/>
                      <a:pt x="419" y="1032"/>
                      <a:pt x="447" y="893"/>
                    </a:cubicBezTo>
                    <a:cubicBezTo>
                      <a:pt x="475" y="809"/>
                      <a:pt x="531" y="725"/>
                      <a:pt x="601" y="670"/>
                    </a:cubicBezTo>
                    <a:cubicBezTo>
                      <a:pt x="656" y="614"/>
                      <a:pt x="740" y="572"/>
                      <a:pt x="824" y="558"/>
                    </a:cubicBezTo>
                    <a:lnTo>
                      <a:pt x="81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3919383" y="3120656"/>
                <a:ext cx="164777" cy="332022"/>
              </a:xfrm>
              <a:custGeom>
                <a:avLst/>
                <a:gdLst/>
                <a:ahLst/>
                <a:cxnLst/>
                <a:rect l="l" t="t" r="r" b="b"/>
                <a:pathLst>
                  <a:path w="935" h="1884" extrusionOk="0">
                    <a:moveTo>
                      <a:pt x="865" y="1"/>
                    </a:moveTo>
                    <a:cubicBezTo>
                      <a:pt x="754" y="71"/>
                      <a:pt x="642" y="140"/>
                      <a:pt x="516" y="182"/>
                    </a:cubicBezTo>
                    <a:cubicBezTo>
                      <a:pt x="544" y="461"/>
                      <a:pt x="572" y="656"/>
                      <a:pt x="572" y="810"/>
                    </a:cubicBezTo>
                    <a:cubicBezTo>
                      <a:pt x="544" y="824"/>
                      <a:pt x="516" y="852"/>
                      <a:pt x="489" y="866"/>
                    </a:cubicBezTo>
                    <a:cubicBezTo>
                      <a:pt x="461" y="880"/>
                      <a:pt x="433" y="894"/>
                      <a:pt x="405" y="908"/>
                    </a:cubicBezTo>
                    <a:cubicBezTo>
                      <a:pt x="377" y="615"/>
                      <a:pt x="349" y="308"/>
                      <a:pt x="349" y="15"/>
                    </a:cubicBezTo>
                    <a:cubicBezTo>
                      <a:pt x="237" y="71"/>
                      <a:pt x="126" y="126"/>
                      <a:pt x="0" y="168"/>
                    </a:cubicBezTo>
                    <a:cubicBezTo>
                      <a:pt x="56" y="712"/>
                      <a:pt x="98" y="1270"/>
                      <a:pt x="126" y="1870"/>
                    </a:cubicBezTo>
                    <a:lnTo>
                      <a:pt x="279" y="1786"/>
                    </a:lnTo>
                    <a:lnTo>
                      <a:pt x="447" y="1689"/>
                    </a:lnTo>
                    <a:cubicBezTo>
                      <a:pt x="433" y="1466"/>
                      <a:pt x="419" y="1326"/>
                      <a:pt x="419" y="1284"/>
                    </a:cubicBezTo>
                    <a:lnTo>
                      <a:pt x="600" y="1187"/>
                    </a:lnTo>
                    <a:cubicBezTo>
                      <a:pt x="614" y="1521"/>
                      <a:pt x="628" y="1758"/>
                      <a:pt x="656" y="1884"/>
                    </a:cubicBezTo>
                    <a:cubicBezTo>
                      <a:pt x="698" y="1856"/>
                      <a:pt x="754" y="1800"/>
                      <a:pt x="781" y="1772"/>
                    </a:cubicBezTo>
                    <a:cubicBezTo>
                      <a:pt x="809" y="1758"/>
                      <a:pt x="851" y="1717"/>
                      <a:pt x="921" y="1689"/>
                    </a:cubicBezTo>
                    <a:lnTo>
                      <a:pt x="935" y="1661"/>
                    </a:lnTo>
                    <a:cubicBezTo>
                      <a:pt x="907" y="1340"/>
                      <a:pt x="879" y="782"/>
                      <a:pt x="86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3793906" y="3406505"/>
                <a:ext cx="130588" cy="156847"/>
              </a:xfrm>
              <a:custGeom>
                <a:avLst/>
                <a:gdLst/>
                <a:ahLst/>
                <a:cxnLst/>
                <a:rect l="l" t="t" r="r" b="b"/>
                <a:pathLst>
                  <a:path w="741" h="890" extrusionOk="0">
                    <a:moveTo>
                      <a:pt x="365" y="0"/>
                    </a:moveTo>
                    <a:cubicBezTo>
                      <a:pt x="339" y="0"/>
                      <a:pt x="315" y="4"/>
                      <a:pt x="294" y="11"/>
                    </a:cubicBezTo>
                    <a:cubicBezTo>
                      <a:pt x="154" y="39"/>
                      <a:pt x="43" y="136"/>
                      <a:pt x="1" y="276"/>
                    </a:cubicBezTo>
                    <a:cubicBezTo>
                      <a:pt x="1" y="346"/>
                      <a:pt x="15" y="415"/>
                      <a:pt x="57" y="485"/>
                    </a:cubicBezTo>
                    <a:cubicBezTo>
                      <a:pt x="127" y="443"/>
                      <a:pt x="196" y="415"/>
                      <a:pt x="280" y="401"/>
                    </a:cubicBezTo>
                    <a:cubicBezTo>
                      <a:pt x="280" y="374"/>
                      <a:pt x="266" y="360"/>
                      <a:pt x="252" y="346"/>
                    </a:cubicBezTo>
                    <a:cubicBezTo>
                      <a:pt x="238" y="318"/>
                      <a:pt x="252" y="276"/>
                      <a:pt x="280" y="262"/>
                    </a:cubicBezTo>
                    <a:cubicBezTo>
                      <a:pt x="290" y="258"/>
                      <a:pt x="300" y="257"/>
                      <a:pt x="309" y="257"/>
                    </a:cubicBezTo>
                    <a:cubicBezTo>
                      <a:pt x="334" y="257"/>
                      <a:pt x="350" y="272"/>
                      <a:pt x="350" y="304"/>
                    </a:cubicBezTo>
                    <a:cubicBezTo>
                      <a:pt x="350" y="318"/>
                      <a:pt x="350" y="332"/>
                      <a:pt x="350" y="346"/>
                    </a:cubicBezTo>
                    <a:cubicBezTo>
                      <a:pt x="322" y="457"/>
                      <a:pt x="266" y="555"/>
                      <a:pt x="196" y="639"/>
                    </a:cubicBezTo>
                    <a:cubicBezTo>
                      <a:pt x="140" y="708"/>
                      <a:pt x="127" y="806"/>
                      <a:pt x="182" y="890"/>
                    </a:cubicBezTo>
                    <a:cubicBezTo>
                      <a:pt x="238" y="820"/>
                      <a:pt x="405" y="778"/>
                      <a:pt x="684" y="778"/>
                    </a:cubicBezTo>
                    <a:cubicBezTo>
                      <a:pt x="684" y="708"/>
                      <a:pt x="698" y="625"/>
                      <a:pt x="740" y="555"/>
                    </a:cubicBezTo>
                    <a:cubicBezTo>
                      <a:pt x="712" y="551"/>
                      <a:pt x="684" y="549"/>
                      <a:pt x="658" y="549"/>
                    </a:cubicBezTo>
                    <a:cubicBezTo>
                      <a:pt x="594" y="549"/>
                      <a:pt x="534" y="559"/>
                      <a:pt x="475" y="569"/>
                    </a:cubicBezTo>
                    <a:cubicBezTo>
                      <a:pt x="573" y="471"/>
                      <a:pt x="629" y="346"/>
                      <a:pt x="615" y="206"/>
                    </a:cubicBezTo>
                    <a:cubicBezTo>
                      <a:pt x="601" y="109"/>
                      <a:pt x="531" y="39"/>
                      <a:pt x="447" y="11"/>
                    </a:cubicBezTo>
                    <a:cubicBezTo>
                      <a:pt x="419" y="4"/>
                      <a:pt x="392" y="0"/>
                      <a:pt x="36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13"/>
            <p:cNvGrpSpPr/>
            <p:nvPr/>
          </p:nvGrpSpPr>
          <p:grpSpPr>
            <a:xfrm>
              <a:off x="8608805" y="4438001"/>
              <a:ext cx="668803" cy="614699"/>
              <a:chOff x="4258655" y="2258351"/>
              <a:chExt cx="668803" cy="614699"/>
            </a:xfrm>
          </p:grpSpPr>
          <p:sp>
            <p:nvSpPr>
              <p:cNvPr id="843" name="Google Shape;843;p13"/>
              <p:cNvSpPr/>
              <p:nvPr/>
            </p:nvSpPr>
            <p:spPr>
              <a:xfrm>
                <a:off x="4258655" y="2349287"/>
                <a:ext cx="317218" cy="477061"/>
              </a:xfrm>
              <a:custGeom>
                <a:avLst/>
                <a:gdLst/>
                <a:ahLst/>
                <a:cxnLst/>
                <a:rect l="l" t="t" r="r" b="b"/>
                <a:pathLst>
                  <a:path w="1800" h="2707" extrusionOk="0">
                    <a:moveTo>
                      <a:pt x="1758" y="1"/>
                    </a:moveTo>
                    <a:cubicBezTo>
                      <a:pt x="1646" y="15"/>
                      <a:pt x="1548" y="43"/>
                      <a:pt x="1451" y="85"/>
                    </a:cubicBezTo>
                    <a:cubicBezTo>
                      <a:pt x="1283" y="154"/>
                      <a:pt x="1130" y="224"/>
                      <a:pt x="990" y="336"/>
                    </a:cubicBezTo>
                    <a:cubicBezTo>
                      <a:pt x="795" y="475"/>
                      <a:pt x="600" y="643"/>
                      <a:pt x="446" y="838"/>
                    </a:cubicBezTo>
                    <a:cubicBezTo>
                      <a:pt x="335" y="963"/>
                      <a:pt x="251" y="1103"/>
                      <a:pt x="167" y="1256"/>
                    </a:cubicBezTo>
                    <a:cubicBezTo>
                      <a:pt x="42" y="1507"/>
                      <a:pt x="0" y="1786"/>
                      <a:pt x="28" y="2065"/>
                    </a:cubicBezTo>
                    <a:cubicBezTo>
                      <a:pt x="42" y="2163"/>
                      <a:pt x="84" y="2247"/>
                      <a:pt x="126" y="2344"/>
                    </a:cubicBezTo>
                    <a:cubicBezTo>
                      <a:pt x="167" y="2400"/>
                      <a:pt x="209" y="2442"/>
                      <a:pt x="265" y="2498"/>
                    </a:cubicBezTo>
                    <a:cubicBezTo>
                      <a:pt x="419" y="2609"/>
                      <a:pt x="628" y="2693"/>
                      <a:pt x="823" y="2707"/>
                    </a:cubicBezTo>
                    <a:cubicBezTo>
                      <a:pt x="1018" y="2707"/>
                      <a:pt x="1200" y="2665"/>
                      <a:pt x="1381" y="2581"/>
                    </a:cubicBezTo>
                    <a:cubicBezTo>
                      <a:pt x="1534" y="2526"/>
                      <a:pt x="1674" y="2442"/>
                      <a:pt x="1799" y="2344"/>
                    </a:cubicBezTo>
                    <a:lnTo>
                      <a:pt x="1576" y="1717"/>
                    </a:lnTo>
                    <a:cubicBezTo>
                      <a:pt x="1576" y="1731"/>
                      <a:pt x="1534" y="1758"/>
                      <a:pt x="1479" y="1828"/>
                    </a:cubicBezTo>
                    <a:cubicBezTo>
                      <a:pt x="1353" y="1940"/>
                      <a:pt x="1200" y="2009"/>
                      <a:pt x="1032" y="2037"/>
                    </a:cubicBezTo>
                    <a:cubicBezTo>
                      <a:pt x="990" y="2023"/>
                      <a:pt x="963" y="2023"/>
                      <a:pt x="921" y="2009"/>
                    </a:cubicBezTo>
                    <a:cubicBezTo>
                      <a:pt x="781" y="1926"/>
                      <a:pt x="753" y="1744"/>
                      <a:pt x="851" y="1507"/>
                    </a:cubicBezTo>
                    <a:cubicBezTo>
                      <a:pt x="921" y="1354"/>
                      <a:pt x="1032" y="1228"/>
                      <a:pt x="1172" y="1145"/>
                    </a:cubicBezTo>
                    <a:cubicBezTo>
                      <a:pt x="1311" y="1047"/>
                      <a:pt x="1465" y="1005"/>
                      <a:pt x="1632" y="1005"/>
                    </a:cubicBezTo>
                    <a:lnTo>
                      <a:pt x="175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4597726" y="2258351"/>
                <a:ext cx="329731" cy="614699"/>
              </a:xfrm>
              <a:custGeom>
                <a:avLst/>
                <a:gdLst/>
                <a:ahLst/>
                <a:cxnLst/>
                <a:rect l="l" t="t" r="r" b="b"/>
                <a:pathLst>
                  <a:path w="1871" h="3488" extrusionOk="0">
                    <a:moveTo>
                      <a:pt x="963" y="1"/>
                    </a:moveTo>
                    <a:cubicBezTo>
                      <a:pt x="726" y="71"/>
                      <a:pt x="489" y="140"/>
                      <a:pt x="266" y="196"/>
                    </a:cubicBezTo>
                    <a:cubicBezTo>
                      <a:pt x="210" y="1172"/>
                      <a:pt x="127" y="2219"/>
                      <a:pt x="1" y="3307"/>
                    </a:cubicBezTo>
                    <a:lnTo>
                      <a:pt x="308" y="3195"/>
                    </a:lnTo>
                    <a:lnTo>
                      <a:pt x="629" y="3056"/>
                    </a:lnTo>
                    <a:cubicBezTo>
                      <a:pt x="671" y="2651"/>
                      <a:pt x="698" y="2400"/>
                      <a:pt x="698" y="2330"/>
                    </a:cubicBezTo>
                    <a:lnTo>
                      <a:pt x="1033" y="2205"/>
                    </a:lnTo>
                    <a:lnTo>
                      <a:pt x="1033" y="2205"/>
                    </a:lnTo>
                    <a:cubicBezTo>
                      <a:pt x="977" y="2804"/>
                      <a:pt x="936" y="3237"/>
                      <a:pt x="936" y="3488"/>
                    </a:cubicBezTo>
                    <a:cubicBezTo>
                      <a:pt x="1019" y="3418"/>
                      <a:pt x="1117" y="3376"/>
                      <a:pt x="1201" y="3321"/>
                    </a:cubicBezTo>
                    <a:cubicBezTo>
                      <a:pt x="1298" y="3279"/>
                      <a:pt x="1382" y="3223"/>
                      <a:pt x="1480" y="3181"/>
                    </a:cubicBezTo>
                    <a:lnTo>
                      <a:pt x="1521" y="3167"/>
                    </a:lnTo>
                    <a:cubicBezTo>
                      <a:pt x="1549" y="2553"/>
                      <a:pt x="1661" y="1549"/>
                      <a:pt x="1870" y="126"/>
                    </a:cubicBezTo>
                    <a:lnTo>
                      <a:pt x="1870" y="126"/>
                    </a:lnTo>
                    <a:cubicBezTo>
                      <a:pt x="1661" y="238"/>
                      <a:pt x="1424" y="308"/>
                      <a:pt x="1187" y="363"/>
                    </a:cubicBezTo>
                    <a:cubicBezTo>
                      <a:pt x="1159" y="852"/>
                      <a:pt x="1131" y="1228"/>
                      <a:pt x="1117" y="1493"/>
                    </a:cubicBezTo>
                    <a:cubicBezTo>
                      <a:pt x="1047" y="1535"/>
                      <a:pt x="991" y="1549"/>
                      <a:pt x="936" y="1577"/>
                    </a:cubicBezTo>
                    <a:cubicBezTo>
                      <a:pt x="936" y="1577"/>
                      <a:pt x="880" y="1605"/>
                      <a:pt x="782" y="1647"/>
                    </a:cubicBezTo>
                    <a:cubicBezTo>
                      <a:pt x="824" y="1089"/>
                      <a:pt x="880" y="545"/>
                      <a:pt x="96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3"/>
            <p:cNvGrpSpPr/>
            <p:nvPr/>
          </p:nvGrpSpPr>
          <p:grpSpPr>
            <a:xfrm>
              <a:off x="618320" y="3097294"/>
              <a:ext cx="639196" cy="435118"/>
              <a:chOff x="1097370" y="3735356"/>
              <a:chExt cx="639196" cy="435118"/>
            </a:xfrm>
          </p:grpSpPr>
          <p:sp>
            <p:nvSpPr>
              <p:cNvPr id="846" name="Google Shape;846;p13"/>
              <p:cNvSpPr/>
              <p:nvPr/>
            </p:nvSpPr>
            <p:spPr>
              <a:xfrm>
                <a:off x="1097370" y="3735356"/>
                <a:ext cx="236152" cy="435118"/>
              </a:xfrm>
              <a:custGeom>
                <a:avLst/>
                <a:gdLst/>
                <a:ahLst/>
                <a:cxnLst/>
                <a:rect l="l" t="t" r="r" b="b"/>
                <a:pathLst>
                  <a:path w="1340" h="2469" extrusionOk="0">
                    <a:moveTo>
                      <a:pt x="670" y="0"/>
                    </a:moveTo>
                    <a:cubicBezTo>
                      <a:pt x="516" y="56"/>
                      <a:pt x="349" y="98"/>
                      <a:pt x="182" y="140"/>
                    </a:cubicBezTo>
                    <a:cubicBezTo>
                      <a:pt x="140" y="837"/>
                      <a:pt x="84" y="1576"/>
                      <a:pt x="0" y="2343"/>
                    </a:cubicBezTo>
                    <a:lnTo>
                      <a:pt x="210" y="2274"/>
                    </a:lnTo>
                    <a:lnTo>
                      <a:pt x="447" y="2176"/>
                    </a:lnTo>
                    <a:cubicBezTo>
                      <a:pt x="475" y="1883"/>
                      <a:pt x="489" y="1702"/>
                      <a:pt x="489" y="1660"/>
                    </a:cubicBezTo>
                    <a:lnTo>
                      <a:pt x="740" y="1562"/>
                    </a:lnTo>
                    <a:lnTo>
                      <a:pt x="740" y="1562"/>
                    </a:lnTo>
                    <a:cubicBezTo>
                      <a:pt x="684" y="1995"/>
                      <a:pt x="670" y="2302"/>
                      <a:pt x="670" y="2469"/>
                    </a:cubicBezTo>
                    <a:cubicBezTo>
                      <a:pt x="726" y="2427"/>
                      <a:pt x="795" y="2399"/>
                      <a:pt x="851" y="2357"/>
                    </a:cubicBezTo>
                    <a:cubicBezTo>
                      <a:pt x="921" y="2316"/>
                      <a:pt x="977" y="2288"/>
                      <a:pt x="1047" y="2260"/>
                    </a:cubicBezTo>
                    <a:lnTo>
                      <a:pt x="1074" y="2246"/>
                    </a:lnTo>
                    <a:cubicBezTo>
                      <a:pt x="1102" y="1813"/>
                      <a:pt x="1186" y="1088"/>
                      <a:pt x="1339" y="84"/>
                    </a:cubicBezTo>
                    <a:lnTo>
                      <a:pt x="1339" y="84"/>
                    </a:lnTo>
                    <a:cubicBezTo>
                      <a:pt x="1172" y="167"/>
                      <a:pt x="1019" y="223"/>
                      <a:pt x="851" y="265"/>
                    </a:cubicBezTo>
                    <a:cubicBezTo>
                      <a:pt x="837" y="614"/>
                      <a:pt x="809" y="879"/>
                      <a:pt x="795" y="1060"/>
                    </a:cubicBezTo>
                    <a:cubicBezTo>
                      <a:pt x="740" y="1088"/>
                      <a:pt x="698" y="1102"/>
                      <a:pt x="670" y="1130"/>
                    </a:cubicBezTo>
                    <a:cubicBezTo>
                      <a:pt x="628" y="1144"/>
                      <a:pt x="586" y="1158"/>
                      <a:pt x="558" y="1172"/>
                    </a:cubicBezTo>
                    <a:cubicBezTo>
                      <a:pt x="586" y="781"/>
                      <a:pt x="614" y="391"/>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1328411" y="3985078"/>
                <a:ext cx="125478" cy="151031"/>
              </a:xfrm>
              <a:custGeom>
                <a:avLst/>
                <a:gdLst/>
                <a:ahLst/>
                <a:cxnLst/>
                <a:rect l="l" t="t" r="r" b="b"/>
                <a:pathLst>
                  <a:path w="712" h="857" extrusionOk="0">
                    <a:moveTo>
                      <a:pt x="392" y="0"/>
                    </a:moveTo>
                    <a:cubicBezTo>
                      <a:pt x="376" y="0"/>
                      <a:pt x="362" y="2"/>
                      <a:pt x="349" y="6"/>
                    </a:cubicBezTo>
                    <a:cubicBezTo>
                      <a:pt x="210" y="6"/>
                      <a:pt x="84" y="76"/>
                      <a:pt x="28" y="201"/>
                    </a:cubicBezTo>
                    <a:cubicBezTo>
                      <a:pt x="1" y="271"/>
                      <a:pt x="14" y="355"/>
                      <a:pt x="42" y="424"/>
                    </a:cubicBezTo>
                    <a:cubicBezTo>
                      <a:pt x="126" y="396"/>
                      <a:pt x="196" y="382"/>
                      <a:pt x="280" y="382"/>
                    </a:cubicBezTo>
                    <a:cubicBezTo>
                      <a:pt x="280" y="355"/>
                      <a:pt x="280" y="341"/>
                      <a:pt x="266" y="327"/>
                    </a:cubicBezTo>
                    <a:cubicBezTo>
                      <a:pt x="266" y="285"/>
                      <a:pt x="280" y="257"/>
                      <a:pt x="307" y="243"/>
                    </a:cubicBezTo>
                    <a:cubicBezTo>
                      <a:pt x="349" y="243"/>
                      <a:pt x="377" y="257"/>
                      <a:pt x="377" y="285"/>
                    </a:cubicBezTo>
                    <a:cubicBezTo>
                      <a:pt x="377" y="313"/>
                      <a:pt x="363" y="327"/>
                      <a:pt x="363" y="341"/>
                    </a:cubicBezTo>
                    <a:cubicBezTo>
                      <a:pt x="307" y="438"/>
                      <a:pt x="238" y="536"/>
                      <a:pt x="154" y="606"/>
                    </a:cubicBezTo>
                    <a:cubicBezTo>
                      <a:pt x="84" y="675"/>
                      <a:pt x="70" y="773"/>
                      <a:pt x="98" y="857"/>
                    </a:cubicBezTo>
                    <a:cubicBezTo>
                      <a:pt x="140" y="823"/>
                      <a:pt x="224" y="804"/>
                      <a:pt x="341" y="804"/>
                    </a:cubicBezTo>
                    <a:cubicBezTo>
                      <a:pt x="418" y="804"/>
                      <a:pt x="510" y="812"/>
                      <a:pt x="614" y="829"/>
                    </a:cubicBezTo>
                    <a:cubicBezTo>
                      <a:pt x="628" y="745"/>
                      <a:pt x="656" y="675"/>
                      <a:pt x="712" y="606"/>
                    </a:cubicBezTo>
                    <a:cubicBezTo>
                      <a:pt x="663" y="589"/>
                      <a:pt x="609" y="583"/>
                      <a:pt x="556" y="583"/>
                    </a:cubicBezTo>
                    <a:cubicBezTo>
                      <a:pt x="519" y="583"/>
                      <a:pt x="482" y="586"/>
                      <a:pt x="447" y="592"/>
                    </a:cubicBezTo>
                    <a:cubicBezTo>
                      <a:pt x="558" y="508"/>
                      <a:pt x="628" y="382"/>
                      <a:pt x="642" y="243"/>
                    </a:cubicBezTo>
                    <a:cubicBezTo>
                      <a:pt x="642" y="145"/>
                      <a:pt x="586" y="62"/>
                      <a:pt x="503" y="20"/>
                    </a:cubicBezTo>
                    <a:cubicBezTo>
                      <a:pt x="473" y="10"/>
                      <a:pt x="43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1466048" y="3838452"/>
                <a:ext cx="270517" cy="301005"/>
              </a:xfrm>
              <a:custGeom>
                <a:avLst/>
                <a:gdLst/>
                <a:ahLst/>
                <a:cxnLst/>
                <a:rect l="l" t="t" r="r" b="b"/>
                <a:pathLst>
                  <a:path w="1535" h="1708" extrusionOk="0">
                    <a:moveTo>
                      <a:pt x="907" y="684"/>
                    </a:moveTo>
                    <a:cubicBezTo>
                      <a:pt x="1028" y="684"/>
                      <a:pt x="1084" y="749"/>
                      <a:pt x="1088" y="853"/>
                    </a:cubicBezTo>
                    <a:lnTo>
                      <a:pt x="1088" y="853"/>
                    </a:lnTo>
                    <a:cubicBezTo>
                      <a:pt x="1032" y="1117"/>
                      <a:pt x="837" y="1312"/>
                      <a:pt x="573" y="1368"/>
                    </a:cubicBezTo>
                    <a:cubicBezTo>
                      <a:pt x="503" y="1354"/>
                      <a:pt x="461" y="1298"/>
                      <a:pt x="447" y="1200"/>
                    </a:cubicBezTo>
                    <a:cubicBezTo>
                      <a:pt x="461" y="1075"/>
                      <a:pt x="517" y="949"/>
                      <a:pt x="614" y="852"/>
                    </a:cubicBezTo>
                    <a:cubicBezTo>
                      <a:pt x="684" y="768"/>
                      <a:pt x="796" y="712"/>
                      <a:pt x="907" y="684"/>
                    </a:cubicBezTo>
                    <a:close/>
                    <a:moveTo>
                      <a:pt x="1103" y="1"/>
                    </a:moveTo>
                    <a:cubicBezTo>
                      <a:pt x="1005" y="15"/>
                      <a:pt x="893" y="29"/>
                      <a:pt x="810" y="71"/>
                    </a:cubicBezTo>
                    <a:cubicBezTo>
                      <a:pt x="670" y="126"/>
                      <a:pt x="545" y="196"/>
                      <a:pt x="433" y="280"/>
                    </a:cubicBezTo>
                    <a:cubicBezTo>
                      <a:pt x="308" y="405"/>
                      <a:pt x="210" y="545"/>
                      <a:pt x="126" y="698"/>
                    </a:cubicBezTo>
                    <a:cubicBezTo>
                      <a:pt x="43" y="866"/>
                      <a:pt x="1" y="1047"/>
                      <a:pt x="15" y="1228"/>
                    </a:cubicBezTo>
                    <a:cubicBezTo>
                      <a:pt x="43" y="1368"/>
                      <a:pt x="98" y="1479"/>
                      <a:pt x="196" y="1577"/>
                    </a:cubicBezTo>
                    <a:cubicBezTo>
                      <a:pt x="266" y="1647"/>
                      <a:pt x="363" y="1689"/>
                      <a:pt x="461" y="1703"/>
                    </a:cubicBezTo>
                    <a:cubicBezTo>
                      <a:pt x="489" y="1706"/>
                      <a:pt x="518" y="1708"/>
                      <a:pt x="549" y="1708"/>
                    </a:cubicBezTo>
                    <a:cubicBezTo>
                      <a:pt x="641" y="1708"/>
                      <a:pt x="740" y="1692"/>
                      <a:pt x="824" y="1661"/>
                    </a:cubicBezTo>
                    <a:cubicBezTo>
                      <a:pt x="949" y="1591"/>
                      <a:pt x="1075" y="1507"/>
                      <a:pt x="1172" y="1410"/>
                    </a:cubicBezTo>
                    <a:cubicBezTo>
                      <a:pt x="1214" y="1368"/>
                      <a:pt x="1256" y="1312"/>
                      <a:pt x="1298" y="1270"/>
                    </a:cubicBezTo>
                    <a:cubicBezTo>
                      <a:pt x="1354" y="1173"/>
                      <a:pt x="1409" y="1089"/>
                      <a:pt x="1451" y="991"/>
                    </a:cubicBezTo>
                    <a:cubicBezTo>
                      <a:pt x="1507" y="852"/>
                      <a:pt x="1535" y="712"/>
                      <a:pt x="1535" y="573"/>
                    </a:cubicBezTo>
                    <a:cubicBezTo>
                      <a:pt x="1535" y="447"/>
                      <a:pt x="1507" y="336"/>
                      <a:pt x="1451" y="224"/>
                    </a:cubicBezTo>
                    <a:cubicBezTo>
                      <a:pt x="1382" y="99"/>
                      <a:pt x="1256" y="15"/>
                      <a:pt x="110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13"/>
            <p:cNvGrpSpPr/>
            <p:nvPr/>
          </p:nvGrpSpPr>
          <p:grpSpPr>
            <a:xfrm>
              <a:off x="8210711" y="2409147"/>
              <a:ext cx="1042592" cy="1524238"/>
              <a:chOff x="2028936" y="878797"/>
              <a:chExt cx="1042592" cy="1524238"/>
            </a:xfrm>
          </p:grpSpPr>
          <p:sp>
            <p:nvSpPr>
              <p:cNvPr id="850" name="Google Shape;850;p13"/>
              <p:cNvSpPr/>
              <p:nvPr/>
            </p:nvSpPr>
            <p:spPr>
              <a:xfrm>
                <a:off x="2186311" y="1417189"/>
                <a:ext cx="248488" cy="218881"/>
              </a:xfrm>
              <a:custGeom>
                <a:avLst/>
                <a:gdLst/>
                <a:ahLst/>
                <a:cxnLst/>
                <a:rect l="l" t="t" r="r" b="b"/>
                <a:pathLst>
                  <a:path w="1410" h="1242" extrusionOk="0">
                    <a:moveTo>
                      <a:pt x="1409" y="1"/>
                    </a:moveTo>
                    <a:lnTo>
                      <a:pt x="1340" y="42"/>
                    </a:lnTo>
                    <a:cubicBezTo>
                      <a:pt x="1298" y="70"/>
                      <a:pt x="1228" y="112"/>
                      <a:pt x="1158" y="168"/>
                    </a:cubicBezTo>
                    <a:cubicBezTo>
                      <a:pt x="1019" y="279"/>
                      <a:pt x="838" y="433"/>
                      <a:pt x="670" y="586"/>
                    </a:cubicBezTo>
                    <a:cubicBezTo>
                      <a:pt x="489" y="740"/>
                      <a:pt x="321" y="907"/>
                      <a:pt x="196" y="1033"/>
                    </a:cubicBezTo>
                    <a:cubicBezTo>
                      <a:pt x="140" y="1089"/>
                      <a:pt x="84" y="1144"/>
                      <a:pt x="56" y="1186"/>
                    </a:cubicBezTo>
                    <a:lnTo>
                      <a:pt x="1" y="1242"/>
                    </a:lnTo>
                    <a:lnTo>
                      <a:pt x="70" y="1200"/>
                    </a:lnTo>
                    <a:cubicBezTo>
                      <a:pt x="112" y="1172"/>
                      <a:pt x="168" y="1130"/>
                      <a:pt x="238" y="1075"/>
                    </a:cubicBezTo>
                    <a:cubicBezTo>
                      <a:pt x="391" y="963"/>
                      <a:pt x="572" y="823"/>
                      <a:pt x="740" y="656"/>
                    </a:cubicBezTo>
                    <a:cubicBezTo>
                      <a:pt x="921" y="503"/>
                      <a:pt x="1089" y="349"/>
                      <a:pt x="1200" y="210"/>
                    </a:cubicBezTo>
                    <a:cubicBezTo>
                      <a:pt x="1270" y="154"/>
                      <a:pt x="1312" y="98"/>
                      <a:pt x="1354" y="56"/>
                    </a:cubicBezTo>
                    <a:cubicBezTo>
                      <a:pt x="1381" y="28"/>
                      <a:pt x="1409" y="1"/>
                      <a:pt x="14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2228079" y="1478694"/>
                <a:ext cx="186983" cy="167245"/>
              </a:xfrm>
              <a:custGeom>
                <a:avLst/>
                <a:gdLst/>
                <a:ahLst/>
                <a:cxnLst/>
                <a:rect l="l" t="t" r="r" b="b"/>
                <a:pathLst>
                  <a:path w="1061" h="949" extrusionOk="0">
                    <a:moveTo>
                      <a:pt x="1061" y="0"/>
                    </a:moveTo>
                    <a:cubicBezTo>
                      <a:pt x="991" y="28"/>
                      <a:pt x="935" y="70"/>
                      <a:pt x="866" y="126"/>
                    </a:cubicBezTo>
                    <a:cubicBezTo>
                      <a:pt x="768" y="196"/>
                      <a:pt x="628" y="307"/>
                      <a:pt x="489" y="433"/>
                    </a:cubicBezTo>
                    <a:cubicBezTo>
                      <a:pt x="363" y="544"/>
                      <a:pt x="238" y="670"/>
                      <a:pt x="140" y="767"/>
                    </a:cubicBezTo>
                    <a:cubicBezTo>
                      <a:pt x="57" y="865"/>
                      <a:pt x="1" y="949"/>
                      <a:pt x="1" y="949"/>
                    </a:cubicBezTo>
                    <a:cubicBezTo>
                      <a:pt x="1" y="949"/>
                      <a:pt x="84" y="893"/>
                      <a:pt x="182" y="823"/>
                    </a:cubicBezTo>
                    <a:cubicBezTo>
                      <a:pt x="294" y="740"/>
                      <a:pt x="433" y="628"/>
                      <a:pt x="559" y="516"/>
                    </a:cubicBezTo>
                    <a:cubicBezTo>
                      <a:pt x="698" y="391"/>
                      <a:pt x="824" y="279"/>
                      <a:pt x="907" y="168"/>
                    </a:cubicBezTo>
                    <a:cubicBezTo>
                      <a:pt x="1005" y="70"/>
                      <a:pt x="1061" y="0"/>
                      <a:pt x="10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2432156" y="1417189"/>
                <a:ext cx="248488" cy="218881"/>
              </a:xfrm>
              <a:custGeom>
                <a:avLst/>
                <a:gdLst/>
                <a:ahLst/>
                <a:cxnLst/>
                <a:rect l="l" t="t" r="r" b="b"/>
                <a:pathLst>
                  <a:path w="1410" h="1242" extrusionOk="0">
                    <a:moveTo>
                      <a:pt x="0" y="1"/>
                    </a:moveTo>
                    <a:lnTo>
                      <a:pt x="11" y="7"/>
                    </a:lnTo>
                    <a:lnTo>
                      <a:pt x="11" y="7"/>
                    </a:lnTo>
                    <a:cubicBezTo>
                      <a:pt x="8" y="5"/>
                      <a:pt x="4" y="2"/>
                      <a:pt x="0" y="1"/>
                    </a:cubicBezTo>
                    <a:close/>
                    <a:moveTo>
                      <a:pt x="11" y="7"/>
                    </a:moveTo>
                    <a:cubicBezTo>
                      <a:pt x="32" y="22"/>
                      <a:pt x="44" y="44"/>
                      <a:pt x="56" y="56"/>
                    </a:cubicBezTo>
                    <a:cubicBezTo>
                      <a:pt x="98" y="98"/>
                      <a:pt x="140" y="154"/>
                      <a:pt x="210" y="210"/>
                    </a:cubicBezTo>
                    <a:cubicBezTo>
                      <a:pt x="321" y="349"/>
                      <a:pt x="503" y="503"/>
                      <a:pt x="670" y="656"/>
                    </a:cubicBezTo>
                    <a:cubicBezTo>
                      <a:pt x="851" y="823"/>
                      <a:pt x="1033" y="963"/>
                      <a:pt x="1172" y="1075"/>
                    </a:cubicBezTo>
                    <a:cubicBezTo>
                      <a:pt x="1242" y="1130"/>
                      <a:pt x="1298" y="1172"/>
                      <a:pt x="1340" y="1200"/>
                    </a:cubicBezTo>
                    <a:lnTo>
                      <a:pt x="1409" y="1242"/>
                    </a:lnTo>
                    <a:lnTo>
                      <a:pt x="1353" y="1186"/>
                    </a:lnTo>
                    <a:cubicBezTo>
                      <a:pt x="1326" y="1144"/>
                      <a:pt x="1270" y="1089"/>
                      <a:pt x="1214" y="1033"/>
                    </a:cubicBezTo>
                    <a:cubicBezTo>
                      <a:pt x="1088" y="907"/>
                      <a:pt x="921" y="740"/>
                      <a:pt x="740" y="586"/>
                    </a:cubicBezTo>
                    <a:cubicBezTo>
                      <a:pt x="572" y="433"/>
                      <a:pt x="391" y="279"/>
                      <a:pt x="252" y="168"/>
                    </a:cubicBezTo>
                    <a:cubicBezTo>
                      <a:pt x="182" y="112"/>
                      <a:pt x="112" y="70"/>
                      <a:pt x="70" y="42"/>
                    </a:cubicBezTo>
                    <a:lnTo>
                      <a:pt x="11" y="7"/>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2432156" y="1967916"/>
                <a:ext cx="248488" cy="221348"/>
              </a:xfrm>
              <a:custGeom>
                <a:avLst/>
                <a:gdLst/>
                <a:ahLst/>
                <a:cxnLst/>
                <a:rect l="l" t="t" r="r" b="b"/>
                <a:pathLst>
                  <a:path w="1410" h="1256" extrusionOk="0">
                    <a:moveTo>
                      <a:pt x="1409" y="0"/>
                    </a:moveTo>
                    <a:lnTo>
                      <a:pt x="1340" y="42"/>
                    </a:lnTo>
                    <a:cubicBezTo>
                      <a:pt x="1298" y="84"/>
                      <a:pt x="1242" y="126"/>
                      <a:pt x="1172" y="167"/>
                    </a:cubicBezTo>
                    <a:cubicBezTo>
                      <a:pt x="1019" y="279"/>
                      <a:pt x="851" y="432"/>
                      <a:pt x="670" y="586"/>
                    </a:cubicBezTo>
                    <a:cubicBezTo>
                      <a:pt x="503" y="739"/>
                      <a:pt x="321" y="907"/>
                      <a:pt x="210" y="1032"/>
                    </a:cubicBezTo>
                    <a:cubicBezTo>
                      <a:pt x="140" y="1102"/>
                      <a:pt x="98" y="1144"/>
                      <a:pt x="56" y="1186"/>
                    </a:cubicBezTo>
                    <a:cubicBezTo>
                      <a:pt x="28" y="1227"/>
                      <a:pt x="0" y="1255"/>
                      <a:pt x="0" y="1255"/>
                    </a:cubicBezTo>
                    <a:lnTo>
                      <a:pt x="70" y="1200"/>
                    </a:lnTo>
                    <a:cubicBezTo>
                      <a:pt x="112" y="1172"/>
                      <a:pt x="182" y="1130"/>
                      <a:pt x="252" y="1074"/>
                    </a:cubicBezTo>
                    <a:cubicBezTo>
                      <a:pt x="391" y="976"/>
                      <a:pt x="572" y="823"/>
                      <a:pt x="740" y="670"/>
                    </a:cubicBezTo>
                    <a:cubicBezTo>
                      <a:pt x="921" y="502"/>
                      <a:pt x="1088" y="349"/>
                      <a:pt x="1214" y="223"/>
                    </a:cubicBezTo>
                    <a:cubicBezTo>
                      <a:pt x="1270" y="153"/>
                      <a:pt x="1326" y="98"/>
                      <a:pt x="1353" y="56"/>
                    </a:cubicBezTo>
                    <a:lnTo>
                      <a:pt x="140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186311" y="1967916"/>
                <a:ext cx="248488" cy="221348"/>
              </a:xfrm>
              <a:custGeom>
                <a:avLst/>
                <a:gdLst/>
                <a:ahLst/>
                <a:cxnLst/>
                <a:rect l="l" t="t" r="r" b="b"/>
                <a:pathLst>
                  <a:path w="1410" h="1256" extrusionOk="0">
                    <a:moveTo>
                      <a:pt x="1" y="0"/>
                    </a:moveTo>
                    <a:lnTo>
                      <a:pt x="56" y="56"/>
                    </a:lnTo>
                    <a:cubicBezTo>
                      <a:pt x="84" y="98"/>
                      <a:pt x="140" y="153"/>
                      <a:pt x="196" y="223"/>
                    </a:cubicBezTo>
                    <a:cubicBezTo>
                      <a:pt x="321" y="349"/>
                      <a:pt x="489" y="502"/>
                      <a:pt x="670" y="670"/>
                    </a:cubicBezTo>
                    <a:cubicBezTo>
                      <a:pt x="838" y="823"/>
                      <a:pt x="1019" y="976"/>
                      <a:pt x="1158" y="1074"/>
                    </a:cubicBezTo>
                    <a:cubicBezTo>
                      <a:pt x="1242" y="1130"/>
                      <a:pt x="1298" y="1172"/>
                      <a:pt x="1340" y="1200"/>
                    </a:cubicBezTo>
                    <a:lnTo>
                      <a:pt x="1409" y="1255"/>
                    </a:lnTo>
                    <a:lnTo>
                      <a:pt x="1354" y="1186"/>
                    </a:lnTo>
                    <a:cubicBezTo>
                      <a:pt x="1312" y="1158"/>
                      <a:pt x="1270" y="1102"/>
                      <a:pt x="1200" y="1032"/>
                    </a:cubicBezTo>
                    <a:cubicBezTo>
                      <a:pt x="1089" y="907"/>
                      <a:pt x="921" y="739"/>
                      <a:pt x="740" y="586"/>
                    </a:cubicBezTo>
                    <a:cubicBezTo>
                      <a:pt x="559" y="432"/>
                      <a:pt x="377" y="279"/>
                      <a:pt x="238" y="167"/>
                    </a:cubicBezTo>
                    <a:cubicBezTo>
                      <a:pt x="168" y="126"/>
                      <a:pt x="112" y="84"/>
                      <a:pt x="70"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237948" y="1967916"/>
                <a:ext cx="177114" cy="157376"/>
              </a:xfrm>
              <a:custGeom>
                <a:avLst/>
                <a:gdLst/>
                <a:ahLst/>
                <a:cxnLst/>
                <a:rect l="l" t="t" r="r" b="b"/>
                <a:pathLst>
                  <a:path w="1005" h="893" extrusionOk="0">
                    <a:moveTo>
                      <a:pt x="1" y="0"/>
                    </a:moveTo>
                    <a:lnTo>
                      <a:pt x="1" y="0"/>
                    </a:lnTo>
                    <a:cubicBezTo>
                      <a:pt x="42" y="56"/>
                      <a:pt x="84" y="112"/>
                      <a:pt x="140" y="167"/>
                    </a:cubicBezTo>
                    <a:cubicBezTo>
                      <a:pt x="224" y="265"/>
                      <a:pt x="349" y="377"/>
                      <a:pt x="461" y="488"/>
                    </a:cubicBezTo>
                    <a:cubicBezTo>
                      <a:pt x="586" y="586"/>
                      <a:pt x="698" y="683"/>
                      <a:pt x="823" y="781"/>
                    </a:cubicBezTo>
                    <a:cubicBezTo>
                      <a:pt x="879" y="823"/>
                      <a:pt x="935" y="865"/>
                      <a:pt x="1005" y="893"/>
                    </a:cubicBezTo>
                    <a:cubicBezTo>
                      <a:pt x="1005" y="893"/>
                      <a:pt x="949" y="823"/>
                      <a:pt x="865" y="739"/>
                    </a:cubicBezTo>
                    <a:cubicBezTo>
                      <a:pt x="782" y="642"/>
                      <a:pt x="656" y="530"/>
                      <a:pt x="531" y="418"/>
                    </a:cubicBezTo>
                    <a:cubicBezTo>
                      <a:pt x="405" y="293"/>
                      <a:pt x="279" y="195"/>
                      <a:pt x="182" y="126"/>
                    </a:cubicBezTo>
                    <a:cubicBezTo>
                      <a:pt x="84" y="56"/>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2670599" y="1635894"/>
                <a:ext cx="19914" cy="332022"/>
              </a:xfrm>
              <a:custGeom>
                <a:avLst/>
                <a:gdLst/>
                <a:ahLst/>
                <a:cxnLst/>
                <a:rect l="l" t="t" r="r" b="b"/>
                <a:pathLst>
                  <a:path w="113" h="1884" extrusionOk="0">
                    <a:moveTo>
                      <a:pt x="28" y="1"/>
                    </a:moveTo>
                    <a:cubicBezTo>
                      <a:pt x="28" y="1"/>
                      <a:pt x="28" y="29"/>
                      <a:pt x="28" y="85"/>
                    </a:cubicBezTo>
                    <a:cubicBezTo>
                      <a:pt x="28" y="140"/>
                      <a:pt x="14" y="210"/>
                      <a:pt x="14" y="294"/>
                    </a:cubicBezTo>
                    <a:cubicBezTo>
                      <a:pt x="0" y="475"/>
                      <a:pt x="0" y="712"/>
                      <a:pt x="0" y="949"/>
                    </a:cubicBezTo>
                    <a:cubicBezTo>
                      <a:pt x="14" y="1173"/>
                      <a:pt x="28" y="1410"/>
                      <a:pt x="42" y="1591"/>
                    </a:cubicBezTo>
                    <a:cubicBezTo>
                      <a:pt x="42" y="1675"/>
                      <a:pt x="56" y="1745"/>
                      <a:pt x="56" y="1800"/>
                    </a:cubicBezTo>
                    <a:cubicBezTo>
                      <a:pt x="70" y="1856"/>
                      <a:pt x="70" y="1884"/>
                      <a:pt x="70" y="1884"/>
                    </a:cubicBezTo>
                    <a:cubicBezTo>
                      <a:pt x="70" y="1884"/>
                      <a:pt x="70" y="1856"/>
                      <a:pt x="70" y="1800"/>
                    </a:cubicBezTo>
                    <a:cubicBezTo>
                      <a:pt x="84" y="1745"/>
                      <a:pt x="98" y="1675"/>
                      <a:pt x="98" y="1591"/>
                    </a:cubicBezTo>
                    <a:cubicBezTo>
                      <a:pt x="98" y="1410"/>
                      <a:pt x="112" y="1173"/>
                      <a:pt x="98" y="936"/>
                    </a:cubicBezTo>
                    <a:cubicBezTo>
                      <a:pt x="98" y="712"/>
                      <a:pt x="84" y="475"/>
                      <a:pt x="70" y="294"/>
                    </a:cubicBezTo>
                    <a:cubicBezTo>
                      <a:pt x="56" y="210"/>
                      <a:pt x="56" y="140"/>
                      <a:pt x="42" y="85"/>
                    </a:cubicBezTo>
                    <a:cubicBezTo>
                      <a:pt x="28" y="29"/>
                      <a:pt x="28" y="1"/>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643635" y="1694932"/>
                <a:ext cx="19738" cy="214122"/>
              </a:xfrm>
              <a:custGeom>
                <a:avLst/>
                <a:gdLst/>
                <a:ahLst/>
                <a:cxnLst/>
                <a:rect l="l" t="t" r="r" b="b"/>
                <a:pathLst>
                  <a:path w="112" h="1215" extrusionOk="0">
                    <a:moveTo>
                      <a:pt x="42" y="1"/>
                    </a:moveTo>
                    <a:cubicBezTo>
                      <a:pt x="28" y="57"/>
                      <a:pt x="28" y="126"/>
                      <a:pt x="14" y="196"/>
                    </a:cubicBezTo>
                    <a:cubicBezTo>
                      <a:pt x="0" y="335"/>
                      <a:pt x="0" y="475"/>
                      <a:pt x="0" y="614"/>
                    </a:cubicBezTo>
                    <a:cubicBezTo>
                      <a:pt x="14" y="768"/>
                      <a:pt x="14" y="921"/>
                      <a:pt x="28" y="1033"/>
                    </a:cubicBezTo>
                    <a:cubicBezTo>
                      <a:pt x="42" y="1089"/>
                      <a:pt x="56" y="1158"/>
                      <a:pt x="70" y="1214"/>
                    </a:cubicBezTo>
                    <a:cubicBezTo>
                      <a:pt x="84" y="1158"/>
                      <a:pt x="84" y="1089"/>
                      <a:pt x="98" y="1033"/>
                    </a:cubicBezTo>
                    <a:cubicBezTo>
                      <a:pt x="112" y="921"/>
                      <a:pt x="112" y="768"/>
                      <a:pt x="112" y="614"/>
                    </a:cubicBezTo>
                    <a:cubicBezTo>
                      <a:pt x="112" y="461"/>
                      <a:pt x="98" y="322"/>
                      <a:pt x="70" y="196"/>
                    </a:cubicBezTo>
                    <a:cubicBezTo>
                      <a:pt x="70" y="126"/>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2422287" y="1183680"/>
                <a:ext cx="19914" cy="213946"/>
              </a:xfrm>
              <a:custGeom>
                <a:avLst/>
                <a:gdLst/>
                <a:ahLst/>
                <a:cxnLst/>
                <a:rect l="l" t="t" r="r" b="b"/>
                <a:pathLst>
                  <a:path w="113" h="1214" extrusionOk="0">
                    <a:moveTo>
                      <a:pt x="56" y="0"/>
                    </a:moveTo>
                    <a:cubicBezTo>
                      <a:pt x="43" y="56"/>
                      <a:pt x="29" y="126"/>
                      <a:pt x="29" y="182"/>
                    </a:cubicBezTo>
                    <a:cubicBezTo>
                      <a:pt x="15" y="321"/>
                      <a:pt x="1" y="461"/>
                      <a:pt x="15" y="614"/>
                    </a:cubicBezTo>
                    <a:cubicBezTo>
                      <a:pt x="15" y="754"/>
                      <a:pt x="29" y="893"/>
                      <a:pt x="43" y="1033"/>
                    </a:cubicBezTo>
                    <a:cubicBezTo>
                      <a:pt x="56" y="1144"/>
                      <a:pt x="70" y="1214"/>
                      <a:pt x="70" y="1214"/>
                    </a:cubicBezTo>
                    <a:cubicBezTo>
                      <a:pt x="84" y="1158"/>
                      <a:pt x="98" y="1088"/>
                      <a:pt x="98" y="1033"/>
                    </a:cubicBezTo>
                    <a:cubicBezTo>
                      <a:pt x="112" y="879"/>
                      <a:pt x="112" y="740"/>
                      <a:pt x="112" y="600"/>
                    </a:cubicBezTo>
                    <a:cubicBezTo>
                      <a:pt x="112" y="461"/>
                      <a:pt x="98" y="321"/>
                      <a:pt x="84" y="182"/>
                    </a:cubicBezTo>
                    <a:cubicBezTo>
                      <a:pt x="70" y="126"/>
                      <a:pt x="70" y="56"/>
                      <a:pt x="5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2419820" y="2189089"/>
                <a:ext cx="17447" cy="213946"/>
              </a:xfrm>
              <a:custGeom>
                <a:avLst/>
                <a:gdLst/>
                <a:ahLst/>
                <a:cxnLst/>
                <a:rect l="l" t="t" r="r" b="b"/>
                <a:pathLst>
                  <a:path w="99" h="1214" extrusionOk="0">
                    <a:moveTo>
                      <a:pt x="43" y="0"/>
                    </a:moveTo>
                    <a:cubicBezTo>
                      <a:pt x="29" y="56"/>
                      <a:pt x="15" y="126"/>
                      <a:pt x="15" y="182"/>
                    </a:cubicBezTo>
                    <a:cubicBezTo>
                      <a:pt x="1" y="321"/>
                      <a:pt x="1" y="461"/>
                      <a:pt x="1" y="600"/>
                    </a:cubicBezTo>
                    <a:cubicBezTo>
                      <a:pt x="1" y="754"/>
                      <a:pt x="15" y="907"/>
                      <a:pt x="29" y="1033"/>
                    </a:cubicBezTo>
                    <a:cubicBezTo>
                      <a:pt x="43" y="1144"/>
                      <a:pt x="70" y="1214"/>
                      <a:pt x="70" y="1214"/>
                    </a:cubicBezTo>
                    <a:cubicBezTo>
                      <a:pt x="70" y="1158"/>
                      <a:pt x="84" y="1088"/>
                      <a:pt x="98" y="1019"/>
                    </a:cubicBezTo>
                    <a:cubicBezTo>
                      <a:pt x="98" y="907"/>
                      <a:pt x="98" y="754"/>
                      <a:pt x="98" y="600"/>
                    </a:cubicBezTo>
                    <a:cubicBezTo>
                      <a:pt x="98" y="461"/>
                      <a:pt x="98" y="321"/>
                      <a:pt x="70" y="182"/>
                    </a:cubicBezTo>
                    <a:cubicBezTo>
                      <a:pt x="70" y="126"/>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685402" y="1478694"/>
                <a:ext cx="150150" cy="154908"/>
              </a:xfrm>
              <a:custGeom>
                <a:avLst/>
                <a:gdLst/>
                <a:ahLst/>
                <a:cxnLst/>
                <a:rect l="l" t="t" r="r" b="b"/>
                <a:pathLst>
                  <a:path w="852" h="879" extrusionOk="0">
                    <a:moveTo>
                      <a:pt x="851" y="0"/>
                    </a:moveTo>
                    <a:lnTo>
                      <a:pt x="851" y="0"/>
                    </a:lnTo>
                    <a:cubicBezTo>
                      <a:pt x="795" y="42"/>
                      <a:pt x="739" y="84"/>
                      <a:pt x="698" y="126"/>
                    </a:cubicBezTo>
                    <a:cubicBezTo>
                      <a:pt x="586" y="209"/>
                      <a:pt x="488" y="307"/>
                      <a:pt x="391" y="405"/>
                    </a:cubicBezTo>
                    <a:cubicBezTo>
                      <a:pt x="293" y="502"/>
                      <a:pt x="195" y="614"/>
                      <a:pt x="112" y="726"/>
                    </a:cubicBezTo>
                    <a:cubicBezTo>
                      <a:pt x="70" y="781"/>
                      <a:pt x="42" y="823"/>
                      <a:pt x="0" y="879"/>
                    </a:cubicBezTo>
                    <a:cubicBezTo>
                      <a:pt x="0" y="879"/>
                      <a:pt x="70" y="837"/>
                      <a:pt x="154" y="767"/>
                    </a:cubicBezTo>
                    <a:cubicBezTo>
                      <a:pt x="265" y="684"/>
                      <a:pt x="363" y="586"/>
                      <a:pt x="460" y="474"/>
                    </a:cubicBezTo>
                    <a:cubicBezTo>
                      <a:pt x="558" y="377"/>
                      <a:pt x="656" y="265"/>
                      <a:pt x="739" y="154"/>
                    </a:cubicBezTo>
                    <a:cubicBezTo>
                      <a:pt x="781" y="112"/>
                      <a:pt x="809" y="56"/>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2682935" y="1965449"/>
                <a:ext cx="154908" cy="149974"/>
              </a:xfrm>
              <a:custGeom>
                <a:avLst/>
                <a:gdLst/>
                <a:ahLst/>
                <a:cxnLst/>
                <a:rect l="l" t="t" r="r" b="b"/>
                <a:pathLst>
                  <a:path w="879" h="851" extrusionOk="0">
                    <a:moveTo>
                      <a:pt x="0" y="0"/>
                    </a:moveTo>
                    <a:cubicBezTo>
                      <a:pt x="0" y="0"/>
                      <a:pt x="42" y="70"/>
                      <a:pt x="112" y="153"/>
                    </a:cubicBezTo>
                    <a:cubicBezTo>
                      <a:pt x="195" y="251"/>
                      <a:pt x="293" y="363"/>
                      <a:pt x="405" y="460"/>
                    </a:cubicBezTo>
                    <a:cubicBezTo>
                      <a:pt x="516" y="558"/>
                      <a:pt x="628" y="670"/>
                      <a:pt x="726" y="739"/>
                    </a:cubicBezTo>
                    <a:cubicBezTo>
                      <a:pt x="767" y="781"/>
                      <a:pt x="823" y="809"/>
                      <a:pt x="879" y="851"/>
                    </a:cubicBezTo>
                    <a:cubicBezTo>
                      <a:pt x="837" y="795"/>
                      <a:pt x="809" y="739"/>
                      <a:pt x="767" y="697"/>
                    </a:cubicBezTo>
                    <a:cubicBezTo>
                      <a:pt x="670" y="586"/>
                      <a:pt x="572" y="488"/>
                      <a:pt x="474" y="391"/>
                    </a:cubicBezTo>
                    <a:cubicBezTo>
                      <a:pt x="377" y="293"/>
                      <a:pt x="265" y="195"/>
                      <a:pt x="154"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031403" y="1965449"/>
                <a:ext cx="150150" cy="154908"/>
              </a:xfrm>
              <a:custGeom>
                <a:avLst/>
                <a:gdLst/>
                <a:ahLst/>
                <a:cxnLst/>
                <a:rect l="l" t="t" r="r" b="b"/>
                <a:pathLst>
                  <a:path w="852" h="879" extrusionOk="0">
                    <a:moveTo>
                      <a:pt x="852" y="0"/>
                    </a:moveTo>
                    <a:cubicBezTo>
                      <a:pt x="852" y="0"/>
                      <a:pt x="782" y="42"/>
                      <a:pt x="698" y="112"/>
                    </a:cubicBezTo>
                    <a:cubicBezTo>
                      <a:pt x="587" y="209"/>
                      <a:pt x="475" y="307"/>
                      <a:pt x="391" y="405"/>
                    </a:cubicBezTo>
                    <a:cubicBezTo>
                      <a:pt x="294" y="502"/>
                      <a:pt x="196" y="614"/>
                      <a:pt x="112" y="725"/>
                    </a:cubicBezTo>
                    <a:cubicBezTo>
                      <a:pt x="43" y="809"/>
                      <a:pt x="1" y="879"/>
                      <a:pt x="1" y="879"/>
                    </a:cubicBezTo>
                    <a:cubicBezTo>
                      <a:pt x="57" y="837"/>
                      <a:pt x="98" y="809"/>
                      <a:pt x="154" y="767"/>
                    </a:cubicBezTo>
                    <a:cubicBezTo>
                      <a:pt x="266" y="670"/>
                      <a:pt x="363" y="572"/>
                      <a:pt x="461" y="474"/>
                    </a:cubicBezTo>
                    <a:cubicBezTo>
                      <a:pt x="559" y="363"/>
                      <a:pt x="670" y="251"/>
                      <a:pt x="740" y="153"/>
                    </a:cubicBezTo>
                    <a:cubicBezTo>
                      <a:pt x="768" y="112"/>
                      <a:pt x="810" y="56"/>
                      <a:pt x="85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2028936" y="1483629"/>
                <a:ext cx="155085" cy="149974"/>
              </a:xfrm>
              <a:custGeom>
                <a:avLst/>
                <a:gdLst/>
                <a:ahLst/>
                <a:cxnLst/>
                <a:rect l="l" t="t" r="r" b="b"/>
                <a:pathLst>
                  <a:path w="880" h="851" extrusionOk="0">
                    <a:moveTo>
                      <a:pt x="1" y="0"/>
                    </a:moveTo>
                    <a:lnTo>
                      <a:pt x="1" y="0"/>
                    </a:lnTo>
                    <a:cubicBezTo>
                      <a:pt x="29" y="56"/>
                      <a:pt x="71" y="112"/>
                      <a:pt x="112" y="154"/>
                    </a:cubicBezTo>
                    <a:cubicBezTo>
                      <a:pt x="196" y="265"/>
                      <a:pt x="294" y="363"/>
                      <a:pt x="405" y="460"/>
                    </a:cubicBezTo>
                    <a:cubicBezTo>
                      <a:pt x="503" y="558"/>
                      <a:pt x="601" y="656"/>
                      <a:pt x="712" y="739"/>
                    </a:cubicBezTo>
                    <a:cubicBezTo>
                      <a:pt x="768" y="781"/>
                      <a:pt x="824" y="809"/>
                      <a:pt x="880" y="851"/>
                    </a:cubicBezTo>
                    <a:cubicBezTo>
                      <a:pt x="880" y="851"/>
                      <a:pt x="838" y="781"/>
                      <a:pt x="754" y="698"/>
                    </a:cubicBezTo>
                    <a:cubicBezTo>
                      <a:pt x="670" y="586"/>
                      <a:pt x="573" y="488"/>
                      <a:pt x="475" y="391"/>
                    </a:cubicBezTo>
                    <a:cubicBezTo>
                      <a:pt x="364" y="293"/>
                      <a:pt x="252" y="181"/>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2178910" y="1635894"/>
                <a:ext cx="19914" cy="332022"/>
              </a:xfrm>
              <a:custGeom>
                <a:avLst/>
                <a:gdLst/>
                <a:ahLst/>
                <a:cxnLst/>
                <a:rect l="l" t="t" r="r" b="b"/>
                <a:pathLst>
                  <a:path w="113" h="1884" extrusionOk="0">
                    <a:moveTo>
                      <a:pt x="43" y="1"/>
                    </a:moveTo>
                    <a:cubicBezTo>
                      <a:pt x="43" y="1"/>
                      <a:pt x="43" y="29"/>
                      <a:pt x="29" y="85"/>
                    </a:cubicBezTo>
                    <a:cubicBezTo>
                      <a:pt x="29" y="140"/>
                      <a:pt x="15" y="210"/>
                      <a:pt x="15" y="294"/>
                    </a:cubicBezTo>
                    <a:cubicBezTo>
                      <a:pt x="15" y="475"/>
                      <a:pt x="1" y="712"/>
                      <a:pt x="15" y="949"/>
                    </a:cubicBezTo>
                    <a:cubicBezTo>
                      <a:pt x="15" y="1173"/>
                      <a:pt x="29" y="1410"/>
                      <a:pt x="43" y="1591"/>
                    </a:cubicBezTo>
                    <a:cubicBezTo>
                      <a:pt x="57" y="1675"/>
                      <a:pt x="57" y="1745"/>
                      <a:pt x="70" y="1800"/>
                    </a:cubicBezTo>
                    <a:cubicBezTo>
                      <a:pt x="84" y="1856"/>
                      <a:pt x="84" y="1884"/>
                      <a:pt x="84" y="1884"/>
                    </a:cubicBezTo>
                    <a:cubicBezTo>
                      <a:pt x="84" y="1884"/>
                      <a:pt x="84" y="1856"/>
                      <a:pt x="84" y="1800"/>
                    </a:cubicBezTo>
                    <a:cubicBezTo>
                      <a:pt x="98" y="1745"/>
                      <a:pt x="98" y="1675"/>
                      <a:pt x="98" y="1591"/>
                    </a:cubicBezTo>
                    <a:cubicBezTo>
                      <a:pt x="112" y="1410"/>
                      <a:pt x="112" y="1173"/>
                      <a:pt x="112" y="936"/>
                    </a:cubicBezTo>
                    <a:cubicBezTo>
                      <a:pt x="112" y="712"/>
                      <a:pt x="98" y="475"/>
                      <a:pt x="84" y="294"/>
                    </a:cubicBezTo>
                    <a:cubicBezTo>
                      <a:pt x="70" y="210"/>
                      <a:pt x="70" y="140"/>
                      <a:pt x="57" y="85"/>
                    </a:cubicBezTo>
                    <a:cubicBezTo>
                      <a:pt x="43" y="29"/>
                      <a:pt x="43" y="1"/>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2296986" y="968852"/>
                <a:ext cx="142748" cy="158433"/>
              </a:xfrm>
              <a:custGeom>
                <a:avLst/>
                <a:gdLst/>
                <a:ahLst/>
                <a:cxnLst/>
                <a:rect l="l" t="t" r="r" b="b"/>
                <a:pathLst>
                  <a:path w="810" h="899" extrusionOk="0">
                    <a:moveTo>
                      <a:pt x="516" y="285"/>
                    </a:moveTo>
                    <a:cubicBezTo>
                      <a:pt x="544" y="299"/>
                      <a:pt x="572" y="327"/>
                      <a:pt x="586" y="369"/>
                    </a:cubicBezTo>
                    <a:cubicBezTo>
                      <a:pt x="572" y="438"/>
                      <a:pt x="544" y="508"/>
                      <a:pt x="488" y="564"/>
                    </a:cubicBezTo>
                    <a:cubicBezTo>
                      <a:pt x="447" y="606"/>
                      <a:pt x="391" y="634"/>
                      <a:pt x="335" y="648"/>
                    </a:cubicBezTo>
                    <a:cubicBezTo>
                      <a:pt x="265" y="648"/>
                      <a:pt x="237" y="620"/>
                      <a:pt x="237" y="550"/>
                    </a:cubicBezTo>
                    <a:cubicBezTo>
                      <a:pt x="265" y="424"/>
                      <a:pt x="377" y="313"/>
                      <a:pt x="516" y="285"/>
                    </a:cubicBezTo>
                    <a:close/>
                    <a:moveTo>
                      <a:pt x="514" y="0"/>
                    </a:moveTo>
                    <a:cubicBezTo>
                      <a:pt x="469" y="0"/>
                      <a:pt x="426" y="10"/>
                      <a:pt x="377" y="20"/>
                    </a:cubicBezTo>
                    <a:cubicBezTo>
                      <a:pt x="307" y="62"/>
                      <a:pt x="251" y="104"/>
                      <a:pt x="196" y="159"/>
                    </a:cubicBezTo>
                    <a:cubicBezTo>
                      <a:pt x="168" y="187"/>
                      <a:pt x="154" y="201"/>
                      <a:pt x="126" y="229"/>
                    </a:cubicBezTo>
                    <a:cubicBezTo>
                      <a:pt x="98" y="285"/>
                      <a:pt x="70" y="327"/>
                      <a:pt x="56" y="382"/>
                    </a:cubicBezTo>
                    <a:cubicBezTo>
                      <a:pt x="14" y="452"/>
                      <a:pt x="0" y="522"/>
                      <a:pt x="0" y="606"/>
                    </a:cubicBezTo>
                    <a:cubicBezTo>
                      <a:pt x="0" y="661"/>
                      <a:pt x="14" y="731"/>
                      <a:pt x="42" y="773"/>
                    </a:cubicBezTo>
                    <a:cubicBezTo>
                      <a:pt x="84" y="843"/>
                      <a:pt x="140" y="885"/>
                      <a:pt x="223" y="899"/>
                    </a:cubicBezTo>
                    <a:cubicBezTo>
                      <a:pt x="279" y="899"/>
                      <a:pt x="335" y="885"/>
                      <a:pt x="377" y="857"/>
                    </a:cubicBezTo>
                    <a:cubicBezTo>
                      <a:pt x="447" y="829"/>
                      <a:pt x="516" y="801"/>
                      <a:pt x="572" y="759"/>
                    </a:cubicBezTo>
                    <a:cubicBezTo>
                      <a:pt x="656" y="703"/>
                      <a:pt x="712" y="634"/>
                      <a:pt x="767" y="550"/>
                    </a:cubicBezTo>
                    <a:cubicBezTo>
                      <a:pt x="795" y="508"/>
                      <a:pt x="809" y="466"/>
                      <a:pt x="809" y="410"/>
                    </a:cubicBezTo>
                    <a:cubicBezTo>
                      <a:pt x="809" y="369"/>
                      <a:pt x="809" y="313"/>
                      <a:pt x="809" y="271"/>
                    </a:cubicBezTo>
                    <a:cubicBezTo>
                      <a:pt x="795" y="201"/>
                      <a:pt x="754" y="131"/>
                      <a:pt x="712" y="62"/>
                    </a:cubicBezTo>
                    <a:cubicBezTo>
                      <a:pt x="670" y="34"/>
                      <a:pt x="614" y="6"/>
                      <a:pt x="572" y="6"/>
                    </a:cubicBezTo>
                    <a:cubicBezTo>
                      <a:pt x="552" y="2"/>
                      <a:pt x="533" y="0"/>
                      <a:pt x="5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2449427" y="878797"/>
                <a:ext cx="154908" cy="287788"/>
              </a:xfrm>
              <a:custGeom>
                <a:avLst/>
                <a:gdLst/>
                <a:ahLst/>
                <a:cxnLst/>
                <a:rect l="l" t="t" r="r" b="b"/>
                <a:pathLst>
                  <a:path w="879" h="1633" extrusionOk="0">
                    <a:moveTo>
                      <a:pt x="446" y="1"/>
                    </a:moveTo>
                    <a:lnTo>
                      <a:pt x="446" y="1"/>
                    </a:lnTo>
                    <a:cubicBezTo>
                      <a:pt x="335" y="43"/>
                      <a:pt x="223" y="71"/>
                      <a:pt x="112" y="98"/>
                    </a:cubicBezTo>
                    <a:cubicBezTo>
                      <a:pt x="98" y="559"/>
                      <a:pt x="56" y="1047"/>
                      <a:pt x="0" y="1563"/>
                    </a:cubicBezTo>
                    <a:lnTo>
                      <a:pt x="140" y="1507"/>
                    </a:lnTo>
                    <a:lnTo>
                      <a:pt x="293" y="1451"/>
                    </a:lnTo>
                    <a:cubicBezTo>
                      <a:pt x="307" y="1242"/>
                      <a:pt x="321" y="1131"/>
                      <a:pt x="321" y="1103"/>
                    </a:cubicBezTo>
                    <a:lnTo>
                      <a:pt x="488" y="1033"/>
                    </a:lnTo>
                    <a:lnTo>
                      <a:pt x="488" y="1033"/>
                    </a:lnTo>
                    <a:cubicBezTo>
                      <a:pt x="446" y="1326"/>
                      <a:pt x="433" y="1521"/>
                      <a:pt x="433" y="1633"/>
                    </a:cubicBezTo>
                    <a:cubicBezTo>
                      <a:pt x="474" y="1605"/>
                      <a:pt x="516" y="1591"/>
                      <a:pt x="558" y="1563"/>
                    </a:cubicBezTo>
                    <a:cubicBezTo>
                      <a:pt x="600" y="1535"/>
                      <a:pt x="642" y="1521"/>
                      <a:pt x="684" y="1493"/>
                    </a:cubicBezTo>
                    <a:lnTo>
                      <a:pt x="711" y="1493"/>
                    </a:lnTo>
                    <a:cubicBezTo>
                      <a:pt x="739" y="1200"/>
                      <a:pt x="781" y="726"/>
                      <a:pt x="879" y="71"/>
                    </a:cubicBezTo>
                    <a:lnTo>
                      <a:pt x="879" y="71"/>
                    </a:lnTo>
                    <a:cubicBezTo>
                      <a:pt x="781" y="112"/>
                      <a:pt x="670" y="154"/>
                      <a:pt x="572" y="182"/>
                    </a:cubicBezTo>
                    <a:cubicBezTo>
                      <a:pt x="558" y="405"/>
                      <a:pt x="544" y="573"/>
                      <a:pt x="530" y="698"/>
                    </a:cubicBezTo>
                    <a:lnTo>
                      <a:pt x="446" y="740"/>
                    </a:lnTo>
                    <a:lnTo>
                      <a:pt x="377" y="768"/>
                    </a:lnTo>
                    <a:cubicBezTo>
                      <a:pt x="391" y="517"/>
                      <a:pt x="419" y="252"/>
                      <a:pt x="44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2877143" y="1289420"/>
                <a:ext cx="194384" cy="186983"/>
              </a:xfrm>
              <a:custGeom>
                <a:avLst/>
                <a:gdLst/>
                <a:ahLst/>
                <a:cxnLst/>
                <a:rect l="l" t="t" r="r" b="b"/>
                <a:pathLst>
                  <a:path w="1103" h="1061" extrusionOk="0">
                    <a:moveTo>
                      <a:pt x="488" y="0"/>
                    </a:moveTo>
                    <a:lnTo>
                      <a:pt x="209" y="56"/>
                    </a:lnTo>
                    <a:cubicBezTo>
                      <a:pt x="154" y="293"/>
                      <a:pt x="126" y="460"/>
                      <a:pt x="98" y="586"/>
                    </a:cubicBezTo>
                    <a:cubicBezTo>
                      <a:pt x="84" y="698"/>
                      <a:pt x="42" y="837"/>
                      <a:pt x="0" y="1032"/>
                    </a:cubicBezTo>
                    <a:cubicBezTo>
                      <a:pt x="140" y="1004"/>
                      <a:pt x="237" y="991"/>
                      <a:pt x="307" y="977"/>
                    </a:cubicBezTo>
                    <a:lnTo>
                      <a:pt x="349" y="753"/>
                    </a:lnTo>
                    <a:lnTo>
                      <a:pt x="391" y="558"/>
                    </a:lnTo>
                    <a:cubicBezTo>
                      <a:pt x="447" y="726"/>
                      <a:pt x="502" y="893"/>
                      <a:pt x="586" y="1060"/>
                    </a:cubicBezTo>
                    <a:cubicBezTo>
                      <a:pt x="656" y="1032"/>
                      <a:pt x="725" y="1004"/>
                      <a:pt x="795" y="1004"/>
                    </a:cubicBezTo>
                    <a:cubicBezTo>
                      <a:pt x="879" y="712"/>
                      <a:pt x="977" y="405"/>
                      <a:pt x="1102" y="98"/>
                    </a:cubicBezTo>
                    <a:lnTo>
                      <a:pt x="1102" y="98"/>
                    </a:lnTo>
                    <a:cubicBezTo>
                      <a:pt x="991" y="126"/>
                      <a:pt x="879" y="154"/>
                      <a:pt x="767" y="168"/>
                    </a:cubicBezTo>
                    <a:cubicBezTo>
                      <a:pt x="739" y="321"/>
                      <a:pt x="698" y="447"/>
                      <a:pt x="670" y="544"/>
                    </a:cubicBezTo>
                    <a:cubicBezTo>
                      <a:pt x="656" y="502"/>
                      <a:pt x="642" y="460"/>
                      <a:pt x="614" y="419"/>
                    </a:cubicBezTo>
                    <a:cubicBezTo>
                      <a:pt x="572" y="265"/>
                      <a:pt x="530" y="126"/>
                      <a:pt x="48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882078" y="1977257"/>
                <a:ext cx="137814" cy="219762"/>
              </a:xfrm>
              <a:custGeom>
                <a:avLst/>
                <a:gdLst/>
                <a:ahLst/>
                <a:cxnLst/>
                <a:rect l="l" t="t" r="r" b="b"/>
                <a:pathLst>
                  <a:path w="782" h="1247" extrusionOk="0">
                    <a:moveTo>
                      <a:pt x="635" y="0"/>
                    </a:moveTo>
                    <a:cubicBezTo>
                      <a:pt x="489" y="0"/>
                      <a:pt x="345" y="43"/>
                      <a:pt x="223" y="128"/>
                    </a:cubicBezTo>
                    <a:cubicBezTo>
                      <a:pt x="167" y="156"/>
                      <a:pt x="126" y="212"/>
                      <a:pt x="98" y="268"/>
                    </a:cubicBezTo>
                    <a:cubicBezTo>
                      <a:pt x="70" y="324"/>
                      <a:pt x="42" y="365"/>
                      <a:pt x="28" y="421"/>
                    </a:cubicBezTo>
                    <a:cubicBezTo>
                      <a:pt x="0" y="505"/>
                      <a:pt x="0" y="589"/>
                      <a:pt x="14" y="672"/>
                    </a:cubicBezTo>
                    <a:cubicBezTo>
                      <a:pt x="14" y="700"/>
                      <a:pt x="28" y="728"/>
                      <a:pt x="56" y="756"/>
                    </a:cubicBezTo>
                    <a:cubicBezTo>
                      <a:pt x="70" y="784"/>
                      <a:pt x="98" y="798"/>
                      <a:pt x="140" y="812"/>
                    </a:cubicBezTo>
                    <a:cubicBezTo>
                      <a:pt x="167" y="826"/>
                      <a:pt x="209" y="826"/>
                      <a:pt x="251" y="826"/>
                    </a:cubicBezTo>
                    <a:lnTo>
                      <a:pt x="307" y="826"/>
                    </a:lnTo>
                    <a:cubicBezTo>
                      <a:pt x="349" y="812"/>
                      <a:pt x="391" y="798"/>
                      <a:pt x="419" y="784"/>
                    </a:cubicBezTo>
                    <a:cubicBezTo>
                      <a:pt x="460" y="770"/>
                      <a:pt x="488" y="756"/>
                      <a:pt x="530" y="742"/>
                    </a:cubicBezTo>
                    <a:cubicBezTo>
                      <a:pt x="544" y="742"/>
                      <a:pt x="558" y="756"/>
                      <a:pt x="558" y="770"/>
                    </a:cubicBezTo>
                    <a:cubicBezTo>
                      <a:pt x="558" y="784"/>
                      <a:pt x="558" y="798"/>
                      <a:pt x="544" y="812"/>
                    </a:cubicBezTo>
                    <a:cubicBezTo>
                      <a:pt x="530" y="854"/>
                      <a:pt x="502" y="882"/>
                      <a:pt x="474" y="909"/>
                    </a:cubicBezTo>
                    <a:cubicBezTo>
                      <a:pt x="419" y="951"/>
                      <a:pt x="349" y="979"/>
                      <a:pt x="279" y="979"/>
                    </a:cubicBezTo>
                    <a:cubicBezTo>
                      <a:pt x="251" y="986"/>
                      <a:pt x="223" y="990"/>
                      <a:pt x="195" y="990"/>
                    </a:cubicBezTo>
                    <a:cubicBezTo>
                      <a:pt x="167" y="990"/>
                      <a:pt x="140" y="986"/>
                      <a:pt x="112" y="979"/>
                    </a:cubicBezTo>
                    <a:cubicBezTo>
                      <a:pt x="98" y="1063"/>
                      <a:pt x="70" y="1147"/>
                      <a:pt x="42" y="1230"/>
                    </a:cubicBezTo>
                    <a:cubicBezTo>
                      <a:pt x="70" y="1244"/>
                      <a:pt x="112" y="1244"/>
                      <a:pt x="140" y="1244"/>
                    </a:cubicBezTo>
                    <a:cubicBezTo>
                      <a:pt x="158" y="1246"/>
                      <a:pt x="176" y="1247"/>
                      <a:pt x="194" y="1247"/>
                    </a:cubicBezTo>
                    <a:cubicBezTo>
                      <a:pt x="315" y="1247"/>
                      <a:pt x="433" y="1209"/>
                      <a:pt x="530" y="1161"/>
                    </a:cubicBezTo>
                    <a:cubicBezTo>
                      <a:pt x="600" y="1119"/>
                      <a:pt x="656" y="1077"/>
                      <a:pt x="684" y="1007"/>
                    </a:cubicBezTo>
                    <a:cubicBezTo>
                      <a:pt x="711" y="965"/>
                      <a:pt x="739" y="937"/>
                      <a:pt x="753" y="896"/>
                    </a:cubicBezTo>
                    <a:cubicBezTo>
                      <a:pt x="781" y="812"/>
                      <a:pt x="781" y="742"/>
                      <a:pt x="767" y="658"/>
                    </a:cubicBezTo>
                    <a:cubicBezTo>
                      <a:pt x="767" y="630"/>
                      <a:pt x="753" y="603"/>
                      <a:pt x="725" y="575"/>
                    </a:cubicBezTo>
                    <a:cubicBezTo>
                      <a:pt x="725" y="561"/>
                      <a:pt x="711" y="561"/>
                      <a:pt x="697" y="547"/>
                    </a:cubicBezTo>
                    <a:cubicBezTo>
                      <a:pt x="670" y="519"/>
                      <a:pt x="642" y="505"/>
                      <a:pt x="614" y="505"/>
                    </a:cubicBezTo>
                    <a:cubicBezTo>
                      <a:pt x="593" y="498"/>
                      <a:pt x="575" y="494"/>
                      <a:pt x="558" y="494"/>
                    </a:cubicBezTo>
                    <a:cubicBezTo>
                      <a:pt x="541" y="494"/>
                      <a:pt x="523" y="498"/>
                      <a:pt x="502" y="505"/>
                    </a:cubicBezTo>
                    <a:cubicBezTo>
                      <a:pt x="460" y="519"/>
                      <a:pt x="419" y="533"/>
                      <a:pt x="391" y="547"/>
                    </a:cubicBezTo>
                    <a:cubicBezTo>
                      <a:pt x="362" y="558"/>
                      <a:pt x="340" y="565"/>
                      <a:pt x="324" y="565"/>
                    </a:cubicBezTo>
                    <a:cubicBezTo>
                      <a:pt x="300" y="565"/>
                      <a:pt x="287" y="552"/>
                      <a:pt x="279" y="519"/>
                    </a:cubicBezTo>
                    <a:cubicBezTo>
                      <a:pt x="279" y="435"/>
                      <a:pt x="321" y="365"/>
                      <a:pt x="405" y="338"/>
                    </a:cubicBezTo>
                    <a:cubicBezTo>
                      <a:pt x="446" y="324"/>
                      <a:pt x="492" y="317"/>
                      <a:pt x="539" y="317"/>
                    </a:cubicBezTo>
                    <a:cubicBezTo>
                      <a:pt x="586" y="317"/>
                      <a:pt x="635" y="324"/>
                      <a:pt x="684" y="338"/>
                    </a:cubicBezTo>
                    <a:lnTo>
                      <a:pt x="697" y="3"/>
                    </a:lnTo>
                    <a:cubicBezTo>
                      <a:pt x="677" y="1"/>
                      <a:pt x="656" y="0"/>
                      <a:pt x="63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13"/>
            <p:cNvGrpSpPr/>
            <p:nvPr/>
          </p:nvGrpSpPr>
          <p:grpSpPr>
            <a:xfrm>
              <a:off x="532975" y="-97680"/>
              <a:ext cx="1299540" cy="1315402"/>
              <a:chOff x="268900" y="871395"/>
              <a:chExt cx="1299540" cy="1315402"/>
            </a:xfrm>
          </p:grpSpPr>
          <p:sp>
            <p:nvSpPr>
              <p:cNvPr id="870" name="Google Shape;870;p13"/>
              <p:cNvSpPr/>
              <p:nvPr/>
            </p:nvSpPr>
            <p:spPr>
              <a:xfrm>
                <a:off x="377107" y="1105080"/>
                <a:ext cx="46878" cy="250779"/>
              </a:xfrm>
              <a:custGeom>
                <a:avLst/>
                <a:gdLst/>
                <a:ahLst/>
                <a:cxnLst/>
                <a:rect l="l" t="t" r="r" b="b"/>
                <a:pathLst>
                  <a:path w="266" h="1423" extrusionOk="0">
                    <a:moveTo>
                      <a:pt x="265" y="0"/>
                    </a:moveTo>
                    <a:cubicBezTo>
                      <a:pt x="265" y="0"/>
                      <a:pt x="265" y="14"/>
                      <a:pt x="251" y="56"/>
                    </a:cubicBezTo>
                    <a:cubicBezTo>
                      <a:pt x="238" y="98"/>
                      <a:pt x="224" y="153"/>
                      <a:pt x="210" y="223"/>
                    </a:cubicBezTo>
                    <a:cubicBezTo>
                      <a:pt x="168" y="349"/>
                      <a:pt x="126" y="530"/>
                      <a:pt x="98" y="697"/>
                    </a:cubicBezTo>
                    <a:cubicBezTo>
                      <a:pt x="56" y="879"/>
                      <a:pt x="28" y="1060"/>
                      <a:pt x="14" y="1200"/>
                    </a:cubicBezTo>
                    <a:cubicBezTo>
                      <a:pt x="0" y="1269"/>
                      <a:pt x="0" y="1325"/>
                      <a:pt x="0" y="1367"/>
                    </a:cubicBezTo>
                    <a:lnTo>
                      <a:pt x="0" y="1423"/>
                    </a:lnTo>
                    <a:lnTo>
                      <a:pt x="28" y="1367"/>
                    </a:lnTo>
                    <a:cubicBezTo>
                      <a:pt x="28" y="1325"/>
                      <a:pt x="56" y="1269"/>
                      <a:pt x="70" y="1214"/>
                    </a:cubicBezTo>
                    <a:cubicBezTo>
                      <a:pt x="98" y="1074"/>
                      <a:pt x="140" y="893"/>
                      <a:pt x="182" y="725"/>
                    </a:cubicBezTo>
                    <a:cubicBezTo>
                      <a:pt x="210" y="544"/>
                      <a:pt x="238" y="363"/>
                      <a:pt x="251" y="223"/>
                    </a:cubicBezTo>
                    <a:cubicBezTo>
                      <a:pt x="265" y="153"/>
                      <a:pt x="265" y="98"/>
                      <a:pt x="265" y="56"/>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679522" y="871395"/>
                <a:ext cx="46878" cy="253422"/>
              </a:xfrm>
              <a:custGeom>
                <a:avLst/>
                <a:gdLst/>
                <a:ahLst/>
                <a:cxnLst/>
                <a:rect l="l" t="t" r="r" b="b"/>
                <a:pathLst>
                  <a:path w="266" h="1438" extrusionOk="0">
                    <a:moveTo>
                      <a:pt x="265" y="1"/>
                    </a:moveTo>
                    <a:cubicBezTo>
                      <a:pt x="265" y="1"/>
                      <a:pt x="251" y="15"/>
                      <a:pt x="237" y="57"/>
                    </a:cubicBezTo>
                    <a:cubicBezTo>
                      <a:pt x="223" y="99"/>
                      <a:pt x="209" y="154"/>
                      <a:pt x="195" y="224"/>
                    </a:cubicBezTo>
                    <a:cubicBezTo>
                      <a:pt x="154" y="350"/>
                      <a:pt x="112" y="531"/>
                      <a:pt x="84" y="712"/>
                    </a:cubicBezTo>
                    <a:cubicBezTo>
                      <a:pt x="56" y="880"/>
                      <a:pt x="28" y="1061"/>
                      <a:pt x="14" y="1201"/>
                    </a:cubicBezTo>
                    <a:cubicBezTo>
                      <a:pt x="0" y="1284"/>
                      <a:pt x="0" y="1340"/>
                      <a:pt x="0" y="1382"/>
                    </a:cubicBezTo>
                    <a:lnTo>
                      <a:pt x="0" y="1438"/>
                    </a:lnTo>
                    <a:lnTo>
                      <a:pt x="14" y="1382"/>
                    </a:lnTo>
                    <a:cubicBezTo>
                      <a:pt x="28" y="1340"/>
                      <a:pt x="42" y="1284"/>
                      <a:pt x="56" y="1214"/>
                    </a:cubicBezTo>
                    <a:cubicBezTo>
                      <a:pt x="98" y="1075"/>
                      <a:pt x="140" y="908"/>
                      <a:pt x="167" y="726"/>
                    </a:cubicBezTo>
                    <a:cubicBezTo>
                      <a:pt x="195" y="559"/>
                      <a:pt x="223" y="378"/>
                      <a:pt x="237" y="238"/>
                    </a:cubicBezTo>
                    <a:cubicBezTo>
                      <a:pt x="265" y="154"/>
                      <a:pt x="265" y="99"/>
                      <a:pt x="265" y="57"/>
                    </a:cubicBezTo>
                    <a:lnTo>
                      <a:pt x="26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406538" y="1151782"/>
                <a:ext cx="34718" cy="189450"/>
              </a:xfrm>
              <a:custGeom>
                <a:avLst/>
                <a:gdLst/>
                <a:ahLst/>
                <a:cxnLst/>
                <a:rect l="l" t="t" r="r" b="b"/>
                <a:pathLst>
                  <a:path w="197" h="1075" extrusionOk="0">
                    <a:moveTo>
                      <a:pt x="196" y="0"/>
                    </a:moveTo>
                    <a:cubicBezTo>
                      <a:pt x="182" y="56"/>
                      <a:pt x="168" y="112"/>
                      <a:pt x="154" y="167"/>
                    </a:cubicBezTo>
                    <a:cubicBezTo>
                      <a:pt x="112" y="265"/>
                      <a:pt x="84" y="391"/>
                      <a:pt x="57" y="530"/>
                    </a:cubicBezTo>
                    <a:cubicBezTo>
                      <a:pt x="43" y="670"/>
                      <a:pt x="15" y="795"/>
                      <a:pt x="15" y="907"/>
                    </a:cubicBezTo>
                    <a:cubicBezTo>
                      <a:pt x="1" y="1004"/>
                      <a:pt x="1" y="1074"/>
                      <a:pt x="1" y="1074"/>
                    </a:cubicBezTo>
                    <a:cubicBezTo>
                      <a:pt x="15" y="1018"/>
                      <a:pt x="43" y="963"/>
                      <a:pt x="57" y="907"/>
                    </a:cubicBezTo>
                    <a:cubicBezTo>
                      <a:pt x="84" y="809"/>
                      <a:pt x="112" y="684"/>
                      <a:pt x="140" y="544"/>
                    </a:cubicBezTo>
                    <a:cubicBezTo>
                      <a:pt x="168" y="419"/>
                      <a:pt x="182" y="279"/>
                      <a:pt x="196" y="167"/>
                    </a:cubicBezTo>
                    <a:cubicBezTo>
                      <a:pt x="196" y="70"/>
                      <a:pt x="196" y="0"/>
                      <a:pt x="19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423809" y="1102613"/>
                <a:ext cx="255890" cy="19738"/>
              </a:xfrm>
              <a:custGeom>
                <a:avLst/>
                <a:gdLst/>
                <a:ahLst/>
                <a:cxnLst/>
                <a:rect l="l" t="t" r="r" b="b"/>
                <a:pathLst>
                  <a:path w="1452" h="112" extrusionOk="0">
                    <a:moveTo>
                      <a:pt x="0" y="0"/>
                    </a:moveTo>
                    <a:lnTo>
                      <a:pt x="70" y="14"/>
                    </a:lnTo>
                    <a:cubicBezTo>
                      <a:pt x="112" y="28"/>
                      <a:pt x="168" y="42"/>
                      <a:pt x="238" y="42"/>
                    </a:cubicBezTo>
                    <a:cubicBezTo>
                      <a:pt x="363" y="70"/>
                      <a:pt x="544" y="84"/>
                      <a:pt x="726" y="98"/>
                    </a:cubicBezTo>
                    <a:cubicBezTo>
                      <a:pt x="907" y="112"/>
                      <a:pt x="1088" y="112"/>
                      <a:pt x="1228" y="112"/>
                    </a:cubicBezTo>
                    <a:lnTo>
                      <a:pt x="1451" y="112"/>
                    </a:lnTo>
                    <a:lnTo>
                      <a:pt x="1409" y="98"/>
                    </a:lnTo>
                    <a:cubicBezTo>
                      <a:pt x="1367" y="98"/>
                      <a:pt x="1312" y="84"/>
                      <a:pt x="1242" y="84"/>
                    </a:cubicBezTo>
                    <a:cubicBezTo>
                      <a:pt x="1102" y="56"/>
                      <a:pt x="921" y="42"/>
                      <a:pt x="740" y="28"/>
                    </a:cubicBezTo>
                    <a:cubicBezTo>
                      <a:pt x="558" y="0"/>
                      <a:pt x="377" y="0"/>
                      <a:pt x="23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726224" y="871395"/>
                <a:ext cx="255713" cy="19914"/>
              </a:xfrm>
              <a:custGeom>
                <a:avLst/>
                <a:gdLst/>
                <a:ahLst/>
                <a:cxnLst/>
                <a:rect l="l" t="t" r="r" b="b"/>
                <a:pathLst>
                  <a:path w="1451" h="113" extrusionOk="0">
                    <a:moveTo>
                      <a:pt x="0" y="1"/>
                    </a:moveTo>
                    <a:lnTo>
                      <a:pt x="56" y="15"/>
                    </a:lnTo>
                    <a:lnTo>
                      <a:pt x="223" y="43"/>
                    </a:lnTo>
                    <a:cubicBezTo>
                      <a:pt x="363" y="57"/>
                      <a:pt x="544" y="71"/>
                      <a:pt x="725" y="99"/>
                    </a:cubicBezTo>
                    <a:cubicBezTo>
                      <a:pt x="907" y="113"/>
                      <a:pt x="1088" y="113"/>
                      <a:pt x="1214" y="113"/>
                    </a:cubicBezTo>
                    <a:lnTo>
                      <a:pt x="1451" y="113"/>
                    </a:lnTo>
                    <a:lnTo>
                      <a:pt x="1381" y="99"/>
                    </a:lnTo>
                    <a:cubicBezTo>
                      <a:pt x="1339" y="99"/>
                      <a:pt x="1283" y="85"/>
                      <a:pt x="1228" y="71"/>
                    </a:cubicBezTo>
                    <a:cubicBezTo>
                      <a:pt x="1088" y="57"/>
                      <a:pt x="907" y="43"/>
                      <a:pt x="725" y="15"/>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790020" y="1326253"/>
                <a:ext cx="46878" cy="253422"/>
              </a:xfrm>
              <a:custGeom>
                <a:avLst/>
                <a:gdLst/>
                <a:ahLst/>
                <a:cxnLst/>
                <a:rect l="l" t="t" r="r" b="b"/>
                <a:pathLst>
                  <a:path w="266" h="1438" extrusionOk="0">
                    <a:moveTo>
                      <a:pt x="266" y="0"/>
                    </a:moveTo>
                    <a:cubicBezTo>
                      <a:pt x="266" y="0"/>
                      <a:pt x="252" y="14"/>
                      <a:pt x="252" y="56"/>
                    </a:cubicBezTo>
                    <a:cubicBezTo>
                      <a:pt x="238" y="98"/>
                      <a:pt x="210" y="154"/>
                      <a:pt x="196" y="224"/>
                    </a:cubicBezTo>
                    <a:cubicBezTo>
                      <a:pt x="168" y="363"/>
                      <a:pt x="126" y="530"/>
                      <a:pt x="84" y="712"/>
                    </a:cubicBezTo>
                    <a:cubicBezTo>
                      <a:pt x="57" y="879"/>
                      <a:pt x="29" y="1061"/>
                      <a:pt x="15" y="1200"/>
                    </a:cubicBezTo>
                    <a:cubicBezTo>
                      <a:pt x="1" y="1270"/>
                      <a:pt x="1" y="1339"/>
                      <a:pt x="1" y="1367"/>
                    </a:cubicBezTo>
                    <a:lnTo>
                      <a:pt x="1" y="1437"/>
                    </a:lnTo>
                    <a:lnTo>
                      <a:pt x="15" y="1381"/>
                    </a:lnTo>
                    <a:cubicBezTo>
                      <a:pt x="29" y="1339"/>
                      <a:pt x="43" y="1284"/>
                      <a:pt x="71" y="1214"/>
                    </a:cubicBezTo>
                    <a:cubicBezTo>
                      <a:pt x="98" y="1088"/>
                      <a:pt x="140" y="907"/>
                      <a:pt x="168" y="726"/>
                    </a:cubicBezTo>
                    <a:cubicBezTo>
                      <a:pt x="210" y="544"/>
                      <a:pt x="238" y="377"/>
                      <a:pt x="252" y="238"/>
                    </a:cubicBezTo>
                    <a:cubicBezTo>
                      <a:pt x="252" y="154"/>
                      <a:pt x="266" y="98"/>
                      <a:pt x="266" y="56"/>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1107239" y="1090277"/>
                <a:ext cx="46878" cy="255713"/>
              </a:xfrm>
              <a:custGeom>
                <a:avLst/>
                <a:gdLst/>
                <a:ahLst/>
                <a:cxnLst/>
                <a:rect l="l" t="t" r="r" b="b"/>
                <a:pathLst>
                  <a:path w="266" h="1451" extrusionOk="0">
                    <a:moveTo>
                      <a:pt x="265" y="0"/>
                    </a:moveTo>
                    <a:cubicBezTo>
                      <a:pt x="265" y="0"/>
                      <a:pt x="251" y="28"/>
                      <a:pt x="251" y="70"/>
                    </a:cubicBezTo>
                    <a:cubicBezTo>
                      <a:pt x="237" y="112"/>
                      <a:pt x="223" y="154"/>
                      <a:pt x="195" y="224"/>
                    </a:cubicBezTo>
                    <a:cubicBezTo>
                      <a:pt x="168" y="363"/>
                      <a:pt x="126" y="530"/>
                      <a:pt x="84" y="712"/>
                    </a:cubicBezTo>
                    <a:cubicBezTo>
                      <a:pt x="56" y="893"/>
                      <a:pt x="28" y="1074"/>
                      <a:pt x="14" y="1214"/>
                    </a:cubicBezTo>
                    <a:cubicBezTo>
                      <a:pt x="0" y="1284"/>
                      <a:pt x="0" y="1339"/>
                      <a:pt x="0" y="1381"/>
                    </a:cubicBezTo>
                    <a:lnTo>
                      <a:pt x="0" y="1451"/>
                    </a:lnTo>
                    <a:lnTo>
                      <a:pt x="14" y="1381"/>
                    </a:lnTo>
                    <a:cubicBezTo>
                      <a:pt x="28" y="1339"/>
                      <a:pt x="42" y="1298"/>
                      <a:pt x="70" y="1228"/>
                    </a:cubicBezTo>
                    <a:cubicBezTo>
                      <a:pt x="98" y="1088"/>
                      <a:pt x="140" y="921"/>
                      <a:pt x="168" y="740"/>
                    </a:cubicBezTo>
                    <a:cubicBezTo>
                      <a:pt x="209" y="558"/>
                      <a:pt x="237" y="377"/>
                      <a:pt x="251" y="237"/>
                    </a:cubicBezTo>
                    <a:cubicBezTo>
                      <a:pt x="251" y="168"/>
                      <a:pt x="265" y="112"/>
                      <a:pt x="265" y="70"/>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534483" y="1559761"/>
                <a:ext cx="255713" cy="19914"/>
              </a:xfrm>
              <a:custGeom>
                <a:avLst/>
                <a:gdLst/>
                <a:ahLst/>
                <a:cxnLst/>
                <a:rect l="l" t="t" r="r" b="b"/>
                <a:pathLst>
                  <a:path w="1451" h="113" extrusionOk="0">
                    <a:moveTo>
                      <a:pt x="0" y="1"/>
                    </a:moveTo>
                    <a:lnTo>
                      <a:pt x="42" y="14"/>
                    </a:lnTo>
                    <a:cubicBezTo>
                      <a:pt x="84" y="14"/>
                      <a:pt x="140" y="28"/>
                      <a:pt x="209" y="42"/>
                    </a:cubicBezTo>
                    <a:cubicBezTo>
                      <a:pt x="349" y="56"/>
                      <a:pt x="530" y="70"/>
                      <a:pt x="712" y="84"/>
                    </a:cubicBezTo>
                    <a:cubicBezTo>
                      <a:pt x="893" y="112"/>
                      <a:pt x="1074" y="112"/>
                      <a:pt x="1214" y="112"/>
                    </a:cubicBezTo>
                    <a:lnTo>
                      <a:pt x="1451" y="112"/>
                    </a:lnTo>
                    <a:lnTo>
                      <a:pt x="1381" y="98"/>
                    </a:lnTo>
                    <a:lnTo>
                      <a:pt x="1228" y="70"/>
                    </a:lnTo>
                    <a:cubicBezTo>
                      <a:pt x="1088" y="56"/>
                      <a:pt x="907" y="42"/>
                      <a:pt x="725" y="14"/>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856460" y="1331187"/>
                <a:ext cx="246021" cy="19738"/>
              </a:xfrm>
              <a:custGeom>
                <a:avLst/>
                <a:gdLst/>
                <a:ahLst/>
                <a:cxnLst/>
                <a:rect l="l" t="t" r="r" b="b"/>
                <a:pathLst>
                  <a:path w="1396" h="112" extrusionOk="0">
                    <a:moveTo>
                      <a:pt x="0" y="0"/>
                    </a:moveTo>
                    <a:cubicBezTo>
                      <a:pt x="42" y="14"/>
                      <a:pt x="98" y="28"/>
                      <a:pt x="168" y="28"/>
                    </a:cubicBezTo>
                    <a:cubicBezTo>
                      <a:pt x="307" y="56"/>
                      <a:pt x="489" y="70"/>
                      <a:pt x="670" y="84"/>
                    </a:cubicBezTo>
                    <a:cubicBezTo>
                      <a:pt x="851" y="112"/>
                      <a:pt x="1033" y="112"/>
                      <a:pt x="1158" y="112"/>
                    </a:cubicBezTo>
                    <a:lnTo>
                      <a:pt x="1395" y="112"/>
                    </a:lnTo>
                    <a:lnTo>
                      <a:pt x="1326" y="98"/>
                    </a:lnTo>
                    <a:cubicBezTo>
                      <a:pt x="1284" y="84"/>
                      <a:pt x="1228" y="70"/>
                      <a:pt x="1172" y="70"/>
                    </a:cubicBezTo>
                    <a:cubicBezTo>
                      <a:pt x="1033" y="42"/>
                      <a:pt x="851" y="28"/>
                      <a:pt x="670" y="14"/>
                    </a:cubicBezTo>
                    <a:cubicBezTo>
                      <a:pt x="489" y="0"/>
                      <a:pt x="307" y="0"/>
                      <a:pt x="16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566381" y="1532797"/>
                <a:ext cx="179581" cy="17271"/>
              </a:xfrm>
              <a:custGeom>
                <a:avLst/>
                <a:gdLst/>
                <a:ahLst/>
                <a:cxnLst/>
                <a:rect l="l" t="t" r="r" b="b"/>
                <a:pathLst>
                  <a:path w="1019" h="98" extrusionOk="0">
                    <a:moveTo>
                      <a:pt x="154" y="0"/>
                    </a:moveTo>
                    <a:cubicBezTo>
                      <a:pt x="70" y="14"/>
                      <a:pt x="0" y="14"/>
                      <a:pt x="0" y="14"/>
                    </a:cubicBezTo>
                    <a:cubicBezTo>
                      <a:pt x="0" y="14"/>
                      <a:pt x="70" y="42"/>
                      <a:pt x="154" y="56"/>
                    </a:cubicBezTo>
                    <a:cubicBezTo>
                      <a:pt x="252" y="70"/>
                      <a:pt x="377" y="84"/>
                      <a:pt x="503" y="98"/>
                    </a:cubicBezTo>
                    <a:lnTo>
                      <a:pt x="851" y="98"/>
                    </a:lnTo>
                    <a:cubicBezTo>
                      <a:pt x="907" y="98"/>
                      <a:pt x="963" y="98"/>
                      <a:pt x="1019" y="84"/>
                    </a:cubicBezTo>
                    <a:cubicBezTo>
                      <a:pt x="1019" y="84"/>
                      <a:pt x="949" y="70"/>
                      <a:pt x="851" y="56"/>
                    </a:cubicBezTo>
                    <a:cubicBezTo>
                      <a:pt x="768" y="42"/>
                      <a:pt x="628" y="14"/>
                      <a:pt x="503" y="14"/>
                    </a:cubicBezTo>
                    <a:cubicBezTo>
                      <a:pt x="391" y="0"/>
                      <a:pt x="252" y="0"/>
                      <a:pt x="15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1311140" y="1923506"/>
                <a:ext cx="214122" cy="19914"/>
              </a:xfrm>
              <a:custGeom>
                <a:avLst/>
                <a:gdLst/>
                <a:ahLst/>
                <a:cxnLst/>
                <a:rect l="l" t="t" r="r" b="b"/>
                <a:pathLst>
                  <a:path w="1215" h="113" extrusionOk="0">
                    <a:moveTo>
                      <a:pt x="1" y="1"/>
                    </a:moveTo>
                    <a:lnTo>
                      <a:pt x="57" y="15"/>
                    </a:lnTo>
                    <a:lnTo>
                      <a:pt x="182" y="43"/>
                    </a:lnTo>
                    <a:cubicBezTo>
                      <a:pt x="294" y="71"/>
                      <a:pt x="447" y="85"/>
                      <a:pt x="601" y="99"/>
                    </a:cubicBezTo>
                    <a:cubicBezTo>
                      <a:pt x="754" y="113"/>
                      <a:pt x="908" y="113"/>
                      <a:pt x="1019" y="113"/>
                    </a:cubicBezTo>
                    <a:lnTo>
                      <a:pt x="1214" y="113"/>
                    </a:lnTo>
                    <a:lnTo>
                      <a:pt x="1159" y="99"/>
                    </a:lnTo>
                    <a:cubicBezTo>
                      <a:pt x="1131" y="99"/>
                      <a:pt x="1075" y="85"/>
                      <a:pt x="1019" y="85"/>
                    </a:cubicBezTo>
                    <a:cubicBezTo>
                      <a:pt x="908" y="57"/>
                      <a:pt x="754" y="43"/>
                      <a:pt x="601" y="29"/>
                    </a:cubicBezTo>
                    <a:cubicBezTo>
                      <a:pt x="461" y="1"/>
                      <a:pt x="308" y="1"/>
                      <a:pt x="19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77055" y="1124642"/>
                <a:ext cx="162310" cy="199319"/>
              </a:xfrm>
              <a:custGeom>
                <a:avLst/>
                <a:gdLst/>
                <a:ahLst/>
                <a:cxnLst/>
                <a:rect l="l" t="t" r="r" b="b"/>
                <a:pathLst>
                  <a:path w="921" h="1131" extrusionOk="0">
                    <a:moveTo>
                      <a:pt x="0" y="1"/>
                    </a:moveTo>
                    <a:lnTo>
                      <a:pt x="42" y="56"/>
                    </a:lnTo>
                    <a:cubicBezTo>
                      <a:pt x="56" y="84"/>
                      <a:pt x="98" y="140"/>
                      <a:pt x="126" y="196"/>
                    </a:cubicBezTo>
                    <a:cubicBezTo>
                      <a:pt x="209" y="308"/>
                      <a:pt x="321" y="447"/>
                      <a:pt x="433" y="586"/>
                    </a:cubicBezTo>
                    <a:cubicBezTo>
                      <a:pt x="544" y="740"/>
                      <a:pt x="670" y="865"/>
                      <a:pt x="753" y="977"/>
                    </a:cubicBezTo>
                    <a:cubicBezTo>
                      <a:pt x="809" y="1019"/>
                      <a:pt x="851" y="1061"/>
                      <a:pt x="865" y="1089"/>
                    </a:cubicBezTo>
                    <a:lnTo>
                      <a:pt x="921" y="1130"/>
                    </a:lnTo>
                    <a:cubicBezTo>
                      <a:pt x="921" y="1130"/>
                      <a:pt x="907" y="1117"/>
                      <a:pt x="879" y="1075"/>
                    </a:cubicBezTo>
                    <a:cubicBezTo>
                      <a:pt x="865" y="1047"/>
                      <a:pt x="837" y="1005"/>
                      <a:pt x="795" y="949"/>
                    </a:cubicBezTo>
                    <a:cubicBezTo>
                      <a:pt x="712" y="824"/>
                      <a:pt x="600" y="684"/>
                      <a:pt x="488" y="545"/>
                    </a:cubicBezTo>
                    <a:cubicBezTo>
                      <a:pt x="377" y="405"/>
                      <a:pt x="265" y="266"/>
                      <a:pt x="168" y="168"/>
                    </a:cubicBezTo>
                    <a:cubicBezTo>
                      <a:pt x="126" y="112"/>
                      <a:pt x="84" y="70"/>
                      <a:pt x="56" y="42"/>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999032" y="893601"/>
                <a:ext cx="160019" cy="201786"/>
              </a:xfrm>
              <a:custGeom>
                <a:avLst/>
                <a:gdLst/>
                <a:ahLst/>
                <a:cxnLst/>
                <a:rect l="l" t="t" r="r" b="b"/>
                <a:pathLst>
                  <a:path w="908" h="1145" extrusionOk="0">
                    <a:moveTo>
                      <a:pt x="0" y="0"/>
                    </a:moveTo>
                    <a:lnTo>
                      <a:pt x="28" y="56"/>
                    </a:lnTo>
                    <a:cubicBezTo>
                      <a:pt x="56" y="84"/>
                      <a:pt x="84" y="140"/>
                      <a:pt x="126" y="196"/>
                    </a:cubicBezTo>
                    <a:cubicBezTo>
                      <a:pt x="196" y="307"/>
                      <a:pt x="307" y="461"/>
                      <a:pt x="419" y="600"/>
                    </a:cubicBezTo>
                    <a:cubicBezTo>
                      <a:pt x="530" y="740"/>
                      <a:pt x="656" y="879"/>
                      <a:pt x="754" y="977"/>
                    </a:cubicBezTo>
                    <a:lnTo>
                      <a:pt x="865" y="1088"/>
                    </a:lnTo>
                    <a:lnTo>
                      <a:pt x="907" y="1144"/>
                    </a:lnTo>
                    <a:lnTo>
                      <a:pt x="879" y="1088"/>
                    </a:lnTo>
                    <a:cubicBezTo>
                      <a:pt x="851" y="1047"/>
                      <a:pt x="823" y="1005"/>
                      <a:pt x="782" y="949"/>
                    </a:cubicBezTo>
                    <a:cubicBezTo>
                      <a:pt x="712" y="837"/>
                      <a:pt x="600" y="684"/>
                      <a:pt x="489" y="544"/>
                    </a:cubicBezTo>
                    <a:cubicBezTo>
                      <a:pt x="377" y="405"/>
                      <a:pt x="251" y="265"/>
                      <a:pt x="154" y="168"/>
                    </a:cubicBezTo>
                    <a:cubicBezTo>
                      <a:pt x="112" y="112"/>
                      <a:pt x="70" y="70"/>
                      <a:pt x="42" y="42"/>
                    </a:cubicBezTo>
                    <a:cubicBezTo>
                      <a:pt x="28" y="28"/>
                      <a:pt x="14" y="14"/>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839189" y="1712203"/>
                <a:ext cx="46878" cy="253422"/>
              </a:xfrm>
              <a:custGeom>
                <a:avLst/>
                <a:gdLst/>
                <a:ahLst/>
                <a:cxnLst/>
                <a:rect l="l" t="t" r="r" b="b"/>
                <a:pathLst>
                  <a:path w="266" h="1438" extrusionOk="0">
                    <a:moveTo>
                      <a:pt x="266" y="0"/>
                    </a:moveTo>
                    <a:lnTo>
                      <a:pt x="238" y="56"/>
                    </a:lnTo>
                    <a:cubicBezTo>
                      <a:pt x="224" y="98"/>
                      <a:pt x="210" y="154"/>
                      <a:pt x="196" y="224"/>
                    </a:cubicBezTo>
                    <a:cubicBezTo>
                      <a:pt x="154" y="363"/>
                      <a:pt x="112" y="530"/>
                      <a:pt x="84" y="712"/>
                    </a:cubicBezTo>
                    <a:cubicBezTo>
                      <a:pt x="57" y="893"/>
                      <a:pt x="29" y="1060"/>
                      <a:pt x="15" y="1200"/>
                    </a:cubicBezTo>
                    <a:cubicBezTo>
                      <a:pt x="1" y="1284"/>
                      <a:pt x="1" y="1339"/>
                      <a:pt x="1" y="1381"/>
                    </a:cubicBezTo>
                    <a:lnTo>
                      <a:pt x="1" y="1437"/>
                    </a:lnTo>
                    <a:lnTo>
                      <a:pt x="15" y="1381"/>
                    </a:lnTo>
                    <a:cubicBezTo>
                      <a:pt x="29" y="1339"/>
                      <a:pt x="43" y="1284"/>
                      <a:pt x="57" y="1214"/>
                    </a:cubicBezTo>
                    <a:cubicBezTo>
                      <a:pt x="98" y="1074"/>
                      <a:pt x="140" y="907"/>
                      <a:pt x="168" y="726"/>
                    </a:cubicBezTo>
                    <a:cubicBezTo>
                      <a:pt x="196" y="558"/>
                      <a:pt x="224" y="377"/>
                      <a:pt x="238" y="237"/>
                    </a:cubicBezTo>
                    <a:cubicBezTo>
                      <a:pt x="266" y="168"/>
                      <a:pt x="266" y="98"/>
                      <a:pt x="266" y="70"/>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85891" y="1712203"/>
                <a:ext cx="255890" cy="19738"/>
              </a:xfrm>
              <a:custGeom>
                <a:avLst/>
                <a:gdLst/>
                <a:ahLst/>
                <a:cxnLst/>
                <a:rect l="l" t="t" r="r" b="b"/>
                <a:pathLst>
                  <a:path w="1452" h="112" extrusionOk="0">
                    <a:moveTo>
                      <a:pt x="1" y="0"/>
                    </a:moveTo>
                    <a:lnTo>
                      <a:pt x="57" y="14"/>
                    </a:lnTo>
                    <a:lnTo>
                      <a:pt x="224" y="42"/>
                    </a:lnTo>
                    <a:cubicBezTo>
                      <a:pt x="363" y="56"/>
                      <a:pt x="545" y="70"/>
                      <a:pt x="726" y="98"/>
                    </a:cubicBezTo>
                    <a:cubicBezTo>
                      <a:pt x="907" y="112"/>
                      <a:pt x="1089" y="112"/>
                      <a:pt x="1214" y="112"/>
                    </a:cubicBezTo>
                    <a:lnTo>
                      <a:pt x="1451" y="112"/>
                    </a:lnTo>
                    <a:lnTo>
                      <a:pt x="1382" y="98"/>
                    </a:lnTo>
                    <a:cubicBezTo>
                      <a:pt x="1354" y="98"/>
                      <a:pt x="1284" y="84"/>
                      <a:pt x="1228" y="70"/>
                    </a:cubicBezTo>
                    <a:cubicBezTo>
                      <a:pt x="1089" y="56"/>
                      <a:pt x="907" y="42"/>
                      <a:pt x="726" y="28"/>
                    </a:cubicBezTo>
                    <a:cubicBezTo>
                      <a:pt x="545" y="0"/>
                      <a:pt x="363" y="0"/>
                      <a:pt x="22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1266906" y="1930908"/>
                <a:ext cx="46878" cy="255890"/>
              </a:xfrm>
              <a:custGeom>
                <a:avLst/>
                <a:gdLst/>
                <a:ahLst/>
                <a:cxnLst/>
                <a:rect l="l" t="t" r="r" b="b"/>
                <a:pathLst>
                  <a:path w="266" h="1452" extrusionOk="0">
                    <a:moveTo>
                      <a:pt x="266" y="1"/>
                    </a:moveTo>
                    <a:cubicBezTo>
                      <a:pt x="266" y="1"/>
                      <a:pt x="252" y="29"/>
                      <a:pt x="252" y="71"/>
                    </a:cubicBezTo>
                    <a:cubicBezTo>
                      <a:pt x="238" y="112"/>
                      <a:pt x="224" y="154"/>
                      <a:pt x="196" y="224"/>
                    </a:cubicBezTo>
                    <a:cubicBezTo>
                      <a:pt x="168" y="363"/>
                      <a:pt x="126" y="531"/>
                      <a:pt x="85" y="712"/>
                    </a:cubicBezTo>
                    <a:cubicBezTo>
                      <a:pt x="57" y="893"/>
                      <a:pt x="29" y="1075"/>
                      <a:pt x="15" y="1214"/>
                    </a:cubicBezTo>
                    <a:cubicBezTo>
                      <a:pt x="1" y="1284"/>
                      <a:pt x="1" y="1340"/>
                      <a:pt x="1" y="1382"/>
                    </a:cubicBezTo>
                    <a:lnTo>
                      <a:pt x="1" y="1451"/>
                    </a:lnTo>
                    <a:lnTo>
                      <a:pt x="15" y="1382"/>
                    </a:lnTo>
                    <a:cubicBezTo>
                      <a:pt x="29" y="1340"/>
                      <a:pt x="43" y="1298"/>
                      <a:pt x="71" y="1228"/>
                    </a:cubicBezTo>
                    <a:cubicBezTo>
                      <a:pt x="98" y="1089"/>
                      <a:pt x="140" y="921"/>
                      <a:pt x="168" y="740"/>
                    </a:cubicBezTo>
                    <a:cubicBezTo>
                      <a:pt x="210" y="559"/>
                      <a:pt x="238" y="377"/>
                      <a:pt x="252" y="238"/>
                    </a:cubicBezTo>
                    <a:cubicBezTo>
                      <a:pt x="252" y="168"/>
                      <a:pt x="266" y="112"/>
                      <a:pt x="266" y="71"/>
                    </a:cubicBezTo>
                    <a:lnTo>
                      <a:pt x="266"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839189" y="1965449"/>
                <a:ext cx="160019" cy="199143"/>
              </a:xfrm>
              <a:custGeom>
                <a:avLst/>
                <a:gdLst/>
                <a:ahLst/>
                <a:cxnLst/>
                <a:rect l="l" t="t" r="r" b="b"/>
                <a:pathLst>
                  <a:path w="908" h="1130" extrusionOk="0">
                    <a:moveTo>
                      <a:pt x="1" y="0"/>
                    </a:moveTo>
                    <a:cubicBezTo>
                      <a:pt x="1" y="0"/>
                      <a:pt x="1" y="28"/>
                      <a:pt x="29" y="56"/>
                    </a:cubicBezTo>
                    <a:cubicBezTo>
                      <a:pt x="43" y="84"/>
                      <a:pt x="84" y="140"/>
                      <a:pt x="112" y="195"/>
                    </a:cubicBezTo>
                    <a:cubicBezTo>
                      <a:pt x="196" y="307"/>
                      <a:pt x="308" y="446"/>
                      <a:pt x="419" y="600"/>
                    </a:cubicBezTo>
                    <a:cubicBezTo>
                      <a:pt x="531" y="739"/>
                      <a:pt x="656" y="879"/>
                      <a:pt x="740" y="976"/>
                    </a:cubicBezTo>
                    <a:cubicBezTo>
                      <a:pt x="796" y="1018"/>
                      <a:pt x="838" y="1060"/>
                      <a:pt x="852" y="1088"/>
                    </a:cubicBezTo>
                    <a:lnTo>
                      <a:pt x="907" y="1130"/>
                    </a:lnTo>
                    <a:cubicBezTo>
                      <a:pt x="893" y="1116"/>
                      <a:pt x="880" y="1102"/>
                      <a:pt x="866" y="1088"/>
                    </a:cubicBezTo>
                    <a:cubicBezTo>
                      <a:pt x="852" y="1046"/>
                      <a:pt x="824" y="1004"/>
                      <a:pt x="782" y="949"/>
                    </a:cubicBezTo>
                    <a:cubicBezTo>
                      <a:pt x="698" y="837"/>
                      <a:pt x="587" y="684"/>
                      <a:pt x="475" y="544"/>
                    </a:cubicBezTo>
                    <a:cubicBezTo>
                      <a:pt x="363" y="405"/>
                      <a:pt x="252" y="265"/>
                      <a:pt x="154" y="167"/>
                    </a:cubicBezTo>
                    <a:cubicBezTo>
                      <a:pt x="112" y="112"/>
                      <a:pt x="71" y="70"/>
                      <a:pt x="43"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1158875" y="1734232"/>
                <a:ext cx="159843" cy="201786"/>
              </a:xfrm>
              <a:custGeom>
                <a:avLst/>
                <a:gdLst/>
                <a:ahLst/>
                <a:cxnLst/>
                <a:rect l="l" t="t" r="r" b="b"/>
                <a:pathLst>
                  <a:path w="907" h="1145" extrusionOk="0">
                    <a:moveTo>
                      <a:pt x="0" y="1"/>
                    </a:moveTo>
                    <a:lnTo>
                      <a:pt x="28" y="57"/>
                    </a:lnTo>
                    <a:cubicBezTo>
                      <a:pt x="56" y="99"/>
                      <a:pt x="84" y="140"/>
                      <a:pt x="126" y="196"/>
                    </a:cubicBezTo>
                    <a:cubicBezTo>
                      <a:pt x="195" y="308"/>
                      <a:pt x="307" y="461"/>
                      <a:pt x="419" y="601"/>
                    </a:cubicBezTo>
                    <a:cubicBezTo>
                      <a:pt x="530" y="740"/>
                      <a:pt x="656" y="880"/>
                      <a:pt x="753" y="977"/>
                    </a:cubicBezTo>
                    <a:cubicBezTo>
                      <a:pt x="795" y="1033"/>
                      <a:pt x="837" y="1061"/>
                      <a:pt x="865" y="1103"/>
                    </a:cubicBezTo>
                    <a:lnTo>
                      <a:pt x="907" y="1145"/>
                    </a:lnTo>
                    <a:lnTo>
                      <a:pt x="879" y="1089"/>
                    </a:lnTo>
                    <a:cubicBezTo>
                      <a:pt x="851" y="1047"/>
                      <a:pt x="823" y="1005"/>
                      <a:pt x="781" y="949"/>
                    </a:cubicBezTo>
                    <a:cubicBezTo>
                      <a:pt x="711" y="838"/>
                      <a:pt x="600" y="684"/>
                      <a:pt x="488" y="545"/>
                    </a:cubicBezTo>
                    <a:cubicBezTo>
                      <a:pt x="377" y="405"/>
                      <a:pt x="251" y="266"/>
                      <a:pt x="154" y="168"/>
                    </a:cubicBezTo>
                    <a:cubicBezTo>
                      <a:pt x="112" y="112"/>
                      <a:pt x="70" y="85"/>
                      <a:pt x="42" y="57"/>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89215" y="1171344"/>
                <a:ext cx="105916" cy="130412"/>
              </a:xfrm>
              <a:custGeom>
                <a:avLst/>
                <a:gdLst/>
                <a:ahLst/>
                <a:cxnLst/>
                <a:rect l="l" t="t" r="r" b="b"/>
                <a:pathLst>
                  <a:path w="601" h="740" extrusionOk="0">
                    <a:moveTo>
                      <a:pt x="1" y="1"/>
                    </a:moveTo>
                    <a:cubicBezTo>
                      <a:pt x="15" y="43"/>
                      <a:pt x="43" y="84"/>
                      <a:pt x="71" y="126"/>
                    </a:cubicBezTo>
                    <a:cubicBezTo>
                      <a:pt x="126" y="224"/>
                      <a:pt x="196" y="308"/>
                      <a:pt x="266" y="405"/>
                    </a:cubicBezTo>
                    <a:cubicBezTo>
                      <a:pt x="336" y="489"/>
                      <a:pt x="405" y="559"/>
                      <a:pt x="489" y="642"/>
                    </a:cubicBezTo>
                    <a:cubicBezTo>
                      <a:pt x="517" y="670"/>
                      <a:pt x="559" y="712"/>
                      <a:pt x="601" y="740"/>
                    </a:cubicBezTo>
                    <a:cubicBezTo>
                      <a:pt x="601" y="740"/>
                      <a:pt x="573" y="684"/>
                      <a:pt x="517" y="614"/>
                    </a:cubicBezTo>
                    <a:cubicBezTo>
                      <a:pt x="391" y="433"/>
                      <a:pt x="266" y="252"/>
                      <a:pt x="112" y="98"/>
                    </a:cubicBezTo>
                    <a:cubicBezTo>
                      <a:pt x="43" y="43"/>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313134" y="962508"/>
                <a:ext cx="103448" cy="130412"/>
              </a:xfrm>
              <a:custGeom>
                <a:avLst/>
                <a:gdLst/>
                <a:ahLst/>
                <a:cxnLst/>
                <a:rect l="l" t="t" r="r" b="b"/>
                <a:pathLst>
                  <a:path w="587" h="740" extrusionOk="0">
                    <a:moveTo>
                      <a:pt x="1" y="0"/>
                    </a:moveTo>
                    <a:cubicBezTo>
                      <a:pt x="15" y="42"/>
                      <a:pt x="43" y="84"/>
                      <a:pt x="71" y="126"/>
                    </a:cubicBezTo>
                    <a:cubicBezTo>
                      <a:pt x="126" y="223"/>
                      <a:pt x="196" y="307"/>
                      <a:pt x="266" y="391"/>
                    </a:cubicBezTo>
                    <a:cubicBezTo>
                      <a:pt x="336" y="474"/>
                      <a:pt x="405" y="558"/>
                      <a:pt x="475" y="642"/>
                    </a:cubicBezTo>
                    <a:cubicBezTo>
                      <a:pt x="545" y="697"/>
                      <a:pt x="587" y="739"/>
                      <a:pt x="587" y="739"/>
                    </a:cubicBezTo>
                    <a:cubicBezTo>
                      <a:pt x="587" y="739"/>
                      <a:pt x="573" y="684"/>
                      <a:pt x="517" y="614"/>
                    </a:cubicBezTo>
                    <a:cubicBezTo>
                      <a:pt x="475" y="530"/>
                      <a:pt x="405" y="432"/>
                      <a:pt x="322" y="349"/>
                    </a:cubicBezTo>
                    <a:cubicBezTo>
                      <a:pt x="252" y="251"/>
                      <a:pt x="182" y="181"/>
                      <a:pt x="112" y="98"/>
                    </a:cubicBezTo>
                    <a:cubicBezTo>
                      <a:pt x="43"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1097370" y="1350749"/>
                <a:ext cx="427893" cy="592670"/>
              </a:xfrm>
              <a:custGeom>
                <a:avLst/>
                <a:gdLst/>
                <a:ahLst/>
                <a:cxnLst/>
                <a:rect l="l" t="t" r="r" b="b"/>
                <a:pathLst>
                  <a:path w="2428" h="3363" extrusionOk="0">
                    <a:moveTo>
                      <a:pt x="0" y="1"/>
                    </a:moveTo>
                    <a:lnTo>
                      <a:pt x="98" y="154"/>
                    </a:lnTo>
                    <a:cubicBezTo>
                      <a:pt x="168" y="252"/>
                      <a:pt x="251" y="391"/>
                      <a:pt x="363" y="545"/>
                    </a:cubicBezTo>
                    <a:cubicBezTo>
                      <a:pt x="475" y="698"/>
                      <a:pt x="600" y="894"/>
                      <a:pt x="740" y="1089"/>
                    </a:cubicBezTo>
                    <a:lnTo>
                      <a:pt x="1186" y="1717"/>
                    </a:lnTo>
                    <a:lnTo>
                      <a:pt x="1632" y="2330"/>
                    </a:lnTo>
                    <a:cubicBezTo>
                      <a:pt x="1772" y="2512"/>
                      <a:pt x="1911" y="2693"/>
                      <a:pt x="2023" y="2846"/>
                    </a:cubicBezTo>
                    <a:cubicBezTo>
                      <a:pt x="2135" y="3000"/>
                      <a:pt x="2246" y="3125"/>
                      <a:pt x="2316" y="3223"/>
                    </a:cubicBezTo>
                    <a:lnTo>
                      <a:pt x="2427" y="3363"/>
                    </a:lnTo>
                    <a:lnTo>
                      <a:pt x="2330" y="3209"/>
                    </a:lnTo>
                    <a:cubicBezTo>
                      <a:pt x="2260" y="3111"/>
                      <a:pt x="2176" y="2986"/>
                      <a:pt x="2065" y="2819"/>
                    </a:cubicBezTo>
                    <a:cubicBezTo>
                      <a:pt x="1953" y="2665"/>
                      <a:pt x="1828" y="2470"/>
                      <a:pt x="1688" y="2275"/>
                    </a:cubicBezTo>
                    <a:lnTo>
                      <a:pt x="1242" y="1661"/>
                    </a:lnTo>
                    <a:lnTo>
                      <a:pt x="795" y="1047"/>
                    </a:lnTo>
                    <a:cubicBezTo>
                      <a:pt x="656" y="852"/>
                      <a:pt x="516" y="670"/>
                      <a:pt x="405" y="517"/>
                    </a:cubicBezTo>
                    <a:cubicBezTo>
                      <a:pt x="279" y="364"/>
                      <a:pt x="182" y="238"/>
                      <a:pt x="112" y="140"/>
                    </a:cubicBezTo>
                    <a:lnTo>
                      <a:pt x="0" y="1"/>
                    </a:lnTo>
                    <a:close/>
                    <a:moveTo>
                      <a:pt x="2427" y="3363"/>
                    </a:moveTo>
                    <a:lnTo>
                      <a:pt x="2427" y="3363"/>
                    </a:lnTo>
                    <a:lnTo>
                      <a:pt x="2427" y="3363"/>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785085" y="1581966"/>
                <a:ext cx="103448" cy="127945"/>
              </a:xfrm>
              <a:custGeom>
                <a:avLst/>
                <a:gdLst/>
                <a:ahLst/>
                <a:cxnLst/>
                <a:rect l="l" t="t" r="r" b="b"/>
                <a:pathLst>
                  <a:path w="587" h="726" extrusionOk="0">
                    <a:moveTo>
                      <a:pt x="1" y="0"/>
                    </a:moveTo>
                    <a:lnTo>
                      <a:pt x="1" y="0"/>
                    </a:lnTo>
                    <a:cubicBezTo>
                      <a:pt x="29" y="42"/>
                      <a:pt x="43" y="84"/>
                      <a:pt x="71" y="126"/>
                    </a:cubicBezTo>
                    <a:cubicBezTo>
                      <a:pt x="140" y="209"/>
                      <a:pt x="196" y="307"/>
                      <a:pt x="266" y="391"/>
                    </a:cubicBezTo>
                    <a:cubicBezTo>
                      <a:pt x="336" y="474"/>
                      <a:pt x="405" y="558"/>
                      <a:pt x="489" y="628"/>
                    </a:cubicBezTo>
                    <a:cubicBezTo>
                      <a:pt x="545" y="698"/>
                      <a:pt x="587" y="725"/>
                      <a:pt x="587" y="725"/>
                    </a:cubicBezTo>
                    <a:cubicBezTo>
                      <a:pt x="587" y="725"/>
                      <a:pt x="573" y="670"/>
                      <a:pt x="517" y="600"/>
                    </a:cubicBezTo>
                    <a:cubicBezTo>
                      <a:pt x="475" y="530"/>
                      <a:pt x="405" y="432"/>
                      <a:pt x="336" y="335"/>
                    </a:cubicBezTo>
                    <a:cubicBezTo>
                      <a:pt x="266" y="251"/>
                      <a:pt x="182" y="167"/>
                      <a:pt x="112" y="98"/>
                    </a:cubicBezTo>
                    <a:cubicBezTo>
                      <a:pt x="71" y="56"/>
                      <a:pt x="43" y="28"/>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509810" y="1559761"/>
                <a:ext cx="19914" cy="167421"/>
              </a:xfrm>
              <a:custGeom>
                <a:avLst/>
                <a:gdLst/>
                <a:ahLst/>
                <a:cxnLst/>
                <a:rect l="l" t="t" r="r" b="b"/>
                <a:pathLst>
                  <a:path w="113" h="950" extrusionOk="0">
                    <a:moveTo>
                      <a:pt x="112" y="1"/>
                    </a:moveTo>
                    <a:cubicBezTo>
                      <a:pt x="84" y="56"/>
                      <a:pt x="84" y="98"/>
                      <a:pt x="70" y="154"/>
                    </a:cubicBezTo>
                    <a:cubicBezTo>
                      <a:pt x="42" y="238"/>
                      <a:pt x="29" y="349"/>
                      <a:pt x="15" y="475"/>
                    </a:cubicBezTo>
                    <a:cubicBezTo>
                      <a:pt x="1" y="572"/>
                      <a:pt x="1" y="684"/>
                      <a:pt x="1" y="796"/>
                    </a:cubicBezTo>
                    <a:cubicBezTo>
                      <a:pt x="1" y="851"/>
                      <a:pt x="1" y="893"/>
                      <a:pt x="1" y="949"/>
                    </a:cubicBezTo>
                    <a:cubicBezTo>
                      <a:pt x="15" y="893"/>
                      <a:pt x="29" y="851"/>
                      <a:pt x="42" y="796"/>
                    </a:cubicBezTo>
                    <a:cubicBezTo>
                      <a:pt x="56" y="698"/>
                      <a:pt x="70" y="586"/>
                      <a:pt x="84" y="475"/>
                    </a:cubicBezTo>
                    <a:cubicBezTo>
                      <a:pt x="112" y="363"/>
                      <a:pt x="112" y="238"/>
                      <a:pt x="112" y="154"/>
                    </a:cubicBezTo>
                    <a:cubicBezTo>
                      <a:pt x="112" y="98"/>
                      <a:pt x="112" y="56"/>
                      <a:pt x="11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377107" y="1355683"/>
                <a:ext cx="160019" cy="201786"/>
              </a:xfrm>
              <a:custGeom>
                <a:avLst/>
                <a:gdLst/>
                <a:ahLst/>
                <a:cxnLst/>
                <a:rect l="l" t="t" r="r" b="b"/>
                <a:pathLst>
                  <a:path w="908" h="1145" extrusionOk="0">
                    <a:moveTo>
                      <a:pt x="0" y="1"/>
                    </a:moveTo>
                    <a:lnTo>
                      <a:pt x="28" y="57"/>
                    </a:lnTo>
                    <a:cubicBezTo>
                      <a:pt x="56" y="84"/>
                      <a:pt x="84" y="140"/>
                      <a:pt x="126" y="196"/>
                    </a:cubicBezTo>
                    <a:cubicBezTo>
                      <a:pt x="210" y="308"/>
                      <a:pt x="307" y="461"/>
                      <a:pt x="419" y="601"/>
                    </a:cubicBezTo>
                    <a:cubicBezTo>
                      <a:pt x="544" y="740"/>
                      <a:pt x="656" y="880"/>
                      <a:pt x="754" y="977"/>
                    </a:cubicBezTo>
                    <a:lnTo>
                      <a:pt x="865" y="1089"/>
                    </a:lnTo>
                    <a:lnTo>
                      <a:pt x="907" y="1145"/>
                    </a:lnTo>
                    <a:cubicBezTo>
                      <a:pt x="907" y="1117"/>
                      <a:pt x="893" y="1103"/>
                      <a:pt x="879" y="1089"/>
                    </a:cubicBezTo>
                    <a:cubicBezTo>
                      <a:pt x="851" y="1047"/>
                      <a:pt x="823" y="1005"/>
                      <a:pt x="782" y="949"/>
                    </a:cubicBezTo>
                    <a:cubicBezTo>
                      <a:pt x="712" y="838"/>
                      <a:pt x="600" y="684"/>
                      <a:pt x="489" y="545"/>
                    </a:cubicBezTo>
                    <a:cubicBezTo>
                      <a:pt x="377" y="405"/>
                      <a:pt x="251" y="266"/>
                      <a:pt x="168" y="168"/>
                    </a:cubicBezTo>
                    <a:cubicBezTo>
                      <a:pt x="112" y="112"/>
                      <a:pt x="70" y="71"/>
                      <a:pt x="42" y="43"/>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1480852" y="1908350"/>
                <a:ext cx="87588" cy="67497"/>
              </a:xfrm>
              <a:custGeom>
                <a:avLst/>
                <a:gdLst/>
                <a:ahLst/>
                <a:cxnLst/>
                <a:rect l="l" t="t" r="r" b="b"/>
                <a:pathLst>
                  <a:path w="497" h="383" extrusionOk="0">
                    <a:moveTo>
                      <a:pt x="250" y="0"/>
                    </a:moveTo>
                    <a:cubicBezTo>
                      <a:pt x="206" y="0"/>
                      <a:pt x="162" y="15"/>
                      <a:pt x="126" y="45"/>
                    </a:cubicBezTo>
                    <a:cubicBezTo>
                      <a:pt x="0" y="143"/>
                      <a:pt x="56" y="366"/>
                      <a:pt x="224" y="380"/>
                    </a:cubicBezTo>
                    <a:cubicBezTo>
                      <a:pt x="234" y="382"/>
                      <a:pt x="245" y="383"/>
                      <a:pt x="255" y="383"/>
                    </a:cubicBezTo>
                    <a:cubicBezTo>
                      <a:pt x="405" y="383"/>
                      <a:pt x="496" y="203"/>
                      <a:pt x="405" y="73"/>
                    </a:cubicBezTo>
                    <a:cubicBezTo>
                      <a:pt x="365" y="25"/>
                      <a:pt x="308" y="0"/>
                      <a:pt x="25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268900" y="928495"/>
                <a:ext cx="88116" cy="68731"/>
              </a:xfrm>
              <a:custGeom>
                <a:avLst/>
                <a:gdLst/>
                <a:ahLst/>
                <a:cxnLst/>
                <a:rect l="l" t="t" r="r" b="b"/>
                <a:pathLst>
                  <a:path w="500" h="390" extrusionOk="0">
                    <a:moveTo>
                      <a:pt x="247" y="0"/>
                    </a:moveTo>
                    <a:cubicBezTo>
                      <a:pt x="210" y="0"/>
                      <a:pt x="173" y="12"/>
                      <a:pt x="140" y="40"/>
                    </a:cubicBezTo>
                    <a:cubicBezTo>
                      <a:pt x="1" y="137"/>
                      <a:pt x="56" y="360"/>
                      <a:pt x="224" y="388"/>
                    </a:cubicBezTo>
                    <a:cubicBezTo>
                      <a:pt x="230" y="389"/>
                      <a:pt x="235" y="389"/>
                      <a:pt x="241" y="389"/>
                    </a:cubicBezTo>
                    <a:cubicBezTo>
                      <a:pt x="399" y="389"/>
                      <a:pt x="500" y="203"/>
                      <a:pt x="405" y="81"/>
                    </a:cubicBezTo>
                    <a:cubicBezTo>
                      <a:pt x="363" y="30"/>
                      <a:pt x="304" y="0"/>
                      <a:pt x="24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466633" y="1695108"/>
                <a:ext cx="91817" cy="65911"/>
              </a:xfrm>
              <a:custGeom>
                <a:avLst/>
                <a:gdLst/>
                <a:ahLst/>
                <a:cxnLst/>
                <a:rect l="l" t="t" r="r" b="b"/>
                <a:pathLst>
                  <a:path w="521" h="374" extrusionOk="0">
                    <a:moveTo>
                      <a:pt x="258" y="0"/>
                    </a:moveTo>
                    <a:cubicBezTo>
                      <a:pt x="125" y="0"/>
                      <a:pt x="1" y="150"/>
                      <a:pt x="92" y="293"/>
                    </a:cubicBezTo>
                    <a:cubicBezTo>
                      <a:pt x="138" y="350"/>
                      <a:pt x="195" y="374"/>
                      <a:pt x="249" y="374"/>
                    </a:cubicBezTo>
                    <a:cubicBezTo>
                      <a:pt x="392" y="374"/>
                      <a:pt x="521" y="207"/>
                      <a:pt x="399" y="56"/>
                    </a:cubicBezTo>
                    <a:lnTo>
                      <a:pt x="399" y="56"/>
                    </a:lnTo>
                    <a:lnTo>
                      <a:pt x="399" y="69"/>
                    </a:lnTo>
                    <a:cubicBezTo>
                      <a:pt x="358" y="21"/>
                      <a:pt x="307" y="0"/>
                      <a:pt x="25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7399307" y="136190"/>
              <a:ext cx="1947018" cy="1532697"/>
              <a:chOff x="3951282" y="456015"/>
              <a:chExt cx="1947018" cy="1532697"/>
            </a:xfrm>
          </p:grpSpPr>
          <p:sp>
            <p:nvSpPr>
              <p:cNvPr id="898" name="Google Shape;898;p13"/>
              <p:cNvSpPr/>
              <p:nvPr/>
            </p:nvSpPr>
            <p:spPr>
              <a:xfrm>
                <a:off x="3951282" y="492847"/>
                <a:ext cx="469660" cy="297657"/>
              </a:xfrm>
              <a:custGeom>
                <a:avLst/>
                <a:gdLst/>
                <a:ahLst/>
                <a:cxnLst/>
                <a:rect l="l" t="t" r="r" b="b"/>
                <a:pathLst>
                  <a:path w="2665" h="1689" extrusionOk="0">
                    <a:moveTo>
                      <a:pt x="1" y="1"/>
                    </a:moveTo>
                    <a:lnTo>
                      <a:pt x="112" y="98"/>
                    </a:lnTo>
                    <a:cubicBezTo>
                      <a:pt x="182" y="140"/>
                      <a:pt x="280" y="224"/>
                      <a:pt x="391" y="308"/>
                    </a:cubicBezTo>
                    <a:cubicBezTo>
                      <a:pt x="628" y="489"/>
                      <a:pt x="963" y="712"/>
                      <a:pt x="1284" y="921"/>
                    </a:cubicBezTo>
                    <a:cubicBezTo>
                      <a:pt x="1619" y="1131"/>
                      <a:pt x="1954" y="1326"/>
                      <a:pt x="2219" y="1465"/>
                    </a:cubicBezTo>
                    <a:cubicBezTo>
                      <a:pt x="2344" y="1549"/>
                      <a:pt x="2456" y="1591"/>
                      <a:pt x="2539" y="1633"/>
                    </a:cubicBezTo>
                    <a:lnTo>
                      <a:pt x="2665" y="1689"/>
                    </a:lnTo>
                    <a:lnTo>
                      <a:pt x="2665" y="1689"/>
                    </a:lnTo>
                    <a:lnTo>
                      <a:pt x="2553" y="1605"/>
                    </a:lnTo>
                    <a:cubicBezTo>
                      <a:pt x="2484" y="1563"/>
                      <a:pt x="2400" y="1479"/>
                      <a:pt x="2274" y="1382"/>
                    </a:cubicBezTo>
                    <a:cubicBezTo>
                      <a:pt x="2037" y="1214"/>
                      <a:pt x="1716" y="991"/>
                      <a:pt x="1382" y="782"/>
                    </a:cubicBezTo>
                    <a:cubicBezTo>
                      <a:pt x="1047" y="559"/>
                      <a:pt x="712" y="364"/>
                      <a:pt x="447" y="224"/>
                    </a:cubicBezTo>
                    <a:cubicBezTo>
                      <a:pt x="322" y="154"/>
                      <a:pt x="210" y="98"/>
                      <a:pt x="126" y="57"/>
                    </a:cubicBezTo>
                    <a:cubicBezTo>
                      <a:pt x="57" y="29"/>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5384406" y="1422123"/>
                <a:ext cx="324620" cy="260648"/>
              </a:xfrm>
              <a:custGeom>
                <a:avLst/>
                <a:gdLst/>
                <a:ahLst/>
                <a:cxnLst/>
                <a:rect l="l" t="t" r="r" b="b"/>
                <a:pathLst>
                  <a:path w="1842" h="1479" extrusionOk="0">
                    <a:moveTo>
                      <a:pt x="1" y="0"/>
                    </a:moveTo>
                    <a:lnTo>
                      <a:pt x="1" y="0"/>
                    </a:lnTo>
                    <a:cubicBezTo>
                      <a:pt x="1" y="0"/>
                      <a:pt x="98" y="112"/>
                      <a:pt x="266" y="265"/>
                    </a:cubicBezTo>
                    <a:cubicBezTo>
                      <a:pt x="419" y="419"/>
                      <a:pt x="642" y="628"/>
                      <a:pt x="866" y="809"/>
                    </a:cubicBezTo>
                    <a:cubicBezTo>
                      <a:pt x="1103" y="991"/>
                      <a:pt x="1340" y="1172"/>
                      <a:pt x="1521" y="1284"/>
                    </a:cubicBezTo>
                    <a:cubicBezTo>
                      <a:pt x="1716" y="1409"/>
                      <a:pt x="1842" y="1479"/>
                      <a:pt x="1842" y="1479"/>
                    </a:cubicBezTo>
                    <a:cubicBezTo>
                      <a:pt x="1842" y="1479"/>
                      <a:pt x="1744" y="1367"/>
                      <a:pt x="1591" y="1214"/>
                    </a:cubicBezTo>
                    <a:cubicBezTo>
                      <a:pt x="1437" y="1061"/>
                      <a:pt x="1214" y="851"/>
                      <a:pt x="977" y="670"/>
                    </a:cubicBezTo>
                    <a:cubicBezTo>
                      <a:pt x="754" y="489"/>
                      <a:pt x="517" y="307"/>
                      <a:pt x="322" y="182"/>
                    </a:cubicBezTo>
                    <a:cubicBezTo>
                      <a:pt x="140" y="70"/>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5332769" y="1515527"/>
                <a:ext cx="324796" cy="260824"/>
              </a:xfrm>
              <a:custGeom>
                <a:avLst/>
                <a:gdLst/>
                <a:ahLst/>
                <a:cxnLst/>
                <a:rect l="l" t="t" r="r" b="b"/>
                <a:pathLst>
                  <a:path w="1843" h="1480" extrusionOk="0">
                    <a:moveTo>
                      <a:pt x="1" y="0"/>
                    </a:moveTo>
                    <a:cubicBezTo>
                      <a:pt x="1" y="1"/>
                      <a:pt x="98" y="112"/>
                      <a:pt x="266" y="265"/>
                    </a:cubicBezTo>
                    <a:cubicBezTo>
                      <a:pt x="419" y="419"/>
                      <a:pt x="642" y="628"/>
                      <a:pt x="866" y="809"/>
                    </a:cubicBezTo>
                    <a:cubicBezTo>
                      <a:pt x="1103" y="991"/>
                      <a:pt x="1340" y="1172"/>
                      <a:pt x="1521" y="1298"/>
                    </a:cubicBezTo>
                    <a:cubicBezTo>
                      <a:pt x="1633" y="1367"/>
                      <a:pt x="1730" y="1423"/>
                      <a:pt x="1842" y="1479"/>
                    </a:cubicBezTo>
                    <a:cubicBezTo>
                      <a:pt x="1842" y="1479"/>
                      <a:pt x="1744" y="1367"/>
                      <a:pt x="1591" y="1214"/>
                    </a:cubicBezTo>
                    <a:cubicBezTo>
                      <a:pt x="1424" y="1061"/>
                      <a:pt x="1200" y="865"/>
                      <a:pt x="977" y="670"/>
                    </a:cubicBezTo>
                    <a:cubicBezTo>
                      <a:pt x="754" y="489"/>
                      <a:pt x="503" y="307"/>
                      <a:pt x="322" y="196"/>
                    </a:cubicBezTo>
                    <a:cubicBezTo>
                      <a:pt x="140" y="70"/>
                      <a:pt x="1" y="1"/>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4187257" y="1478694"/>
                <a:ext cx="260824" cy="324620"/>
              </a:xfrm>
              <a:custGeom>
                <a:avLst/>
                <a:gdLst/>
                <a:ahLst/>
                <a:cxnLst/>
                <a:rect l="l" t="t" r="r" b="b"/>
                <a:pathLst>
                  <a:path w="1480" h="1842" extrusionOk="0">
                    <a:moveTo>
                      <a:pt x="1479" y="0"/>
                    </a:moveTo>
                    <a:cubicBezTo>
                      <a:pt x="1396" y="84"/>
                      <a:pt x="1298" y="168"/>
                      <a:pt x="1214" y="251"/>
                    </a:cubicBezTo>
                    <a:cubicBezTo>
                      <a:pt x="1061" y="419"/>
                      <a:pt x="866" y="642"/>
                      <a:pt x="670" y="865"/>
                    </a:cubicBezTo>
                    <a:cubicBezTo>
                      <a:pt x="489" y="1102"/>
                      <a:pt x="308" y="1339"/>
                      <a:pt x="196" y="1521"/>
                    </a:cubicBezTo>
                    <a:cubicBezTo>
                      <a:pt x="71" y="1702"/>
                      <a:pt x="1" y="1841"/>
                      <a:pt x="1" y="1841"/>
                    </a:cubicBezTo>
                    <a:cubicBezTo>
                      <a:pt x="84" y="1758"/>
                      <a:pt x="182" y="1674"/>
                      <a:pt x="266" y="1590"/>
                    </a:cubicBezTo>
                    <a:cubicBezTo>
                      <a:pt x="419" y="1423"/>
                      <a:pt x="615" y="1200"/>
                      <a:pt x="810" y="977"/>
                    </a:cubicBezTo>
                    <a:cubicBezTo>
                      <a:pt x="991" y="740"/>
                      <a:pt x="1172" y="502"/>
                      <a:pt x="1298" y="321"/>
                    </a:cubicBezTo>
                    <a:cubicBezTo>
                      <a:pt x="1410" y="140"/>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4093854" y="1427058"/>
                <a:ext cx="260824" cy="324620"/>
              </a:xfrm>
              <a:custGeom>
                <a:avLst/>
                <a:gdLst/>
                <a:ahLst/>
                <a:cxnLst/>
                <a:rect l="l" t="t" r="r" b="b"/>
                <a:pathLst>
                  <a:path w="1480" h="1842" extrusionOk="0">
                    <a:moveTo>
                      <a:pt x="1479" y="0"/>
                    </a:moveTo>
                    <a:cubicBezTo>
                      <a:pt x="1479" y="0"/>
                      <a:pt x="1368" y="98"/>
                      <a:pt x="1214" y="251"/>
                    </a:cubicBezTo>
                    <a:cubicBezTo>
                      <a:pt x="1061" y="419"/>
                      <a:pt x="852" y="628"/>
                      <a:pt x="670" y="865"/>
                    </a:cubicBezTo>
                    <a:cubicBezTo>
                      <a:pt x="489" y="1088"/>
                      <a:pt x="308" y="1339"/>
                      <a:pt x="182" y="1521"/>
                    </a:cubicBezTo>
                    <a:cubicBezTo>
                      <a:pt x="112" y="1618"/>
                      <a:pt x="57" y="1730"/>
                      <a:pt x="1" y="1842"/>
                    </a:cubicBezTo>
                    <a:cubicBezTo>
                      <a:pt x="1" y="1842"/>
                      <a:pt x="112" y="1744"/>
                      <a:pt x="266" y="1590"/>
                    </a:cubicBezTo>
                    <a:cubicBezTo>
                      <a:pt x="419" y="1423"/>
                      <a:pt x="628" y="1200"/>
                      <a:pt x="810" y="977"/>
                    </a:cubicBezTo>
                    <a:cubicBezTo>
                      <a:pt x="991" y="740"/>
                      <a:pt x="1158" y="502"/>
                      <a:pt x="1284" y="321"/>
                    </a:cubicBezTo>
                    <a:cubicBezTo>
                      <a:pt x="1409" y="126"/>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4907520" y="1397451"/>
                <a:ext cx="415732" cy="371498"/>
              </a:xfrm>
              <a:custGeom>
                <a:avLst/>
                <a:gdLst/>
                <a:ahLst/>
                <a:cxnLst/>
                <a:rect l="l" t="t" r="r" b="b"/>
                <a:pathLst>
                  <a:path w="2359" h="2108" extrusionOk="0">
                    <a:moveTo>
                      <a:pt x="2358" y="1"/>
                    </a:moveTo>
                    <a:lnTo>
                      <a:pt x="2246" y="85"/>
                    </a:lnTo>
                    <a:cubicBezTo>
                      <a:pt x="2177" y="126"/>
                      <a:pt x="2065" y="196"/>
                      <a:pt x="1954" y="294"/>
                    </a:cubicBezTo>
                    <a:cubicBezTo>
                      <a:pt x="1716" y="475"/>
                      <a:pt x="1410" y="726"/>
                      <a:pt x="1117" y="991"/>
                    </a:cubicBezTo>
                    <a:cubicBezTo>
                      <a:pt x="824" y="1256"/>
                      <a:pt x="545" y="1521"/>
                      <a:pt x="335" y="1731"/>
                    </a:cubicBezTo>
                    <a:cubicBezTo>
                      <a:pt x="238" y="1842"/>
                      <a:pt x="154" y="1940"/>
                      <a:pt x="98" y="1996"/>
                    </a:cubicBezTo>
                    <a:lnTo>
                      <a:pt x="1" y="2107"/>
                    </a:lnTo>
                    <a:lnTo>
                      <a:pt x="1" y="2107"/>
                    </a:lnTo>
                    <a:lnTo>
                      <a:pt x="126" y="2023"/>
                    </a:lnTo>
                    <a:cubicBezTo>
                      <a:pt x="182" y="1968"/>
                      <a:pt x="294" y="1898"/>
                      <a:pt x="405" y="1814"/>
                    </a:cubicBezTo>
                    <a:cubicBezTo>
                      <a:pt x="642" y="1633"/>
                      <a:pt x="949" y="1382"/>
                      <a:pt x="1242" y="1117"/>
                    </a:cubicBezTo>
                    <a:cubicBezTo>
                      <a:pt x="1535" y="852"/>
                      <a:pt x="1814" y="587"/>
                      <a:pt x="2023" y="364"/>
                    </a:cubicBezTo>
                    <a:cubicBezTo>
                      <a:pt x="2121" y="266"/>
                      <a:pt x="2205" y="168"/>
                      <a:pt x="2260" y="99"/>
                    </a:cubicBezTo>
                    <a:cubicBezTo>
                      <a:pt x="2330" y="43"/>
                      <a:pt x="2358" y="1"/>
                      <a:pt x="23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4494607" y="1397451"/>
                <a:ext cx="413089" cy="371498"/>
              </a:xfrm>
              <a:custGeom>
                <a:avLst/>
                <a:gdLst/>
                <a:ahLst/>
                <a:cxnLst/>
                <a:rect l="l" t="t" r="r" b="b"/>
                <a:pathLst>
                  <a:path w="2344" h="2108" extrusionOk="0">
                    <a:moveTo>
                      <a:pt x="0" y="1"/>
                    </a:moveTo>
                    <a:cubicBezTo>
                      <a:pt x="0" y="1"/>
                      <a:pt x="28" y="43"/>
                      <a:pt x="98" y="113"/>
                    </a:cubicBezTo>
                    <a:cubicBezTo>
                      <a:pt x="154" y="168"/>
                      <a:pt x="237" y="266"/>
                      <a:pt x="335" y="364"/>
                    </a:cubicBezTo>
                    <a:cubicBezTo>
                      <a:pt x="544" y="587"/>
                      <a:pt x="823" y="852"/>
                      <a:pt x="1116" y="1117"/>
                    </a:cubicBezTo>
                    <a:cubicBezTo>
                      <a:pt x="1409" y="1382"/>
                      <a:pt x="1716" y="1633"/>
                      <a:pt x="1953" y="1814"/>
                    </a:cubicBezTo>
                    <a:cubicBezTo>
                      <a:pt x="2065" y="1898"/>
                      <a:pt x="2162" y="1968"/>
                      <a:pt x="2232" y="2023"/>
                    </a:cubicBezTo>
                    <a:lnTo>
                      <a:pt x="2344" y="2107"/>
                    </a:lnTo>
                    <a:cubicBezTo>
                      <a:pt x="2344" y="2107"/>
                      <a:pt x="2316" y="2065"/>
                      <a:pt x="2260" y="1996"/>
                    </a:cubicBezTo>
                    <a:cubicBezTo>
                      <a:pt x="2204" y="1940"/>
                      <a:pt x="2121" y="1842"/>
                      <a:pt x="2023" y="1745"/>
                    </a:cubicBezTo>
                    <a:cubicBezTo>
                      <a:pt x="1814" y="1521"/>
                      <a:pt x="1521" y="1256"/>
                      <a:pt x="1228" y="991"/>
                    </a:cubicBezTo>
                    <a:cubicBezTo>
                      <a:pt x="935" y="726"/>
                      <a:pt x="642" y="461"/>
                      <a:pt x="405" y="294"/>
                    </a:cubicBezTo>
                    <a:cubicBezTo>
                      <a:pt x="293" y="196"/>
                      <a:pt x="182" y="126"/>
                      <a:pt x="112" y="85"/>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4462709" y="456015"/>
                <a:ext cx="415556" cy="368855"/>
              </a:xfrm>
              <a:custGeom>
                <a:avLst/>
                <a:gdLst/>
                <a:ahLst/>
                <a:cxnLst/>
                <a:rect l="l" t="t" r="r" b="b"/>
                <a:pathLst>
                  <a:path w="2358" h="2093" extrusionOk="0">
                    <a:moveTo>
                      <a:pt x="2357" y="1"/>
                    </a:moveTo>
                    <a:lnTo>
                      <a:pt x="2246" y="70"/>
                    </a:lnTo>
                    <a:cubicBezTo>
                      <a:pt x="2176" y="126"/>
                      <a:pt x="2064" y="196"/>
                      <a:pt x="1953" y="294"/>
                    </a:cubicBezTo>
                    <a:cubicBezTo>
                      <a:pt x="1716" y="475"/>
                      <a:pt x="1409" y="726"/>
                      <a:pt x="1116" y="991"/>
                    </a:cubicBezTo>
                    <a:cubicBezTo>
                      <a:pt x="823" y="1242"/>
                      <a:pt x="544" y="1521"/>
                      <a:pt x="335" y="1730"/>
                    </a:cubicBezTo>
                    <a:cubicBezTo>
                      <a:pt x="237" y="1842"/>
                      <a:pt x="153" y="1926"/>
                      <a:pt x="98" y="1995"/>
                    </a:cubicBezTo>
                    <a:cubicBezTo>
                      <a:pt x="42" y="2065"/>
                      <a:pt x="0" y="2093"/>
                      <a:pt x="0" y="2093"/>
                    </a:cubicBezTo>
                    <a:lnTo>
                      <a:pt x="112" y="2023"/>
                    </a:lnTo>
                    <a:cubicBezTo>
                      <a:pt x="181" y="1967"/>
                      <a:pt x="293" y="1898"/>
                      <a:pt x="405" y="1814"/>
                    </a:cubicBezTo>
                    <a:cubicBezTo>
                      <a:pt x="642" y="1619"/>
                      <a:pt x="949" y="1368"/>
                      <a:pt x="1241" y="1117"/>
                    </a:cubicBezTo>
                    <a:cubicBezTo>
                      <a:pt x="1534" y="851"/>
                      <a:pt x="1813" y="573"/>
                      <a:pt x="2023" y="363"/>
                    </a:cubicBezTo>
                    <a:cubicBezTo>
                      <a:pt x="2120" y="252"/>
                      <a:pt x="2204" y="168"/>
                      <a:pt x="2260" y="98"/>
                    </a:cubicBezTo>
                    <a:cubicBezTo>
                      <a:pt x="2315" y="42"/>
                      <a:pt x="2357" y="1"/>
                      <a:pt x="235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4897651" y="456015"/>
                <a:ext cx="413265" cy="368855"/>
              </a:xfrm>
              <a:custGeom>
                <a:avLst/>
                <a:gdLst/>
                <a:ahLst/>
                <a:cxnLst/>
                <a:rect l="l" t="t" r="r" b="b"/>
                <a:pathLst>
                  <a:path w="2345" h="2093" extrusionOk="0">
                    <a:moveTo>
                      <a:pt x="1" y="1"/>
                    </a:moveTo>
                    <a:cubicBezTo>
                      <a:pt x="1" y="1"/>
                      <a:pt x="29" y="42"/>
                      <a:pt x="85" y="98"/>
                    </a:cubicBezTo>
                    <a:cubicBezTo>
                      <a:pt x="154" y="168"/>
                      <a:pt x="224" y="252"/>
                      <a:pt x="336" y="363"/>
                    </a:cubicBezTo>
                    <a:cubicBezTo>
                      <a:pt x="545" y="573"/>
                      <a:pt x="824" y="838"/>
                      <a:pt x="1117" y="1117"/>
                    </a:cubicBezTo>
                    <a:cubicBezTo>
                      <a:pt x="1410" y="1382"/>
                      <a:pt x="1717" y="1633"/>
                      <a:pt x="1954" y="1814"/>
                    </a:cubicBezTo>
                    <a:cubicBezTo>
                      <a:pt x="2065" y="1898"/>
                      <a:pt x="2163" y="1967"/>
                      <a:pt x="2233" y="2023"/>
                    </a:cubicBezTo>
                    <a:lnTo>
                      <a:pt x="2344" y="2093"/>
                    </a:lnTo>
                    <a:cubicBezTo>
                      <a:pt x="2344" y="2093"/>
                      <a:pt x="2316" y="2065"/>
                      <a:pt x="2261" y="1995"/>
                    </a:cubicBezTo>
                    <a:cubicBezTo>
                      <a:pt x="2191" y="1939"/>
                      <a:pt x="2121" y="1842"/>
                      <a:pt x="2010" y="1730"/>
                    </a:cubicBezTo>
                    <a:cubicBezTo>
                      <a:pt x="1800" y="1521"/>
                      <a:pt x="1521" y="1256"/>
                      <a:pt x="1228" y="991"/>
                    </a:cubicBezTo>
                    <a:cubicBezTo>
                      <a:pt x="935" y="726"/>
                      <a:pt x="629" y="461"/>
                      <a:pt x="405" y="294"/>
                    </a:cubicBezTo>
                    <a:cubicBezTo>
                      <a:pt x="280" y="196"/>
                      <a:pt x="182" y="126"/>
                      <a:pt x="112" y="70"/>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5298404" y="844432"/>
                <a:ext cx="34542" cy="553194"/>
              </a:xfrm>
              <a:custGeom>
                <a:avLst/>
                <a:gdLst/>
                <a:ahLst/>
                <a:cxnLst/>
                <a:rect l="l" t="t" r="r" b="b"/>
                <a:pathLst>
                  <a:path w="196" h="3139" extrusionOk="0">
                    <a:moveTo>
                      <a:pt x="70" y="0"/>
                    </a:moveTo>
                    <a:cubicBezTo>
                      <a:pt x="70" y="0"/>
                      <a:pt x="56" y="56"/>
                      <a:pt x="56" y="140"/>
                    </a:cubicBezTo>
                    <a:cubicBezTo>
                      <a:pt x="56" y="224"/>
                      <a:pt x="28" y="335"/>
                      <a:pt x="28" y="489"/>
                    </a:cubicBezTo>
                    <a:cubicBezTo>
                      <a:pt x="14" y="782"/>
                      <a:pt x="1" y="1186"/>
                      <a:pt x="14" y="1577"/>
                    </a:cubicBezTo>
                    <a:cubicBezTo>
                      <a:pt x="28" y="1967"/>
                      <a:pt x="42" y="2358"/>
                      <a:pt x="70" y="2651"/>
                    </a:cubicBezTo>
                    <a:cubicBezTo>
                      <a:pt x="84" y="2790"/>
                      <a:pt x="98" y="2916"/>
                      <a:pt x="112" y="2999"/>
                    </a:cubicBezTo>
                    <a:cubicBezTo>
                      <a:pt x="140" y="3083"/>
                      <a:pt x="140" y="3139"/>
                      <a:pt x="140" y="3139"/>
                    </a:cubicBezTo>
                    <a:cubicBezTo>
                      <a:pt x="140" y="3139"/>
                      <a:pt x="140" y="3083"/>
                      <a:pt x="154" y="2999"/>
                    </a:cubicBezTo>
                    <a:cubicBezTo>
                      <a:pt x="154" y="2916"/>
                      <a:pt x="182" y="2790"/>
                      <a:pt x="182" y="2637"/>
                    </a:cubicBezTo>
                    <a:cubicBezTo>
                      <a:pt x="196" y="2344"/>
                      <a:pt x="196" y="1953"/>
                      <a:pt x="196" y="1563"/>
                    </a:cubicBezTo>
                    <a:cubicBezTo>
                      <a:pt x="182" y="1172"/>
                      <a:pt x="154" y="782"/>
                      <a:pt x="126" y="475"/>
                    </a:cubicBezTo>
                    <a:cubicBezTo>
                      <a:pt x="112" y="335"/>
                      <a:pt x="112" y="224"/>
                      <a:pt x="98" y="126"/>
                    </a:cubicBezTo>
                    <a:cubicBezTo>
                      <a:pt x="70" y="42"/>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445438" y="815001"/>
                <a:ext cx="34542" cy="553194"/>
              </a:xfrm>
              <a:custGeom>
                <a:avLst/>
                <a:gdLst/>
                <a:ahLst/>
                <a:cxnLst/>
                <a:rect l="l" t="t" r="r" b="b"/>
                <a:pathLst>
                  <a:path w="196" h="3139" extrusionOk="0">
                    <a:moveTo>
                      <a:pt x="70" y="0"/>
                    </a:moveTo>
                    <a:cubicBezTo>
                      <a:pt x="70" y="0"/>
                      <a:pt x="70" y="56"/>
                      <a:pt x="56" y="140"/>
                    </a:cubicBezTo>
                    <a:cubicBezTo>
                      <a:pt x="56" y="223"/>
                      <a:pt x="28" y="335"/>
                      <a:pt x="28" y="488"/>
                    </a:cubicBezTo>
                    <a:cubicBezTo>
                      <a:pt x="14" y="781"/>
                      <a:pt x="0" y="1172"/>
                      <a:pt x="14" y="1576"/>
                    </a:cubicBezTo>
                    <a:cubicBezTo>
                      <a:pt x="28" y="1967"/>
                      <a:pt x="42" y="2357"/>
                      <a:pt x="70" y="2650"/>
                    </a:cubicBezTo>
                    <a:cubicBezTo>
                      <a:pt x="84" y="2790"/>
                      <a:pt x="98" y="2915"/>
                      <a:pt x="112" y="2999"/>
                    </a:cubicBezTo>
                    <a:cubicBezTo>
                      <a:pt x="126" y="3083"/>
                      <a:pt x="140" y="3139"/>
                      <a:pt x="140" y="3139"/>
                    </a:cubicBezTo>
                    <a:lnTo>
                      <a:pt x="154" y="2999"/>
                    </a:lnTo>
                    <a:cubicBezTo>
                      <a:pt x="154" y="2915"/>
                      <a:pt x="182" y="2804"/>
                      <a:pt x="182" y="2650"/>
                    </a:cubicBezTo>
                    <a:cubicBezTo>
                      <a:pt x="196" y="2357"/>
                      <a:pt x="196" y="1967"/>
                      <a:pt x="196" y="1562"/>
                    </a:cubicBezTo>
                    <a:cubicBezTo>
                      <a:pt x="182" y="1172"/>
                      <a:pt x="154" y="781"/>
                      <a:pt x="126" y="488"/>
                    </a:cubicBezTo>
                    <a:cubicBezTo>
                      <a:pt x="112" y="349"/>
                      <a:pt x="112" y="223"/>
                      <a:pt x="98" y="140"/>
                    </a:cubicBezTo>
                    <a:cubicBezTo>
                      <a:pt x="70" y="56"/>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4580608" y="795263"/>
                <a:ext cx="636904" cy="619633"/>
              </a:xfrm>
              <a:custGeom>
                <a:avLst/>
                <a:gdLst/>
                <a:ahLst/>
                <a:cxnLst/>
                <a:rect l="l" t="t" r="r" b="b"/>
                <a:pathLst>
                  <a:path w="3614" h="3516" extrusionOk="0">
                    <a:moveTo>
                      <a:pt x="1298" y="3460"/>
                    </a:moveTo>
                    <a:cubicBezTo>
                      <a:pt x="1354" y="3474"/>
                      <a:pt x="1423" y="3488"/>
                      <a:pt x="1493" y="3502"/>
                    </a:cubicBezTo>
                    <a:cubicBezTo>
                      <a:pt x="1423" y="3488"/>
                      <a:pt x="1368" y="3474"/>
                      <a:pt x="1298" y="3460"/>
                    </a:cubicBezTo>
                    <a:close/>
                    <a:moveTo>
                      <a:pt x="1493" y="3502"/>
                    </a:moveTo>
                    <a:lnTo>
                      <a:pt x="1493" y="3502"/>
                    </a:lnTo>
                    <a:cubicBezTo>
                      <a:pt x="1535" y="3502"/>
                      <a:pt x="1577" y="3516"/>
                      <a:pt x="1633" y="3516"/>
                    </a:cubicBezTo>
                    <a:cubicBezTo>
                      <a:pt x="1591" y="3516"/>
                      <a:pt x="1535" y="3502"/>
                      <a:pt x="1493" y="3502"/>
                    </a:cubicBezTo>
                    <a:close/>
                    <a:moveTo>
                      <a:pt x="1758" y="1"/>
                    </a:moveTo>
                    <a:cubicBezTo>
                      <a:pt x="1577" y="1"/>
                      <a:pt x="1409" y="28"/>
                      <a:pt x="1228" y="84"/>
                    </a:cubicBezTo>
                    <a:cubicBezTo>
                      <a:pt x="1075" y="140"/>
                      <a:pt x="907" y="210"/>
                      <a:pt x="768" y="307"/>
                    </a:cubicBezTo>
                    <a:cubicBezTo>
                      <a:pt x="628" y="405"/>
                      <a:pt x="503" y="531"/>
                      <a:pt x="391" y="656"/>
                    </a:cubicBezTo>
                    <a:cubicBezTo>
                      <a:pt x="280" y="782"/>
                      <a:pt x="196" y="935"/>
                      <a:pt x="140" y="1089"/>
                    </a:cubicBezTo>
                    <a:cubicBezTo>
                      <a:pt x="70" y="1228"/>
                      <a:pt x="28" y="1395"/>
                      <a:pt x="14" y="1549"/>
                    </a:cubicBezTo>
                    <a:cubicBezTo>
                      <a:pt x="1" y="1619"/>
                      <a:pt x="1" y="1702"/>
                      <a:pt x="1" y="1772"/>
                    </a:cubicBezTo>
                    <a:cubicBezTo>
                      <a:pt x="1" y="1856"/>
                      <a:pt x="1" y="1925"/>
                      <a:pt x="14" y="2009"/>
                    </a:cubicBezTo>
                    <a:cubicBezTo>
                      <a:pt x="56" y="2274"/>
                      <a:pt x="154" y="2539"/>
                      <a:pt x="321" y="2762"/>
                    </a:cubicBezTo>
                    <a:cubicBezTo>
                      <a:pt x="447" y="2958"/>
                      <a:pt x="614" y="3125"/>
                      <a:pt x="810" y="3251"/>
                    </a:cubicBezTo>
                    <a:cubicBezTo>
                      <a:pt x="963" y="3334"/>
                      <a:pt x="1130" y="3418"/>
                      <a:pt x="1298" y="3460"/>
                    </a:cubicBezTo>
                    <a:cubicBezTo>
                      <a:pt x="1130" y="3404"/>
                      <a:pt x="963" y="3334"/>
                      <a:pt x="824" y="3237"/>
                    </a:cubicBezTo>
                    <a:cubicBezTo>
                      <a:pt x="628" y="3111"/>
                      <a:pt x="461" y="2944"/>
                      <a:pt x="349" y="2748"/>
                    </a:cubicBezTo>
                    <a:cubicBezTo>
                      <a:pt x="196" y="2525"/>
                      <a:pt x="112" y="2260"/>
                      <a:pt x="84" y="1995"/>
                    </a:cubicBezTo>
                    <a:lnTo>
                      <a:pt x="84" y="1786"/>
                    </a:lnTo>
                    <a:cubicBezTo>
                      <a:pt x="98" y="1716"/>
                      <a:pt x="98" y="1633"/>
                      <a:pt x="112" y="1563"/>
                    </a:cubicBezTo>
                    <a:cubicBezTo>
                      <a:pt x="140" y="1409"/>
                      <a:pt x="182" y="1270"/>
                      <a:pt x="252" y="1144"/>
                    </a:cubicBezTo>
                    <a:cubicBezTo>
                      <a:pt x="377" y="851"/>
                      <a:pt x="586" y="614"/>
                      <a:pt x="851" y="447"/>
                    </a:cubicBezTo>
                    <a:cubicBezTo>
                      <a:pt x="1100" y="277"/>
                      <a:pt x="1397" y="181"/>
                      <a:pt x="1697" y="181"/>
                    </a:cubicBezTo>
                    <a:cubicBezTo>
                      <a:pt x="1718" y="181"/>
                      <a:pt x="1738" y="181"/>
                      <a:pt x="1758" y="182"/>
                    </a:cubicBezTo>
                    <a:cubicBezTo>
                      <a:pt x="1911" y="182"/>
                      <a:pt x="2079" y="196"/>
                      <a:pt x="2232" y="238"/>
                    </a:cubicBezTo>
                    <a:cubicBezTo>
                      <a:pt x="2386" y="293"/>
                      <a:pt x="2525" y="349"/>
                      <a:pt x="2665" y="447"/>
                    </a:cubicBezTo>
                    <a:cubicBezTo>
                      <a:pt x="2916" y="614"/>
                      <a:pt x="3139" y="851"/>
                      <a:pt x="3265" y="1144"/>
                    </a:cubicBezTo>
                    <a:cubicBezTo>
                      <a:pt x="3390" y="1409"/>
                      <a:pt x="3446" y="1702"/>
                      <a:pt x="3418" y="1995"/>
                    </a:cubicBezTo>
                    <a:cubicBezTo>
                      <a:pt x="3390" y="2260"/>
                      <a:pt x="3306" y="2525"/>
                      <a:pt x="3167" y="2748"/>
                    </a:cubicBezTo>
                    <a:cubicBezTo>
                      <a:pt x="3041" y="2944"/>
                      <a:pt x="2888" y="3111"/>
                      <a:pt x="2693" y="3237"/>
                    </a:cubicBezTo>
                    <a:cubicBezTo>
                      <a:pt x="2553" y="3334"/>
                      <a:pt x="2386" y="3404"/>
                      <a:pt x="2218" y="3460"/>
                    </a:cubicBezTo>
                    <a:cubicBezTo>
                      <a:pt x="2149" y="3474"/>
                      <a:pt x="2093" y="3488"/>
                      <a:pt x="2023" y="3502"/>
                    </a:cubicBezTo>
                    <a:cubicBezTo>
                      <a:pt x="1967" y="3502"/>
                      <a:pt x="1925" y="3516"/>
                      <a:pt x="1884" y="3516"/>
                    </a:cubicBezTo>
                    <a:cubicBezTo>
                      <a:pt x="1939" y="3516"/>
                      <a:pt x="1981" y="3502"/>
                      <a:pt x="2037" y="3502"/>
                    </a:cubicBezTo>
                    <a:cubicBezTo>
                      <a:pt x="2093" y="3488"/>
                      <a:pt x="2163" y="3474"/>
                      <a:pt x="2232" y="3460"/>
                    </a:cubicBezTo>
                    <a:cubicBezTo>
                      <a:pt x="2400" y="3404"/>
                      <a:pt x="2567" y="3334"/>
                      <a:pt x="2707" y="3237"/>
                    </a:cubicBezTo>
                    <a:cubicBezTo>
                      <a:pt x="2902" y="3111"/>
                      <a:pt x="3069" y="2958"/>
                      <a:pt x="3209" y="2762"/>
                    </a:cubicBezTo>
                    <a:cubicBezTo>
                      <a:pt x="3543" y="2274"/>
                      <a:pt x="3613" y="1633"/>
                      <a:pt x="3376" y="1089"/>
                    </a:cubicBezTo>
                    <a:cubicBezTo>
                      <a:pt x="3251" y="768"/>
                      <a:pt x="3027" y="503"/>
                      <a:pt x="2748" y="307"/>
                    </a:cubicBezTo>
                    <a:cubicBezTo>
                      <a:pt x="2609" y="210"/>
                      <a:pt x="2442" y="140"/>
                      <a:pt x="2274" y="84"/>
                    </a:cubicBezTo>
                    <a:cubicBezTo>
                      <a:pt x="2107" y="28"/>
                      <a:pt x="1939" y="1"/>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676952" y="1699866"/>
                <a:ext cx="221348" cy="217471"/>
              </a:xfrm>
              <a:custGeom>
                <a:avLst/>
                <a:gdLst/>
                <a:ahLst/>
                <a:cxnLst/>
                <a:rect l="l" t="t" r="r" b="b"/>
                <a:pathLst>
                  <a:path w="1256" h="1234" extrusionOk="0">
                    <a:moveTo>
                      <a:pt x="949" y="84"/>
                    </a:moveTo>
                    <a:lnTo>
                      <a:pt x="949" y="84"/>
                    </a:lnTo>
                    <a:cubicBezTo>
                      <a:pt x="977" y="98"/>
                      <a:pt x="1005" y="126"/>
                      <a:pt x="1033" y="154"/>
                    </a:cubicBezTo>
                    <a:lnTo>
                      <a:pt x="1075" y="182"/>
                    </a:lnTo>
                    <a:lnTo>
                      <a:pt x="1047" y="154"/>
                    </a:lnTo>
                    <a:cubicBezTo>
                      <a:pt x="1019" y="126"/>
                      <a:pt x="977" y="98"/>
                      <a:pt x="949" y="84"/>
                    </a:cubicBezTo>
                    <a:close/>
                    <a:moveTo>
                      <a:pt x="1075" y="182"/>
                    </a:moveTo>
                    <a:lnTo>
                      <a:pt x="1103" y="210"/>
                    </a:lnTo>
                    <a:lnTo>
                      <a:pt x="1103" y="210"/>
                    </a:lnTo>
                    <a:lnTo>
                      <a:pt x="1075" y="182"/>
                    </a:lnTo>
                    <a:close/>
                    <a:moveTo>
                      <a:pt x="1103" y="210"/>
                    </a:moveTo>
                    <a:lnTo>
                      <a:pt x="1103" y="210"/>
                    </a:lnTo>
                    <a:cubicBezTo>
                      <a:pt x="1108" y="216"/>
                      <a:pt x="1114" y="221"/>
                      <a:pt x="1118" y="227"/>
                    </a:cubicBezTo>
                    <a:lnTo>
                      <a:pt x="1118" y="227"/>
                    </a:lnTo>
                    <a:cubicBezTo>
                      <a:pt x="1118" y="226"/>
                      <a:pt x="1117" y="225"/>
                      <a:pt x="1117" y="224"/>
                    </a:cubicBezTo>
                    <a:lnTo>
                      <a:pt x="1103" y="210"/>
                    </a:lnTo>
                    <a:close/>
                    <a:moveTo>
                      <a:pt x="1118" y="227"/>
                    </a:moveTo>
                    <a:lnTo>
                      <a:pt x="1118" y="227"/>
                    </a:lnTo>
                    <a:cubicBezTo>
                      <a:pt x="1133" y="254"/>
                      <a:pt x="1159" y="281"/>
                      <a:pt x="1172" y="321"/>
                    </a:cubicBezTo>
                    <a:cubicBezTo>
                      <a:pt x="1180" y="329"/>
                      <a:pt x="1187" y="340"/>
                      <a:pt x="1195" y="354"/>
                    </a:cubicBezTo>
                    <a:lnTo>
                      <a:pt x="1195" y="354"/>
                    </a:lnTo>
                    <a:cubicBezTo>
                      <a:pt x="1186" y="334"/>
                      <a:pt x="1172" y="317"/>
                      <a:pt x="1172" y="307"/>
                    </a:cubicBezTo>
                    <a:cubicBezTo>
                      <a:pt x="1150" y="274"/>
                      <a:pt x="1137" y="250"/>
                      <a:pt x="1118" y="227"/>
                    </a:cubicBezTo>
                    <a:close/>
                    <a:moveTo>
                      <a:pt x="1195" y="354"/>
                    </a:moveTo>
                    <a:cubicBezTo>
                      <a:pt x="1198" y="361"/>
                      <a:pt x="1200" y="369"/>
                      <a:pt x="1200" y="377"/>
                    </a:cubicBezTo>
                    <a:cubicBezTo>
                      <a:pt x="1207" y="391"/>
                      <a:pt x="1214" y="405"/>
                      <a:pt x="1221" y="420"/>
                    </a:cubicBezTo>
                    <a:lnTo>
                      <a:pt x="1221" y="420"/>
                    </a:lnTo>
                    <a:cubicBezTo>
                      <a:pt x="1217" y="410"/>
                      <a:pt x="1214" y="400"/>
                      <a:pt x="1214" y="391"/>
                    </a:cubicBezTo>
                    <a:cubicBezTo>
                      <a:pt x="1208" y="378"/>
                      <a:pt x="1201" y="365"/>
                      <a:pt x="1195" y="354"/>
                    </a:cubicBezTo>
                    <a:close/>
                    <a:moveTo>
                      <a:pt x="545" y="1"/>
                    </a:moveTo>
                    <a:cubicBezTo>
                      <a:pt x="447" y="15"/>
                      <a:pt x="363" y="56"/>
                      <a:pt x="280" y="98"/>
                    </a:cubicBezTo>
                    <a:cubicBezTo>
                      <a:pt x="182" y="168"/>
                      <a:pt x="112" y="252"/>
                      <a:pt x="70" y="363"/>
                    </a:cubicBezTo>
                    <a:cubicBezTo>
                      <a:pt x="15" y="475"/>
                      <a:pt x="1" y="600"/>
                      <a:pt x="15" y="712"/>
                    </a:cubicBezTo>
                    <a:cubicBezTo>
                      <a:pt x="29" y="782"/>
                      <a:pt x="42" y="838"/>
                      <a:pt x="84" y="893"/>
                    </a:cubicBezTo>
                    <a:cubicBezTo>
                      <a:pt x="112" y="963"/>
                      <a:pt x="154" y="1005"/>
                      <a:pt x="196" y="1061"/>
                    </a:cubicBezTo>
                    <a:cubicBezTo>
                      <a:pt x="294" y="1144"/>
                      <a:pt x="405" y="1200"/>
                      <a:pt x="545" y="1228"/>
                    </a:cubicBezTo>
                    <a:cubicBezTo>
                      <a:pt x="571" y="1231"/>
                      <a:pt x="598" y="1233"/>
                      <a:pt x="626" y="1233"/>
                    </a:cubicBezTo>
                    <a:cubicBezTo>
                      <a:pt x="715" y="1233"/>
                      <a:pt x="808" y="1215"/>
                      <a:pt x="893" y="1172"/>
                    </a:cubicBezTo>
                    <a:cubicBezTo>
                      <a:pt x="949" y="1158"/>
                      <a:pt x="1005" y="1117"/>
                      <a:pt x="1047" y="1089"/>
                    </a:cubicBezTo>
                    <a:lnTo>
                      <a:pt x="1103" y="1033"/>
                    </a:lnTo>
                    <a:cubicBezTo>
                      <a:pt x="1117" y="1019"/>
                      <a:pt x="1130" y="991"/>
                      <a:pt x="1144" y="963"/>
                    </a:cubicBezTo>
                    <a:cubicBezTo>
                      <a:pt x="1200" y="893"/>
                      <a:pt x="1242" y="796"/>
                      <a:pt x="1256" y="698"/>
                    </a:cubicBezTo>
                    <a:cubicBezTo>
                      <a:pt x="1256" y="656"/>
                      <a:pt x="1256" y="614"/>
                      <a:pt x="1256" y="573"/>
                    </a:cubicBezTo>
                    <a:cubicBezTo>
                      <a:pt x="1242" y="531"/>
                      <a:pt x="1242" y="503"/>
                      <a:pt x="1242" y="461"/>
                    </a:cubicBezTo>
                    <a:cubicBezTo>
                      <a:pt x="1235" y="447"/>
                      <a:pt x="1228" y="433"/>
                      <a:pt x="1221" y="420"/>
                    </a:cubicBezTo>
                    <a:lnTo>
                      <a:pt x="1221" y="420"/>
                    </a:lnTo>
                    <a:cubicBezTo>
                      <a:pt x="1230" y="439"/>
                      <a:pt x="1242" y="461"/>
                      <a:pt x="1242" y="489"/>
                    </a:cubicBezTo>
                    <a:cubicBezTo>
                      <a:pt x="1242" y="517"/>
                      <a:pt x="1242" y="559"/>
                      <a:pt x="1242" y="586"/>
                    </a:cubicBezTo>
                    <a:cubicBezTo>
                      <a:pt x="1228" y="628"/>
                      <a:pt x="1228" y="670"/>
                      <a:pt x="1214" y="712"/>
                    </a:cubicBezTo>
                    <a:cubicBezTo>
                      <a:pt x="1200" y="796"/>
                      <a:pt x="1144" y="865"/>
                      <a:pt x="1089" y="935"/>
                    </a:cubicBezTo>
                    <a:cubicBezTo>
                      <a:pt x="1075" y="949"/>
                      <a:pt x="1061" y="963"/>
                      <a:pt x="1047" y="977"/>
                    </a:cubicBezTo>
                    <a:lnTo>
                      <a:pt x="977" y="1019"/>
                    </a:lnTo>
                    <a:cubicBezTo>
                      <a:pt x="949" y="1047"/>
                      <a:pt x="907" y="1061"/>
                      <a:pt x="851" y="1075"/>
                    </a:cubicBezTo>
                    <a:cubicBezTo>
                      <a:pt x="810" y="1089"/>
                      <a:pt x="764" y="1096"/>
                      <a:pt x="717" y="1096"/>
                    </a:cubicBezTo>
                    <a:cubicBezTo>
                      <a:pt x="670" y="1096"/>
                      <a:pt x="621" y="1089"/>
                      <a:pt x="573" y="1075"/>
                    </a:cubicBezTo>
                    <a:cubicBezTo>
                      <a:pt x="475" y="1047"/>
                      <a:pt x="391" y="1005"/>
                      <a:pt x="321" y="935"/>
                    </a:cubicBezTo>
                    <a:cubicBezTo>
                      <a:pt x="294" y="907"/>
                      <a:pt x="266" y="865"/>
                      <a:pt x="238" y="824"/>
                    </a:cubicBezTo>
                    <a:cubicBezTo>
                      <a:pt x="210" y="782"/>
                      <a:pt x="196" y="740"/>
                      <a:pt x="182" y="698"/>
                    </a:cubicBezTo>
                    <a:cubicBezTo>
                      <a:pt x="168" y="600"/>
                      <a:pt x="168" y="503"/>
                      <a:pt x="182" y="405"/>
                    </a:cubicBezTo>
                    <a:cubicBezTo>
                      <a:pt x="210" y="321"/>
                      <a:pt x="266" y="238"/>
                      <a:pt x="335" y="168"/>
                    </a:cubicBezTo>
                    <a:cubicBezTo>
                      <a:pt x="391" y="112"/>
                      <a:pt x="475" y="70"/>
                      <a:pt x="559" y="42"/>
                    </a:cubicBezTo>
                    <a:cubicBezTo>
                      <a:pt x="600" y="42"/>
                      <a:pt x="628" y="29"/>
                      <a:pt x="670" y="29"/>
                    </a:cubicBezTo>
                    <a:lnTo>
                      <a:pt x="782" y="29"/>
                    </a:lnTo>
                    <a:lnTo>
                      <a:pt x="879" y="56"/>
                    </a:lnTo>
                    <a:cubicBezTo>
                      <a:pt x="893" y="56"/>
                      <a:pt x="921" y="70"/>
                      <a:pt x="949" y="84"/>
                    </a:cubicBezTo>
                    <a:lnTo>
                      <a:pt x="949" y="84"/>
                    </a:lnTo>
                    <a:cubicBezTo>
                      <a:pt x="921" y="70"/>
                      <a:pt x="893" y="56"/>
                      <a:pt x="865" y="42"/>
                    </a:cubicBezTo>
                    <a:lnTo>
                      <a:pt x="782" y="15"/>
                    </a:lnTo>
                    <a:cubicBezTo>
                      <a:pt x="740" y="15"/>
                      <a:pt x="712"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3958683" y="1771241"/>
                <a:ext cx="218881" cy="217471"/>
              </a:xfrm>
              <a:custGeom>
                <a:avLst/>
                <a:gdLst/>
                <a:ahLst/>
                <a:cxnLst/>
                <a:rect l="l" t="t" r="r" b="b"/>
                <a:pathLst>
                  <a:path w="1242" h="1234" extrusionOk="0">
                    <a:moveTo>
                      <a:pt x="42" y="391"/>
                    </a:moveTo>
                    <a:lnTo>
                      <a:pt x="42" y="391"/>
                    </a:lnTo>
                    <a:cubicBezTo>
                      <a:pt x="28" y="419"/>
                      <a:pt x="14" y="446"/>
                      <a:pt x="14" y="460"/>
                    </a:cubicBezTo>
                    <a:cubicBezTo>
                      <a:pt x="14" y="482"/>
                      <a:pt x="11" y="504"/>
                      <a:pt x="7" y="524"/>
                    </a:cubicBezTo>
                    <a:lnTo>
                      <a:pt x="7" y="524"/>
                    </a:lnTo>
                    <a:cubicBezTo>
                      <a:pt x="12" y="504"/>
                      <a:pt x="20" y="484"/>
                      <a:pt x="28" y="460"/>
                    </a:cubicBezTo>
                    <a:cubicBezTo>
                      <a:pt x="28" y="433"/>
                      <a:pt x="42" y="405"/>
                      <a:pt x="42" y="391"/>
                    </a:cubicBezTo>
                    <a:close/>
                    <a:moveTo>
                      <a:pt x="7" y="524"/>
                    </a:moveTo>
                    <a:lnTo>
                      <a:pt x="7" y="524"/>
                    </a:lnTo>
                    <a:cubicBezTo>
                      <a:pt x="3" y="539"/>
                      <a:pt x="1" y="554"/>
                      <a:pt x="1" y="572"/>
                    </a:cubicBezTo>
                    <a:cubicBezTo>
                      <a:pt x="1" y="559"/>
                      <a:pt x="4" y="542"/>
                      <a:pt x="7" y="524"/>
                    </a:cubicBezTo>
                    <a:close/>
                    <a:moveTo>
                      <a:pt x="1" y="614"/>
                    </a:moveTo>
                    <a:lnTo>
                      <a:pt x="1" y="656"/>
                    </a:lnTo>
                    <a:cubicBezTo>
                      <a:pt x="1" y="698"/>
                      <a:pt x="14" y="739"/>
                      <a:pt x="28" y="767"/>
                    </a:cubicBezTo>
                    <a:cubicBezTo>
                      <a:pt x="14" y="725"/>
                      <a:pt x="14" y="684"/>
                      <a:pt x="14" y="656"/>
                    </a:cubicBezTo>
                    <a:lnTo>
                      <a:pt x="1" y="614"/>
                    </a:lnTo>
                    <a:close/>
                    <a:moveTo>
                      <a:pt x="28" y="768"/>
                    </a:moveTo>
                    <a:cubicBezTo>
                      <a:pt x="29" y="796"/>
                      <a:pt x="42" y="823"/>
                      <a:pt x="42" y="851"/>
                    </a:cubicBezTo>
                    <a:lnTo>
                      <a:pt x="98" y="935"/>
                    </a:lnTo>
                    <a:lnTo>
                      <a:pt x="56" y="851"/>
                    </a:lnTo>
                    <a:cubicBezTo>
                      <a:pt x="43" y="823"/>
                      <a:pt x="29" y="796"/>
                      <a:pt x="28" y="768"/>
                    </a:cubicBezTo>
                    <a:close/>
                    <a:moveTo>
                      <a:pt x="586" y="0"/>
                    </a:moveTo>
                    <a:cubicBezTo>
                      <a:pt x="558" y="0"/>
                      <a:pt x="531" y="0"/>
                      <a:pt x="503" y="14"/>
                    </a:cubicBezTo>
                    <a:cubicBezTo>
                      <a:pt x="405" y="28"/>
                      <a:pt x="321" y="70"/>
                      <a:pt x="238" y="126"/>
                    </a:cubicBezTo>
                    <a:lnTo>
                      <a:pt x="154" y="209"/>
                    </a:lnTo>
                    <a:cubicBezTo>
                      <a:pt x="126" y="237"/>
                      <a:pt x="112" y="265"/>
                      <a:pt x="84" y="293"/>
                    </a:cubicBezTo>
                    <a:lnTo>
                      <a:pt x="42" y="391"/>
                    </a:lnTo>
                    <a:lnTo>
                      <a:pt x="98" y="307"/>
                    </a:lnTo>
                    <a:cubicBezTo>
                      <a:pt x="112" y="279"/>
                      <a:pt x="140" y="251"/>
                      <a:pt x="168" y="223"/>
                    </a:cubicBezTo>
                    <a:cubicBezTo>
                      <a:pt x="196" y="195"/>
                      <a:pt x="238" y="168"/>
                      <a:pt x="266" y="154"/>
                    </a:cubicBezTo>
                    <a:cubicBezTo>
                      <a:pt x="335" y="112"/>
                      <a:pt x="419" y="84"/>
                      <a:pt x="517" y="84"/>
                    </a:cubicBezTo>
                    <a:lnTo>
                      <a:pt x="572" y="84"/>
                    </a:lnTo>
                    <a:lnTo>
                      <a:pt x="656" y="98"/>
                    </a:lnTo>
                    <a:cubicBezTo>
                      <a:pt x="698" y="112"/>
                      <a:pt x="740" y="126"/>
                      <a:pt x="782" y="140"/>
                    </a:cubicBezTo>
                    <a:cubicBezTo>
                      <a:pt x="865" y="195"/>
                      <a:pt x="935" y="265"/>
                      <a:pt x="991" y="349"/>
                    </a:cubicBezTo>
                    <a:cubicBezTo>
                      <a:pt x="1033" y="419"/>
                      <a:pt x="1061" y="516"/>
                      <a:pt x="1061" y="614"/>
                    </a:cubicBezTo>
                    <a:cubicBezTo>
                      <a:pt x="1061" y="712"/>
                      <a:pt x="1033" y="809"/>
                      <a:pt x="991" y="893"/>
                    </a:cubicBezTo>
                    <a:cubicBezTo>
                      <a:pt x="935" y="977"/>
                      <a:pt x="865" y="1046"/>
                      <a:pt x="782" y="1088"/>
                    </a:cubicBezTo>
                    <a:cubicBezTo>
                      <a:pt x="713" y="1123"/>
                      <a:pt x="634" y="1148"/>
                      <a:pt x="562" y="1148"/>
                    </a:cubicBezTo>
                    <a:cubicBezTo>
                      <a:pt x="547" y="1148"/>
                      <a:pt x="531" y="1146"/>
                      <a:pt x="517" y="1144"/>
                    </a:cubicBezTo>
                    <a:cubicBezTo>
                      <a:pt x="419" y="1144"/>
                      <a:pt x="335" y="1130"/>
                      <a:pt x="266" y="1088"/>
                    </a:cubicBezTo>
                    <a:cubicBezTo>
                      <a:pt x="238" y="1060"/>
                      <a:pt x="196" y="1032"/>
                      <a:pt x="168" y="1018"/>
                    </a:cubicBezTo>
                    <a:cubicBezTo>
                      <a:pt x="140" y="977"/>
                      <a:pt x="112" y="963"/>
                      <a:pt x="98" y="935"/>
                    </a:cubicBezTo>
                    <a:lnTo>
                      <a:pt x="98" y="935"/>
                    </a:lnTo>
                    <a:cubicBezTo>
                      <a:pt x="112" y="963"/>
                      <a:pt x="140" y="990"/>
                      <a:pt x="154" y="1018"/>
                    </a:cubicBezTo>
                    <a:lnTo>
                      <a:pt x="252" y="1116"/>
                    </a:lnTo>
                    <a:cubicBezTo>
                      <a:pt x="321" y="1172"/>
                      <a:pt x="419" y="1200"/>
                      <a:pt x="517" y="1228"/>
                    </a:cubicBezTo>
                    <a:cubicBezTo>
                      <a:pt x="547" y="1231"/>
                      <a:pt x="576" y="1233"/>
                      <a:pt x="606" y="1233"/>
                    </a:cubicBezTo>
                    <a:cubicBezTo>
                      <a:pt x="687" y="1233"/>
                      <a:pt x="766" y="1220"/>
                      <a:pt x="837" y="1200"/>
                    </a:cubicBezTo>
                    <a:cubicBezTo>
                      <a:pt x="949" y="1158"/>
                      <a:pt x="1061" y="1074"/>
                      <a:pt x="1130" y="977"/>
                    </a:cubicBezTo>
                    <a:cubicBezTo>
                      <a:pt x="1200" y="879"/>
                      <a:pt x="1242" y="753"/>
                      <a:pt x="1242" y="628"/>
                    </a:cubicBezTo>
                    <a:cubicBezTo>
                      <a:pt x="1242" y="558"/>
                      <a:pt x="1228" y="488"/>
                      <a:pt x="1214" y="433"/>
                    </a:cubicBezTo>
                    <a:cubicBezTo>
                      <a:pt x="1200" y="363"/>
                      <a:pt x="1172" y="307"/>
                      <a:pt x="1130" y="251"/>
                    </a:cubicBezTo>
                    <a:cubicBezTo>
                      <a:pt x="1061" y="154"/>
                      <a:pt x="949" y="70"/>
                      <a:pt x="837" y="28"/>
                    </a:cubicBezTo>
                    <a:cubicBezTo>
                      <a:pt x="782" y="14"/>
                      <a:pt x="726" y="0"/>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13"/>
            <p:cNvGrpSpPr/>
            <p:nvPr/>
          </p:nvGrpSpPr>
          <p:grpSpPr>
            <a:xfrm>
              <a:off x="173455" y="1888925"/>
              <a:ext cx="899844" cy="481996"/>
              <a:chOff x="2928780" y="271675"/>
              <a:chExt cx="899844" cy="481996"/>
            </a:xfrm>
          </p:grpSpPr>
          <p:sp>
            <p:nvSpPr>
              <p:cNvPr id="913" name="Google Shape;913;p13"/>
              <p:cNvSpPr/>
              <p:nvPr/>
            </p:nvSpPr>
            <p:spPr>
              <a:xfrm>
                <a:off x="2928780" y="298639"/>
                <a:ext cx="309817" cy="455032"/>
              </a:xfrm>
              <a:custGeom>
                <a:avLst/>
                <a:gdLst/>
                <a:ahLst/>
                <a:cxnLst/>
                <a:rect l="l" t="t" r="r" b="b"/>
                <a:pathLst>
                  <a:path w="1758" h="2582" extrusionOk="0">
                    <a:moveTo>
                      <a:pt x="1758" y="1"/>
                    </a:moveTo>
                    <a:cubicBezTo>
                      <a:pt x="1604" y="1"/>
                      <a:pt x="1479" y="15"/>
                      <a:pt x="1339" y="15"/>
                    </a:cubicBezTo>
                    <a:cubicBezTo>
                      <a:pt x="1200" y="15"/>
                      <a:pt x="1060" y="29"/>
                      <a:pt x="921" y="29"/>
                    </a:cubicBezTo>
                    <a:lnTo>
                      <a:pt x="70" y="85"/>
                    </a:lnTo>
                    <a:lnTo>
                      <a:pt x="0" y="85"/>
                    </a:lnTo>
                    <a:lnTo>
                      <a:pt x="0" y="154"/>
                    </a:lnTo>
                    <a:cubicBezTo>
                      <a:pt x="28" y="949"/>
                      <a:pt x="56" y="1731"/>
                      <a:pt x="112" y="2512"/>
                    </a:cubicBezTo>
                    <a:lnTo>
                      <a:pt x="112" y="2581"/>
                    </a:lnTo>
                    <a:lnTo>
                      <a:pt x="181" y="2581"/>
                    </a:lnTo>
                    <a:lnTo>
                      <a:pt x="963" y="2540"/>
                    </a:lnTo>
                    <a:lnTo>
                      <a:pt x="1353" y="2512"/>
                    </a:lnTo>
                    <a:cubicBezTo>
                      <a:pt x="1493" y="2512"/>
                      <a:pt x="1618" y="2498"/>
                      <a:pt x="1758" y="2484"/>
                    </a:cubicBezTo>
                    <a:cubicBezTo>
                      <a:pt x="1618" y="2470"/>
                      <a:pt x="1493" y="2470"/>
                      <a:pt x="1353" y="2470"/>
                    </a:cubicBezTo>
                    <a:lnTo>
                      <a:pt x="963" y="2456"/>
                    </a:lnTo>
                    <a:lnTo>
                      <a:pt x="250" y="2443"/>
                    </a:lnTo>
                    <a:lnTo>
                      <a:pt x="250" y="2443"/>
                    </a:lnTo>
                    <a:cubicBezTo>
                      <a:pt x="235" y="1709"/>
                      <a:pt x="197" y="963"/>
                      <a:pt x="157" y="228"/>
                    </a:cubicBezTo>
                    <a:lnTo>
                      <a:pt x="157" y="228"/>
                    </a:lnTo>
                    <a:lnTo>
                      <a:pt x="921" y="126"/>
                    </a:lnTo>
                    <a:cubicBezTo>
                      <a:pt x="1060" y="112"/>
                      <a:pt x="1200" y="85"/>
                      <a:pt x="1339" y="71"/>
                    </a:cubicBezTo>
                    <a:cubicBezTo>
                      <a:pt x="1479" y="43"/>
                      <a:pt x="1618" y="29"/>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3521098" y="271675"/>
                <a:ext cx="307526" cy="454856"/>
              </a:xfrm>
              <a:custGeom>
                <a:avLst/>
                <a:gdLst/>
                <a:ahLst/>
                <a:cxnLst/>
                <a:rect l="l" t="t" r="r" b="b"/>
                <a:pathLst>
                  <a:path w="1745" h="2581" extrusionOk="0">
                    <a:moveTo>
                      <a:pt x="1563" y="0"/>
                    </a:moveTo>
                    <a:lnTo>
                      <a:pt x="782" y="28"/>
                    </a:lnTo>
                    <a:cubicBezTo>
                      <a:pt x="656" y="42"/>
                      <a:pt x="517" y="56"/>
                      <a:pt x="391" y="56"/>
                    </a:cubicBezTo>
                    <a:lnTo>
                      <a:pt x="1" y="98"/>
                    </a:lnTo>
                    <a:cubicBezTo>
                      <a:pt x="126" y="98"/>
                      <a:pt x="266" y="112"/>
                      <a:pt x="391" y="112"/>
                    </a:cubicBezTo>
                    <a:lnTo>
                      <a:pt x="782" y="126"/>
                    </a:lnTo>
                    <a:lnTo>
                      <a:pt x="1494" y="139"/>
                    </a:lnTo>
                    <a:lnTo>
                      <a:pt x="1494" y="139"/>
                    </a:lnTo>
                    <a:cubicBezTo>
                      <a:pt x="1509" y="872"/>
                      <a:pt x="1548" y="1606"/>
                      <a:pt x="1600" y="2352"/>
                    </a:cubicBezTo>
                    <a:lnTo>
                      <a:pt x="1600" y="2352"/>
                    </a:lnTo>
                    <a:lnTo>
                      <a:pt x="824" y="2455"/>
                    </a:lnTo>
                    <a:cubicBezTo>
                      <a:pt x="698" y="2469"/>
                      <a:pt x="559" y="2497"/>
                      <a:pt x="419" y="2511"/>
                    </a:cubicBezTo>
                    <a:cubicBezTo>
                      <a:pt x="280" y="2525"/>
                      <a:pt x="140" y="2553"/>
                      <a:pt x="1" y="2581"/>
                    </a:cubicBezTo>
                    <a:cubicBezTo>
                      <a:pt x="140" y="2581"/>
                      <a:pt x="280" y="2567"/>
                      <a:pt x="419" y="2567"/>
                    </a:cubicBezTo>
                    <a:cubicBezTo>
                      <a:pt x="559" y="2553"/>
                      <a:pt x="698" y="2553"/>
                      <a:pt x="838" y="2539"/>
                    </a:cubicBezTo>
                    <a:lnTo>
                      <a:pt x="1675" y="2497"/>
                    </a:lnTo>
                    <a:lnTo>
                      <a:pt x="1744" y="2497"/>
                    </a:lnTo>
                    <a:lnTo>
                      <a:pt x="1744" y="2414"/>
                    </a:lnTo>
                    <a:cubicBezTo>
                      <a:pt x="1730" y="1632"/>
                      <a:pt x="1688" y="851"/>
                      <a:pt x="1633" y="70"/>
                    </a:cubicBezTo>
                    <a:lnTo>
                      <a:pt x="163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3088446" y="330713"/>
                <a:ext cx="196852" cy="302415"/>
              </a:xfrm>
              <a:custGeom>
                <a:avLst/>
                <a:gdLst/>
                <a:ahLst/>
                <a:cxnLst/>
                <a:rect l="l" t="t" r="r" b="b"/>
                <a:pathLst>
                  <a:path w="1117" h="1716" extrusionOk="0">
                    <a:moveTo>
                      <a:pt x="1117" y="0"/>
                    </a:moveTo>
                    <a:cubicBezTo>
                      <a:pt x="991" y="70"/>
                      <a:pt x="852" y="140"/>
                      <a:pt x="712" y="196"/>
                    </a:cubicBezTo>
                    <a:cubicBezTo>
                      <a:pt x="712" y="405"/>
                      <a:pt x="698" y="572"/>
                      <a:pt x="698" y="712"/>
                    </a:cubicBezTo>
                    <a:lnTo>
                      <a:pt x="601" y="558"/>
                    </a:lnTo>
                    <a:cubicBezTo>
                      <a:pt x="503" y="405"/>
                      <a:pt x="405" y="251"/>
                      <a:pt x="336" y="98"/>
                    </a:cubicBezTo>
                    <a:lnTo>
                      <a:pt x="1" y="293"/>
                    </a:lnTo>
                    <a:lnTo>
                      <a:pt x="1" y="991"/>
                    </a:lnTo>
                    <a:cubicBezTo>
                      <a:pt x="1" y="1144"/>
                      <a:pt x="1" y="1311"/>
                      <a:pt x="1" y="1507"/>
                    </a:cubicBezTo>
                    <a:cubicBezTo>
                      <a:pt x="154" y="1437"/>
                      <a:pt x="280" y="1381"/>
                      <a:pt x="363" y="1339"/>
                    </a:cubicBezTo>
                    <a:lnTo>
                      <a:pt x="349" y="1102"/>
                    </a:lnTo>
                    <a:lnTo>
                      <a:pt x="349" y="851"/>
                    </a:lnTo>
                    <a:cubicBezTo>
                      <a:pt x="517" y="1130"/>
                      <a:pt x="670" y="1423"/>
                      <a:pt x="810" y="1716"/>
                    </a:cubicBezTo>
                    <a:cubicBezTo>
                      <a:pt x="879" y="1646"/>
                      <a:pt x="963" y="1604"/>
                      <a:pt x="1061" y="1562"/>
                    </a:cubicBezTo>
                    <a:lnTo>
                      <a:pt x="1089" y="265"/>
                    </a:lnTo>
                    <a:cubicBezTo>
                      <a:pt x="1103" y="168"/>
                      <a:pt x="1117" y="70"/>
                      <a:pt x="111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3307327" y="396977"/>
                <a:ext cx="182048" cy="209188"/>
              </a:xfrm>
              <a:custGeom>
                <a:avLst/>
                <a:gdLst/>
                <a:ahLst/>
                <a:cxnLst/>
                <a:rect l="l" t="t" r="r" b="b"/>
                <a:pathLst>
                  <a:path w="1033" h="1187" extrusionOk="0">
                    <a:moveTo>
                      <a:pt x="628" y="377"/>
                    </a:moveTo>
                    <a:cubicBezTo>
                      <a:pt x="684" y="377"/>
                      <a:pt x="712" y="419"/>
                      <a:pt x="725" y="475"/>
                    </a:cubicBezTo>
                    <a:cubicBezTo>
                      <a:pt x="725" y="573"/>
                      <a:pt x="698" y="656"/>
                      <a:pt x="642" y="726"/>
                    </a:cubicBezTo>
                    <a:cubicBezTo>
                      <a:pt x="586" y="782"/>
                      <a:pt x="516" y="824"/>
                      <a:pt x="447" y="852"/>
                    </a:cubicBezTo>
                    <a:cubicBezTo>
                      <a:pt x="434" y="853"/>
                      <a:pt x="423" y="854"/>
                      <a:pt x="412" y="854"/>
                    </a:cubicBezTo>
                    <a:cubicBezTo>
                      <a:pt x="339" y="854"/>
                      <a:pt x="307" y="813"/>
                      <a:pt x="307" y="740"/>
                    </a:cubicBezTo>
                    <a:cubicBezTo>
                      <a:pt x="321" y="684"/>
                      <a:pt x="335" y="629"/>
                      <a:pt x="363" y="587"/>
                    </a:cubicBezTo>
                    <a:cubicBezTo>
                      <a:pt x="419" y="475"/>
                      <a:pt x="516" y="405"/>
                      <a:pt x="628" y="377"/>
                    </a:cubicBezTo>
                    <a:close/>
                    <a:moveTo>
                      <a:pt x="670" y="1"/>
                    </a:moveTo>
                    <a:cubicBezTo>
                      <a:pt x="586" y="1"/>
                      <a:pt x="502" y="15"/>
                      <a:pt x="433" y="43"/>
                    </a:cubicBezTo>
                    <a:cubicBezTo>
                      <a:pt x="349" y="98"/>
                      <a:pt x="265" y="154"/>
                      <a:pt x="209" y="238"/>
                    </a:cubicBezTo>
                    <a:cubicBezTo>
                      <a:pt x="181" y="266"/>
                      <a:pt x="154" y="308"/>
                      <a:pt x="126" y="336"/>
                    </a:cubicBezTo>
                    <a:cubicBezTo>
                      <a:pt x="98" y="405"/>
                      <a:pt x="70" y="461"/>
                      <a:pt x="42" y="531"/>
                    </a:cubicBezTo>
                    <a:cubicBezTo>
                      <a:pt x="14" y="629"/>
                      <a:pt x="0" y="726"/>
                      <a:pt x="0" y="824"/>
                    </a:cubicBezTo>
                    <a:cubicBezTo>
                      <a:pt x="14" y="908"/>
                      <a:pt x="42" y="977"/>
                      <a:pt x="84" y="1047"/>
                    </a:cubicBezTo>
                    <a:cubicBezTo>
                      <a:pt x="140" y="1131"/>
                      <a:pt x="223" y="1173"/>
                      <a:pt x="321" y="1186"/>
                    </a:cubicBezTo>
                    <a:cubicBezTo>
                      <a:pt x="391" y="1173"/>
                      <a:pt x="460" y="1145"/>
                      <a:pt x="530" y="1117"/>
                    </a:cubicBezTo>
                    <a:cubicBezTo>
                      <a:pt x="614" y="1075"/>
                      <a:pt x="698" y="1019"/>
                      <a:pt x="767" y="963"/>
                    </a:cubicBezTo>
                    <a:cubicBezTo>
                      <a:pt x="865" y="880"/>
                      <a:pt x="935" y="796"/>
                      <a:pt x="991" y="684"/>
                    </a:cubicBezTo>
                    <a:cubicBezTo>
                      <a:pt x="1004" y="629"/>
                      <a:pt x="1018" y="573"/>
                      <a:pt x="1032" y="503"/>
                    </a:cubicBezTo>
                    <a:cubicBezTo>
                      <a:pt x="1032" y="447"/>
                      <a:pt x="1018" y="377"/>
                      <a:pt x="1004" y="322"/>
                    </a:cubicBezTo>
                    <a:cubicBezTo>
                      <a:pt x="977" y="224"/>
                      <a:pt x="935" y="140"/>
                      <a:pt x="851" y="71"/>
                    </a:cubicBezTo>
                    <a:cubicBezTo>
                      <a:pt x="809" y="29"/>
                      <a:pt x="739"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3508761" y="504655"/>
                <a:ext cx="125654" cy="153675"/>
              </a:xfrm>
              <a:custGeom>
                <a:avLst/>
                <a:gdLst/>
                <a:ahLst/>
                <a:cxnLst/>
                <a:rect l="l" t="t" r="r" b="b"/>
                <a:pathLst>
                  <a:path w="713" h="872" extrusionOk="0">
                    <a:moveTo>
                      <a:pt x="420" y="0"/>
                    </a:moveTo>
                    <a:cubicBezTo>
                      <a:pt x="301" y="0"/>
                      <a:pt x="176" y="31"/>
                      <a:pt x="71" y="101"/>
                    </a:cubicBezTo>
                    <a:cubicBezTo>
                      <a:pt x="85" y="171"/>
                      <a:pt x="113" y="241"/>
                      <a:pt x="154" y="310"/>
                    </a:cubicBezTo>
                    <a:cubicBezTo>
                      <a:pt x="210" y="255"/>
                      <a:pt x="294" y="227"/>
                      <a:pt x="364" y="227"/>
                    </a:cubicBezTo>
                    <a:cubicBezTo>
                      <a:pt x="405" y="241"/>
                      <a:pt x="405" y="283"/>
                      <a:pt x="378" y="310"/>
                    </a:cubicBezTo>
                    <a:cubicBezTo>
                      <a:pt x="336" y="338"/>
                      <a:pt x="294" y="352"/>
                      <a:pt x="238" y="352"/>
                    </a:cubicBezTo>
                    <a:cubicBezTo>
                      <a:pt x="238" y="394"/>
                      <a:pt x="238" y="450"/>
                      <a:pt x="238" y="492"/>
                    </a:cubicBezTo>
                    <a:cubicBezTo>
                      <a:pt x="364" y="492"/>
                      <a:pt x="433" y="520"/>
                      <a:pt x="447" y="575"/>
                    </a:cubicBezTo>
                    <a:cubicBezTo>
                      <a:pt x="447" y="633"/>
                      <a:pt x="414" y="664"/>
                      <a:pt x="357" y="664"/>
                    </a:cubicBezTo>
                    <a:cubicBezTo>
                      <a:pt x="331" y="664"/>
                      <a:pt x="301" y="658"/>
                      <a:pt x="266" y="645"/>
                    </a:cubicBezTo>
                    <a:cubicBezTo>
                      <a:pt x="210" y="617"/>
                      <a:pt x="168" y="575"/>
                      <a:pt x="140" y="520"/>
                    </a:cubicBezTo>
                    <a:cubicBezTo>
                      <a:pt x="85" y="548"/>
                      <a:pt x="43" y="603"/>
                      <a:pt x="1" y="659"/>
                    </a:cubicBezTo>
                    <a:cubicBezTo>
                      <a:pt x="85" y="771"/>
                      <a:pt x="196" y="841"/>
                      <a:pt x="336" y="868"/>
                    </a:cubicBezTo>
                    <a:cubicBezTo>
                      <a:pt x="350" y="871"/>
                      <a:pt x="365" y="872"/>
                      <a:pt x="380" y="872"/>
                    </a:cubicBezTo>
                    <a:cubicBezTo>
                      <a:pt x="452" y="872"/>
                      <a:pt x="529" y="845"/>
                      <a:pt x="587" y="799"/>
                    </a:cubicBezTo>
                    <a:cubicBezTo>
                      <a:pt x="684" y="729"/>
                      <a:pt x="712" y="603"/>
                      <a:pt x="670" y="492"/>
                    </a:cubicBezTo>
                    <a:cubicBezTo>
                      <a:pt x="643" y="450"/>
                      <a:pt x="601" y="422"/>
                      <a:pt x="559" y="394"/>
                    </a:cubicBezTo>
                    <a:cubicBezTo>
                      <a:pt x="615" y="352"/>
                      <a:pt x="657" y="310"/>
                      <a:pt x="684" y="241"/>
                    </a:cubicBezTo>
                    <a:cubicBezTo>
                      <a:pt x="698" y="115"/>
                      <a:pt x="629" y="31"/>
                      <a:pt x="489" y="4"/>
                    </a:cubicBezTo>
                    <a:cubicBezTo>
                      <a:pt x="467" y="1"/>
                      <a:pt x="444" y="0"/>
                      <a:pt x="42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13"/>
            <p:cNvGrpSpPr/>
            <p:nvPr/>
          </p:nvGrpSpPr>
          <p:grpSpPr>
            <a:xfrm>
              <a:off x="7434016" y="2246324"/>
              <a:ext cx="737710" cy="533104"/>
              <a:chOff x="1507816" y="2469299"/>
              <a:chExt cx="737710" cy="533104"/>
            </a:xfrm>
          </p:grpSpPr>
          <p:sp>
            <p:nvSpPr>
              <p:cNvPr id="919" name="Google Shape;919;p13"/>
              <p:cNvSpPr/>
              <p:nvPr/>
            </p:nvSpPr>
            <p:spPr>
              <a:xfrm>
                <a:off x="1507816" y="2589842"/>
                <a:ext cx="275628" cy="412560"/>
              </a:xfrm>
              <a:custGeom>
                <a:avLst/>
                <a:gdLst/>
                <a:ahLst/>
                <a:cxnLst/>
                <a:rect l="l" t="t" r="r" b="b"/>
                <a:pathLst>
                  <a:path w="1564" h="2341" extrusionOk="0">
                    <a:moveTo>
                      <a:pt x="1089" y="0"/>
                    </a:moveTo>
                    <a:cubicBezTo>
                      <a:pt x="1005" y="28"/>
                      <a:pt x="935" y="84"/>
                      <a:pt x="866" y="126"/>
                    </a:cubicBezTo>
                    <a:cubicBezTo>
                      <a:pt x="740" y="209"/>
                      <a:pt x="642" y="293"/>
                      <a:pt x="545" y="405"/>
                    </a:cubicBezTo>
                    <a:cubicBezTo>
                      <a:pt x="405" y="558"/>
                      <a:pt x="294" y="725"/>
                      <a:pt x="196" y="907"/>
                    </a:cubicBezTo>
                    <a:cubicBezTo>
                      <a:pt x="140" y="1032"/>
                      <a:pt x="84" y="1158"/>
                      <a:pt x="57" y="1297"/>
                    </a:cubicBezTo>
                    <a:cubicBezTo>
                      <a:pt x="1" y="1520"/>
                      <a:pt x="15" y="1744"/>
                      <a:pt x="98" y="1967"/>
                    </a:cubicBezTo>
                    <a:cubicBezTo>
                      <a:pt x="126" y="2037"/>
                      <a:pt x="168" y="2106"/>
                      <a:pt x="224" y="2162"/>
                    </a:cubicBezTo>
                    <a:cubicBezTo>
                      <a:pt x="266" y="2204"/>
                      <a:pt x="308" y="2232"/>
                      <a:pt x="363" y="2260"/>
                    </a:cubicBezTo>
                    <a:cubicBezTo>
                      <a:pt x="477" y="2311"/>
                      <a:pt x="599" y="2340"/>
                      <a:pt x="722" y="2340"/>
                    </a:cubicBezTo>
                    <a:cubicBezTo>
                      <a:pt x="765" y="2340"/>
                      <a:pt x="808" y="2337"/>
                      <a:pt x="852" y="2329"/>
                    </a:cubicBezTo>
                    <a:cubicBezTo>
                      <a:pt x="1005" y="2288"/>
                      <a:pt x="1145" y="2218"/>
                      <a:pt x="1256" y="2134"/>
                    </a:cubicBezTo>
                    <a:cubicBezTo>
                      <a:pt x="1382" y="2050"/>
                      <a:pt x="1479" y="1967"/>
                      <a:pt x="1563" y="1869"/>
                    </a:cubicBezTo>
                    <a:lnTo>
                      <a:pt x="1256" y="1395"/>
                    </a:lnTo>
                    <a:cubicBezTo>
                      <a:pt x="1242" y="1437"/>
                      <a:pt x="1228" y="1479"/>
                      <a:pt x="1200" y="1506"/>
                    </a:cubicBezTo>
                    <a:cubicBezTo>
                      <a:pt x="1131" y="1618"/>
                      <a:pt x="1019" y="1716"/>
                      <a:pt x="880" y="1758"/>
                    </a:cubicBezTo>
                    <a:lnTo>
                      <a:pt x="796" y="1758"/>
                    </a:lnTo>
                    <a:cubicBezTo>
                      <a:pt x="670" y="1716"/>
                      <a:pt x="615" y="1576"/>
                      <a:pt x="642" y="1367"/>
                    </a:cubicBezTo>
                    <a:cubicBezTo>
                      <a:pt x="684" y="1227"/>
                      <a:pt x="740" y="1116"/>
                      <a:pt x="838" y="1018"/>
                    </a:cubicBezTo>
                    <a:cubicBezTo>
                      <a:pt x="921" y="921"/>
                      <a:pt x="1047" y="851"/>
                      <a:pt x="1172" y="823"/>
                    </a:cubicBezTo>
                    <a:lnTo>
                      <a:pt x="108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1748726" y="2469299"/>
                <a:ext cx="273160" cy="506492"/>
              </a:xfrm>
              <a:custGeom>
                <a:avLst/>
                <a:gdLst/>
                <a:ahLst/>
                <a:cxnLst/>
                <a:rect l="l" t="t" r="r" b="b"/>
                <a:pathLst>
                  <a:path w="1550" h="2874" extrusionOk="0">
                    <a:moveTo>
                      <a:pt x="1270" y="1"/>
                    </a:moveTo>
                    <a:cubicBezTo>
                      <a:pt x="1117" y="112"/>
                      <a:pt x="949" y="224"/>
                      <a:pt x="782" y="307"/>
                    </a:cubicBezTo>
                    <a:cubicBezTo>
                      <a:pt x="852" y="698"/>
                      <a:pt x="893" y="1005"/>
                      <a:pt x="921" y="1228"/>
                    </a:cubicBezTo>
                    <a:lnTo>
                      <a:pt x="796" y="1326"/>
                    </a:lnTo>
                    <a:lnTo>
                      <a:pt x="684" y="1409"/>
                    </a:lnTo>
                    <a:cubicBezTo>
                      <a:pt x="614" y="963"/>
                      <a:pt x="559" y="517"/>
                      <a:pt x="517" y="56"/>
                    </a:cubicBezTo>
                    <a:cubicBezTo>
                      <a:pt x="349" y="168"/>
                      <a:pt x="182" y="266"/>
                      <a:pt x="1" y="349"/>
                    </a:cubicBezTo>
                    <a:cubicBezTo>
                      <a:pt x="140" y="1144"/>
                      <a:pt x="266" y="1981"/>
                      <a:pt x="377" y="2874"/>
                    </a:cubicBezTo>
                    <a:lnTo>
                      <a:pt x="601" y="2734"/>
                    </a:lnTo>
                    <a:lnTo>
                      <a:pt x="838" y="2553"/>
                    </a:lnTo>
                    <a:cubicBezTo>
                      <a:pt x="782" y="2218"/>
                      <a:pt x="754" y="2023"/>
                      <a:pt x="754" y="1967"/>
                    </a:cubicBezTo>
                    <a:lnTo>
                      <a:pt x="991" y="1800"/>
                    </a:lnTo>
                    <a:cubicBezTo>
                      <a:pt x="1061" y="2302"/>
                      <a:pt x="1117" y="2637"/>
                      <a:pt x="1158" y="2832"/>
                    </a:cubicBezTo>
                    <a:cubicBezTo>
                      <a:pt x="1214" y="2776"/>
                      <a:pt x="1270" y="2721"/>
                      <a:pt x="1326" y="2665"/>
                    </a:cubicBezTo>
                    <a:cubicBezTo>
                      <a:pt x="1368" y="2623"/>
                      <a:pt x="1437" y="2567"/>
                      <a:pt x="1521" y="2497"/>
                    </a:cubicBezTo>
                    <a:lnTo>
                      <a:pt x="1549" y="2469"/>
                    </a:lnTo>
                    <a:cubicBezTo>
                      <a:pt x="1465" y="1981"/>
                      <a:pt x="1368" y="1158"/>
                      <a:pt x="12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2083039" y="2783875"/>
                <a:ext cx="162486" cy="192446"/>
              </a:xfrm>
              <a:custGeom>
                <a:avLst/>
                <a:gdLst/>
                <a:ahLst/>
                <a:cxnLst/>
                <a:rect l="l" t="t" r="r" b="b"/>
                <a:pathLst>
                  <a:path w="922" h="1092" extrusionOk="0">
                    <a:moveTo>
                      <a:pt x="461" y="1"/>
                    </a:moveTo>
                    <a:cubicBezTo>
                      <a:pt x="280" y="29"/>
                      <a:pt x="126" y="113"/>
                      <a:pt x="1" y="238"/>
                    </a:cubicBezTo>
                    <a:cubicBezTo>
                      <a:pt x="29" y="322"/>
                      <a:pt x="84" y="405"/>
                      <a:pt x="154" y="461"/>
                    </a:cubicBezTo>
                    <a:cubicBezTo>
                      <a:pt x="252" y="364"/>
                      <a:pt x="322" y="308"/>
                      <a:pt x="377" y="308"/>
                    </a:cubicBezTo>
                    <a:cubicBezTo>
                      <a:pt x="433" y="308"/>
                      <a:pt x="447" y="364"/>
                      <a:pt x="419" y="405"/>
                    </a:cubicBezTo>
                    <a:cubicBezTo>
                      <a:pt x="377" y="447"/>
                      <a:pt x="336" y="489"/>
                      <a:pt x="280" y="503"/>
                    </a:cubicBezTo>
                    <a:cubicBezTo>
                      <a:pt x="280" y="559"/>
                      <a:pt x="294" y="615"/>
                      <a:pt x="322" y="657"/>
                    </a:cubicBezTo>
                    <a:cubicBezTo>
                      <a:pt x="366" y="648"/>
                      <a:pt x="406" y="643"/>
                      <a:pt x="441" y="643"/>
                    </a:cubicBezTo>
                    <a:cubicBezTo>
                      <a:pt x="516" y="643"/>
                      <a:pt x="568" y="665"/>
                      <a:pt x="587" y="712"/>
                    </a:cubicBezTo>
                    <a:cubicBezTo>
                      <a:pt x="598" y="802"/>
                      <a:pt x="555" y="846"/>
                      <a:pt x="467" y="846"/>
                    </a:cubicBezTo>
                    <a:cubicBezTo>
                      <a:pt x="444" y="846"/>
                      <a:pt x="419" y="843"/>
                      <a:pt x="391" y="838"/>
                    </a:cubicBezTo>
                    <a:cubicBezTo>
                      <a:pt x="308" y="824"/>
                      <a:pt x="238" y="782"/>
                      <a:pt x="196" y="726"/>
                    </a:cubicBezTo>
                    <a:cubicBezTo>
                      <a:pt x="140" y="782"/>
                      <a:pt x="98" y="866"/>
                      <a:pt x="70" y="936"/>
                    </a:cubicBezTo>
                    <a:cubicBezTo>
                      <a:pt x="183" y="1036"/>
                      <a:pt x="330" y="1091"/>
                      <a:pt x="480" y="1091"/>
                    </a:cubicBezTo>
                    <a:cubicBezTo>
                      <a:pt x="497" y="1091"/>
                      <a:pt x="514" y="1090"/>
                      <a:pt x="531" y="1089"/>
                    </a:cubicBezTo>
                    <a:cubicBezTo>
                      <a:pt x="642" y="1075"/>
                      <a:pt x="754" y="1019"/>
                      <a:pt x="824" y="936"/>
                    </a:cubicBezTo>
                    <a:cubicBezTo>
                      <a:pt x="921" y="824"/>
                      <a:pt x="921" y="657"/>
                      <a:pt x="824" y="545"/>
                    </a:cubicBezTo>
                    <a:cubicBezTo>
                      <a:pt x="768" y="503"/>
                      <a:pt x="712" y="475"/>
                      <a:pt x="642" y="447"/>
                    </a:cubicBezTo>
                    <a:cubicBezTo>
                      <a:pt x="712" y="392"/>
                      <a:pt x="754" y="322"/>
                      <a:pt x="754" y="238"/>
                    </a:cubicBezTo>
                    <a:cubicBezTo>
                      <a:pt x="740" y="71"/>
                      <a:pt x="642" y="1"/>
                      <a:pt x="46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1142"/>
        <p:cNvGrpSpPr/>
        <p:nvPr/>
      </p:nvGrpSpPr>
      <p:grpSpPr>
        <a:xfrm>
          <a:off x="0" y="0"/>
          <a:ext cx="0" cy="0"/>
          <a:chOff x="0" y="0"/>
          <a:chExt cx="0" cy="0"/>
        </a:xfrm>
      </p:grpSpPr>
      <p:sp>
        <p:nvSpPr>
          <p:cNvPr id="1143" name="Google Shape;1143;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44" name="Google Shape;1144;p17"/>
          <p:cNvGrpSpPr/>
          <p:nvPr/>
        </p:nvGrpSpPr>
        <p:grpSpPr>
          <a:xfrm rot="1492448">
            <a:off x="146805" y="-75517"/>
            <a:ext cx="908898" cy="1506135"/>
            <a:chOff x="6559512" y="4669794"/>
            <a:chExt cx="482466" cy="799495"/>
          </a:xfrm>
        </p:grpSpPr>
        <p:sp>
          <p:nvSpPr>
            <p:cNvPr id="1145" name="Google Shape;1145;p17"/>
            <p:cNvSpPr/>
            <p:nvPr/>
          </p:nvSpPr>
          <p:spPr>
            <a:xfrm>
              <a:off x="6644181" y="4779284"/>
              <a:ext cx="97986" cy="215069"/>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7"/>
            <p:cNvSpPr/>
            <p:nvPr/>
          </p:nvSpPr>
          <p:spPr>
            <a:xfrm>
              <a:off x="6742093" y="4779284"/>
              <a:ext cx="191846" cy="214056"/>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7"/>
            <p:cNvSpPr/>
            <p:nvPr/>
          </p:nvSpPr>
          <p:spPr>
            <a:xfrm>
              <a:off x="6661332" y="4803526"/>
              <a:ext cx="72802" cy="64622"/>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7"/>
            <p:cNvSpPr/>
            <p:nvPr/>
          </p:nvSpPr>
          <p:spPr>
            <a:xfrm>
              <a:off x="6933863" y="4779284"/>
              <a:ext cx="95959" cy="85825"/>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7"/>
            <p:cNvSpPr/>
            <p:nvPr/>
          </p:nvSpPr>
          <p:spPr>
            <a:xfrm>
              <a:off x="6743106" y="4994283"/>
              <a:ext cx="95959" cy="85825"/>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7"/>
            <p:cNvSpPr/>
            <p:nvPr/>
          </p:nvSpPr>
          <p:spPr>
            <a:xfrm>
              <a:off x="6940955" y="4998336"/>
              <a:ext cx="96972" cy="85825"/>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7"/>
            <p:cNvSpPr/>
            <p:nvPr/>
          </p:nvSpPr>
          <p:spPr>
            <a:xfrm>
              <a:off x="6646207" y="4994283"/>
              <a:ext cx="95959" cy="85825"/>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7"/>
            <p:cNvSpPr/>
            <p:nvPr/>
          </p:nvSpPr>
          <p:spPr>
            <a:xfrm>
              <a:off x="6840004" y="4998336"/>
              <a:ext cx="96972" cy="85825"/>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7"/>
            <p:cNvSpPr/>
            <p:nvPr/>
          </p:nvSpPr>
          <p:spPr>
            <a:xfrm>
              <a:off x="6665384" y="4994283"/>
              <a:ext cx="68749" cy="61655"/>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7"/>
            <p:cNvSpPr/>
            <p:nvPr/>
          </p:nvSpPr>
          <p:spPr>
            <a:xfrm>
              <a:off x="7033801" y="4871116"/>
              <a:ext cx="8178" cy="12931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7"/>
            <p:cNvSpPr/>
            <p:nvPr/>
          </p:nvSpPr>
          <p:spPr>
            <a:xfrm>
              <a:off x="6640128" y="5163837"/>
              <a:ext cx="98999" cy="215069"/>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7"/>
            <p:cNvSpPr/>
            <p:nvPr/>
          </p:nvSpPr>
          <p:spPr>
            <a:xfrm>
              <a:off x="6739053" y="5163837"/>
              <a:ext cx="95959" cy="85897"/>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7"/>
            <p:cNvSpPr/>
            <p:nvPr/>
          </p:nvSpPr>
          <p:spPr>
            <a:xfrm>
              <a:off x="6746145" y="5382890"/>
              <a:ext cx="96972" cy="85897"/>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7"/>
            <p:cNvSpPr/>
            <p:nvPr/>
          </p:nvSpPr>
          <p:spPr>
            <a:xfrm>
              <a:off x="6645194" y="5382890"/>
              <a:ext cx="95959" cy="85897"/>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7"/>
            <p:cNvSpPr/>
            <p:nvPr/>
          </p:nvSpPr>
          <p:spPr>
            <a:xfrm>
              <a:off x="6824880" y="4888267"/>
              <a:ext cx="7164" cy="82858"/>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7"/>
            <p:cNvSpPr/>
            <p:nvPr/>
          </p:nvSpPr>
          <p:spPr>
            <a:xfrm>
              <a:off x="6737027" y="5080037"/>
              <a:ext cx="7164" cy="83871"/>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7"/>
            <p:cNvSpPr/>
            <p:nvPr/>
          </p:nvSpPr>
          <p:spPr>
            <a:xfrm>
              <a:off x="6559512" y="4993270"/>
              <a:ext cx="84742" cy="78950"/>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7"/>
            <p:cNvSpPr/>
            <p:nvPr/>
          </p:nvSpPr>
          <p:spPr>
            <a:xfrm>
              <a:off x="6840004" y="5084090"/>
              <a:ext cx="102038" cy="385199"/>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7"/>
            <p:cNvSpPr/>
            <p:nvPr/>
          </p:nvSpPr>
          <p:spPr>
            <a:xfrm>
              <a:off x="6718863" y="4669794"/>
              <a:ext cx="40164" cy="100443"/>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17"/>
          <p:cNvGrpSpPr/>
          <p:nvPr/>
        </p:nvGrpSpPr>
        <p:grpSpPr>
          <a:xfrm rot="1776382">
            <a:off x="-148903" y="4254435"/>
            <a:ext cx="1004611" cy="1463278"/>
            <a:chOff x="6997534" y="1264110"/>
            <a:chExt cx="654858" cy="953840"/>
          </a:xfrm>
        </p:grpSpPr>
        <p:sp>
          <p:nvSpPr>
            <p:cNvPr id="1165" name="Google Shape;1165;p17"/>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7"/>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7"/>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17"/>
          <p:cNvGrpSpPr/>
          <p:nvPr/>
        </p:nvGrpSpPr>
        <p:grpSpPr>
          <a:xfrm>
            <a:off x="8396775" y="4447949"/>
            <a:ext cx="795904" cy="543426"/>
            <a:chOff x="5467216" y="5440421"/>
            <a:chExt cx="149437" cy="102035"/>
          </a:xfrm>
        </p:grpSpPr>
        <p:sp>
          <p:nvSpPr>
            <p:cNvPr id="1183" name="Google Shape;1183;p17"/>
            <p:cNvSpPr/>
            <p:nvPr/>
          </p:nvSpPr>
          <p:spPr>
            <a:xfrm>
              <a:off x="5467216" y="5440421"/>
              <a:ext cx="54565" cy="102035"/>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7"/>
            <p:cNvSpPr/>
            <p:nvPr/>
          </p:nvSpPr>
          <p:spPr>
            <a:xfrm>
              <a:off x="5520695" y="5498531"/>
              <a:ext cx="30394" cy="35821"/>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7"/>
            <p:cNvSpPr/>
            <p:nvPr/>
          </p:nvSpPr>
          <p:spPr>
            <a:xfrm>
              <a:off x="5553042" y="5464663"/>
              <a:ext cx="63611" cy="7012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7"/>
          <p:cNvGrpSpPr/>
          <p:nvPr/>
        </p:nvGrpSpPr>
        <p:grpSpPr>
          <a:xfrm>
            <a:off x="7757627" y="231693"/>
            <a:ext cx="1064486" cy="713396"/>
            <a:chOff x="181096" y="315758"/>
            <a:chExt cx="654303" cy="438500"/>
          </a:xfrm>
        </p:grpSpPr>
        <p:sp>
          <p:nvSpPr>
            <p:cNvPr id="1187" name="Google Shape;1187;p17"/>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7"/>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1382"/>
        <p:cNvGrpSpPr/>
        <p:nvPr/>
      </p:nvGrpSpPr>
      <p:grpSpPr>
        <a:xfrm>
          <a:off x="0" y="0"/>
          <a:ext cx="0" cy="0"/>
          <a:chOff x="0" y="0"/>
          <a:chExt cx="0" cy="0"/>
        </a:xfrm>
      </p:grpSpPr>
      <p:sp>
        <p:nvSpPr>
          <p:cNvPr id="1383" name="Google Shape;1383;p21"/>
          <p:cNvSpPr txBox="1">
            <a:spLocks noGrp="1"/>
          </p:cNvSpPr>
          <p:nvPr>
            <p:ph type="subTitle" idx="1"/>
          </p:nvPr>
        </p:nvSpPr>
        <p:spPr>
          <a:xfrm>
            <a:off x="2220700" y="3138226"/>
            <a:ext cx="4702800" cy="6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1"/>
          <p:cNvSpPr txBox="1">
            <a:spLocks noGrp="1"/>
          </p:cNvSpPr>
          <p:nvPr>
            <p:ph type="title"/>
          </p:nvPr>
        </p:nvSpPr>
        <p:spPr>
          <a:xfrm>
            <a:off x="2220700" y="1732475"/>
            <a:ext cx="4702800" cy="12582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720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5" name="Google Shape;1385;p21"/>
          <p:cNvGrpSpPr/>
          <p:nvPr/>
        </p:nvGrpSpPr>
        <p:grpSpPr>
          <a:xfrm>
            <a:off x="2611538" y="760475"/>
            <a:ext cx="421315" cy="386049"/>
            <a:chOff x="7707097" y="4793395"/>
            <a:chExt cx="156530" cy="143427"/>
          </a:xfrm>
        </p:grpSpPr>
        <p:sp>
          <p:nvSpPr>
            <p:cNvPr id="1386" name="Google Shape;1386;p21"/>
            <p:cNvSpPr/>
            <p:nvPr/>
          </p:nvSpPr>
          <p:spPr>
            <a:xfrm>
              <a:off x="7707097" y="4814598"/>
              <a:ext cx="73742" cy="111080"/>
            </a:xfrm>
            <a:custGeom>
              <a:avLst/>
              <a:gdLst/>
              <a:ahLst/>
              <a:cxnLst/>
              <a:rect l="l" t="t" r="r" b="b"/>
              <a:pathLst>
                <a:path w="1019" h="1535" extrusionOk="0">
                  <a:moveTo>
                    <a:pt x="991" y="0"/>
                  </a:moveTo>
                  <a:cubicBezTo>
                    <a:pt x="935" y="0"/>
                    <a:pt x="879" y="28"/>
                    <a:pt x="823" y="42"/>
                  </a:cubicBezTo>
                  <a:cubicBezTo>
                    <a:pt x="726" y="84"/>
                    <a:pt x="642" y="126"/>
                    <a:pt x="558" y="182"/>
                  </a:cubicBezTo>
                  <a:cubicBezTo>
                    <a:pt x="447" y="265"/>
                    <a:pt x="349" y="363"/>
                    <a:pt x="252" y="475"/>
                  </a:cubicBezTo>
                  <a:cubicBezTo>
                    <a:pt x="196" y="544"/>
                    <a:pt x="140" y="628"/>
                    <a:pt x="98" y="712"/>
                  </a:cubicBezTo>
                  <a:cubicBezTo>
                    <a:pt x="28" y="851"/>
                    <a:pt x="0" y="1005"/>
                    <a:pt x="14" y="1172"/>
                  </a:cubicBezTo>
                  <a:cubicBezTo>
                    <a:pt x="28" y="1228"/>
                    <a:pt x="42" y="1270"/>
                    <a:pt x="70" y="1326"/>
                  </a:cubicBezTo>
                  <a:cubicBezTo>
                    <a:pt x="98" y="1353"/>
                    <a:pt x="126" y="1381"/>
                    <a:pt x="154" y="1409"/>
                  </a:cubicBezTo>
                  <a:cubicBezTo>
                    <a:pt x="238" y="1479"/>
                    <a:pt x="349" y="1521"/>
                    <a:pt x="475" y="1535"/>
                  </a:cubicBezTo>
                  <a:cubicBezTo>
                    <a:pt x="572" y="1535"/>
                    <a:pt x="684" y="1507"/>
                    <a:pt x="782" y="1465"/>
                  </a:cubicBezTo>
                  <a:cubicBezTo>
                    <a:pt x="865" y="1437"/>
                    <a:pt x="949" y="1381"/>
                    <a:pt x="1019" y="1326"/>
                  </a:cubicBezTo>
                  <a:lnTo>
                    <a:pt x="893" y="977"/>
                  </a:lnTo>
                  <a:cubicBezTo>
                    <a:pt x="893" y="977"/>
                    <a:pt x="865" y="1005"/>
                    <a:pt x="837" y="1033"/>
                  </a:cubicBezTo>
                  <a:cubicBezTo>
                    <a:pt x="768" y="1102"/>
                    <a:pt x="684" y="1144"/>
                    <a:pt x="586" y="1144"/>
                  </a:cubicBezTo>
                  <a:lnTo>
                    <a:pt x="517" y="1144"/>
                  </a:lnTo>
                  <a:cubicBezTo>
                    <a:pt x="447" y="1088"/>
                    <a:pt x="433" y="991"/>
                    <a:pt x="475" y="851"/>
                  </a:cubicBezTo>
                  <a:cubicBezTo>
                    <a:pt x="517" y="768"/>
                    <a:pt x="586" y="698"/>
                    <a:pt x="670" y="642"/>
                  </a:cubicBezTo>
                  <a:cubicBezTo>
                    <a:pt x="740" y="586"/>
                    <a:pt x="823" y="558"/>
                    <a:pt x="921" y="558"/>
                  </a:cubicBezTo>
                  <a:lnTo>
                    <a:pt x="9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1"/>
            <p:cNvSpPr/>
            <p:nvPr/>
          </p:nvSpPr>
          <p:spPr>
            <a:xfrm>
              <a:off x="7785831" y="4793395"/>
              <a:ext cx="77795" cy="143427"/>
            </a:xfrm>
            <a:custGeom>
              <a:avLst/>
              <a:gdLst/>
              <a:ahLst/>
              <a:cxnLst/>
              <a:rect l="l" t="t" r="r" b="b"/>
              <a:pathLst>
                <a:path w="1075" h="1982" extrusionOk="0">
                  <a:moveTo>
                    <a:pt x="544" y="1"/>
                  </a:moveTo>
                  <a:lnTo>
                    <a:pt x="544" y="1"/>
                  </a:lnTo>
                  <a:cubicBezTo>
                    <a:pt x="419" y="42"/>
                    <a:pt x="279" y="84"/>
                    <a:pt x="154" y="112"/>
                  </a:cubicBezTo>
                  <a:cubicBezTo>
                    <a:pt x="126" y="670"/>
                    <a:pt x="70" y="1256"/>
                    <a:pt x="0" y="1870"/>
                  </a:cubicBezTo>
                  <a:lnTo>
                    <a:pt x="182" y="1814"/>
                  </a:lnTo>
                  <a:lnTo>
                    <a:pt x="363" y="1730"/>
                  </a:lnTo>
                  <a:cubicBezTo>
                    <a:pt x="391" y="1507"/>
                    <a:pt x="405" y="1368"/>
                    <a:pt x="405" y="1326"/>
                  </a:cubicBezTo>
                  <a:lnTo>
                    <a:pt x="600" y="1256"/>
                  </a:lnTo>
                  <a:lnTo>
                    <a:pt x="600" y="1256"/>
                  </a:lnTo>
                  <a:cubicBezTo>
                    <a:pt x="558" y="1605"/>
                    <a:pt x="544" y="1842"/>
                    <a:pt x="544" y="1981"/>
                  </a:cubicBezTo>
                  <a:cubicBezTo>
                    <a:pt x="586" y="1939"/>
                    <a:pt x="642" y="1912"/>
                    <a:pt x="698" y="1884"/>
                  </a:cubicBezTo>
                  <a:cubicBezTo>
                    <a:pt x="740" y="1856"/>
                    <a:pt x="796" y="1828"/>
                    <a:pt x="837" y="1814"/>
                  </a:cubicBezTo>
                  <a:lnTo>
                    <a:pt x="879" y="1800"/>
                  </a:lnTo>
                  <a:cubicBezTo>
                    <a:pt x="893" y="1451"/>
                    <a:pt x="963" y="879"/>
                    <a:pt x="1075" y="70"/>
                  </a:cubicBezTo>
                  <a:lnTo>
                    <a:pt x="1075" y="70"/>
                  </a:lnTo>
                  <a:cubicBezTo>
                    <a:pt x="949" y="126"/>
                    <a:pt x="823" y="182"/>
                    <a:pt x="684" y="210"/>
                  </a:cubicBezTo>
                  <a:cubicBezTo>
                    <a:pt x="670" y="489"/>
                    <a:pt x="656" y="698"/>
                    <a:pt x="642" y="851"/>
                  </a:cubicBezTo>
                  <a:lnTo>
                    <a:pt x="531" y="893"/>
                  </a:lnTo>
                  <a:lnTo>
                    <a:pt x="447" y="935"/>
                  </a:lnTo>
                  <a:cubicBezTo>
                    <a:pt x="475" y="614"/>
                    <a:pt x="503" y="307"/>
                    <a:pt x="54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21"/>
          <p:cNvGrpSpPr/>
          <p:nvPr/>
        </p:nvGrpSpPr>
        <p:grpSpPr>
          <a:xfrm>
            <a:off x="335956" y="280911"/>
            <a:ext cx="758285" cy="508180"/>
            <a:chOff x="5068478" y="3972763"/>
            <a:chExt cx="281723" cy="188802"/>
          </a:xfrm>
        </p:grpSpPr>
        <p:sp>
          <p:nvSpPr>
            <p:cNvPr id="1389" name="Google Shape;1389;p21"/>
            <p:cNvSpPr/>
            <p:nvPr/>
          </p:nvSpPr>
          <p:spPr>
            <a:xfrm>
              <a:off x="5295636" y="4076753"/>
              <a:ext cx="54565" cy="74753"/>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1"/>
            <p:cNvSpPr/>
            <p:nvPr/>
          </p:nvSpPr>
          <p:spPr>
            <a:xfrm>
              <a:off x="5068478" y="4011117"/>
              <a:ext cx="76782" cy="115422"/>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1"/>
            <p:cNvSpPr/>
            <p:nvPr/>
          </p:nvSpPr>
          <p:spPr>
            <a:xfrm>
              <a:off x="5199750" y="3972763"/>
              <a:ext cx="70703" cy="142414"/>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1"/>
            <p:cNvSpPr/>
            <p:nvPr/>
          </p:nvSpPr>
          <p:spPr>
            <a:xfrm>
              <a:off x="5146199" y="4095279"/>
              <a:ext cx="56591" cy="66286"/>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1"/>
          <p:cNvGrpSpPr/>
          <p:nvPr/>
        </p:nvGrpSpPr>
        <p:grpSpPr>
          <a:xfrm>
            <a:off x="7090057" y="4506615"/>
            <a:ext cx="1019102" cy="698473"/>
            <a:chOff x="7234690" y="5339470"/>
            <a:chExt cx="378623" cy="259501"/>
          </a:xfrm>
        </p:grpSpPr>
        <p:sp>
          <p:nvSpPr>
            <p:cNvPr id="1394" name="Google Shape;1394;p21"/>
            <p:cNvSpPr/>
            <p:nvPr/>
          </p:nvSpPr>
          <p:spPr>
            <a:xfrm>
              <a:off x="7234690" y="5339470"/>
              <a:ext cx="139380" cy="259501"/>
            </a:xfrm>
            <a:custGeom>
              <a:avLst/>
              <a:gdLst/>
              <a:ahLst/>
              <a:cxnLst/>
              <a:rect l="l" t="t" r="r" b="b"/>
              <a:pathLst>
                <a:path w="1926" h="3586" extrusionOk="0">
                  <a:moveTo>
                    <a:pt x="963" y="1"/>
                  </a:moveTo>
                  <a:lnTo>
                    <a:pt x="963" y="1"/>
                  </a:lnTo>
                  <a:cubicBezTo>
                    <a:pt x="740" y="84"/>
                    <a:pt x="503" y="154"/>
                    <a:pt x="252" y="196"/>
                  </a:cubicBezTo>
                  <a:cubicBezTo>
                    <a:pt x="210" y="1214"/>
                    <a:pt x="112" y="2274"/>
                    <a:pt x="1" y="3404"/>
                  </a:cubicBezTo>
                  <a:lnTo>
                    <a:pt x="307" y="3293"/>
                  </a:lnTo>
                  <a:cubicBezTo>
                    <a:pt x="391" y="3251"/>
                    <a:pt x="517" y="3209"/>
                    <a:pt x="656" y="3153"/>
                  </a:cubicBezTo>
                  <a:cubicBezTo>
                    <a:pt x="684" y="2721"/>
                    <a:pt x="698" y="2484"/>
                    <a:pt x="712" y="2400"/>
                  </a:cubicBezTo>
                  <a:lnTo>
                    <a:pt x="1061" y="2274"/>
                  </a:lnTo>
                  <a:lnTo>
                    <a:pt x="1061" y="2274"/>
                  </a:lnTo>
                  <a:cubicBezTo>
                    <a:pt x="991" y="2888"/>
                    <a:pt x="963" y="3334"/>
                    <a:pt x="963" y="3586"/>
                  </a:cubicBezTo>
                  <a:cubicBezTo>
                    <a:pt x="1047" y="3530"/>
                    <a:pt x="1130" y="3474"/>
                    <a:pt x="1228" y="3418"/>
                  </a:cubicBezTo>
                  <a:cubicBezTo>
                    <a:pt x="1326" y="3362"/>
                    <a:pt x="1409" y="3321"/>
                    <a:pt x="1507" y="3279"/>
                  </a:cubicBezTo>
                  <a:lnTo>
                    <a:pt x="1563" y="3251"/>
                  </a:lnTo>
                  <a:cubicBezTo>
                    <a:pt x="1591" y="2623"/>
                    <a:pt x="1716" y="1591"/>
                    <a:pt x="1925" y="140"/>
                  </a:cubicBezTo>
                  <a:lnTo>
                    <a:pt x="1925" y="140"/>
                  </a:lnTo>
                  <a:cubicBezTo>
                    <a:pt x="1702" y="252"/>
                    <a:pt x="1451" y="322"/>
                    <a:pt x="1214" y="377"/>
                  </a:cubicBezTo>
                  <a:cubicBezTo>
                    <a:pt x="1186" y="880"/>
                    <a:pt x="1144" y="1270"/>
                    <a:pt x="1130" y="1535"/>
                  </a:cubicBezTo>
                  <a:cubicBezTo>
                    <a:pt x="1061" y="1577"/>
                    <a:pt x="991" y="1605"/>
                    <a:pt x="949" y="1619"/>
                  </a:cubicBezTo>
                  <a:cubicBezTo>
                    <a:pt x="949" y="1619"/>
                    <a:pt x="893" y="1647"/>
                    <a:pt x="796" y="1702"/>
                  </a:cubicBezTo>
                  <a:cubicBezTo>
                    <a:pt x="824" y="1131"/>
                    <a:pt x="879" y="559"/>
                    <a:pt x="96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1"/>
            <p:cNvSpPr/>
            <p:nvPr/>
          </p:nvSpPr>
          <p:spPr>
            <a:xfrm>
              <a:off x="7369942" y="5487893"/>
              <a:ext cx="75769" cy="89877"/>
            </a:xfrm>
            <a:custGeom>
              <a:avLst/>
              <a:gdLst/>
              <a:ahLst/>
              <a:cxnLst/>
              <a:rect l="l" t="t" r="r" b="b"/>
              <a:pathLst>
                <a:path w="1047" h="1242" extrusionOk="0">
                  <a:moveTo>
                    <a:pt x="503" y="0"/>
                  </a:moveTo>
                  <a:cubicBezTo>
                    <a:pt x="308" y="0"/>
                    <a:pt x="126" y="126"/>
                    <a:pt x="43" y="307"/>
                  </a:cubicBezTo>
                  <a:cubicBezTo>
                    <a:pt x="1" y="405"/>
                    <a:pt x="15" y="516"/>
                    <a:pt x="56" y="614"/>
                  </a:cubicBezTo>
                  <a:cubicBezTo>
                    <a:pt x="148" y="580"/>
                    <a:pt x="250" y="555"/>
                    <a:pt x="345" y="555"/>
                  </a:cubicBezTo>
                  <a:cubicBezTo>
                    <a:pt x="365" y="555"/>
                    <a:pt x="385" y="556"/>
                    <a:pt x="405" y="558"/>
                  </a:cubicBezTo>
                  <a:cubicBezTo>
                    <a:pt x="405" y="516"/>
                    <a:pt x="405" y="488"/>
                    <a:pt x="391" y="461"/>
                  </a:cubicBezTo>
                  <a:cubicBezTo>
                    <a:pt x="377" y="419"/>
                    <a:pt x="405" y="377"/>
                    <a:pt x="447" y="349"/>
                  </a:cubicBezTo>
                  <a:cubicBezTo>
                    <a:pt x="503" y="349"/>
                    <a:pt x="545" y="377"/>
                    <a:pt x="545" y="419"/>
                  </a:cubicBezTo>
                  <a:cubicBezTo>
                    <a:pt x="545" y="447"/>
                    <a:pt x="531" y="474"/>
                    <a:pt x="531" y="502"/>
                  </a:cubicBezTo>
                  <a:cubicBezTo>
                    <a:pt x="447" y="642"/>
                    <a:pt x="349" y="781"/>
                    <a:pt x="238" y="893"/>
                  </a:cubicBezTo>
                  <a:cubicBezTo>
                    <a:pt x="140" y="977"/>
                    <a:pt x="98" y="1116"/>
                    <a:pt x="140" y="1242"/>
                  </a:cubicBezTo>
                  <a:cubicBezTo>
                    <a:pt x="203" y="1194"/>
                    <a:pt x="312" y="1169"/>
                    <a:pt x="468" y="1169"/>
                  </a:cubicBezTo>
                  <a:cubicBezTo>
                    <a:pt x="586" y="1169"/>
                    <a:pt x="732" y="1184"/>
                    <a:pt x="907" y="1214"/>
                  </a:cubicBezTo>
                  <a:cubicBezTo>
                    <a:pt x="921" y="1088"/>
                    <a:pt x="963" y="977"/>
                    <a:pt x="1047" y="879"/>
                  </a:cubicBezTo>
                  <a:cubicBezTo>
                    <a:pt x="961" y="862"/>
                    <a:pt x="880" y="850"/>
                    <a:pt x="798" y="850"/>
                  </a:cubicBezTo>
                  <a:cubicBezTo>
                    <a:pt x="747" y="850"/>
                    <a:pt x="696" y="854"/>
                    <a:pt x="642" y="865"/>
                  </a:cubicBezTo>
                  <a:cubicBezTo>
                    <a:pt x="852" y="670"/>
                    <a:pt x="949" y="502"/>
                    <a:pt x="935" y="349"/>
                  </a:cubicBezTo>
                  <a:cubicBezTo>
                    <a:pt x="935" y="209"/>
                    <a:pt x="852" y="98"/>
                    <a:pt x="740" y="42"/>
                  </a:cubicBezTo>
                  <a:cubicBezTo>
                    <a:pt x="670" y="0"/>
                    <a:pt x="586" y="0"/>
                    <a:pt x="50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1"/>
            <p:cNvSpPr/>
            <p:nvPr/>
          </p:nvSpPr>
          <p:spPr>
            <a:xfrm>
              <a:off x="7452729" y="5402067"/>
              <a:ext cx="160583" cy="178090"/>
            </a:xfrm>
            <a:custGeom>
              <a:avLst/>
              <a:gdLst/>
              <a:ahLst/>
              <a:cxnLst/>
              <a:rect l="l" t="t" r="r" b="b"/>
              <a:pathLst>
                <a:path w="2219" h="2461" extrusionOk="0">
                  <a:moveTo>
                    <a:pt x="1298" y="977"/>
                  </a:moveTo>
                  <a:cubicBezTo>
                    <a:pt x="1493" y="977"/>
                    <a:pt x="1577" y="1061"/>
                    <a:pt x="1563" y="1228"/>
                  </a:cubicBezTo>
                  <a:cubicBezTo>
                    <a:pt x="1549" y="1340"/>
                    <a:pt x="1493" y="1465"/>
                    <a:pt x="1423" y="1563"/>
                  </a:cubicBezTo>
                  <a:cubicBezTo>
                    <a:pt x="1284" y="1786"/>
                    <a:pt x="1061" y="1925"/>
                    <a:pt x="809" y="1967"/>
                  </a:cubicBezTo>
                  <a:cubicBezTo>
                    <a:pt x="712" y="1953"/>
                    <a:pt x="656" y="1870"/>
                    <a:pt x="642" y="1730"/>
                  </a:cubicBezTo>
                  <a:cubicBezTo>
                    <a:pt x="642" y="1535"/>
                    <a:pt x="726" y="1354"/>
                    <a:pt x="865" y="1200"/>
                  </a:cubicBezTo>
                  <a:cubicBezTo>
                    <a:pt x="991" y="1089"/>
                    <a:pt x="1144" y="1005"/>
                    <a:pt x="1298" y="977"/>
                  </a:cubicBezTo>
                  <a:close/>
                  <a:moveTo>
                    <a:pt x="1591" y="1"/>
                  </a:moveTo>
                  <a:cubicBezTo>
                    <a:pt x="1437" y="1"/>
                    <a:pt x="1298" y="28"/>
                    <a:pt x="1158" y="84"/>
                  </a:cubicBezTo>
                  <a:cubicBezTo>
                    <a:pt x="963" y="168"/>
                    <a:pt x="782" y="266"/>
                    <a:pt x="614" y="391"/>
                  </a:cubicBezTo>
                  <a:cubicBezTo>
                    <a:pt x="447" y="572"/>
                    <a:pt x="293" y="768"/>
                    <a:pt x="168" y="991"/>
                  </a:cubicBezTo>
                  <a:cubicBezTo>
                    <a:pt x="56" y="1242"/>
                    <a:pt x="0" y="1507"/>
                    <a:pt x="14" y="1772"/>
                  </a:cubicBezTo>
                  <a:cubicBezTo>
                    <a:pt x="56" y="1953"/>
                    <a:pt x="140" y="2135"/>
                    <a:pt x="265" y="2274"/>
                  </a:cubicBezTo>
                  <a:cubicBezTo>
                    <a:pt x="377" y="2372"/>
                    <a:pt x="503" y="2428"/>
                    <a:pt x="656" y="2456"/>
                  </a:cubicBezTo>
                  <a:cubicBezTo>
                    <a:pt x="694" y="2459"/>
                    <a:pt x="732" y="2460"/>
                    <a:pt x="771" y="2460"/>
                  </a:cubicBezTo>
                  <a:cubicBezTo>
                    <a:pt x="904" y="2460"/>
                    <a:pt x="1042" y="2440"/>
                    <a:pt x="1172" y="2386"/>
                  </a:cubicBezTo>
                  <a:cubicBezTo>
                    <a:pt x="1367" y="2302"/>
                    <a:pt x="1535" y="2177"/>
                    <a:pt x="1688" y="2037"/>
                  </a:cubicBezTo>
                  <a:cubicBezTo>
                    <a:pt x="1758" y="1967"/>
                    <a:pt x="1814" y="1898"/>
                    <a:pt x="1856" y="1814"/>
                  </a:cubicBezTo>
                  <a:cubicBezTo>
                    <a:pt x="1953" y="1688"/>
                    <a:pt x="2023" y="1563"/>
                    <a:pt x="2079" y="1423"/>
                  </a:cubicBezTo>
                  <a:cubicBezTo>
                    <a:pt x="2162" y="1228"/>
                    <a:pt x="2204" y="1019"/>
                    <a:pt x="2218" y="810"/>
                  </a:cubicBezTo>
                  <a:cubicBezTo>
                    <a:pt x="2218" y="628"/>
                    <a:pt x="2176" y="461"/>
                    <a:pt x="2093" y="321"/>
                  </a:cubicBezTo>
                  <a:cubicBezTo>
                    <a:pt x="1981" y="140"/>
                    <a:pt x="1800" y="15"/>
                    <a:pt x="159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21"/>
          <p:cNvGrpSpPr/>
          <p:nvPr/>
        </p:nvGrpSpPr>
        <p:grpSpPr>
          <a:xfrm>
            <a:off x="-133214" y="1441145"/>
            <a:ext cx="1532541" cy="1092327"/>
            <a:chOff x="5724623" y="4011117"/>
            <a:chExt cx="569379" cy="405828"/>
          </a:xfrm>
        </p:grpSpPr>
        <p:sp>
          <p:nvSpPr>
            <p:cNvPr id="1398" name="Google Shape;1398;p21"/>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1"/>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1"/>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1"/>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1"/>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1"/>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1"/>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1"/>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1"/>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1"/>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21"/>
          <p:cNvGrpSpPr/>
          <p:nvPr/>
        </p:nvGrpSpPr>
        <p:grpSpPr>
          <a:xfrm>
            <a:off x="7687550" y="1495789"/>
            <a:ext cx="1298606" cy="2151921"/>
            <a:chOff x="6559512" y="4669794"/>
            <a:chExt cx="482466" cy="799495"/>
          </a:xfrm>
        </p:grpSpPr>
        <p:sp>
          <p:nvSpPr>
            <p:cNvPr id="1409" name="Google Shape;1409;p21"/>
            <p:cNvSpPr/>
            <p:nvPr/>
          </p:nvSpPr>
          <p:spPr>
            <a:xfrm>
              <a:off x="6644181" y="4779284"/>
              <a:ext cx="97986" cy="215069"/>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1"/>
            <p:cNvSpPr/>
            <p:nvPr/>
          </p:nvSpPr>
          <p:spPr>
            <a:xfrm>
              <a:off x="6742093" y="4779284"/>
              <a:ext cx="191846" cy="214056"/>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1"/>
            <p:cNvSpPr/>
            <p:nvPr/>
          </p:nvSpPr>
          <p:spPr>
            <a:xfrm>
              <a:off x="6661332" y="4803526"/>
              <a:ext cx="72802" cy="64622"/>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1"/>
            <p:cNvSpPr/>
            <p:nvPr/>
          </p:nvSpPr>
          <p:spPr>
            <a:xfrm>
              <a:off x="6933863" y="4779284"/>
              <a:ext cx="95959" cy="85825"/>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1"/>
            <p:cNvSpPr/>
            <p:nvPr/>
          </p:nvSpPr>
          <p:spPr>
            <a:xfrm>
              <a:off x="6743106" y="4994283"/>
              <a:ext cx="95959" cy="85825"/>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1"/>
            <p:cNvSpPr/>
            <p:nvPr/>
          </p:nvSpPr>
          <p:spPr>
            <a:xfrm>
              <a:off x="6940955" y="4998336"/>
              <a:ext cx="96972" cy="85825"/>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1"/>
            <p:cNvSpPr/>
            <p:nvPr/>
          </p:nvSpPr>
          <p:spPr>
            <a:xfrm>
              <a:off x="6646207" y="4994283"/>
              <a:ext cx="95959" cy="85825"/>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1"/>
            <p:cNvSpPr/>
            <p:nvPr/>
          </p:nvSpPr>
          <p:spPr>
            <a:xfrm>
              <a:off x="6840004" y="4998336"/>
              <a:ext cx="96972" cy="85825"/>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1"/>
            <p:cNvSpPr/>
            <p:nvPr/>
          </p:nvSpPr>
          <p:spPr>
            <a:xfrm>
              <a:off x="6665384" y="4994283"/>
              <a:ext cx="68749" cy="61655"/>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1"/>
            <p:cNvSpPr/>
            <p:nvPr/>
          </p:nvSpPr>
          <p:spPr>
            <a:xfrm>
              <a:off x="7033801" y="4871116"/>
              <a:ext cx="8178" cy="12931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1"/>
            <p:cNvSpPr/>
            <p:nvPr/>
          </p:nvSpPr>
          <p:spPr>
            <a:xfrm>
              <a:off x="6640128" y="5163837"/>
              <a:ext cx="98999" cy="215069"/>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1"/>
            <p:cNvSpPr/>
            <p:nvPr/>
          </p:nvSpPr>
          <p:spPr>
            <a:xfrm>
              <a:off x="6739053" y="5163837"/>
              <a:ext cx="95959" cy="85897"/>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1"/>
            <p:cNvSpPr/>
            <p:nvPr/>
          </p:nvSpPr>
          <p:spPr>
            <a:xfrm>
              <a:off x="6746145" y="5382890"/>
              <a:ext cx="96972" cy="85897"/>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1"/>
            <p:cNvSpPr/>
            <p:nvPr/>
          </p:nvSpPr>
          <p:spPr>
            <a:xfrm>
              <a:off x="6645194" y="5382890"/>
              <a:ext cx="95959" cy="85897"/>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1"/>
            <p:cNvSpPr/>
            <p:nvPr/>
          </p:nvSpPr>
          <p:spPr>
            <a:xfrm>
              <a:off x="6824880" y="4888267"/>
              <a:ext cx="7164" cy="82858"/>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1"/>
            <p:cNvSpPr/>
            <p:nvPr/>
          </p:nvSpPr>
          <p:spPr>
            <a:xfrm>
              <a:off x="6737027" y="5080037"/>
              <a:ext cx="7164" cy="83871"/>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1"/>
            <p:cNvSpPr/>
            <p:nvPr/>
          </p:nvSpPr>
          <p:spPr>
            <a:xfrm>
              <a:off x="6559512" y="4993270"/>
              <a:ext cx="84742" cy="78950"/>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1"/>
            <p:cNvSpPr/>
            <p:nvPr/>
          </p:nvSpPr>
          <p:spPr>
            <a:xfrm>
              <a:off x="6840004" y="5084090"/>
              <a:ext cx="102038" cy="385199"/>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1"/>
            <p:cNvSpPr/>
            <p:nvPr/>
          </p:nvSpPr>
          <p:spPr>
            <a:xfrm>
              <a:off x="6718863" y="4669794"/>
              <a:ext cx="40164" cy="100443"/>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1"/>
          <p:cNvGrpSpPr/>
          <p:nvPr/>
        </p:nvGrpSpPr>
        <p:grpSpPr>
          <a:xfrm>
            <a:off x="393497" y="3886405"/>
            <a:ext cx="1861135" cy="1075967"/>
            <a:chOff x="5535892" y="4738903"/>
            <a:chExt cx="691461" cy="399750"/>
          </a:xfrm>
        </p:grpSpPr>
        <p:sp>
          <p:nvSpPr>
            <p:cNvPr id="1429" name="Google Shape;1429;p21"/>
            <p:cNvSpPr/>
            <p:nvPr/>
          </p:nvSpPr>
          <p:spPr>
            <a:xfrm>
              <a:off x="5775062" y="4791369"/>
              <a:ext cx="108117" cy="69760"/>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1"/>
            <p:cNvSpPr/>
            <p:nvPr/>
          </p:nvSpPr>
          <p:spPr>
            <a:xfrm>
              <a:off x="6109177" y="5007382"/>
              <a:ext cx="74828" cy="60642"/>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1"/>
            <p:cNvSpPr/>
            <p:nvPr/>
          </p:nvSpPr>
          <p:spPr>
            <a:xfrm>
              <a:off x="6097092" y="5028585"/>
              <a:ext cx="75769" cy="61655"/>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1"/>
            <p:cNvSpPr/>
            <p:nvPr/>
          </p:nvSpPr>
          <p:spPr>
            <a:xfrm>
              <a:off x="5829626" y="5020480"/>
              <a:ext cx="60572" cy="75839"/>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1"/>
            <p:cNvSpPr/>
            <p:nvPr/>
          </p:nvSpPr>
          <p:spPr>
            <a:xfrm>
              <a:off x="5807410" y="5008395"/>
              <a:ext cx="61657" cy="75766"/>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1"/>
            <p:cNvSpPr/>
            <p:nvPr/>
          </p:nvSpPr>
          <p:spPr>
            <a:xfrm>
              <a:off x="5901269" y="5001303"/>
              <a:ext cx="95959" cy="86910"/>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1"/>
            <p:cNvSpPr/>
            <p:nvPr/>
          </p:nvSpPr>
          <p:spPr>
            <a:xfrm>
              <a:off x="5894177" y="4783336"/>
              <a:ext cx="95959" cy="85825"/>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1"/>
            <p:cNvSpPr/>
            <p:nvPr/>
          </p:nvSpPr>
          <p:spPr>
            <a:xfrm>
              <a:off x="5995128" y="4783336"/>
              <a:ext cx="95959" cy="85825"/>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1"/>
            <p:cNvSpPr/>
            <p:nvPr/>
          </p:nvSpPr>
          <p:spPr>
            <a:xfrm>
              <a:off x="5999180" y="4872129"/>
              <a:ext cx="97986" cy="216082"/>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1"/>
            <p:cNvSpPr/>
            <p:nvPr/>
          </p:nvSpPr>
          <p:spPr>
            <a:xfrm>
              <a:off x="5891138" y="4866051"/>
              <a:ext cx="7164" cy="12931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1"/>
            <p:cNvSpPr/>
            <p:nvPr/>
          </p:nvSpPr>
          <p:spPr>
            <a:xfrm>
              <a:off x="5921459" y="4861057"/>
              <a:ext cx="148426" cy="144368"/>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1"/>
            <p:cNvSpPr/>
            <p:nvPr/>
          </p:nvSpPr>
          <p:spPr>
            <a:xfrm>
              <a:off x="6175826" y="5072005"/>
              <a:ext cx="51526" cy="50511"/>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1"/>
            <p:cNvSpPr/>
            <p:nvPr/>
          </p:nvSpPr>
          <p:spPr>
            <a:xfrm>
              <a:off x="5777088" y="5089155"/>
              <a:ext cx="50585" cy="49498"/>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1"/>
            <p:cNvSpPr/>
            <p:nvPr/>
          </p:nvSpPr>
          <p:spPr>
            <a:xfrm>
              <a:off x="5535892" y="4745923"/>
              <a:ext cx="71716" cy="106087"/>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1"/>
            <p:cNvSpPr/>
            <p:nvPr/>
          </p:nvSpPr>
          <p:spPr>
            <a:xfrm>
              <a:off x="5674183" y="4738903"/>
              <a:ext cx="72729" cy="105002"/>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1"/>
            <p:cNvSpPr/>
            <p:nvPr/>
          </p:nvSpPr>
          <p:spPr>
            <a:xfrm>
              <a:off x="5574246" y="4753015"/>
              <a:ext cx="45447" cy="70701"/>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1"/>
            <p:cNvSpPr/>
            <p:nvPr/>
          </p:nvSpPr>
          <p:spPr>
            <a:xfrm>
              <a:off x="5624685" y="4768790"/>
              <a:ext cx="42480" cy="48919"/>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1"/>
            <p:cNvSpPr/>
            <p:nvPr/>
          </p:nvSpPr>
          <p:spPr>
            <a:xfrm>
              <a:off x="5672157" y="4793105"/>
              <a:ext cx="29309" cy="36110"/>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21"/>
          <p:cNvGrpSpPr/>
          <p:nvPr/>
        </p:nvGrpSpPr>
        <p:grpSpPr>
          <a:xfrm>
            <a:off x="6065463" y="1008738"/>
            <a:ext cx="443129" cy="349045"/>
            <a:chOff x="7191270" y="4145356"/>
            <a:chExt cx="164634" cy="129679"/>
          </a:xfrm>
        </p:grpSpPr>
        <p:sp>
          <p:nvSpPr>
            <p:cNvPr id="1448" name="Google Shape;1448;p21"/>
            <p:cNvSpPr/>
            <p:nvPr/>
          </p:nvSpPr>
          <p:spPr>
            <a:xfrm>
              <a:off x="7191270" y="4162507"/>
              <a:ext cx="60644" cy="90963"/>
            </a:xfrm>
            <a:custGeom>
              <a:avLst/>
              <a:gdLst/>
              <a:ahLst/>
              <a:cxnLst/>
              <a:rect l="l" t="t" r="r" b="b"/>
              <a:pathLst>
                <a:path w="838" h="1257" extrusionOk="0">
                  <a:moveTo>
                    <a:pt x="810" y="1"/>
                  </a:moveTo>
                  <a:lnTo>
                    <a:pt x="810" y="1"/>
                  </a:lnTo>
                  <a:cubicBezTo>
                    <a:pt x="768" y="15"/>
                    <a:pt x="712" y="29"/>
                    <a:pt x="670" y="43"/>
                  </a:cubicBezTo>
                  <a:cubicBezTo>
                    <a:pt x="587" y="70"/>
                    <a:pt x="517" y="112"/>
                    <a:pt x="461" y="154"/>
                  </a:cubicBezTo>
                  <a:cubicBezTo>
                    <a:pt x="363" y="224"/>
                    <a:pt x="280" y="308"/>
                    <a:pt x="210" y="391"/>
                  </a:cubicBezTo>
                  <a:cubicBezTo>
                    <a:pt x="154" y="447"/>
                    <a:pt x="112" y="517"/>
                    <a:pt x="70" y="587"/>
                  </a:cubicBezTo>
                  <a:cubicBezTo>
                    <a:pt x="15" y="698"/>
                    <a:pt x="1" y="838"/>
                    <a:pt x="15" y="963"/>
                  </a:cubicBezTo>
                  <a:cubicBezTo>
                    <a:pt x="15" y="1005"/>
                    <a:pt x="29" y="1047"/>
                    <a:pt x="57" y="1089"/>
                  </a:cubicBezTo>
                  <a:cubicBezTo>
                    <a:pt x="70" y="1117"/>
                    <a:pt x="98" y="1144"/>
                    <a:pt x="112" y="1158"/>
                  </a:cubicBezTo>
                  <a:cubicBezTo>
                    <a:pt x="196" y="1214"/>
                    <a:pt x="280" y="1256"/>
                    <a:pt x="377" y="1256"/>
                  </a:cubicBezTo>
                  <a:cubicBezTo>
                    <a:pt x="461" y="1256"/>
                    <a:pt x="559" y="1242"/>
                    <a:pt x="628" y="1200"/>
                  </a:cubicBezTo>
                  <a:cubicBezTo>
                    <a:pt x="698" y="1172"/>
                    <a:pt x="768" y="1131"/>
                    <a:pt x="838" y="1089"/>
                  </a:cubicBezTo>
                  <a:lnTo>
                    <a:pt x="726" y="796"/>
                  </a:lnTo>
                  <a:cubicBezTo>
                    <a:pt x="726" y="796"/>
                    <a:pt x="712" y="824"/>
                    <a:pt x="684" y="852"/>
                  </a:cubicBezTo>
                  <a:cubicBezTo>
                    <a:pt x="628" y="893"/>
                    <a:pt x="559" y="935"/>
                    <a:pt x="475" y="935"/>
                  </a:cubicBezTo>
                  <a:lnTo>
                    <a:pt x="419" y="935"/>
                  </a:lnTo>
                  <a:cubicBezTo>
                    <a:pt x="363" y="893"/>
                    <a:pt x="349" y="824"/>
                    <a:pt x="391" y="712"/>
                  </a:cubicBezTo>
                  <a:cubicBezTo>
                    <a:pt x="419" y="642"/>
                    <a:pt x="475" y="573"/>
                    <a:pt x="545" y="531"/>
                  </a:cubicBezTo>
                  <a:cubicBezTo>
                    <a:pt x="601" y="489"/>
                    <a:pt x="670" y="475"/>
                    <a:pt x="754" y="461"/>
                  </a:cubicBezTo>
                  <a:lnTo>
                    <a:pt x="81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1"/>
            <p:cNvSpPr/>
            <p:nvPr/>
          </p:nvSpPr>
          <p:spPr>
            <a:xfrm>
              <a:off x="7255893" y="4145356"/>
              <a:ext cx="63683" cy="117159"/>
            </a:xfrm>
            <a:custGeom>
              <a:avLst/>
              <a:gdLst/>
              <a:ahLst/>
              <a:cxnLst/>
              <a:rect l="l" t="t" r="r" b="b"/>
              <a:pathLst>
                <a:path w="880" h="1619" extrusionOk="0">
                  <a:moveTo>
                    <a:pt x="447" y="1"/>
                  </a:moveTo>
                  <a:cubicBezTo>
                    <a:pt x="335" y="42"/>
                    <a:pt x="238" y="70"/>
                    <a:pt x="126" y="98"/>
                  </a:cubicBezTo>
                  <a:cubicBezTo>
                    <a:pt x="98" y="545"/>
                    <a:pt x="56" y="1033"/>
                    <a:pt x="0" y="1535"/>
                  </a:cubicBezTo>
                  <a:lnTo>
                    <a:pt x="140" y="1493"/>
                  </a:lnTo>
                  <a:lnTo>
                    <a:pt x="293" y="1409"/>
                  </a:lnTo>
                  <a:cubicBezTo>
                    <a:pt x="307" y="1228"/>
                    <a:pt x="307" y="1116"/>
                    <a:pt x="321" y="1075"/>
                  </a:cubicBezTo>
                  <a:lnTo>
                    <a:pt x="475" y="1019"/>
                  </a:lnTo>
                  <a:lnTo>
                    <a:pt x="475" y="1019"/>
                  </a:lnTo>
                  <a:cubicBezTo>
                    <a:pt x="447" y="1298"/>
                    <a:pt x="433" y="1493"/>
                    <a:pt x="433" y="1619"/>
                  </a:cubicBezTo>
                  <a:cubicBezTo>
                    <a:pt x="475" y="1591"/>
                    <a:pt x="517" y="1563"/>
                    <a:pt x="558" y="1535"/>
                  </a:cubicBezTo>
                  <a:cubicBezTo>
                    <a:pt x="600" y="1521"/>
                    <a:pt x="628" y="1493"/>
                    <a:pt x="684" y="1479"/>
                  </a:cubicBezTo>
                  <a:lnTo>
                    <a:pt x="698" y="1479"/>
                  </a:lnTo>
                  <a:cubicBezTo>
                    <a:pt x="712" y="1186"/>
                    <a:pt x="768" y="726"/>
                    <a:pt x="879" y="70"/>
                  </a:cubicBezTo>
                  <a:lnTo>
                    <a:pt x="879" y="70"/>
                  </a:lnTo>
                  <a:cubicBezTo>
                    <a:pt x="768" y="112"/>
                    <a:pt x="670" y="154"/>
                    <a:pt x="558" y="182"/>
                  </a:cubicBezTo>
                  <a:cubicBezTo>
                    <a:pt x="544" y="405"/>
                    <a:pt x="531" y="572"/>
                    <a:pt x="517" y="698"/>
                  </a:cubicBezTo>
                  <a:cubicBezTo>
                    <a:pt x="489" y="712"/>
                    <a:pt x="461" y="726"/>
                    <a:pt x="433" y="740"/>
                  </a:cubicBezTo>
                  <a:lnTo>
                    <a:pt x="363" y="768"/>
                  </a:lnTo>
                  <a:cubicBezTo>
                    <a:pt x="377" y="517"/>
                    <a:pt x="405" y="252"/>
                    <a:pt x="44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1"/>
            <p:cNvSpPr/>
            <p:nvPr/>
          </p:nvSpPr>
          <p:spPr>
            <a:xfrm>
              <a:off x="7319503" y="4230169"/>
              <a:ext cx="36401" cy="44866"/>
            </a:xfrm>
            <a:custGeom>
              <a:avLst/>
              <a:gdLst/>
              <a:ahLst/>
              <a:cxnLst/>
              <a:rect l="l" t="t" r="r" b="b"/>
              <a:pathLst>
                <a:path w="503" h="620" extrusionOk="0">
                  <a:moveTo>
                    <a:pt x="349" y="0"/>
                  </a:moveTo>
                  <a:cubicBezTo>
                    <a:pt x="251" y="0"/>
                    <a:pt x="140" y="14"/>
                    <a:pt x="56" y="84"/>
                  </a:cubicBezTo>
                  <a:cubicBezTo>
                    <a:pt x="56" y="126"/>
                    <a:pt x="84" y="182"/>
                    <a:pt x="112" y="223"/>
                  </a:cubicBezTo>
                  <a:cubicBezTo>
                    <a:pt x="165" y="181"/>
                    <a:pt x="202" y="163"/>
                    <a:pt x="229" y="163"/>
                  </a:cubicBezTo>
                  <a:cubicBezTo>
                    <a:pt x="237" y="163"/>
                    <a:pt x="245" y="164"/>
                    <a:pt x="251" y="168"/>
                  </a:cubicBezTo>
                  <a:cubicBezTo>
                    <a:pt x="279" y="168"/>
                    <a:pt x="293" y="209"/>
                    <a:pt x="265" y="223"/>
                  </a:cubicBezTo>
                  <a:cubicBezTo>
                    <a:pt x="237" y="237"/>
                    <a:pt x="209" y="251"/>
                    <a:pt x="168" y="251"/>
                  </a:cubicBezTo>
                  <a:cubicBezTo>
                    <a:pt x="168" y="279"/>
                    <a:pt x="168" y="321"/>
                    <a:pt x="168" y="349"/>
                  </a:cubicBezTo>
                  <a:cubicBezTo>
                    <a:pt x="265" y="349"/>
                    <a:pt x="307" y="363"/>
                    <a:pt x="307" y="405"/>
                  </a:cubicBezTo>
                  <a:cubicBezTo>
                    <a:pt x="318" y="437"/>
                    <a:pt x="287" y="470"/>
                    <a:pt x="240" y="470"/>
                  </a:cubicBezTo>
                  <a:cubicBezTo>
                    <a:pt x="226" y="470"/>
                    <a:pt x="211" y="467"/>
                    <a:pt x="196" y="461"/>
                  </a:cubicBezTo>
                  <a:cubicBezTo>
                    <a:pt x="154" y="447"/>
                    <a:pt x="112" y="405"/>
                    <a:pt x="98" y="363"/>
                  </a:cubicBezTo>
                  <a:cubicBezTo>
                    <a:pt x="56" y="391"/>
                    <a:pt x="28" y="433"/>
                    <a:pt x="0" y="474"/>
                  </a:cubicBezTo>
                  <a:cubicBezTo>
                    <a:pt x="56" y="544"/>
                    <a:pt x="140" y="600"/>
                    <a:pt x="237" y="614"/>
                  </a:cubicBezTo>
                  <a:cubicBezTo>
                    <a:pt x="251" y="617"/>
                    <a:pt x="266" y="619"/>
                    <a:pt x="281" y="619"/>
                  </a:cubicBezTo>
                  <a:cubicBezTo>
                    <a:pt x="327" y="619"/>
                    <a:pt x="377" y="604"/>
                    <a:pt x="419" y="572"/>
                  </a:cubicBezTo>
                  <a:cubicBezTo>
                    <a:pt x="488" y="530"/>
                    <a:pt x="502" y="433"/>
                    <a:pt x="474" y="363"/>
                  </a:cubicBezTo>
                  <a:cubicBezTo>
                    <a:pt x="447" y="335"/>
                    <a:pt x="419" y="307"/>
                    <a:pt x="391" y="279"/>
                  </a:cubicBezTo>
                  <a:cubicBezTo>
                    <a:pt x="433" y="265"/>
                    <a:pt x="461" y="223"/>
                    <a:pt x="474" y="182"/>
                  </a:cubicBezTo>
                  <a:cubicBezTo>
                    <a:pt x="488" y="84"/>
                    <a:pt x="447" y="28"/>
                    <a:pt x="34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1"/>
          <p:cNvGrpSpPr/>
          <p:nvPr/>
        </p:nvGrpSpPr>
        <p:grpSpPr>
          <a:xfrm>
            <a:off x="3791569" y="504718"/>
            <a:ext cx="1021628" cy="688548"/>
            <a:chOff x="4984750" y="4665234"/>
            <a:chExt cx="379562" cy="255814"/>
          </a:xfrm>
        </p:grpSpPr>
        <p:sp>
          <p:nvSpPr>
            <p:cNvPr id="1452" name="Google Shape;1452;p21"/>
            <p:cNvSpPr/>
            <p:nvPr/>
          </p:nvSpPr>
          <p:spPr>
            <a:xfrm>
              <a:off x="5069491" y="4698523"/>
              <a:ext cx="6151" cy="63681"/>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1"/>
            <p:cNvSpPr/>
            <p:nvPr/>
          </p:nvSpPr>
          <p:spPr>
            <a:xfrm>
              <a:off x="5089681" y="4698523"/>
              <a:ext cx="5138" cy="63681"/>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1"/>
            <p:cNvSpPr/>
            <p:nvPr/>
          </p:nvSpPr>
          <p:spPr>
            <a:xfrm>
              <a:off x="5275445" y="4833775"/>
              <a:ext cx="56591" cy="4653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1"/>
            <p:cNvSpPr/>
            <p:nvPr/>
          </p:nvSpPr>
          <p:spPr>
            <a:xfrm>
              <a:off x="5265314" y="4849913"/>
              <a:ext cx="57605" cy="4653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1"/>
            <p:cNvSpPr/>
            <p:nvPr/>
          </p:nvSpPr>
          <p:spPr>
            <a:xfrm>
              <a:off x="5121016" y="4829723"/>
              <a:ext cx="71716" cy="64694"/>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1"/>
            <p:cNvSpPr/>
            <p:nvPr/>
          </p:nvSpPr>
          <p:spPr>
            <a:xfrm>
              <a:off x="5113924" y="4665234"/>
              <a:ext cx="72729" cy="64622"/>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1"/>
            <p:cNvSpPr/>
            <p:nvPr/>
          </p:nvSpPr>
          <p:spPr>
            <a:xfrm>
              <a:off x="5190632" y="4665234"/>
              <a:ext cx="71716" cy="64622"/>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1"/>
            <p:cNvSpPr/>
            <p:nvPr/>
          </p:nvSpPr>
          <p:spPr>
            <a:xfrm>
              <a:off x="5193671" y="4732824"/>
              <a:ext cx="72729" cy="161591"/>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1"/>
            <p:cNvSpPr/>
            <p:nvPr/>
          </p:nvSpPr>
          <p:spPr>
            <a:xfrm>
              <a:off x="5111898" y="4727759"/>
              <a:ext cx="5138" cy="96969"/>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1"/>
            <p:cNvSpPr/>
            <p:nvPr/>
          </p:nvSpPr>
          <p:spPr>
            <a:xfrm>
              <a:off x="5135127" y="4724792"/>
              <a:ext cx="111084" cy="99936"/>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1"/>
            <p:cNvSpPr/>
            <p:nvPr/>
          </p:nvSpPr>
          <p:spPr>
            <a:xfrm>
              <a:off x="5325885" y="4883201"/>
              <a:ext cx="38427" cy="37847"/>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1"/>
            <p:cNvSpPr/>
            <p:nvPr/>
          </p:nvSpPr>
          <p:spPr>
            <a:xfrm>
              <a:off x="4984750" y="4724792"/>
              <a:ext cx="77795" cy="113106"/>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1"/>
          <p:cNvGrpSpPr/>
          <p:nvPr/>
        </p:nvGrpSpPr>
        <p:grpSpPr>
          <a:xfrm rot="2934683">
            <a:off x="3548705" y="3599400"/>
            <a:ext cx="1298604" cy="1891559"/>
            <a:chOff x="6997534" y="1264110"/>
            <a:chExt cx="654858" cy="953840"/>
          </a:xfrm>
        </p:grpSpPr>
        <p:sp>
          <p:nvSpPr>
            <p:cNvPr id="1465" name="Google Shape;1465;p21"/>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1"/>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1"/>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1"/>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1"/>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1"/>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1"/>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1"/>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1"/>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1"/>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1"/>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1"/>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1"/>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1"/>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1"/>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1"/>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1"/>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 name="Google Shape;1482;p21"/>
          <p:cNvGrpSpPr/>
          <p:nvPr/>
        </p:nvGrpSpPr>
        <p:grpSpPr>
          <a:xfrm>
            <a:off x="8101471" y="372085"/>
            <a:ext cx="654858" cy="953840"/>
            <a:chOff x="6997534" y="1264110"/>
            <a:chExt cx="654858" cy="953840"/>
          </a:xfrm>
        </p:grpSpPr>
        <p:sp>
          <p:nvSpPr>
            <p:cNvPr id="1483" name="Google Shape;1483;p21"/>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1"/>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1"/>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1"/>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1"/>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1"/>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1"/>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1"/>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1"/>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1"/>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1"/>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1"/>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1"/>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1"/>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1"/>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1"/>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1"/>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320"/>
        <p:cNvGrpSpPr/>
        <p:nvPr/>
      </p:nvGrpSpPr>
      <p:grpSpPr>
        <a:xfrm>
          <a:off x="0" y="0"/>
          <a:ext cx="0" cy="0"/>
          <a:chOff x="0" y="0"/>
          <a:chExt cx="0" cy="0"/>
        </a:xfrm>
      </p:grpSpPr>
      <p:grpSp>
        <p:nvGrpSpPr>
          <p:cNvPr id="2321" name="Google Shape;2321;p35"/>
          <p:cNvGrpSpPr/>
          <p:nvPr/>
        </p:nvGrpSpPr>
        <p:grpSpPr>
          <a:xfrm rot="-321522">
            <a:off x="7779594" y="-88524"/>
            <a:ext cx="1298626" cy="1891529"/>
            <a:chOff x="6997534" y="1264110"/>
            <a:chExt cx="654858" cy="953840"/>
          </a:xfrm>
        </p:grpSpPr>
        <p:sp>
          <p:nvSpPr>
            <p:cNvPr id="2322" name="Google Shape;2322;p35"/>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5"/>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5"/>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5"/>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5"/>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5"/>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5"/>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5"/>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5"/>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5"/>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5"/>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5"/>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5"/>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5"/>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5"/>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5"/>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5"/>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9" name="Google Shape;2339;p35"/>
          <p:cNvGrpSpPr/>
          <p:nvPr/>
        </p:nvGrpSpPr>
        <p:grpSpPr>
          <a:xfrm>
            <a:off x="512927" y="445018"/>
            <a:ext cx="1064486" cy="713396"/>
            <a:chOff x="181096" y="315758"/>
            <a:chExt cx="654303" cy="438500"/>
          </a:xfrm>
        </p:grpSpPr>
        <p:sp>
          <p:nvSpPr>
            <p:cNvPr id="2340" name="Google Shape;2340;p35"/>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5"/>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5"/>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5"/>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4" name="Google Shape;2344;p35"/>
          <p:cNvGrpSpPr/>
          <p:nvPr/>
        </p:nvGrpSpPr>
        <p:grpSpPr>
          <a:xfrm>
            <a:off x="7945327" y="4251793"/>
            <a:ext cx="1064486" cy="713396"/>
            <a:chOff x="181096" y="315758"/>
            <a:chExt cx="654303" cy="438500"/>
          </a:xfrm>
        </p:grpSpPr>
        <p:sp>
          <p:nvSpPr>
            <p:cNvPr id="2345" name="Google Shape;2345;p35"/>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5"/>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5"/>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5"/>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9" name="Google Shape;2349;p35"/>
          <p:cNvGrpSpPr/>
          <p:nvPr/>
        </p:nvGrpSpPr>
        <p:grpSpPr>
          <a:xfrm>
            <a:off x="254696" y="3971431"/>
            <a:ext cx="1244207" cy="886816"/>
            <a:chOff x="5724623" y="4011117"/>
            <a:chExt cx="569379" cy="405828"/>
          </a:xfrm>
        </p:grpSpPr>
        <p:sp>
          <p:nvSpPr>
            <p:cNvPr id="2350" name="Google Shape;2350;p35"/>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5"/>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5"/>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5"/>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5"/>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5"/>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5"/>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5"/>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5"/>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5"/>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2"/>
            </a:gs>
            <a:gs pos="100000">
              <a:schemeClr val="dk2"/>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M Sans"/>
              <a:buChar char="●"/>
              <a:defRPr>
                <a:solidFill>
                  <a:schemeClr val="lt1"/>
                </a:solidFill>
                <a:latin typeface="DM Sans"/>
                <a:ea typeface="DM Sans"/>
                <a:cs typeface="DM Sans"/>
                <a:sym typeface="DM Sans"/>
              </a:defRPr>
            </a:lvl1pPr>
            <a:lvl2pPr marL="914400" lvl="1"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2pPr>
            <a:lvl3pPr marL="1371600" lvl="2"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3pPr>
            <a:lvl4pPr marL="1828800" lvl="3"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4pPr>
            <a:lvl5pPr marL="2286000" lvl="4"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5pPr>
            <a:lvl6pPr marL="2743200" lvl="5"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6pPr>
            <a:lvl7pPr marL="3200400" lvl="6"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7pPr>
            <a:lvl8pPr marL="3657600" lvl="7"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8pPr>
            <a:lvl9pPr marL="4114800" lvl="8" indent="-317500">
              <a:lnSpc>
                <a:spcPct val="115000"/>
              </a:lnSpc>
              <a:spcBef>
                <a:spcPts val="1600"/>
              </a:spcBef>
              <a:spcAft>
                <a:spcPts val="1600"/>
              </a:spcAft>
              <a:buClr>
                <a:schemeClr val="lt1"/>
              </a:buClr>
              <a:buSzPts val="1400"/>
              <a:buFont typeface="DM Sans"/>
              <a:buChar char="■"/>
              <a:defRPr>
                <a:solidFill>
                  <a:schemeClr val="lt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8" r:id="rId5"/>
    <p:sldLayoutId id="2147483659" r:id="rId6"/>
    <p:sldLayoutId id="2147483663" r:id="rId7"/>
    <p:sldLayoutId id="2147483667" r:id="rId8"/>
    <p:sldLayoutId id="2147483681" r:id="rId9"/>
    <p:sldLayoutId id="214748368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sp>
        <p:nvSpPr>
          <p:cNvPr id="974" name="Rectangle 973">
            <a:extLst>
              <a:ext uri="{FF2B5EF4-FFF2-40B4-BE49-F238E27FC236}">
                <a16:creationId xmlns="" xmlns:a16="http://schemas.microsoft.com/office/drawing/2014/main" id="{D1D81CEF-81F0-4359-ACC8-206E4F312CF0}"/>
              </a:ext>
            </a:extLst>
          </p:cNvPr>
          <p:cNvSpPr/>
          <p:nvPr/>
        </p:nvSpPr>
        <p:spPr>
          <a:xfrm>
            <a:off x="-2022176" y="1037496"/>
            <a:ext cx="1762698" cy="504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a:extLst>
              <a:ext uri="{FF2B5EF4-FFF2-40B4-BE49-F238E27FC236}">
                <a16:creationId xmlns="" xmlns:a16="http://schemas.microsoft.com/office/drawing/2014/main" id="{E2E51F7C-F411-47E6-A9A2-6DCF5852A91A}"/>
              </a:ext>
            </a:extLst>
          </p:cNvPr>
          <p:cNvPicPr>
            <a:picLocks noChangeAspect="1"/>
          </p:cNvPicPr>
          <p:nvPr/>
        </p:nvPicPr>
        <p:blipFill>
          <a:blip r:embed="rId3"/>
          <a:stretch>
            <a:fillRect/>
          </a:stretch>
        </p:blipFill>
        <p:spPr>
          <a:xfrm>
            <a:off x="826267" y="2691504"/>
            <a:ext cx="3193552" cy="2363808"/>
          </a:xfrm>
          <a:prstGeom prst="rect">
            <a:avLst/>
          </a:prstGeom>
        </p:spPr>
      </p:pic>
      <p:sp>
        <p:nvSpPr>
          <p:cNvPr id="2644" name="!! tieude"/>
          <p:cNvSpPr txBox="1">
            <a:spLocks noGrp="1"/>
          </p:cNvSpPr>
          <p:nvPr>
            <p:ph type="ctrTitle"/>
          </p:nvPr>
        </p:nvSpPr>
        <p:spPr>
          <a:xfrm>
            <a:off x="295648" y="971073"/>
            <a:ext cx="5645313" cy="200230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latin typeface="+mj-lt"/>
              </a:rPr>
              <a:t>Quy</a:t>
            </a:r>
            <a:r>
              <a:rPr lang="en-US" b="1" dirty="0">
                <a:latin typeface="+mj-lt"/>
              </a:rPr>
              <a:t> </a:t>
            </a:r>
            <a:r>
              <a:rPr lang="en-US" b="1" dirty="0" err="1">
                <a:latin typeface="+mj-lt"/>
              </a:rPr>
              <a:t>Tắc</a:t>
            </a:r>
            <a:r>
              <a:rPr lang="en-US" b="1" dirty="0">
                <a:latin typeface="+mj-lt"/>
              </a:rPr>
              <a:t> Octet</a:t>
            </a:r>
            <a:endParaRPr b="1" dirty="0">
              <a:latin typeface="+mj-lt"/>
            </a:endParaRPr>
          </a:p>
        </p:txBody>
      </p:sp>
      <p:pic>
        <p:nvPicPr>
          <p:cNvPr id="3" name="Picture 2" descr="A person in a garment&#10;&#10;Description automatically generated with medium confidence">
            <a:extLst>
              <a:ext uri="{FF2B5EF4-FFF2-40B4-BE49-F238E27FC236}">
                <a16:creationId xmlns="" xmlns:a16="http://schemas.microsoft.com/office/drawing/2014/main" id="{58183317-C0C0-4D8F-8684-7692FC08649F}"/>
              </a:ext>
            </a:extLst>
          </p:cNvPr>
          <p:cNvPicPr>
            <a:picLocks noChangeAspect="1"/>
          </p:cNvPicPr>
          <p:nvPr/>
        </p:nvPicPr>
        <p:blipFill>
          <a:blip r:embed="rId4"/>
          <a:stretch>
            <a:fillRect/>
          </a:stretch>
        </p:blipFill>
        <p:spPr>
          <a:xfrm>
            <a:off x="4572000" y="971073"/>
            <a:ext cx="4375871" cy="4291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4"/>
        <p:cNvGrpSpPr/>
        <p:nvPr/>
      </p:nvGrpSpPr>
      <p:grpSpPr>
        <a:xfrm>
          <a:off x="0" y="0"/>
          <a:ext cx="0" cy="0"/>
          <a:chOff x="0" y="0"/>
          <a:chExt cx="0" cy="0"/>
        </a:xfrm>
      </p:grpSpPr>
      <p:sp>
        <p:nvSpPr>
          <p:cNvPr id="3346" name="Google Shape;3346;p45"/>
          <p:cNvSpPr txBox="1">
            <a:spLocks noGrp="1"/>
          </p:cNvSpPr>
          <p:nvPr>
            <p:ph type="title"/>
          </p:nvPr>
        </p:nvSpPr>
        <p:spPr>
          <a:xfrm>
            <a:off x="725700" y="2278125"/>
            <a:ext cx="3801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a:solidFill>
                  <a:schemeClr val="bg1"/>
                </a:solidFill>
                <a:latin typeface="+mn-lt"/>
              </a:rPr>
              <a:t>Quy tắc Octet</a:t>
            </a:r>
            <a:endParaRPr b="1">
              <a:solidFill>
                <a:schemeClr val="bg1"/>
              </a:solidFill>
              <a:latin typeface="+mn-lt"/>
            </a:endParaRPr>
          </a:p>
        </p:txBody>
      </p:sp>
      <p:sp>
        <p:nvSpPr>
          <p:cNvPr id="3348" name="Google Shape;3348;p45"/>
          <p:cNvSpPr txBox="1">
            <a:spLocks noGrp="1"/>
          </p:cNvSpPr>
          <p:nvPr>
            <p:ph type="title" idx="2"/>
          </p:nvPr>
        </p:nvSpPr>
        <p:spPr>
          <a:xfrm>
            <a:off x="1253001" y="1436325"/>
            <a:ext cx="2747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vi-VN"/>
              <a:t>2</a:t>
            </a:r>
            <a:endParaRPr/>
          </a:p>
        </p:txBody>
      </p:sp>
      <p:grpSp>
        <p:nvGrpSpPr>
          <p:cNvPr id="2" name="Group 1">
            <a:extLst>
              <a:ext uri="{FF2B5EF4-FFF2-40B4-BE49-F238E27FC236}">
                <a16:creationId xmlns="" xmlns:a16="http://schemas.microsoft.com/office/drawing/2014/main" id="{DAC74314-F8C1-4252-8678-7971F10C25D5}"/>
              </a:ext>
            </a:extLst>
          </p:cNvPr>
          <p:cNvGrpSpPr/>
          <p:nvPr/>
        </p:nvGrpSpPr>
        <p:grpSpPr>
          <a:xfrm>
            <a:off x="5272500" y="1547025"/>
            <a:ext cx="3145800" cy="3145800"/>
            <a:chOff x="5272500" y="1547025"/>
            <a:chExt cx="3145800" cy="3145800"/>
          </a:xfrm>
        </p:grpSpPr>
        <p:sp>
          <p:nvSpPr>
            <p:cNvPr id="3345" name="Google Shape;3345;p45"/>
            <p:cNvSpPr/>
            <p:nvPr/>
          </p:nvSpPr>
          <p:spPr>
            <a:xfrm>
              <a:off x="5272500" y="1547025"/>
              <a:ext cx="3145800" cy="31458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Icon&#10;&#10;Description automatically generated">
              <a:extLst>
                <a:ext uri="{FF2B5EF4-FFF2-40B4-BE49-F238E27FC236}">
                  <a16:creationId xmlns="" xmlns:a16="http://schemas.microsoft.com/office/drawing/2014/main" id="{69DFFB0A-854C-45AD-901A-FE747662104F}"/>
                </a:ext>
              </a:extLst>
            </p:cNvPr>
            <p:cNvPicPr>
              <a:picLocks noChangeAspect="1"/>
            </p:cNvPicPr>
            <p:nvPr/>
          </p:nvPicPr>
          <p:blipFill>
            <a:blip r:embed="rId3"/>
            <a:stretch>
              <a:fillRect/>
            </a:stretch>
          </p:blipFill>
          <p:spPr>
            <a:xfrm>
              <a:off x="5581725" y="1857225"/>
              <a:ext cx="2527350" cy="2527350"/>
            </a:xfrm>
            <a:prstGeom prst="rect">
              <a:avLst/>
            </a:prstGeom>
          </p:spPr>
        </p:pic>
      </p:grpSp>
    </p:spTree>
    <p:extLst>
      <p:ext uri="{BB962C8B-B14F-4D97-AF65-F5344CB8AC3E}">
        <p14:creationId xmlns:p14="http://schemas.microsoft.com/office/powerpoint/2010/main" val="144936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48"/>
                                        </p:tgtEl>
                                        <p:attrNameLst>
                                          <p:attrName>style.visibility</p:attrName>
                                        </p:attrNameLst>
                                      </p:cBhvr>
                                      <p:to>
                                        <p:strVal val="visible"/>
                                      </p:to>
                                    </p:set>
                                    <p:animEffect transition="in" filter="wipe(down)">
                                      <p:cBhvr>
                                        <p:cTn id="7" dur="500"/>
                                        <p:tgtEl>
                                          <p:spTgt spid="33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46"/>
                                        </p:tgtEl>
                                        <p:attrNameLst>
                                          <p:attrName>style.visibility</p:attrName>
                                        </p:attrNameLst>
                                      </p:cBhvr>
                                      <p:to>
                                        <p:strVal val="visible"/>
                                      </p:to>
                                    </p:set>
                                    <p:animEffect transition="in" filter="wipe(down)">
                                      <p:cBhvr>
                                        <p:cTn id="10" dur="500"/>
                                        <p:tgtEl>
                                          <p:spTgt spid="3346"/>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6" grpId="0" animBg="1"/>
      <p:bldP spid="33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grpSp>
        <p:nvGrpSpPr>
          <p:cNvPr id="2" name="Group 1">
            <a:extLst>
              <a:ext uri="{FF2B5EF4-FFF2-40B4-BE49-F238E27FC236}">
                <a16:creationId xmlns="" xmlns:a16="http://schemas.microsoft.com/office/drawing/2014/main" id="{5E3AF7F6-5F06-44BA-B585-2D4D17686457}"/>
              </a:ext>
            </a:extLst>
          </p:cNvPr>
          <p:cNvGrpSpPr/>
          <p:nvPr/>
        </p:nvGrpSpPr>
        <p:grpSpPr>
          <a:xfrm>
            <a:off x="661979" y="1291800"/>
            <a:ext cx="3180310" cy="2892600"/>
            <a:chOff x="661979" y="1291800"/>
            <a:chExt cx="3180310" cy="2892600"/>
          </a:xfrm>
        </p:grpSpPr>
        <p:sp>
          <p:nvSpPr>
            <p:cNvPr id="3202" name="Google Shape;3202;p44"/>
            <p:cNvSpPr/>
            <p:nvPr/>
          </p:nvSpPr>
          <p:spPr>
            <a:xfrm>
              <a:off x="765575" y="1291800"/>
              <a:ext cx="2892600" cy="28926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5" name="Google Shape;3205;p44"/>
            <p:cNvGrpSpPr/>
            <p:nvPr/>
          </p:nvGrpSpPr>
          <p:grpSpPr>
            <a:xfrm>
              <a:off x="661979" y="1480575"/>
              <a:ext cx="3180310" cy="2420109"/>
              <a:chOff x="963917" y="1576463"/>
              <a:chExt cx="2666033" cy="2028761"/>
            </a:xfrm>
          </p:grpSpPr>
          <p:sp>
            <p:nvSpPr>
              <p:cNvPr id="3206" name="Google Shape;3206;p44"/>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4"/>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4"/>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4"/>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4"/>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4"/>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4"/>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4"/>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4"/>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4"/>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4"/>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4"/>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4"/>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4"/>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4"/>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4"/>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4"/>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4"/>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4"/>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4"/>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4"/>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4"/>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4"/>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4"/>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4"/>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4"/>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4"/>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4"/>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4"/>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4"/>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4"/>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4"/>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4"/>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4"/>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4"/>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4"/>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4"/>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4"/>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4"/>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4"/>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4"/>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4"/>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4"/>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4"/>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4"/>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4"/>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4"/>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4"/>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4"/>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4"/>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4"/>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4"/>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4"/>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4"/>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4"/>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4"/>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4"/>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4"/>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4"/>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4"/>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4"/>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4"/>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4"/>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4"/>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4"/>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4"/>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4"/>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4"/>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4"/>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4"/>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4"/>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4"/>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4"/>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4"/>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4"/>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4"/>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4"/>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4"/>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4"/>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4"/>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4"/>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4"/>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4"/>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4"/>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4"/>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4"/>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4"/>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4"/>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4"/>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4"/>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4"/>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4"/>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4"/>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4"/>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4"/>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4"/>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4"/>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4"/>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4"/>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4"/>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4"/>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4"/>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4"/>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4"/>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4"/>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4"/>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4"/>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4"/>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4"/>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4"/>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4"/>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4"/>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4"/>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4"/>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4"/>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4"/>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4"/>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4"/>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4"/>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4"/>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4"/>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4"/>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4"/>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4"/>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4"/>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4"/>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4"/>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4"/>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4"/>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4"/>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4"/>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4"/>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4"/>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4"/>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4"/>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 name="TextBox 145">
            <a:extLst>
              <a:ext uri="{FF2B5EF4-FFF2-40B4-BE49-F238E27FC236}">
                <a16:creationId xmlns="" xmlns:a16="http://schemas.microsoft.com/office/drawing/2014/main" id="{B31EEC74-FFD9-474E-BEF1-E7C876AE8DA0}"/>
              </a:ext>
            </a:extLst>
          </p:cNvPr>
          <p:cNvSpPr txBox="1"/>
          <p:nvPr/>
        </p:nvSpPr>
        <p:spPr>
          <a:xfrm>
            <a:off x="370559" y="249372"/>
            <a:ext cx="8402882" cy="937949"/>
          </a:xfrm>
          <a:prstGeom prst="rect">
            <a:avLst/>
          </a:prstGeom>
          <a:noFill/>
        </p:spPr>
        <p:txBody>
          <a:bodyPr wrap="square">
            <a:spAutoFit/>
          </a:bodyPr>
          <a:lstStyle/>
          <a:p>
            <a:pPr marL="342900" indent="-342900">
              <a:lnSpc>
                <a:spcPct val="120000"/>
              </a:lnSpc>
              <a:buClr>
                <a:schemeClr val="bg1"/>
              </a:buClr>
              <a:buFont typeface="Wingdings" panose="05000000000000000000" pitchFamily="2" charset="2"/>
              <a:buChar char="v"/>
            </a:pPr>
            <a:r>
              <a:rPr lang="en-US" sz="2400" b="1" dirty="0" err="1">
                <a:solidFill>
                  <a:schemeClr val="bg1"/>
                </a:solidFill>
              </a:rPr>
              <a:t>Tìm</a:t>
            </a:r>
            <a:r>
              <a:rPr lang="en-US" sz="2400" b="1" dirty="0">
                <a:solidFill>
                  <a:schemeClr val="bg1"/>
                </a:solidFill>
              </a:rPr>
              <a:t> </a:t>
            </a:r>
            <a:r>
              <a:rPr lang="en-US" sz="2400" b="1" dirty="0" err="1">
                <a:solidFill>
                  <a:schemeClr val="bg1"/>
                </a:solidFill>
              </a:rPr>
              <a:t>hiểu</a:t>
            </a:r>
            <a:r>
              <a:rPr lang="en-US" sz="2400" b="1" dirty="0">
                <a:solidFill>
                  <a:schemeClr val="bg1"/>
                </a:solidFill>
              </a:rPr>
              <a:t> </a:t>
            </a:r>
            <a:r>
              <a:rPr lang="en-US" sz="2400" b="1" dirty="0" err="1">
                <a:solidFill>
                  <a:schemeClr val="bg1"/>
                </a:solidFill>
              </a:rPr>
              <a:t>cách</a:t>
            </a:r>
            <a:r>
              <a:rPr lang="en-US" sz="2400" b="1" dirty="0">
                <a:solidFill>
                  <a:schemeClr val="bg1"/>
                </a:solidFill>
              </a:rPr>
              <a:t> </a:t>
            </a:r>
            <a:r>
              <a:rPr lang="en-US" sz="2400" b="1" dirty="0" err="1">
                <a:solidFill>
                  <a:schemeClr val="bg1"/>
                </a:solidFill>
              </a:rPr>
              <a:t>vận</a:t>
            </a:r>
            <a:r>
              <a:rPr lang="en-US" sz="2400" b="1" dirty="0">
                <a:solidFill>
                  <a:schemeClr val="bg1"/>
                </a:solidFill>
              </a:rPr>
              <a:t> </a:t>
            </a:r>
            <a:r>
              <a:rPr lang="en-US" sz="2400" b="1" dirty="0" err="1">
                <a:solidFill>
                  <a:schemeClr val="bg1"/>
                </a:solidFill>
              </a:rPr>
              <a:t>dụng</a:t>
            </a:r>
            <a:r>
              <a:rPr lang="en-US" sz="2400" b="1" dirty="0">
                <a:solidFill>
                  <a:schemeClr val="bg1"/>
                </a:solidFill>
              </a:rPr>
              <a:t> </a:t>
            </a:r>
            <a:r>
              <a:rPr lang="en-US" sz="2400" b="1" dirty="0" err="1">
                <a:solidFill>
                  <a:schemeClr val="bg1"/>
                </a:solidFill>
              </a:rPr>
              <a:t>quy</a:t>
            </a:r>
            <a:r>
              <a:rPr lang="en-US" sz="2400" b="1" dirty="0">
                <a:solidFill>
                  <a:schemeClr val="bg1"/>
                </a:solidFill>
              </a:rPr>
              <a:t> </a:t>
            </a:r>
            <a:r>
              <a:rPr lang="en-US" sz="2400" b="1" dirty="0" err="1">
                <a:solidFill>
                  <a:schemeClr val="bg1"/>
                </a:solidFill>
              </a:rPr>
              <a:t>tắc</a:t>
            </a:r>
            <a:r>
              <a:rPr lang="en-US" sz="2400" b="1" dirty="0">
                <a:solidFill>
                  <a:schemeClr val="bg1"/>
                </a:solidFill>
              </a:rPr>
              <a:t> octet </a:t>
            </a:r>
            <a:r>
              <a:rPr lang="en-US" sz="2400" b="1" dirty="0" err="1">
                <a:solidFill>
                  <a:schemeClr val="bg1"/>
                </a:solidFill>
              </a:rPr>
              <a:t>trong</a:t>
            </a:r>
            <a:r>
              <a:rPr lang="en-US" sz="2400" b="1" dirty="0">
                <a:solidFill>
                  <a:schemeClr val="bg1"/>
                </a:solidFill>
              </a:rPr>
              <a:t> </a:t>
            </a:r>
            <a:r>
              <a:rPr lang="en-US" sz="2400" b="1" dirty="0" err="1">
                <a:solidFill>
                  <a:schemeClr val="bg1"/>
                </a:solidFill>
              </a:rPr>
              <a:t>sự</a:t>
            </a:r>
            <a:r>
              <a:rPr lang="en-US" sz="2400" b="1" dirty="0">
                <a:solidFill>
                  <a:schemeClr val="bg1"/>
                </a:solidFill>
              </a:rPr>
              <a:t> </a:t>
            </a:r>
            <a:r>
              <a:rPr lang="en-US" sz="2400" b="1" dirty="0" err="1">
                <a:solidFill>
                  <a:schemeClr val="bg1"/>
                </a:solidFill>
              </a:rPr>
              <a:t>hình</a:t>
            </a:r>
            <a:r>
              <a:rPr lang="en-US" sz="2400" b="1" dirty="0">
                <a:solidFill>
                  <a:schemeClr val="bg1"/>
                </a:solidFill>
              </a:rPr>
              <a:t> </a:t>
            </a:r>
            <a:r>
              <a:rPr lang="en-US" sz="2400" b="1" dirty="0" err="1">
                <a:solidFill>
                  <a:schemeClr val="bg1"/>
                </a:solidFill>
              </a:rPr>
              <a:t>thành</a:t>
            </a:r>
            <a:r>
              <a:rPr lang="en-US" sz="2400" b="1" dirty="0">
                <a:solidFill>
                  <a:schemeClr val="bg1"/>
                </a:solidFill>
              </a:rPr>
              <a:t> </a:t>
            </a:r>
            <a:r>
              <a:rPr lang="en-US" sz="2400" b="1" dirty="0" err="1">
                <a:solidFill>
                  <a:schemeClr val="bg1"/>
                </a:solidFill>
              </a:rPr>
              <a:t>phân</a:t>
            </a:r>
            <a:r>
              <a:rPr lang="en-US" sz="2400" b="1" dirty="0">
                <a:solidFill>
                  <a:schemeClr val="bg1"/>
                </a:solidFill>
              </a:rPr>
              <a:t> </a:t>
            </a:r>
            <a:r>
              <a:rPr lang="en-US" sz="2400" b="1" dirty="0" err="1">
                <a:solidFill>
                  <a:schemeClr val="bg1"/>
                </a:solidFill>
              </a:rPr>
              <a:t>tử</a:t>
            </a:r>
            <a:r>
              <a:rPr lang="en-US" sz="2400" b="1" dirty="0">
                <a:solidFill>
                  <a:schemeClr val="bg1"/>
                </a:solidFill>
              </a:rPr>
              <a:t> nitrogen (N</a:t>
            </a:r>
            <a:r>
              <a:rPr lang="en-US" sz="2400" b="1" baseline="-25000" dirty="0">
                <a:solidFill>
                  <a:schemeClr val="bg1"/>
                </a:solidFill>
              </a:rPr>
              <a:t>2</a:t>
            </a:r>
            <a:r>
              <a:rPr lang="en-US" sz="2400" b="1" dirty="0">
                <a:solidFill>
                  <a:schemeClr val="bg1"/>
                </a:solidFill>
              </a:rPr>
              <a:t> )</a:t>
            </a:r>
          </a:p>
        </p:txBody>
      </p:sp>
      <p:grpSp>
        <p:nvGrpSpPr>
          <p:cNvPr id="3" name="Group 2">
            <a:extLst>
              <a:ext uri="{FF2B5EF4-FFF2-40B4-BE49-F238E27FC236}">
                <a16:creationId xmlns="" xmlns:a16="http://schemas.microsoft.com/office/drawing/2014/main" id="{D0E6E527-E61B-489E-9DDE-376DC18CF56D}"/>
              </a:ext>
            </a:extLst>
          </p:cNvPr>
          <p:cNvGrpSpPr/>
          <p:nvPr/>
        </p:nvGrpSpPr>
        <p:grpSpPr>
          <a:xfrm>
            <a:off x="4075170" y="1527145"/>
            <a:ext cx="4645516" cy="2892600"/>
            <a:chOff x="4075170" y="1527145"/>
            <a:chExt cx="4645516" cy="2892600"/>
          </a:xfrm>
        </p:grpSpPr>
        <p:sp>
          <p:nvSpPr>
            <p:cNvPr id="8" name="Rectangle 7">
              <a:extLst>
                <a:ext uri="{FF2B5EF4-FFF2-40B4-BE49-F238E27FC236}">
                  <a16:creationId xmlns="" xmlns:a16="http://schemas.microsoft.com/office/drawing/2014/main" id="{501EB869-91C0-463A-9461-4045FE1C69CB}"/>
                </a:ext>
              </a:extLst>
            </p:cNvPr>
            <p:cNvSpPr/>
            <p:nvPr/>
          </p:nvSpPr>
          <p:spPr>
            <a:xfrm>
              <a:off x="4075170" y="1527145"/>
              <a:ext cx="4645516" cy="2892600"/>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 xmlns:a16="http://schemas.microsoft.com/office/drawing/2014/main" id="{500130B1-3A2A-47B2-AD5C-D94D8A6197D3}"/>
                </a:ext>
              </a:extLst>
            </p:cNvPr>
            <p:cNvSpPr txBox="1"/>
            <p:nvPr/>
          </p:nvSpPr>
          <p:spPr>
            <a:xfrm>
              <a:off x="4127925" y="1690290"/>
              <a:ext cx="4460851" cy="2643737"/>
            </a:xfrm>
            <a:prstGeom prst="rect">
              <a:avLst/>
            </a:prstGeom>
            <a:noFill/>
          </p:spPr>
          <p:txBody>
            <a:bodyPr wrap="square">
              <a:spAutoFit/>
            </a:bodyPr>
            <a:lstStyle/>
            <a:p>
              <a:pPr algn="just">
                <a:lnSpc>
                  <a:spcPct val="120000"/>
                </a:lnSpc>
              </a:pPr>
              <a:r>
                <a:rPr lang="vi-VN" sz="2000" dirty="0">
                  <a:solidFill>
                    <a:schemeClr val="bg1"/>
                  </a:solidFill>
                </a:rPr>
                <a:t>Để đạt cấu hình electron bền vững của các khí hiếm gần nhất, nguyên tử của các nguyên tố có xu hướng nhường, hoặc nhận thêm, hoặc góp chung các electron hoá trị với các nguyên tử khác khi tham gia liên kết hoá học. </a:t>
              </a:r>
              <a:endParaRPr lang="en-US" sz="20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2" presetClass="entr" presetSubtype="8"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grpSp>
        <p:nvGrpSpPr>
          <p:cNvPr id="2" name="Group 1">
            <a:extLst>
              <a:ext uri="{FF2B5EF4-FFF2-40B4-BE49-F238E27FC236}">
                <a16:creationId xmlns="" xmlns:a16="http://schemas.microsoft.com/office/drawing/2014/main" id="{8BD0CFF4-0E7B-4B1B-852E-43B5606B91C7}"/>
              </a:ext>
            </a:extLst>
          </p:cNvPr>
          <p:cNvGrpSpPr/>
          <p:nvPr/>
        </p:nvGrpSpPr>
        <p:grpSpPr>
          <a:xfrm>
            <a:off x="1427408" y="2891326"/>
            <a:ext cx="6421398" cy="1864922"/>
            <a:chOff x="1427408" y="2891326"/>
            <a:chExt cx="6421398" cy="1864922"/>
          </a:xfrm>
        </p:grpSpPr>
        <p:sp>
          <p:nvSpPr>
            <p:cNvPr id="165" name="Google Shape;8992;p81">
              <a:extLst>
                <a:ext uri="{FF2B5EF4-FFF2-40B4-BE49-F238E27FC236}">
                  <a16:creationId xmlns="" xmlns:a16="http://schemas.microsoft.com/office/drawing/2014/main" id="{3E860812-3E87-4DCE-9F04-CC7897E1A50E}"/>
                </a:ext>
              </a:extLst>
            </p:cNvPr>
            <p:cNvSpPr/>
            <p:nvPr/>
          </p:nvSpPr>
          <p:spPr>
            <a:xfrm>
              <a:off x="4572000" y="3516963"/>
              <a:ext cx="789558" cy="238545"/>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TextBox 165">
              <a:extLst>
                <a:ext uri="{FF2B5EF4-FFF2-40B4-BE49-F238E27FC236}">
                  <a16:creationId xmlns="" xmlns:a16="http://schemas.microsoft.com/office/drawing/2014/main" id="{1D764904-C6FF-4B0C-AC74-7E93FB4011DA}"/>
                </a:ext>
              </a:extLst>
            </p:cNvPr>
            <p:cNvSpPr txBox="1"/>
            <p:nvPr/>
          </p:nvSpPr>
          <p:spPr>
            <a:xfrm>
              <a:off x="2770392" y="3336628"/>
              <a:ext cx="363557" cy="400110"/>
            </a:xfrm>
            <a:prstGeom prst="rect">
              <a:avLst/>
            </a:prstGeom>
            <a:noFill/>
          </p:spPr>
          <p:txBody>
            <a:bodyPr wrap="square" rtlCol="0">
              <a:spAutoFit/>
            </a:bodyPr>
            <a:lstStyle/>
            <a:p>
              <a:r>
                <a:rPr lang="en-US" sz="2000">
                  <a:solidFill>
                    <a:schemeClr val="bg1"/>
                  </a:solidFill>
                </a:rPr>
                <a:t>+</a:t>
              </a:r>
            </a:p>
          </p:txBody>
        </p:sp>
        <p:grpSp>
          <p:nvGrpSpPr>
            <p:cNvPr id="12" name="Group 11">
              <a:extLst>
                <a:ext uri="{FF2B5EF4-FFF2-40B4-BE49-F238E27FC236}">
                  <a16:creationId xmlns="" xmlns:a16="http://schemas.microsoft.com/office/drawing/2014/main" id="{FD53BE7C-790D-4287-8DC3-5BC0EDA3B7FF}"/>
                </a:ext>
              </a:extLst>
            </p:cNvPr>
            <p:cNvGrpSpPr/>
            <p:nvPr/>
          </p:nvGrpSpPr>
          <p:grpSpPr>
            <a:xfrm>
              <a:off x="1427408" y="3014312"/>
              <a:ext cx="1187784" cy="1710643"/>
              <a:chOff x="1084150" y="964910"/>
              <a:chExt cx="1187784" cy="1710643"/>
            </a:xfrm>
          </p:grpSpPr>
          <p:grpSp>
            <p:nvGrpSpPr>
              <p:cNvPr id="104" name="Group 103">
                <a:extLst>
                  <a:ext uri="{FF2B5EF4-FFF2-40B4-BE49-F238E27FC236}">
                    <a16:creationId xmlns="" xmlns:a16="http://schemas.microsoft.com/office/drawing/2014/main" id="{B5D54A54-2290-49AA-B455-64706D06D6C4}"/>
                  </a:ext>
                </a:extLst>
              </p:cNvPr>
              <p:cNvGrpSpPr/>
              <p:nvPr/>
            </p:nvGrpSpPr>
            <p:grpSpPr>
              <a:xfrm>
                <a:off x="1084150" y="964910"/>
                <a:ext cx="1187784" cy="1186821"/>
                <a:chOff x="1242412" y="3637772"/>
                <a:chExt cx="1187784" cy="1186821"/>
              </a:xfrm>
            </p:grpSpPr>
            <p:grpSp>
              <p:nvGrpSpPr>
                <p:cNvPr id="105" name="Group 104">
                  <a:extLst>
                    <a:ext uri="{FF2B5EF4-FFF2-40B4-BE49-F238E27FC236}">
                      <a16:creationId xmlns="" xmlns:a16="http://schemas.microsoft.com/office/drawing/2014/main" id="{8C103BA6-925D-4855-9AC5-9CE506B2A5CB}"/>
                    </a:ext>
                  </a:extLst>
                </p:cNvPr>
                <p:cNvGrpSpPr/>
                <p:nvPr/>
              </p:nvGrpSpPr>
              <p:grpSpPr>
                <a:xfrm>
                  <a:off x="1242412" y="3637772"/>
                  <a:ext cx="1186821" cy="1186821"/>
                  <a:chOff x="4023499" y="3417014"/>
                  <a:chExt cx="1186821" cy="1186821"/>
                </a:xfrm>
              </p:grpSpPr>
              <p:sp>
                <p:nvSpPr>
                  <p:cNvPr id="115" name="Oval 114">
                    <a:extLst>
                      <a:ext uri="{FF2B5EF4-FFF2-40B4-BE49-F238E27FC236}">
                        <a16:creationId xmlns="" xmlns:a16="http://schemas.microsoft.com/office/drawing/2014/main" id="{2DA10010-9B04-48CA-AF7D-C89DE776D1CA}"/>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 xmlns:a16="http://schemas.microsoft.com/office/drawing/2014/main" id="{7BF71788-3AB0-4EE8-80D9-59AE59E77FE7}"/>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 xmlns:a16="http://schemas.microsoft.com/office/drawing/2014/main" id="{30516609-5E41-4CBE-B81E-DEBEFDB792DB}"/>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 xmlns:a16="http://schemas.microsoft.com/office/drawing/2014/main" id="{786EB644-7D9E-4AA1-9930-4BE403B3694B}"/>
                      </a:ext>
                    </a:extLst>
                  </p:cNvPr>
                  <p:cNvSpPr txBox="1"/>
                  <p:nvPr/>
                </p:nvSpPr>
                <p:spPr>
                  <a:xfrm flipH="1">
                    <a:off x="4409243" y="3842194"/>
                    <a:ext cx="411480" cy="307777"/>
                  </a:xfrm>
                  <a:prstGeom prst="rect">
                    <a:avLst/>
                  </a:prstGeom>
                  <a:noFill/>
                </p:spPr>
                <p:txBody>
                  <a:bodyPr wrap="square" rtlCol="0">
                    <a:spAutoFit/>
                  </a:bodyPr>
                  <a:lstStyle/>
                  <a:p>
                    <a:r>
                      <a:rPr lang="en-US"/>
                      <a:t>+7</a:t>
                    </a:r>
                  </a:p>
                </p:txBody>
              </p:sp>
            </p:grpSp>
            <p:sp>
              <p:nvSpPr>
                <p:cNvPr id="106" name="Oval 105">
                  <a:extLst>
                    <a:ext uri="{FF2B5EF4-FFF2-40B4-BE49-F238E27FC236}">
                      <a16:creationId xmlns="" xmlns:a16="http://schemas.microsoft.com/office/drawing/2014/main" id="{4FEA7323-4A60-4314-9D10-EA0A833841BF}"/>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 xmlns:a16="http://schemas.microsoft.com/office/drawing/2014/main" id="{52000F78-450A-48D2-A661-B98C6F56A811}"/>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 xmlns:a16="http://schemas.microsoft.com/office/drawing/2014/main" id="{87DB13D2-9E2F-4AFD-B540-4B9743F280EC}"/>
                    </a:ext>
                  </a:extLst>
                </p:cNvPr>
                <p:cNvSpPr/>
                <p:nvPr/>
              </p:nvSpPr>
              <p:spPr>
                <a:xfrm>
                  <a:off x="2362266"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4CD237E5-59B5-4449-9B88-EC3F3A072DBD}"/>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 xmlns:a16="http://schemas.microsoft.com/office/drawing/2014/main" id="{F6AD20D5-537C-4B86-B94A-5839E479DFD4}"/>
                    </a:ext>
                  </a:extLst>
                </p:cNvPr>
                <p:cNvSpPr/>
                <p:nvPr/>
              </p:nvSpPr>
              <p:spPr>
                <a:xfrm>
                  <a:off x="1260269" y="424638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 xmlns:a16="http://schemas.microsoft.com/office/drawing/2014/main" id="{759EB4C9-D311-4B0E-B9F7-F88EE2AA9A7A}"/>
                    </a:ext>
                  </a:extLst>
                </p:cNvPr>
                <p:cNvSpPr/>
                <p:nvPr/>
              </p:nvSpPr>
              <p:spPr>
                <a:xfrm>
                  <a:off x="2108750" y="375716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 xmlns:a16="http://schemas.microsoft.com/office/drawing/2014/main" id="{FBD08418-D655-45EC-A1D1-776A6134794B}"/>
                    </a:ext>
                  </a:extLst>
                </p:cNvPr>
                <p:cNvSpPr/>
                <p:nvPr/>
              </p:nvSpPr>
              <p:spPr>
                <a:xfrm>
                  <a:off x="2194702" y="45765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TextBox 170">
                <a:extLst>
                  <a:ext uri="{FF2B5EF4-FFF2-40B4-BE49-F238E27FC236}">
                    <a16:creationId xmlns="" xmlns:a16="http://schemas.microsoft.com/office/drawing/2014/main" id="{AC34551E-D36F-4CF8-A6C4-AFCDAF1F1AD9}"/>
                  </a:ext>
                </a:extLst>
              </p:cNvPr>
              <p:cNvSpPr txBox="1"/>
              <p:nvPr/>
            </p:nvSpPr>
            <p:spPr>
              <a:xfrm>
                <a:off x="1506799" y="2275443"/>
                <a:ext cx="363557" cy="400110"/>
              </a:xfrm>
              <a:prstGeom prst="rect">
                <a:avLst/>
              </a:prstGeom>
              <a:noFill/>
            </p:spPr>
            <p:txBody>
              <a:bodyPr wrap="square" rtlCol="0">
                <a:spAutoFit/>
              </a:bodyPr>
              <a:lstStyle/>
              <a:p>
                <a:r>
                  <a:rPr lang="en-US" sz="2000">
                    <a:solidFill>
                      <a:schemeClr val="bg1"/>
                    </a:solidFill>
                  </a:rPr>
                  <a:t>N</a:t>
                </a:r>
              </a:p>
            </p:txBody>
          </p:sp>
        </p:grpSp>
        <p:grpSp>
          <p:nvGrpSpPr>
            <p:cNvPr id="13" name="Group 12">
              <a:extLst>
                <a:ext uri="{FF2B5EF4-FFF2-40B4-BE49-F238E27FC236}">
                  <a16:creationId xmlns="" xmlns:a16="http://schemas.microsoft.com/office/drawing/2014/main" id="{EBD5005A-C946-4394-9028-50C010A80526}"/>
                </a:ext>
              </a:extLst>
            </p:cNvPr>
            <p:cNvGrpSpPr/>
            <p:nvPr/>
          </p:nvGrpSpPr>
          <p:grpSpPr>
            <a:xfrm>
              <a:off x="3163937" y="2959258"/>
              <a:ext cx="1186821" cy="1796990"/>
              <a:chOff x="2820679" y="909856"/>
              <a:chExt cx="1186821" cy="1796990"/>
            </a:xfrm>
          </p:grpSpPr>
          <p:grpSp>
            <p:nvGrpSpPr>
              <p:cNvPr id="119" name="Group 118">
                <a:extLst>
                  <a:ext uri="{FF2B5EF4-FFF2-40B4-BE49-F238E27FC236}">
                    <a16:creationId xmlns="" xmlns:a16="http://schemas.microsoft.com/office/drawing/2014/main" id="{743E2D48-DE76-4572-88E9-99CF5A37B2D2}"/>
                  </a:ext>
                </a:extLst>
              </p:cNvPr>
              <p:cNvGrpSpPr/>
              <p:nvPr/>
            </p:nvGrpSpPr>
            <p:grpSpPr>
              <a:xfrm>
                <a:off x="2820679" y="909856"/>
                <a:ext cx="1186821" cy="1186821"/>
                <a:chOff x="1242412" y="3637772"/>
                <a:chExt cx="1186821" cy="1186821"/>
              </a:xfrm>
            </p:grpSpPr>
            <p:grpSp>
              <p:nvGrpSpPr>
                <p:cNvPr id="120" name="Group 119">
                  <a:extLst>
                    <a:ext uri="{FF2B5EF4-FFF2-40B4-BE49-F238E27FC236}">
                      <a16:creationId xmlns="" xmlns:a16="http://schemas.microsoft.com/office/drawing/2014/main" id="{7835B46A-B7AE-4786-995A-4701EA278FFF}"/>
                    </a:ext>
                  </a:extLst>
                </p:cNvPr>
                <p:cNvGrpSpPr/>
                <p:nvPr/>
              </p:nvGrpSpPr>
              <p:grpSpPr>
                <a:xfrm>
                  <a:off x="1242412" y="3637772"/>
                  <a:ext cx="1186821" cy="1186821"/>
                  <a:chOff x="4023499" y="3417014"/>
                  <a:chExt cx="1186821" cy="1186821"/>
                </a:xfrm>
              </p:grpSpPr>
              <p:sp>
                <p:nvSpPr>
                  <p:cNvPr id="130" name="Oval 129">
                    <a:extLst>
                      <a:ext uri="{FF2B5EF4-FFF2-40B4-BE49-F238E27FC236}">
                        <a16:creationId xmlns="" xmlns:a16="http://schemas.microsoft.com/office/drawing/2014/main" id="{16974D9B-1913-4278-A338-580EDA04C438}"/>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 xmlns:a16="http://schemas.microsoft.com/office/drawing/2014/main" id="{CA5A0045-6F63-4104-BF31-92EDA8A7C2D6}"/>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 xmlns:a16="http://schemas.microsoft.com/office/drawing/2014/main" id="{AC9E3C74-6885-495B-9670-D5558F955A30}"/>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 xmlns:a16="http://schemas.microsoft.com/office/drawing/2014/main" id="{EBC17AAD-A200-45E4-905F-8E675A1422FF}"/>
                      </a:ext>
                    </a:extLst>
                  </p:cNvPr>
                  <p:cNvSpPr txBox="1"/>
                  <p:nvPr/>
                </p:nvSpPr>
                <p:spPr>
                  <a:xfrm flipH="1">
                    <a:off x="4409243" y="3842194"/>
                    <a:ext cx="411480" cy="307777"/>
                  </a:xfrm>
                  <a:prstGeom prst="rect">
                    <a:avLst/>
                  </a:prstGeom>
                  <a:noFill/>
                </p:spPr>
                <p:txBody>
                  <a:bodyPr wrap="square" rtlCol="0">
                    <a:spAutoFit/>
                  </a:bodyPr>
                  <a:lstStyle/>
                  <a:p>
                    <a:r>
                      <a:rPr lang="en-US"/>
                      <a:t>+7</a:t>
                    </a:r>
                  </a:p>
                </p:txBody>
              </p:sp>
            </p:grpSp>
            <p:sp>
              <p:nvSpPr>
                <p:cNvPr id="121" name="Oval 120">
                  <a:extLst>
                    <a:ext uri="{FF2B5EF4-FFF2-40B4-BE49-F238E27FC236}">
                      <a16:creationId xmlns="" xmlns:a16="http://schemas.microsoft.com/office/drawing/2014/main" id="{A3C6014B-B4FA-48DF-91F7-AE14BCC91FA1}"/>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 xmlns:a16="http://schemas.microsoft.com/office/drawing/2014/main" id="{E847E171-60E8-4F24-93A4-E21CA0B07E26}"/>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 xmlns:a16="http://schemas.microsoft.com/office/drawing/2014/main" id="{AD177609-963C-441D-9FBF-A0273CE5DA20}"/>
                    </a:ext>
                  </a:extLst>
                </p:cNvPr>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 xmlns:a16="http://schemas.microsoft.com/office/drawing/2014/main" id="{590979BE-FBE5-4A81-8448-62E016A060B3}"/>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 xmlns:a16="http://schemas.microsoft.com/office/drawing/2014/main" id="{DDBB8F89-0CA8-4BAB-9190-6ACE728F6634}"/>
                    </a:ext>
                  </a:extLst>
                </p:cNvPr>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 xmlns:a16="http://schemas.microsoft.com/office/drawing/2014/main" id="{B78BB55D-831A-448C-8C54-30FB210A98AF}"/>
                    </a:ext>
                  </a:extLst>
                </p:cNvPr>
                <p:cNvSpPr/>
                <p:nvPr/>
              </p:nvSpPr>
              <p:spPr>
                <a:xfrm>
                  <a:off x="1529919" y="372891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 xmlns:a16="http://schemas.microsoft.com/office/drawing/2014/main" id="{D4A7D314-BC82-4E3C-9E19-672573EDAF05}"/>
                    </a:ext>
                  </a:extLst>
                </p:cNvPr>
                <p:cNvSpPr/>
                <p:nvPr/>
              </p:nvSpPr>
              <p:spPr>
                <a:xfrm>
                  <a:off x="1536391" y="465749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TextBox 171">
                <a:extLst>
                  <a:ext uri="{FF2B5EF4-FFF2-40B4-BE49-F238E27FC236}">
                    <a16:creationId xmlns="" xmlns:a16="http://schemas.microsoft.com/office/drawing/2014/main" id="{69CA6AD1-D7A8-427F-8877-3C20794EF6A7}"/>
                  </a:ext>
                </a:extLst>
              </p:cNvPr>
              <p:cNvSpPr txBox="1"/>
              <p:nvPr/>
            </p:nvSpPr>
            <p:spPr>
              <a:xfrm>
                <a:off x="3243328" y="2306736"/>
                <a:ext cx="363557" cy="400110"/>
              </a:xfrm>
              <a:prstGeom prst="rect">
                <a:avLst/>
              </a:prstGeom>
              <a:noFill/>
            </p:spPr>
            <p:txBody>
              <a:bodyPr wrap="square" rtlCol="0">
                <a:spAutoFit/>
              </a:bodyPr>
              <a:lstStyle/>
              <a:p>
                <a:r>
                  <a:rPr lang="en-US" sz="2000">
                    <a:solidFill>
                      <a:schemeClr val="bg1"/>
                    </a:solidFill>
                  </a:rPr>
                  <a:t>N</a:t>
                </a:r>
              </a:p>
            </p:txBody>
          </p:sp>
        </p:grpSp>
        <p:grpSp>
          <p:nvGrpSpPr>
            <p:cNvPr id="14" name="Group 13">
              <a:extLst>
                <a:ext uri="{FF2B5EF4-FFF2-40B4-BE49-F238E27FC236}">
                  <a16:creationId xmlns="" xmlns:a16="http://schemas.microsoft.com/office/drawing/2014/main" id="{BB9BB4F4-5FDD-413F-A003-9C8C4C673F45}"/>
                </a:ext>
              </a:extLst>
            </p:cNvPr>
            <p:cNvGrpSpPr/>
            <p:nvPr/>
          </p:nvGrpSpPr>
          <p:grpSpPr>
            <a:xfrm>
              <a:off x="5578308" y="2891326"/>
              <a:ext cx="2270498" cy="1837222"/>
              <a:chOff x="5235050" y="841924"/>
              <a:chExt cx="2270498" cy="1837222"/>
            </a:xfrm>
          </p:grpSpPr>
          <p:grpSp>
            <p:nvGrpSpPr>
              <p:cNvPr id="134" name="Group 133">
                <a:extLst>
                  <a:ext uri="{FF2B5EF4-FFF2-40B4-BE49-F238E27FC236}">
                    <a16:creationId xmlns="" xmlns:a16="http://schemas.microsoft.com/office/drawing/2014/main" id="{14832E90-6E75-4402-BFBB-668B3BCC2B5F}"/>
                  </a:ext>
                </a:extLst>
              </p:cNvPr>
              <p:cNvGrpSpPr/>
              <p:nvPr/>
            </p:nvGrpSpPr>
            <p:grpSpPr>
              <a:xfrm>
                <a:off x="5235050" y="841924"/>
                <a:ext cx="2270498" cy="1186822"/>
                <a:chOff x="5340557" y="3233431"/>
                <a:chExt cx="2270498" cy="1186822"/>
              </a:xfrm>
            </p:grpSpPr>
            <p:grpSp>
              <p:nvGrpSpPr>
                <p:cNvPr id="135" name="Group 134">
                  <a:extLst>
                    <a:ext uri="{FF2B5EF4-FFF2-40B4-BE49-F238E27FC236}">
                      <a16:creationId xmlns="" xmlns:a16="http://schemas.microsoft.com/office/drawing/2014/main" id="{02120E48-9865-42F2-A669-A1436B12D839}"/>
                    </a:ext>
                  </a:extLst>
                </p:cNvPr>
                <p:cNvGrpSpPr/>
                <p:nvPr/>
              </p:nvGrpSpPr>
              <p:grpSpPr>
                <a:xfrm>
                  <a:off x="6392877" y="3233431"/>
                  <a:ext cx="1218178" cy="1186821"/>
                  <a:chOff x="1208821" y="3637772"/>
                  <a:chExt cx="1218178" cy="1186821"/>
                </a:xfrm>
              </p:grpSpPr>
              <p:grpSp>
                <p:nvGrpSpPr>
                  <p:cNvPr id="152" name="Group 151">
                    <a:extLst>
                      <a:ext uri="{FF2B5EF4-FFF2-40B4-BE49-F238E27FC236}">
                        <a16:creationId xmlns="" xmlns:a16="http://schemas.microsoft.com/office/drawing/2014/main" id="{B17577E7-3ED5-4F4A-99C4-41F492EB45E7}"/>
                      </a:ext>
                    </a:extLst>
                  </p:cNvPr>
                  <p:cNvGrpSpPr/>
                  <p:nvPr/>
                </p:nvGrpSpPr>
                <p:grpSpPr>
                  <a:xfrm>
                    <a:off x="1208821" y="3637772"/>
                    <a:ext cx="1186821" cy="1186821"/>
                    <a:chOff x="3989908" y="3417014"/>
                    <a:chExt cx="1186821" cy="1186821"/>
                  </a:xfrm>
                </p:grpSpPr>
                <p:sp>
                  <p:nvSpPr>
                    <p:cNvPr id="161" name="Oval 160">
                      <a:extLst>
                        <a:ext uri="{FF2B5EF4-FFF2-40B4-BE49-F238E27FC236}">
                          <a16:creationId xmlns="" xmlns:a16="http://schemas.microsoft.com/office/drawing/2014/main" id="{0C201F12-95AF-4E33-BCE2-15EF5B4F8C4F}"/>
                        </a:ext>
                      </a:extLst>
                    </p:cNvPr>
                    <p:cNvSpPr/>
                    <p:nvPr/>
                  </p:nvSpPr>
                  <p:spPr>
                    <a:xfrm>
                      <a:off x="3989908"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 xmlns:a16="http://schemas.microsoft.com/office/drawing/2014/main" id="{671BE3ED-3155-4DBE-9C0D-B3B544077974}"/>
                        </a:ext>
                      </a:extLst>
                    </p:cNvPr>
                    <p:cNvSpPr/>
                    <p:nvPr/>
                  </p:nvSpPr>
                  <p:spPr>
                    <a:xfrm>
                      <a:off x="4143263"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 xmlns:a16="http://schemas.microsoft.com/office/drawing/2014/main" id="{ED29B71F-18C6-4819-A9B7-6F9BC94C364F}"/>
                        </a:ext>
                      </a:extLst>
                    </p:cNvPr>
                    <p:cNvSpPr/>
                    <p:nvPr/>
                  </p:nvSpPr>
                  <p:spPr>
                    <a:xfrm>
                      <a:off x="4377578"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 xmlns:a16="http://schemas.microsoft.com/office/drawing/2014/main" id="{6DEA355B-332D-44F5-994E-7609CCAF3385}"/>
                        </a:ext>
                      </a:extLst>
                    </p:cNvPr>
                    <p:cNvSpPr txBox="1"/>
                    <p:nvPr/>
                  </p:nvSpPr>
                  <p:spPr>
                    <a:xfrm flipH="1">
                      <a:off x="4375652" y="3842194"/>
                      <a:ext cx="411480" cy="307777"/>
                    </a:xfrm>
                    <a:prstGeom prst="rect">
                      <a:avLst/>
                    </a:prstGeom>
                    <a:noFill/>
                  </p:spPr>
                  <p:txBody>
                    <a:bodyPr wrap="square" rtlCol="0">
                      <a:spAutoFit/>
                    </a:bodyPr>
                    <a:lstStyle/>
                    <a:p>
                      <a:r>
                        <a:rPr lang="en-US"/>
                        <a:t>+7</a:t>
                      </a:r>
                    </a:p>
                  </p:txBody>
                </p:sp>
              </p:grpSp>
              <p:sp>
                <p:nvSpPr>
                  <p:cNvPr id="153" name="Oval 152">
                    <a:extLst>
                      <a:ext uri="{FF2B5EF4-FFF2-40B4-BE49-F238E27FC236}">
                        <a16:creationId xmlns="" xmlns:a16="http://schemas.microsoft.com/office/drawing/2014/main" id="{02FF4004-60AB-4A2E-B93F-F7EA9CFFFCFA}"/>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 xmlns:a16="http://schemas.microsoft.com/office/drawing/2014/main" id="{3AEEFE35-3C97-4F37-84E7-55152BE9F8B7}"/>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 xmlns:a16="http://schemas.microsoft.com/office/drawing/2014/main" id="{A8DA9D3B-F3B4-4465-BE02-4D9D75717CB4}"/>
                      </a:ext>
                    </a:extLst>
                  </p:cNvPr>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 xmlns:a16="http://schemas.microsoft.com/office/drawing/2014/main" id="{E7588C2D-1333-49E2-ADBD-412D116872EF}"/>
                      </a:ext>
                    </a:extLst>
                  </p:cNvPr>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 xmlns:a16="http://schemas.microsoft.com/office/drawing/2014/main" id="{95C86CF6-EE0A-4913-82EB-7E0F2BF78FB5}"/>
                    </a:ext>
                  </a:extLst>
                </p:cNvPr>
                <p:cNvGrpSpPr/>
                <p:nvPr/>
              </p:nvGrpSpPr>
              <p:grpSpPr>
                <a:xfrm>
                  <a:off x="5340557" y="3233432"/>
                  <a:ext cx="1191598" cy="1186821"/>
                  <a:chOff x="1242412" y="3637772"/>
                  <a:chExt cx="1191598" cy="1186821"/>
                </a:xfrm>
              </p:grpSpPr>
              <p:grpSp>
                <p:nvGrpSpPr>
                  <p:cNvPr id="137" name="Group 136">
                    <a:extLst>
                      <a:ext uri="{FF2B5EF4-FFF2-40B4-BE49-F238E27FC236}">
                        <a16:creationId xmlns="" xmlns:a16="http://schemas.microsoft.com/office/drawing/2014/main" id="{B9827352-2070-47AA-9813-2B88C7E769E9}"/>
                      </a:ext>
                    </a:extLst>
                  </p:cNvPr>
                  <p:cNvGrpSpPr/>
                  <p:nvPr/>
                </p:nvGrpSpPr>
                <p:grpSpPr>
                  <a:xfrm>
                    <a:off x="1242412" y="3637772"/>
                    <a:ext cx="1186821" cy="1186821"/>
                    <a:chOff x="4023499" y="3417014"/>
                    <a:chExt cx="1186821" cy="1186821"/>
                  </a:xfrm>
                </p:grpSpPr>
                <p:sp>
                  <p:nvSpPr>
                    <p:cNvPr id="148" name="Oval 147">
                      <a:extLst>
                        <a:ext uri="{FF2B5EF4-FFF2-40B4-BE49-F238E27FC236}">
                          <a16:creationId xmlns="" xmlns:a16="http://schemas.microsoft.com/office/drawing/2014/main" id="{2B15A69B-50A9-4A91-86A7-05408C8E46F4}"/>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 xmlns:a16="http://schemas.microsoft.com/office/drawing/2014/main" id="{4FDF6707-EDC6-41A1-AB7D-AA3D29534EE2}"/>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 xmlns:a16="http://schemas.microsoft.com/office/drawing/2014/main" id="{E92DD190-4A96-4CE8-BE4C-A587C23C7E94}"/>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 xmlns:a16="http://schemas.microsoft.com/office/drawing/2014/main" id="{EC64D0E7-D614-4060-8121-10771510B4FE}"/>
                        </a:ext>
                      </a:extLst>
                    </p:cNvPr>
                    <p:cNvSpPr txBox="1"/>
                    <p:nvPr/>
                  </p:nvSpPr>
                  <p:spPr>
                    <a:xfrm flipH="1">
                      <a:off x="4409243" y="3842194"/>
                      <a:ext cx="411480" cy="307777"/>
                    </a:xfrm>
                    <a:prstGeom prst="rect">
                      <a:avLst/>
                    </a:prstGeom>
                    <a:noFill/>
                  </p:spPr>
                  <p:txBody>
                    <a:bodyPr wrap="square" rtlCol="0">
                      <a:spAutoFit/>
                    </a:bodyPr>
                    <a:lstStyle/>
                    <a:p>
                      <a:r>
                        <a:rPr lang="en-US"/>
                        <a:t>+7</a:t>
                      </a:r>
                    </a:p>
                  </p:txBody>
                </p:sp>
              </p:grpSp>
              <p:sp>
                <p:nvSpPr>
                  <p:cNvPr id="138" name="Oval 137">
                    <a:extLst>
                      <a:ext uri="{FF2B5EF4-FFF2-40B4-BE49-F238E27FC236}">
                        <a16:creationId xmlns="" xmlns:a16="http://schemas.microsoft.com/office/drawing/2014/main" id="{A71E5BE5-BC34-466F-929C-A26DBE530434}"/>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 xmlns:a16="http://schemas.microsoft.com/office/drawing/2014/main" id="{F3793D67-B6BE-481C-AD65-171618C708B4}"/>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 xmlns:a16="http://schemas.microsoft.com/office/drawing/2014/main" id="{D25D7198-EF11-4A56-B818-8CECC62AA4D2}"/>
                      </a:ext>
                    </a:extLst>
                  </p:cNvPr>
                  <p:cNvSpPr/>
                  <p:nvPr/>
                </p:nvSpPr>
                <p:spPr>
                  <a:xfrm>
                    <a:off x="2289875" y="41010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 xmlns:a16="http://schemas.microsoft.com/office/drawing/2014/main" id="{8447149D-4D9B-4857-B52D-EABADC51C842}"/>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 xmlns:a16="http://schemas.microsoft.com/office/drawing/2014/main" id="{DE4E9318-DB1C-4605-ACB5-3BDEBFAB9AAE}"/>
                      </a:ext>
                    </a:extLst>
                  </p:cNvPr>
                  <p:cNvSpPr/>
                  <p:nvPr/>
                </p:nvSpPr>
                <p:spPr>
                  <a:xfrm>
                    <a:off x="2366080" y="41044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 xmlns:a16="http://schemas.microsoft.com/office/drawing/2014/main" id="{B51BF77C-1E80-41E6-85E1-94AE08956AE2}"/>
                      </a:ext>
                    </a:extLst>
                  </p:cNvPr>
                  <p:cNvSpPr/>
                  <p:nvPr/>
                </p:nvSpPr>
                <p:spPr>
                  <a:xfrm>
                    <a:off x="1260088"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 xmlns:a16="http://schemas.microsoft.com/office/drawing/2014/main" id="{B73674EF-5789-4AA6-8285-3A1C888475E7}"/>
                      </a:ext>
                    </a:extLst>
                  </p:cNvPr>
                  <p:cNvSpPr/>
                  <p:nvPr/>
                </p:nvSpPr>
                <p:spPr>
                  <a:xfrm>
                    <a:off x="2289875" y="419490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 xmlns:a16="http://schemas.microsoft.com/office/drawing/2014/main" id="{DCC8DD74-F753-4C1F-8072-0CDCA819F1FC}"/>
                      </a:ext>
                    </a:extLst>
                  </p:cNvPr>
                  <p:cNvSpPr/>
                  <p:nvPr/>
                </p:nvSpPr>
                <p:spPr>
                  <a:xfrm>
                    <a:off x="2366080" y="419830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 xmlns:a16="http://schemas.microsoft.com/office/drawing/2014/main" id="{6E6C7EA3-BA5B-4648-9F21-4B7818280DA9}"/>
                      </a:ext>
                    </a:extLst>
                  </p:cNvPr>
                  <p:cNvSpPr/>
                  <p:nvPr/>
                </p:nvSpPr>
                <p:spPr>
                  <a:xfrm>
                    <a:off x="2289875" y="428243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 xmlns:a16="http://schemas.microsoft.com/office/drawing/2014/main" id="{885D3CD6-6D5B-4823-860E-23B13433F575}"/>
                      </a:ext>
                    </a:extLst>
                  </p:cNvPr>
                  <p:cNvSpPr/>
                  <p:nvPr/>
                </p:nvSpPr>
                <p:spPr>
                  <a:xfrm>
                    <a:off x="2366080" y="428584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 name="TextBox 172">
                <a:extLst>
                  <a:ext uri="{FF2B5EF4-FFF2-40B4-BE49-F238E27FC236}">
                    <a16:creationId xmlns="" xmlns:a16="http://schemas.microsoft.com/office/drawing/2014/main" id="{954DE96B-3AC5-497D-9AF4-1C85CE7F924D}"/>
                  </a:ext>
                </a:extLst>
              </p:cNvPr>
              <p:cNvSpPr txBox="1"/>
              <p:nvPr/>
            </p:nvSpPr>
            <p:spPr>
              <a:xfrm>
                <a:off x="6210904" y="2279036"/>
                <a:ext cx="873690" cy="400110"/>
              </a:xfrm>
              <a:prstGeom prst="rect">
                <a:avLst/>
              </a:prstGeom>
              <a:noFill/>
            </p:spPr>
            <p:txBody>
              <a:bodyPr wrap="square" rtlCol="0">
                <a:spAutoFit/>
              </a:bodyPr>
              <a:lstStyle/>
              <a:p>
                <a:r>
                  <a:rPr lang="en-US" sz="2000">
                    <a:solidFill>
                      <a:schemeClr val="bg1"/>
                    </a:solidFill>
                  </a:rPr>
                  <a:t>N</a:t>
                </a:r>
                <a:r>
                  <a:rPr lang="en-US" sz="2000" baseline="-25000">
                    <a:solidFill>
                      <a:schemeClr val="bg1"/>
                    </a:solidFill>
                  </a:rPr>
                  <a:t>2</a:t>
                </a:r>
              </a:p>
            </p:txBody>
          </p:sp>
        </p:grpSp>
      </p:grpSp>
      <p:sp>
        <p:nvSpPr>
          <p:cNvPr id="183" name="TextBox 182">
            <a:extLst>
              <a:ext uri="{FF2B5EF4-FFF2-40B4-BE49-F238E27FC236}">
                <a16:creationId xmlns="" xmlns:a16="http://schemas.microsoft.com/office/drawing/2014/main" id="{0A6B479A-A8ED-409D-A6F7-A51712371228}"/>
              </a:ext>
            </a:extLst>
          </p:cNvPr>
          <p:cNvSpPr txBox="1"/>
          <p:nvPr/>
        </p:nvSpPr>
        <p:spPr>
          <a:xfrm>
            <a:off x="412521" y="1292907"/>
            <a:ext cx="8318958" cy="1166410"/>
          </a:xfrm>
          <a:prstGeom prst="rect">
            <a:avLst/>
          </a:prstGeom>
          <a:noFill/>
        </p:spPr>
        <p:txBody>
          <a:bodyPr wrap="square">
            <a:spAutoFit/>
          </a:bodyPr>
          <a:lstStyle/>
          <a:p>
            <a:pPr algn="just">
              <a:lnSpc>
                <a:spcPct val="120000"/>
              </a:lnSpc>
            </a:pPr>
            <a:r>
              <a:rPr lang="vi-VN" sz="2000">
                <a:solidFill>
                  <a:schemeClr val="bg1"/>
                </a:solidFill>
              </a:rPr>
              <a:t>Liên kết giữa 2 nguyên tử nitrogen (N) trong phân tử nitrogen (N2) được tạo thành do mỗi nguyên tử nitrogen đã góp chung 3 electron hoá trị, tạo nên 3 cặp electron chung.</a:t>
            </a:r>
            <a:endParaRPr lang="en-US" sz="2000">
              <a:solidFill>
                <a:schemeClr val="bg1"/>
              </a:solidFill>
            </a:endParaRPr>
          </a:p>
        </p:txBody>
      </p:sp>
      <p:grpSp>
        <p:nvGrpSpPr>
          <p:cNvPr id="20" name="Group 19">
            <a:extLst>
              <a:ext uri="{FF2B5EF4-FFF2-40B4-BE49-F238E27FC236}">
                <a16:creationId xmlns="" xmlns:a16="http://schemas.microsoft.com/office/drawing/2014/main" id="{E821A643-2907-4686-9023-48791FCFDCD0}"/>
              </a:ext>
            </a:extLst>
          </p:cNvPr>
          <p:cNvGrpSpPr/>
          <p:nvPr/>
        </p:nvGrpSpPr>
        <p:grpSpPr>
          <a:xfrm>
            <a:off x="412521" y="562133"/>
            <a:ext cx="1168242" cy="461665"/>
            <a:chOff x="412521" y="529389"/>
            <a:chExt cx="1168242" cy="461665"/>
          </a:xfrm>
        </p:grpSpPr>
        <p:sp>
          <p:nvSpPr>
            <p:cNvPr id="18" name="TextBox 17">
              <a:extLst>
                <a:ext uri="{FF2B5EF4-FFF2-40B4-BE49-F238E27FC236}">
                  <a16:creationId xmlns="" xmlns:a16="http://schemas.microsoft.com/office/drawing/2014/main" id="{FAFB5DE6-C63F-4897-A691-5D6A5DAB2C13}"/>
                </a:ext>
              </a:extLst>
            </p:cNvPr>
            <p:cNvSpPr txBox="1"/>
            <p:nvPr/>
          </p:nvSpPr>
          <p:spPr>
            <a:xfrm>
              <a:off x="412521" y="529389"/>
              <a:ext cx="1168242" cy="461665"/>
            </a:xfrm>
            <a:prstGeom prst="rect">
              <a:avLst/>
            </a:prstGeom>
            <a:noFill/>
          </p:spPr>
          <p:txBody>
            <a:bodyPr wrap="square" rtlCol="0">
              <a:spAutoFit/>
            </a:bodyPr>
            <a:lstStyle/>
            <a:p>
              <a:r>
                <a:rPr lang="vi-VN" sz="2400" b="1">
                  <a:solidFill>
                    <a:schemeClr val="bg1"/>
                  </a:solidFill>
                </a:rPr>
                <a:t>Ví Dụ</a:t>
              </a:r>
              <a:endParaRPr lang="en-US" sz="2400" b="1">
                <a:solidFill>
                  <a:schemeClr val="bg1"/>
                </a:solidFill>
              </a:endParaRPr>
            </a:p>
          </p:txBody>
        </p:sp>
        <p:sp>
          <p:nvSpPr>
            <p:cNvPr id="19" name="Rectangle 18">
              <a:extLst>
                <a:ext uri="{FF2B5EF4-FFF2-40B4-BE49-F238E27FC236}">
                  <a16:creationId xmlns="" xmlns:a16="http://schemas.microsoft.com/office/drawing/2014/main" id="{704D4CFB-4F82-462A-BDA6-11DAE770B448}"/>
                </a:ext>
              </a:extLst>
            </p:cNvPr>
            <p:cNvSpPr/>
            <p:nvPr/>
          </p:nvSpPr>
          <p:spPr>
            <a:xfrm>
              <a:off x="412521" y="529389"/>
              <a:ext cx="1014887"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wipe(down)">
                                      <p:cBhvr>
                                        <p:cTn id="12" dur="5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5ED751E8-B83D-4D19-82BD-48B3C0957F05}"/>
              </a:ext>
            </a:extLst>
          </p:cNvPr>
          <p:cNvPicPr>
            <a:picLocks noChangeAspect="1"/>
          </p:cNvPicPr>
          <p:nvPr/>
        </p:nvPicPr>
        <p:blipFill>
          <a:blip r:embed="rId3"/>
          <a:stretch>
            <a:fillRect/>
          </a:stretch>
        </p:blipFill>
        <p:spPr>
          <a:xfrm>
            <a:off x="302557" y="2842564"/>
            <a:ext cx="2340902" cy="2340902"/>
          </a:xfrm>
          <a:prstGeom prst="rect">
            <a:avLst/>
          </a:prstGeom>
        </p:spPr>
      </p:pic>
      <p:grpSp>
        <p:nvGrpSpPr>
          <p:cNvPr id="8" name="Group 7">
            <a:extLst>
              <a:ext uri="{FF2B5EF4-FFF2-40B4-BE49-F238E27FC236}">
                <a16:creationId xmlns="" xmlns:a16="http://schemas.microsoft.com/office/drawing/2014/main" id="{9C81C026-E376-4634-B541-340FA8150120}"/>
              </a:ext>
            </a:extLst>
          </p:cNvPr>
          <p:cNvGrpSpPr/>
          <p:nvPr/>
        </p:nvGrpSpPr>
        <p:grpSpPr>
          <a:xfrm>
            <a:off x="514350" y="822961"/>
            <a:ext cx="8115300" cy="1262976"/>
            <a:chOff x="514350" y="822961"/>
            <a:chExt cx="8115300" cy="1262976"/>
          </a:xfrm>
        </p:grpSpPr>
        <p:grpSp>
          <p:nvGrpSpPr>
            <p:cNvPr id="16" name="Group 15">
              <a:extLst>
                <a:ext uri="{FF2B5EF4-FFF2-40B4-BE49-F238E27FC236}">
                  <a16:creationId xmlns="" xmlns:a16="http://schemas.microsoft.com/office/drawing/2014/main" id="{4350CFF1-2F11-4819-A49B-33C7B4836D41}"/>
                </a:ext>
              </a:extLst>
            </p:cNvPr>
            <p:cNvGrpSpPr/>
            <p:nvPr/>
          </p:nvGrpSpPr>
          <p:grpSpPr>
            <a:xfrm>
              <a:off x="635076" y="1074421"/>
              <a:ext cx="7994574" cy="1011516"/>
              <a:chOff x="517110" y="3526998"/>
              <a:chExt cx="7994574" cy="1011516"/>
            </a:xfrm>
          </p:grpSpPr>
          <p:sp>
            <p:nvSpPr>
              <p:cNvPr id="178" name="TextBox 177">
                <a:extLst>
                  <a:ext uri="{FF2B5EF4-FFF2-40B4-BE49-F238E27FC236}">
                    <a16:creationId xmlns="" xmlns:a16="http://schemas.microsoft.com/office/drawing/2014/main" id="{C932487B-6BAF-4380-B5C6-F3B926557483}"/>
                  </a:ext>
                </a:extLst>
              </p:cNvPr>
              <p:cNvSpPr txBox="1"/>
              <p:nvPr/>
            </p:nvSpPr>
            <p:spPr>
              <a:xfrm>
                <a:off x="609600" y="3665444"/>
                <a:ext cx="7902084" cy="797078"/>
              </a:xfrm>
              <a:prstGeom prst="rect">
                <a:avLst/>
              </a:prstGeom>
              <a:noFill/>
            </p:spPr>
            <p:txBody>
              <a:bodyPr wrap="square">
                <a:spAutoFit/>
              </a:bodyPr>
              <a:lstStyle/>
              <a:p>
                <a:pPr>
                  <a:lnSpc>
                    <a:spcPct val="120000"/>
                  </a:lnSpc>
                </a:pPr>
                <a:r>
                  <a:rPr lang="vi-VN" sz="2000">
                    <a:solidFill>
                      <a:schemeClr val="bg1"/>
                    </a:solidFill>
                  </a:rPr>
                  <a:t>Cho biết mỗi nguyên tử nitrogen đã đạt được cấu hình electron bền vững của nguyên tử khí hiếm nào</a:t>
                </a:r>
                <a:endParaRPr lang="en-US" sz="2000">
                  <a:solidFill>
                    <a:schemeClr val="bg1"/>
                  </a:solidFill>
                </a:endParaRPr>
              </a:p>
            </p:txBody>
          </p:sp>
          <p:sp>
            <p:nvSpPr>
              <p:cNvPr id="179" name="Rectangle 178">
                <a:extLst>
                  <a:ext uri="{FF2B5EF4-FFF2-40B4-BE49-F238E27FC236}">
                    <a16:creationId xmlns="" xmlns:a16="http://schemas.microsoft.com/office/drawing/2014/main" id="{706173B2-E592-4DF8-80A6-DD4F1CA76B0C}"/>
                  </a:ext>
                </a:extLst>
              </p:cNvPr>
              <p:cNvSpPr/>
              <p:nvPr/>
            </p:nvSpPr>
            <p:spPr>
              <a:xfrm>
                <a:off x="517110" y="3526998"/>
                <a:ext cx="7902084" cy="10115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Logo, icon&#10;&#10;Description automatically generated">
              <a:extLst>
                <a:ext uri="{FF2B5EF4-FFF2-40B4-BE49-F238E27FC236}">
                  <a16:creationId xmlns="" xmlns:a16="http://schemas.microsoft.com/office/drawing/2014/main" id="{BE20159B-5095-4FAF-AE91-C9C7C24EF2DD}"/>
                </a:ext>
              </a:extLst>
            </p:cNvPr>
            <p:cNvPicPr>
              <a:picLocks noChangeAspect="1"/>
            </p:cNvPicPr>
            <p:nvPr/>
          </p:nvPicPr>
          <p:blipFill>
            <a:blip r:embed="rId4"/>
            <a:stretch>
              <a:fillRect/>
            </a:stretch>
          </p:blipFill>
          <p:spPr>
            <a:xfrm>
              <a:off x="514350" y="822961"/>
              <a:ext cx="502920" cy="502920"/>
            </a:xfrm>
            <a:prstGeom prst="rect">
              <a:avLst/>
            </a:prstGeom>
          </p:spPr>
        </p:pic>
      </p:grpSp>
    </p:spTree>
    <p:extLst>
      <p:ext uri="{BB962C8B-B14F-4D97-AF65-F5344CB8AC3E}">
        <p14:creationId xmlns:p14="http://schemas.microsoft.com/office/powerpoint/2010/main" val="193969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grpSp>
        <p:nvGrpSpPr>
          <p:cNvPr id="16" name="Group 15">
            <a:extLst>
              <a:ext uri="{FF2B5EF4-FFF2-40B4-BE49-F238E27FC236}">
                <a16:creationId xmlns="" xmlns:a16="http://schemas.microsoft.com/office/drawing/2014/main" id="{4350CFF1-2F11-4819-A49B-33C7B4836D41}"/>
              </a:ext>
            </a:extLst>
          </p:cNvPr>
          <p:cNvGrpSpPr/>
          <p:nvPr/>
        </p:nvGrpSpPr>
        <p:grpSpPr>
          <a:xfrm>
            <a:off x="399144" y="575662"/>
            <a:ext cx="8345712" cy="1996088"/>
            <a:chOff x="281178" y="3028239"/>
            <a:chExt cx="8345712" cy="1996088"/>
          </a:xfrm>
        </p:grpSpPr>
        <p:sp>
          <p:nvSpPr>
            <p:cNvPr id="178" name="TextBox 177">
              <a:extLst>
                <a:ext uri="{FF2B5EF4-FFF2-40B4-BE49-F238E27FC236}">
                  <a16:creationId xmlns="" xmlns:a16="http://schemas.microsoft.com/office/drawing/2014/main" id="{C932487B-6BAF-4380-B5C6-F3B926557483}"/>
                </a:ext>
              </a:extLst>
            </p:cNvPr>
            <p:cNvSpPr txBox="1"/>
            <p:nvPr/>
          </p:nvSpPr>
          <p:spPr>
            <a:xfrm>
              <a:off x="609600" y="3665444"/>
              <a:ext cx="8017290" cy="1166410"/>
            </a:xfrm>
            <a:prstGeom prst="rect">
              <a:avLst/>
            </a:prstGeom>
            <a:noFill/>
          </p:spPr>
          <p:txBody>
            <a:bodyPr wrap="square">
              <a:spAutoFit/>
            </a:bodyPr>
            <a:lstStyle/>
            <a:p>
              <a:pPr>
                <a:lnSpc>
                  <a:spcPct val="120000"/>
                </a:lnSpc>
              </a:pPr>
              <a:r>
                <a:rPr lang="vi-VN" sz="2000">
                  <a:solidFill>
                    <a:schemeClr val="bg1"/>
                  </a:solidFill>
                </a:rPr>
                <a:t>Nguyên tử của các nguyên tố hydrogen và fluorine có xu hướng cho đi, nhận thêm hay góp chung các electron hoá trị khi tham gia liên kết hình thành phân tử hydrogen fluoride (HF)? </a:t>
              </a:r>
              <a:endParaRPr lang="en-US" sz="2000">
                <a:solidFill>
                  <a:schemeClr val="bg1"/>
                </a:solidFill>
              </a:endParaRPr>
            </a:p>
          </p:txBody>
        </p:sp>
        <p:sp>
          <p:nvSpPr>
            <p:cNvPr id="179" name="Rectangle 178">
              <a:extLst>
                <a:ext uri="{FF2B5EF4-FFF2-40B4-BE49-F238E27FC236}">
                  <a16:creationId xmlns="" xmlns:a16="http://schemas.microsoft.com/office/drawing/2014/main" id="{706173B2-E592-4DF8-80A6-DD4F1CA76B0C}"/>
                </a:ext>
              </a:extLst>
            </p:cNvPr>
            <p:cNvSpPr/>
            <p:nvPr/>
          </p:nvSpPr>
          <p:spPr>
            <a:xfrm>
              <a:off x="517110" y="3392540"/>
              <a:ext cx="8109780" cy="16317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179" descr="Icon&#10;&#10;Description automatically generated">
              <a:extLst>
                <a:ext uri="{FF2B5EF4-FFF2-40B4-BE49-F238E27FC236}">
                  <a16:creationId xmlns="" xmlns:a16="http://schemas.microsoft.com/office/drawing/2014/main" id="{F8185624-DF2D-4028-AF17-BCA4CA6CFFC1}"/>
                </a:ext>
              </a:extLst>
            </p:cNvPr>
            <p:cNvPicPr>
              <a:picLocks noChangeAspect="1"/>
            </p:cNvPicPr>
            <p:nvPr/>
          </p:nvPicPr>
          <p:blipFill>
            <a:blip r:embed="rId3"/>
            <a:stretch>
              <a:fillRect/>
            </a:stretch>
          </p:blipFill>
          <p:spPr>
            <a:xfrm>
              <a:off x="281178" y="3028239"/>
              <a:ext cx="682605" cy="662050"/>
            </a:xfrm>
            <a:prstGeom prst="rect">
              <a:avLst/>
            </a:prstGeom>
          </p:spPr>
        </p:pic>
      </p:grpSp>
      <p:pic>
        <p:nvPicPr>
          <p:cNvPr id="67" name="Picture 66" descr="Icon&#10;&#10;Description automatically generated">
            <a:extLst>
              <a:ext uri="{FF2B5EF4-FFF2-40B4-BE49-F238E27FC236}">
                <a16:creationId xmlns="" xmlns:a16="http://schemas.microsoft.com/office/drawing/2014/main" id="{1C8B8CAE-5F4B-448A-8F05-CB8A904F2A7A}"/>
              </a:ext>
            </a:extLst>
          </p:cNvPr>
          <p:cNvPicPr>
            <a:picLocks noChangeAspect="1"/>
          </p:cNvPicPr>
          <p:nvPr/>
        </p:nvPicPr>
        <p:blipFill>
          <a:blip r:embed="rId4"/>
          <a:stretch>
            <a:fillRect/>
          </a:stretch>
        </p:blipFill>
        <p:spPr>
          <a:xfrm>
            <a:off x="639212" y="2858169"/>
            <a:ext cx="2438095" cy="2438095"/>
          </a:xfrm>
          <a:prstGeom prst="rect">
            <a:avLst/>
          </a:prstGeom>
        </p:spPr>
      </p:pic>
    </p:spTree>
    <p:extLst>
      <p:ext uri="{BB962C8B-B14F-4D97-AF65-F5344CB8AC3E}">
        <p14:creationId xmlns:p14="http://schemas.microsoft.com/office/powerpoint/2010/main" val="222127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sp>
        <p:nvSpPr>
          <p:cNvPr id="146" name="TextBox 145">
            <a:extLst>
              <a:ext uri="{FF2B5EF4-FFF2-40B4-BE49-F238E27FC236}">
                <a16:creationId xmlns="" xmlns:a16="http://schemas.microsoft.com/office/drawing/2014/main" id="{B31EEC74-FFD9-474E-BEF1-E7C876AE8DA0}"/>
              </a:ext>
            </a:extLst>
          </p:cNvPr>
          <p:cNvSpPr txBox="1"/>
          <p:nvPr/>
        </p:nvSpPr>
        <p:spPr>
          <a:xfrm>
            <a:off x="370559" y="249372"/>
            <a:ext cx="8402882" cy="937949"/>
          </a:xfrm>
          <a:prstGeom prst="rect">
            <a:avLst/>
          </a:prstGeom>
          <a:noFill/>
        </p:spPr>
        <p:txBody>
          <a:bodyPr wrap="square">
            <a:spAutoFit/>
          </a:bodyPr>
          <a:lstStyle/>
          <a:p>
            <a:pPr marL="342900" indent="-342900">
              <a:lnSpc>
                <a:spcPct val="120000"/>
              </a:lnSpc>
              <a:buClr>
                <a:schemeClr val="bg1"/>
              </a:buClr>
              <a:buFont typeface="Wingdings" panose="05000000000000000000" pitchFamily="2" charset="2"/>
              <a:buChar char="v"/>
            </a:pPr>
            <a:r>
              <a:rPr lang="vi-VN" sz="2400" b="1">
                <a:solidFill>
                  <a:schemeClr val="bg1"/>
                </a:solidFill>
              </a:rPr>
              <a:t>Tìm hiểu cách vận dụng quy tắc octet trong sự hình thành ion dương, ion âm</a:t>
            </a:r>
            <a:endParaRPr lang="en-US" sz="2400" b="1">
              <a:solidFill>
                <a:schemeClr val="bg1"/>
              </a:solidFill>
            </a:endParaRPr>
          </a:p>
        </p:txBody>
      </p:sp>
      <p:grpSp>
        <p:nvGrpSpPr>
          <p:cNvPr id="7" name="Group 6">
            <a:extLst>
              <a:ext uri="{FF2B5EF4-FFF2-40B4-BE49-F238E27FC236}">
                <a16:creationId xmlns="" xmlns:a16="http://schemas.microsoft.com/office/drawing/2014/main" id="{64F0052D-6E36-4C82-AE1A-76E17B2B88EA}"/>
              </a:ext>
            </a:extLst>
          </p:cNvPr>
          <p:cNvGrpSpPr/>
          <p:nvPr/>
        </p:nvGrpSpPr>
        <p:grpSpPr>
          <a:xfrm>
            <a:off x="259257" y="1538161"/>
            <a:ext cx="3111381" cy="2806882"/>
            <a:chOff x="259257" y="1538161"/>
            <a:chExt cx="3111381" cy="2806882"/>
          </a:xfrm>
        </p:grpSpPr>
        <p:sp>
          <p:nvSpPr>
            <p:cNvPr id="8" name="Rectangle 7">
              <a:extLst>
                <a:ext uri="{FF2B5EF4-FFF2-40B4-BE49-F238E27FC236}">
                  <a16:creationId xmlns="" xmlns:a16="http://schemas.microsoft.com/office/drawing/2014/main" id="{501EB869-91C0-463A-9461-4045FE1C69CB}"/>
                </a:ext>
              </a:extLst>
            </p:cNvPr>
            <p:cNvSpPr/>
            <p:nvPr/>
          </p:nvSpPr>
          <p:spPr>
            <a:xfrm>
              <a:off x="259257" y="1538161"/>
              <a:ext cx="3111381" cy="2806882"/>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 xmlns:a16="http://schemas.microsoft.com/office/drawing/2014/main" id="{500130B1-3A2A-47B2-AD5C-D94D8A6197D3}"/>
                </a:ext>
              </a:extLst>
            </p:cNvPr>
            <p:cNvSpPr txBox="1"/>
            <p:nvPr/>
          </p:nvSpPr>
          <p:spPr>
            <a:xfrm>
              <a:off x="352541" y="1701306"/>
              <a:ext cx="2859705" cy="2643737"/>
            </a:xfrm>
            <a:prstGeom prst="rect">
              <a:avLst/>
            </a:prstGeom>
            <a:noFill/>
          </p:spPr>
          <p:txBody>
            <a:bodyPr wrap="square">
              <a:spAutoFit/>
            </a:bodyPr>
            <a:lstStyle/>
            <a:p>
              <a:pPr algn="just">
                <a:lnSpc>
                  <a:spcPct val="120000"/>
                </a:lnSpc>
              </a:pPr>
              <a:r>
                <a:rPr lang="vi-VN" sz="2000">
                  <a:solidFill>
                    <a:schemeClr val="bg1"/>
                  </a:solidFill>
                </a:rPr>
                <a:t>Nguyên tử sodium có 1 electron ở lớp ngoài cùng. Nếu mất đi 1 electron này, nguyên tử sodium sẽ đạt được cấu hình electron bền vững sau:</a:t>
              </a:r>
              <a:endParaRPr lang="en-US" sz="2000">
                <a:solidFill>
                  <a:schemeClr val="bg1"/>
                </a:solidFill>
              </a:endParaRPr>
            </a:p>
          </p:txBody>
        </p:sp>
      </p:grpSp>
      <p:grpSp>
        <p:nvGrpSpPr>
          <p:cNvPr id="9" name="Group 8">
            <a:extLst>
              <a:ext uri="{FF2B5EF4-FFF2-40B4-BE49-F238E27FC236}">
                <a16:creationId xmlns="" xmlns:a16="http://schemas.microsoft.com/office/drawing/2014/main" id="{1228F00D-624C-4140-867A-03097583B205}"/>
              </a:ext>
            </a:extLst>
          </p:cNvPr>
          <p:cNvGrpSpPr/>
          <p:nvPr/>
        </p:nvGrpSpPr>
        <p:grpSpPr>
          <a:xfrm>
            <a:off x="3878415" y="1680004"/>
            <a:ext cx="4883300" cy="2038928"/>
            <a:chOff x="3878415" y="1680004"/>
            <a:chExt cx="4883300" cy="2038928"/>
          </a:xfrm>
        </p:grpSpPr>
        <p:grpSp>
          <p:nvGrpSpPr>
            <p:cNvPr id="2" name="Group 1">
              <a:extLst>
                <a:ext uri="{FF2B5EF4-FFF2-40B4-BE49-F238E27FC236}">
                  <a16:creationId xmlns="" xmlns:a16="http://schemas.microsoft.com/office/drawing/2014/main" id="{79F13590-8922-4D04-B95D-4227787C2243}"/>
                </a:ext>
              </a:extLst>
            </p:cNvPr>
            <p:cNvGrpSpPr/>
            <p:nvPr/>
          </p:nvGrpSpPr>
          <p:grpSpPr>
            <a:xfrm>
              <a:off x="4181179" y="1849888"/>
              <a:ext cx="1429574" cy="1428256"/>
              <a:chOff x="4181179" y="1849888"/>
              <a:chExt cx="1429574" cy="1428256"/>
            </a:xfrm>
          </p:grpSpPr>
          <p:sp>
            <p:nvSpPr>
              <p:cNvPr id="159" name="Oval 158">
                <a:extLst>
                  <a:ext uri="{FF2B5EF4-FFF2-40B4-BE49-F238E27FC236}">
                    <a16:creationId xmlns="" xmlns:a16="http://schemas.microsoft.com/office/drawing/2014/main" id="{42FCB79C-31AF-4768-8BB6-284141DBB1BA}"/>
                  </a:ext>
                </a:extLst>
              </p:cNvPr>
              <p:cNvSpPr/>
              <p:nvPr/>
            </p:nvSpPr>
            <p:spPr>
              <a:xfrm>
                <a:off x="4181179" y="1849888"/>
                <a:ext cx="1428256" cy="142825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 xmlns:a16="http://schemas.microsoft.com/office/drawing/2014/main" id="{AD4C9479-F15C-4098-B238-B39ABEDBD7E6}"/>
                  </a:ext>
                </a:extLst>
              </p:cNvPr>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 xmlns:a16="http://schemas.microsoft.com/office/drawing/2014/main" id="{B1D3B6BD-C022-40C1-8CBE-7401B6B71E32}"/>
                  </a:ext>
                </a:extLst>
              </p:cNvPr>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 xmlns:a16="http://schemas.microsoft.com/office/drawing/2014/main" id="{5B6AE147-992D-4546-A28F-EB7276E6C5B8}"/>
                  </a:ext>
                </a:extLst>
              </p:cNvPr>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 xmlns:a16="http://schemas.microsoft.com/office/drawing/2014/main" id="{10C98199-A7CC-43A1-A81A-80A6A9CFB84F}"/>
                  </a:ext>
                </a:extLst>
              </p:cNvPr>
              <p:cNvSpPr txBox="1"/>
              <p:nvPr/>
            </p:nvSpPr>
            <p:spPr>
              <a:xfrm flipH="1">
                <a:off x="4644212" y="2410128"/>
                <a:ext cx="502191" cy="307777"/>
              </a:xfrm>
              <a:prstGeom prst="rect">
                <a:avLst/>
              </a:prstGeom>
              <a:noFill/>
            </p:spPr>
            <p:txBody>
              <a:bodyPr wrap="square" rtlCol="0">
                <a:spAutoFit/>
              </a:bodyPr>
              <a:lstStyle/>
              <a:p>
                <a:r>
                  <a:rPr lang="en-US"/>
                  <a:t>+11</a:t>
                </a:r>
              </a:p>
            </p:txBody>
          </p:sp>
          <p:sp>
            <p:nvSpPr>
              <p:cNvPr id="160" name="Oval 159">
                <a:extLst>
                  <a:ext uri="{FF2B5EF4-FFF2-40B4-BE49-F238E27FC236}">
                    <a16:creationId xmlns="" xmlns:a16="http://schemas.microsoft.com/office/drawing/2014/main" id="{3CDCAB4B-3CDA-4FD4-9F53-D011B36271E0}"/>
                  </a:ext>
                </a:extLst>
              </p:cNvPr>
              <p:cNvSpPr/>
              <p:nvPr/>
            </p:nvSpPr>
            <p:spPr>
              <a:xfrm>
                <a:off x="5542823" y="2496086"/>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 xmlns:a16="http://schemas.microsoft.com/office/drawing/2014/main" id="{2F39C225-BB04-4C8B-A5DF-EA4265BEC7F4}"/>
                  </a:ext>
                </a:extLst>
              </p:cNvPr>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 xmlns:a16="http://schemas.microsoft.com/office/drawing/2014/main" id="{365677BA-4195-4201-963F-6BC0C48E846F}"/>
                  </a:ext>
                </a:extLst>
              </p:cNvPr>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 xmlns:a16="http://schemas.microsoft.com/office/drawing/2014/main" id="{56A3EACD-5547-4811-9F41-A3772A513B63}"/>
                  </a:ext>
                </a:extLst>
              </p:cNvPr>
              <p:cNvSpPr/>
              <p:nvPr/>
            </p:nvSpPr>
            <p:spPr>
              <a:xfrm>
                <a:off x="4610247" y="201578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 xmlns:a16="http://schemas.microsoft.com/office/drawing/2014/main" id="{6067A393-5149-4C16-87E4-4871F1D416DE}"/>
                  </a:ext>
                </a:extLst>
              </p:cNvPr>
              <p:cNvSpPr/>
              <p:nvPr/>
            </p:nvSpPr>
            <p:spPr>
              <a:xfrm>
                <a:off x="4489530" y="208371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 xmlns:a16="http://schemas.microsoft.com/office/drawing/2014/main" id="{EF247262-8D25-472F-8367-EFFCF5FA2268}"/>
                  </a:ext>
                </a:extLst>
              </p:cNvPr>
              <p:cNvSpPr/>
              <p:nvPr/>
            </p:nvSpPr>
            <p:spPr>
              <a:xfrm>
                <a:off x="4475269" y="301035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 xmlns:a16="http://schemas.microsoft.com/office/drawing/2014/main" id="{854A0FB9-7B95-4691-A43B-5163CDE6006C}"/>
                  </a:ext>
                </a:extLst>
              </p:cNvPr>
              <p:cNvSpPr/>
              <p:nvPr/>
            </p:nvSpPr>
            <p:spPr>
              <a:xfrm>
                <a:off x="4576282" y="30621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 xmlns:a16="http://schemas.microsoft.com/office/drawing/2014/main" id="{73D1C4F7-9D12-447C-A044-B66B58372196}"/>
                  </a:ext>
                </a:extLst>
              </p:cNvPr>
              <p:cNvSpPr/>
              <p:nvPr/>
            </p:nvSpPr>
            <p:spPr>
              <a:xfrm>
                <a:off x="5223629" y="204614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 xmlns:a16="http://schemas.microsoft.com/office/drawing/2014/main" id="{DF6B3520-8BB5-4D80-95E4-3D0CCCBFF959}"/>
                  </a:ext>
                </a:extLst>
              </p:cNvPr>
              <p:cNvSpPr/>
              <p:nvPr/>
            </p:nvSpPr>
            <p:spPr>
              <a:xfrm>
                <a:off x="5299159" y="213714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 xmlns:a16="http://schemas.microsoft.com/office/drawing/2014/main" id="{E09FA1F5-9BF7-4E20-A812-572BA907E9BD}"/>
                  </a:ext>
                </a:extLst>
              </p:cNvPr>
              <p:cNvSpPr/>
              <p:nvPr/>
            </p:nvSpPr>
            <p:spPr>
              <a:xfrm>
                <a:off x="5289757" y="294242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 xmlns:a16="http://schemas.microsoft.com/office/drawing/2014/main" id="{CCF0A22B-6E05-4699-9ABD-3FAF61D0E61E}"/>
                  </a:ext>
                </a:extLst>
              </p:cNvPr>
              <p:cNvSpPr/>
              <p:nvPr/>
            </p:nvSpPr>
            <p:spPr>
              <a:xfrm>
                <a:off x="5199189" y="304199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 xmlns:a16="http://schemas.microsoft.com/office/drawing/2014/main" id="{8C09F5F5-A6EE-42A9-AE12-735A158509B1}"/>
                </a:ext>
              </a:extLst>
            </p:cNvPr>
            <p:cNvGrpSpPr/>
            <p:nvPr/>
          </p:nvGrpSpPr>
          <p:grpSpPr>
            <a:xfrm>
              <a:off x="6454074" y="1680004"/>
              <a:ext cx="2307641" cy="1672796"/>
              <a:chOff x="6597295" y="1680004"/>
              <a:chExt cx="2307641" cy="1672796"/>
            </a:xfrm>
          </p:grpSpPr>
          <p:grpSp>
            <p:nvGrpSpPr>
              <p:cNvPr id="171" name="Group 170">
                <a:extLst>
                  <a:ext uri="{FF2B5EF4-FFF2-40B4-BE49-F238E27FC236}">
                    <a16:creationId xmlns="" xmlns:a16="http://schemas.microsoft.com/office/drawing/2014/main" id="{4833B6AF-D82A-4316-8C57-EA6C0AF4DCF6}"/>
                  </a:ext>
                </a:extLst>
              </p:cNvPr>
              <p:cNvGrpSpPr/>
              <p:nvPr/>
            </p:nvGrpSpPr>
            <p:grpSpPr>
              <a:xfrm>
                <a:off x="6705463" y="1978339"/>
                <a:ext cx="1186821" cy="1186821"/>
                <a:chOff x="4301897" y="1970606"/>
                <a:chExt cx="1186821" cy="1186821"/>
              </a:xfrm>
            </p:grpSpPr>
            <p:sp>
              <p:nvSpPr>
                <p:cNvPr id="173" name="Oval 172">
                  <a:extLst>
                    <a:ext uri="{FF2B5EF4-FFF2-40B4-BE49-F238E27FC236}">
                      <a16:creationId xmlns="" xmlns:a16="http://schemas.microsoft.com/office/drawing/2014/main" id="{5CD143EB-2D96-45CB-BE52-0A7ED83DBF0B}"/>
                    </a:ext>
                  </a:extLst>
                </p:cNvPr>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 xmlns:a16="http://schemas.microsoft.com/office/drawing/2014/main" id="{86D54246-F99B-4217-BE45-7A92755C4D37}"/>
                    </a:ext>
                  </a:extLst>
                </p:cNvPr>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 xmlns:a16="http://schemas.microsoft.com/office/drawing/2014/main" id="{A20FABD9-405E-4E2E-97FC-266E92968D14}"/>
                    </a:ext>
                  </a:extLst>
                </p:cNvPr>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 xmlns:a16="http://schemas.microsoft.com/office/drawing/2014/main" id="{180A8884-CC8D-476B-99A4-18EA1AD66983}"/>
                    </a:ext>
                  </a:extLst>
                </p:cNvPr>
                <p:cNvSpPr txBox="1"/>
                <p:nvPr/>
              </p:nvSpPr>
              <p:spPr>
                <a:xfrm flipH="1">
                  <a:off x="4644212" y="2410128"/>
                  <a:ext cx="502191" cy="307777"/>
                </a:xfrm>
                <a:prstGeom prst="rect">
                  <a:avLst/>
                </a:prstGeom>
                <a:noFill/>
              </p:spPr>
              <p:txBody>
                <a:bodyPr wrap="square" rtlCol="0">
                  <a:spAutoFit/>
                </a:bodyPr>
                <a:lstStyle/>
                <a:p>
                  <a:r>
                    <a:rPr lang="en-US"/>
                    <a:t>+11</a:t>
                  </a:r>
                </a:p>
              </p:txBody>
            </p:sp>
            <p:sp>
              <p:nvSpPr>
                <p:cNvPr id="178" name="Oval 177">
                  <a:extLst>
                    <a:ext uri="{FF2B5EF4-FFF2-40B4-BE49-F238E27FC236}">
                      <a16:creationId xmlns="" xmlns:a16="http://schemas.microsoft.com/office/drawing/2014/main" id="{7D3F4116-ABB8-4060-B9CD-8430550C45FC}"/>
                    </a:ext>
                  </a:extLst>
                </p:cNvPr>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 xmlns:a16="http://schemas.microsoft.com/office/drawing/2014/main" id="{7D8526BA-6DE3-46B8-9708-A716FFD76110}"/>
                    </a:ext>
                  </a:extLst>
                </p:cNvPr>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 xmlns:a16="http://schemas.microsoft.com/office/drawing/2014/main" id="{4B05C812-ED1A-4F55-8DAC-27C3612714C0}"/>
                    </a:ext>
                  </a:extLst>
                </p:cNvPr>
                <p:cNvSpPr/>
                <p:nvPr/>
              </p:nvSpPr>
              <p:spPr>
                <a:xfrm>
                  <a:off x="4629297" y="205388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 xmlns:a16="http://schemas.microsoft.com/office/drawing/2014/main" id="{3BD276F7-2AEC-4ADC-9486-751D46CFEE7F}"/>
                    </a:ext>
                  </a:extLst>
                </p:cNvPr>
                <p:cNvSpPr/>
                <p:nvPr/>
              </p:nvSpPr>
              <p:spPr>
                <a:xfrm>
                  <a:off x="4508580" y="212181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 xmlns:a16="http://schemas.microsoft.com/office/drawing/2014/main" id="{E3A9CA4C-9E01-48C4-8185-F0F6BA7CE207}"/>
                    </a:ext>
                  </a:extLst>
                </p:cNvPr>
                <p:cNvSpPr/>
                <p:nvPr/>
              </p:nvSpPr>
              <p:spPr>
                <a:xfrm>
                  <a:off x="4494319" y="293415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 xmlns:a16="http://schemas.microsoft.com/office/drawing/2014/main" id="{39E24AD5-17A2-49FE-82BA-619F41149F6F}"/>
                    </a:ext>
                  </a:extLst>
                </p:cNvPr>
                <p:cNvSpPr/>
                <p:nvPr/>
              </p:nvSpPr>
              <p:spPr>
                <a:xfrm>
                  <a:off x="4595332" y="29859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 xmlns:a16="http://schemas.microsoft.com/office/drawing/2014/main" id="{B829272D-EAE0-492A-B81A-CD10C851E0B8}"/>
                    </a:ext>
                  </a:extLst>
                </p:cNvPr>
                <p:cNvSpPr/>
                <p:nvPr/>
              </p:nvSpPr>
              <p:spPr>
                <a:xfrm>
                  <a:off x="5195054" y="208424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 xmlns:a16="http://schemas.microsoft.com/office/drawing/2014/main" id="{29811932-FCA8-413D-93DD-2C96916A92E0}"/>
                    </a:ext>
                  </a:extLst>
                </p:cNvPr>
                <p:cNvSpPr/>
                <p:nvPr/>
              </p:nvSpPr>
              <p:spPr>
                <a:xfrm>
                  <a:off x="5270584" y="217524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 xmlns:a16="http://schemas.microsoft.com/office/drawing/2014/main" id="{B4AD3B1F-4F33-4BCE-95CA-26FADEFBB075}"/>
                    </a:ext>
                  </a:extLst>
                </p:cNvPr>
                <p:cNvSpPr/>
                <p:nvPr/>
              </p:nvSpPr>
              <p:spPr>
                <a:xfrm>
                  <a:off x="5232607" y="28852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 xmlns:a16="http://schemas.microsoft.com/office/drawing/2014/main" id="{DFF4DA9A-1EB5-4701-9C8A-01870B971BF4}"/>
                    </a:ext>
                  </a:extLst>
                </p:cNvPr>
                <p:cNvSpPr/>
                <p:nvPr/>
              </p:nvSpPr>
              <p:spPr>
                <a:xfrm>
                  <a:off x="5142039" y="298484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ouble Bracket 2">
                <a:extLst>
                  <a:ext uri="{FF2B5EF4-FFF2-40B4-BE49-F238E27FC236}">
                    <a16:creationId xmlns="" xmlns:a16="http://schemas.microsoft.com/office/drawing/2014/main" id="{0BE64D1C-0ED2-463F-B940-9AC45B12ED6B}"/>
                  </a:ext>
                </a:extLst>
              </p:cNvPr>
              <p:cNvSpPr/>
              <p:nvPr/>
            </p:nvSpPr>
            <p:spPr>
              <a:xfrm>
                <a:off x="6597295" y="1849888"/>
                <a:ext cx="1428256" cy="150291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TextBox 187">
                <a:extLst>
                  <a:ext uri="{FF2B5EF4-FFF2-40B4-BE49-F238E27FC236}">
                    <a16:creationId xmlns="" xmlns:a16="http://schemas.microsoft.com/office/drawing/2014/main" id="{CD935900-9F15-4346-BB41-5D31326953DC}"/>
                  </a:ext>
                </a:extLst>
              </p:cNvPr>
              <p:cNvSpPr txBox="1"/>
              <p:nvPr/>
            </p:nvSpPr>
            <p:spPr>
              <a:xfrm>
                <a:off x="7932332" y="1680004"/>
                <a:ext cx="363557" cy="400110"/>
              </a:xfrm>
              <a:prstGeom prst="rect">
                <a:avLst/>
              </a:prstGeom>
              <a:noFill/>
            </p:spPr>
            <p:txBody>
              <a:bodyPr wrap="square" rtlCol="0">
                <a:spAutoFit/>
              </a:bodyPr>
              <a:lstStyle/>
              <a:p>
                <a:r>
                  <a:rPr lang="en-US" sz="2000">
                    <a:solidFill>
                      <a:schemeClr val="bg1"/>
                    </a:solidFill>
                  </a:rPr>
                  <a:t>+</a:t>
                </a:r>
              </a:p>
            </p:txBody>
          </p:sp>
          <p:sp>
            <p:nvSpPr>
              <p:cNvPr id="189" name="TextBox 188">
                <a:extLst>
                  <a:ext uri="{FF2B5EF4-FFF2-40B4-BE49-F238E27FC236}">
                    <a16:creationId xmlns="" xmlns:a16="http://schemas.microsoft.com/office/drawing/2014/main" id="{386EF805-74E7-4BA1-B11D-018B38850A17}"/>
                  </a:ext>
                </a:extLst>
              </p:cNvPr>
              <p:cNvSpPr txBox="1"/>
              <p:nvPr/>
            </p:nvSpPr>
            <p:spPr>
              <a:xfrm>
                <a:off x="8097967" y="2492893"/>
                <a:ext cx="363557" cy="400110"/>
              </a:xfrm>
              <a:prstGeom prst="rect">
                <a:avLst/>
              </a:prstGeom>
              <a:noFill/>
            </p:spPr>
            <p:txBody>
              <a:bodyPr wrap="square" rtlCol="0">
                <a:spAutoFit/>
              </a:bodyPr>
              <a:lstStyle/>
              <a:p>
                <a:r>
                  <a:rPr lang="en-US" sz="2000">
                    <a:solidFill>
                      <a:schemeClr val="bg1"/>
                    </a:solidFill>
                  </a:rPr>
                  <a:t>+</a:t>
                </a:r>
              </a:p>
            </p:txBody>
          </p:sp>
          <p:sp>
            <p:nvSpPr>
              <p:cNvPr id="190" name="TextBox 189">
                <a:extLst>
                  <a:ext uri="{FF2B5EF4-FFF2-40B4-BE49-F238E27FC236}">
                    <a16:creationId xmlns="" xmlns:a16="http://schemas.microsoft.com/office/drawing/2014/main" id="{E43B6862-4272-427E-9663-5937960BCA8D}"/>
                  </a:ext>
                </a:extLst>
              </p:cNvPr>
              <p:cNvSpPr txBox="1"/>
              <p:nvPr/>
            </p:nvSpPr>
            <p:spPr>
              <a:xfrm>
                <a:off x="8377078" y="2466973"/>
                <a:ext cx="527858" cy="400110"/>
              </a:xfrm>
              <a:prstGeom prst="rect">
                <a:avLst/>
              </a:prstGeom>
              <a:noFill/>
            </p:spPr>
            <p:txBody>
              <a:bodyPr wrap="square" rtlCol="0">
                <a:spAutoFit/>
              </a:bodyPr>
              <a:lstStyle/>
              <a:p>
                <a:r>
                  <a:rPr lang="en-US" sz="2000">
                    <a:solidFill>
                      <a:schemeClr val="bg1"/>
                    </a:solidFill>
                  </a:rPr>
                  <a:t>1e</a:t>
                </a:r>
              </a:p>
            </p:txBody>
          </p:sp>
        </p:grpSp>
        <p:sp>
          <p:nvSpPr>
            <p:cNvPr id="192" name="Google Shape;8992;p81">
              <a:extLst>
                <a:ext uri="{FF2B5EF4-FFF2-40B4-BE49-F238E27FC236}">
                  <a16:creationId xmlns="" xmlns:a16="http://schemas.microsoft.com/office/drawing/2014/main" id="{267B73D3-204A-4C1D-8E77-8BCEF320A91E}"/>
                </a:ext>
              </a:extLst>
            </p:cNvPr>
            <p:cNvSpPr/>
            <p:nvPr/>
          </p:nvSpPr>
          <p:spPr>
            <a:xfrm>
              <a:off x="5814303" y="2447597"/>
              <a:ext cx="500216" cy="248303"/>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TextBox 193">
              <a:extLst>
                <a:ext uri="{FF2B5EF4-FFF2-40B4-BE49-F238E27FC236}">
                  <a16:creationId xmlns="" xmlns:a16="http://schemas.microsoft.com/office/drawing/2014/main" id="{23FBEA65-82ED-4963-9D2C-AA6DEC40F056}"/>
                </a:ext>
              </a:extLst>
            </p:cNvPr>
            <p:cNvSpPr txBox="1"/>
            <p:nvPr/>
          </p:nvSpPr>
          <p:spPr>
            <a:xfrm>
              <a:off x="3878415" y="3405271"/>
              <a:ext cx="2395147" cy="307777"/>
            </a:xfrm>
            <a:prstGeom prst="rect">
              <a:avLst/>
            </a:prstGeom>
            <a:noFill/>
          </p:spPr>
          <p:txBody>
            <a:bodyPr wrap="square">
              <a:spAutoFit/>
            </a:bodyPr>
            <a:lstStyle/>
            <a:p>
              <a:r>
                <a:rPr lang="en-US">
                  <a:solidFill>
                    <a:schemeClr val="bg1"/>
                  </a:solidFill>
                </a:rPr>
                <a:t>Nguyên tử sodium (Na)</a:t>
              </a:r>
            </a:p>
          </p:txBody>
        </p:sp>
        <p:sp>
          <p:nvSpPr>
            <p:cNvPr id="196" name="TextBox 195">
              <a:extLst>
                <a:ext uri="{FF2B5EF4-FFF2-40B4-BE49-F238E27FC236}">
                  <a16:creationId xmlns="" xmlns:a16="http://schemas.microsoft.com/office/drawing/2014/main" id="{37EF1BDE-2AB6-4B32-881A-0EFF5CCDEE17}"/>
                </a:ext>
              </a:extLst>
            </p:cNvPr>
            <p:cNvSpPr txBox="1"/>
            <p:nvPr/>
          </p:nvSpPr>
          <p:spPr>
            <a:xfrm>
              <a:off x="6420519" y="3411155"/>
              <a:ext cx="1577759" cy="307777"/>
            </a:xfrm>
            <a:prstGeom prst="rect">
              <a:avLst/>
            </a:prstGeom>
            <a:noFill/>
          </p:spPr>
          <p:txBody>
            <a:bodyPr wrap="square">
              <a:spAutoFit/>
            </a:bodyPr>
            <a:lstStyle/>
            <a:p>
              <a:r>
                <a:rPr lang="en-US">
                  <a:solidFill>
                    <a:schemeClr val="bg1"/>
                  </a:solidFill>
                </a:rPr>
                <a:t>Ion sodium (Na+) </a:t>
              </a:r>
            </a:p>
          </p:txBody>
        </p:sp>
      </p:grpSp>
    </p:spTree>
    <p:extLst>
      <p:ext uri="{BB962C8B-B14F-4D97-AF65-F5344CB8AC3E}">
        <p14:creationId xmlns:p14="http://schemas.microsoft.com/office/powerpoint/2010/main" val="75719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5ED751E8-B83D-4D19-82BD-48B3C0957F05}"/>
              </a:ext>
            </a:extLst>
          </p:cNvPr>
          <p:cNvPicPr>
            <a:picLocks noChangeAspect="1"/>
          </p:cNvPicPr>
          <p:nvPr/>
        </p:nvPicPr>
        <p:blipFill>
          <a:blip r:embed="rId3"/>
          <a:stretch>
            <a:fillRect/>
          </a:stretch>
        </p:blipFill>
        <p:spPr>
          <a:xfrm>
            <a:off x="302557" y="2842564"/>
            <a:ext cx="2340902" cy="2340902"/>
          </a:xfrm>
          <a:prstGeom prst="rect">
            <a:avLst/>
          </a:prstGeom>
        </p:spPr>
      </p:pic>
      <p:grpSp>
        <p:nvGrpSpPr>
          <p:cNvPr id="2" name="Group 1">
            <a:extLst>
              <a:ext uri="{FF2B5EF4-FFF2-40B4-BE49-F238E27FC236}">
                <a16:creationId xmlns="" xmlns:a16="http://schemas.microsoft.com/office/drawing/2014/main" id="{0B93D613-EF89-4591-B145-5721AC7873FF}"/>
              </a:ext>
            </a:extLst>
          </p:cNvPr>
          <p:cNvGrpSpPr/>
          <p:nvPr/>
        </p:nvGrpSpPr>
        <p:grpSpPr>
          <a:xfrm>
            <a:off x="514350" y="822961"/>
            <a:ext cx="8246034" cy="1261261"/>
            <a:chOff x="514350" y="822961"/>
            <a:chExt cx="8246034" cy="1261261"/>
          </a:xfrm>
        </p:grpSpPr>
        <p:grpSp>
          <p:nvGrpSpPr>
            <p:cNvPr id="16" name="Group 15">
              <a:extLst>
                <a:ext uri="{FF2B5EF4-FFF2-40B4-BE49-F238E27FC236}">
                  <a16:creationId xmlns="" xmlns:a16="http://schemas.microsoft.com/office/drawing/2014/main" id="{4350CFF1-2F11-4819-A49B-33C7B4836D41}"/>
                </a:ext>
              </a:extLst>
            </p:cNvPr>
            <p:cNvGrpSpPr/>
            <p:nvPr/>
          </p:nvGrpSpPr>
          <p:grpSpPr>
            <a:xfrm>
              <a:off x="765810" y="1072706"/>
              <a:ext cx="7994574" cy="1011516"/>
              <a:chOff x="517110" y="3526998"/>
              <a:chExt cx="7994574" cy="1011516"/>
            </a:xfrm>
          </p:grpSpPr>
          <p:sp>
            <p:nvSpPr>
              <p:cNvPr id="178" name="TextBox 177">
                <a:extLst>
                  <a:ext uri="{FF2B5EF4-FFF2-40B4-BE49-F238E27FC236}">
                    <a16:creationId xmlns="" xmlns:a16="http://schemas.microsoft.com/office/drawing/2014/main" id="{C932487B-6BAF-4380-B5C6-F3B926557483}"/>
                  </a:ext>
                </a:extLst>
              </p:cNvPr>
              <p:cNvSpPr txBox="1"/>
              <p:nvPr/>
            </p:nvSpPr>
            <p:spPr>
              <a:xfrm>
                <a:off x="609600" y="3665444"/>
                <a:ext cx="7902084" cy="797078"/>
              </a:xfrm>
              <a:prstGeom prst="rect">
                <a:avLst/>
              </a:prstGeom>
              <a:noFill/>
            </p:spPr>
            <p:txBody>
              <a:bodyPr wrap="square">
                <a:spAutoFit/>
              </a:bodyPr>
              <a:lstStyle/>
              <a:p>
                <a:pPr>
                  <a:lnSpc>
                    <a:spcPct val="120000"/>
                  </a:lnSpc>
                </a:pPr>
                <a:r>
                  <a:rPr lang="vi-VN" sz="2000">
                    <a:solidFill>
                      <a:schemeClr val="bg1"/>
                    </a:solidFill>
                  </a:rPr>
                  <a:t>Ion sodium và ion fluoride có cấu hình electron của các khí hiếm tương ứng nào?</a:t>
                </a:r>
                <a:endParaRPr lang="en-US" sz="2000">
                  <a:solidFill>
                    <a:schemeClr val="bg1"/>
                  </a:solidFill>
                </a:endParaRPr>
              </a:p>
            </p:txBody>
          </p:sp>
          <p:sp>
            <p:nvSpPr>
              <p:cNvPr id="179" name="Rectangle 178">
                <a:extLst>
                  <a:ext uri="{FF2B5EF4-FFF2-40B4-BE49-F238E27FC236}">
                    <a16:creationId xmlns="" xmlns:a16="http://schemas.microsoft.com/office/drawing/2014/main" id="{706173B2-E592-4DF8-80A6-DD4F1CA76B0C}"/>
                  </a:ext>
                </a:extLst>
              </p:cNvPr>
              <p:cNvSpPr/>
              <p:nvPr/>
            </p:nvSpPr>
            <p:spPr>
              <a:xfrm>
                <a:off x="517110" y="3526998"/>
                <a:ext cx="7514514" cy="10115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Logo, icon&#10;&#10;Description automatically generated">
              <a:extLst>
                <a:ext uri="{FF2B5EF4-FFF2-40B4-BE49-F238E27FC236}">
                  <a16:creationId xmlns="" xmlns:a16="http://schemas.microsoft.com/office/drawing/2014/main" id="{BE20159B-5095-4FAF-AE91-C9C7C24EF2DD}"/>
                </a:ext>
              </a:extLst>
            </p:cNvPr>
            <p:cNvPicPr>
              <a:picLocks noChangeAspect="1"/>
            </p:cNvPicPr>
            <p:nvPr/>
          </p:nvPicPr>
          <p:blipFill>
            <a:blip r:embed="rId4"/>
            <a:stretch>
              <a:fillRect/>
            </a:stretch>
          </p:blipFill>
          <p:spPr>
            <a:xfrm>
              <a:off x="514350" y="822961"/>
              <a:ext cx="502920" cy="502920"/>
            </a:xfrm>
            <a:prstGeom prst="rect">
              <a:avLst/>
            </a:prstGeom>
          </p:spPr>
        </p:pic>
      </p:grpSp>
      <p:grpSp>
        <p:nvGrpSpPr>
          <p:cNvPr id="8" name="Group 7">
            <a:extLst>
              <a:ext uri="{FF2B5EF4-FFF2-40B4-BE49-F238E27FC236}">
                <a16:creationId xmlns="" xmlns:a16="http://schemas.microsoft.com/office/drawing/2014/main" id="{DCA7EDBC-83D4-476B-BAF9-3C884B848788}"/>
              </a:ext>
            </a:extLst>
          </p:cNvPr>
          <p:cNvGrpSpPr/>
          <p:nvPr/>
        </p:nvGrpSpPr>
        <p:grpSpPr>
          <a:xfrm>
            <a:off x="5221400" y="2537972"/>
            <a:ext cx="2211230" cy="2401533"/>
            <a:chOff x="683689" y="696952"/>
            <a:chExt cx="3118225" cy="3386586"/>
          </a:xfrm>
        </p:grpSpPr>
        <p:sp>
          <p:nvSpPr>
            <p:cNvPr id="9" name="Google Shape;5224;p57">
              <a:extLst>
                <a:ext uri="{FF2B5EF4-FFF2-40B4-BE49-F238E27FC236}">
                  <a16:creationId xmlns="" xmlns:a16="http://schemas.microsoft.com/office/drawing/2014/main" id="{B3804D36-5FFA-4C9D-915A-EDB042E3F5F0}"/>
                </a:ext>
              </a:extLst>
            </p:cNvPr>
            <p:cNvSpPr/>
            <p:nvPr/>
          </p:nvSpPr>
          <p:spPr>
            <a:xfrm>
              <a:off x="683700" y="1190938"/>
              <a:ext cx="2892600" cy="28926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5231;p57">
              <a:extLst>
                <a:ext uri="{FF2B5EF4-FFF2-40B4-BE49-F238E27FC236}">
                  <a16:creationId xmlns="" xmlns:a16="http://schemas.microsoft.com/office/drawing/2014/main" id="{93535360-8CA3-414D-803A-0AB9C00B8EB2}"/>
                </a:ext>
              </a:extLst>
            </p:cNvPr>
            <p:cNvGrpSpPr/>
            <p:nvPr/>
          </p:nvGrpSpPr>
          <p:grpSpPr>
            <a:xfrm>
              <a:off x="944382" y="1967590"/>
              <a:ext cx="2594473" cy="1718051"/>
              <a:chOff x="416406" y="1350248"/>
              <a:chExt cx="3928639" cy="2601531"/>
            </a:xfrm>
          </p:grpSpPr>
          <p:sp>
            <p:nvSpPr>
              <p:cNvPr id="539" name="Google Shape;5232;p57">
                <a:extLst>
                  <a:ext uri="{FF2B5EF4-FFF2-40B4-BE49-F238E27FC236}">
                    <a16:creationId xmlns="" xmlns:a16="http://schemas.microsoft.com/office/drawing/2014/main" id="{ED4305EF-ECEF-49A2-AB27-1CE2A094D612}"/>
                  </a:ext>
                </a:extLst>
              </p:cNvPr>
              <p:cNvSpPr/>
              <p:nvPr/>
            </p:nvSpPr>
            <p:spPr>
              <a:xfrm>
                <a:off x="1603584" y="1835869"/>
                <a:ext cx="4651" cy="1927"/>
              </a:xfrm>
              <a:custGeom>
                <a:avLst/>
                <a:gdLst/>
                <a:ahLst/>
                <a:cxnLst/>
                <a:rect l="l" t="t" r="r" b="b"/>
                <a:pathLst>
                  <a:path w="70" h="29" extrusionOk="0">
                    <a:moveTo>
                      <a:pt x="0" y="29"/>
                    </a:moveTo>
                    <a:cubicBezTo>
                      <a:pt x="28" y="15"/>
                      <a:pt x="42" y="15"/>
                      <a:pt x="70" y="1"/>
                    </a:cubicBezTo>
                    <a:cubicBezTo>
                      <a:pt x="42" y="15"/>
                      <a:pt x="28" y="15"/>
                      <a:pt x="0" y="29"/>
                    </a:cubicBezTo>
                    <a:close/>
                  </a:path>
                </a:pathLst>
              </a:custGeom>
              <a:solidFill>
                <a:srgbClr val="4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233;p57">
                <a:extLst>
                  <a:ext uri="{FF2B5EF4-FFF2-40B4-BE49-F238E27FC236}">
                    <a16:creationId xmlns="" xmlns:a16="http://schemas.microsoft.com/office/drawing/2014/main" id="{4357463F-291F-4236-B58E-05E1946FA418}"/>
                  </a:ext>
                </a:extLst>
              </p:cNvPr>
              <p:cNvSpPr/>
              <p:nvPr/>
            </p:nvSpPr>
            <p:spPr>
              <a:xfrm>
                <a:off x="1795401" y="1741323"/>
                <a:ext cx="49167" cy="64981"/>
              </a:xfrm>
              <a:custGeom>
                <a:avLst/>
                <a:gdLst/>
                <a:ahLst/>
                <a:cxnLst/>
                <a:rect l="l" t="t" r="r" b="b"/>
                <a:pathLst>
                  <a:path w="740" h="978" extrusionOk="0">
                    <a:moveTo>
                      <a:pt x="559" y="1"/>
                    </a:moveTo>
                    <a:cubicBezTo>
                      <a:pt x="377" y="57"/>
                      <a:pt x="196" y="99"/>
                      <a:pt x="1" y="127"/>
                    </a:cubicBezTo>
                    <a:cubicBezTo>
                      <a:pt x="29" y="252"/>
                      <a:pt x="56" y="419"/>
                      <a:pt x="98" y="657"/>
                    </a:cubicBezTo>
                    <a:cubicBezTo>
                      <a:pt x="140" y="601"/>
                      <a:pt x="182" y="573"/>
                      <a:pt x="238" y="545"/>
                    </a:cubicBezTo>
                    <a:cubicBezTo>
                      <a:pt x="263" y="540"/>
                      <a:pt x="287" y="538"/>
                      <a:pt x="309" y="538"/>
                    </a:cubicBezTo>
                    <a:cubicBezTo>
                      <a:pt x="409" y="538"/>
                      <a:pt x="475" y="585"/>
                      <a:pt x="475" y="643"/>
                    </a:cubicBezTo>
                    <a:cubicBezTo>
                      <a:pt x="475" y="689"/>
                      <a:pt x="446" y="716"/>
                      <a:pt x="389" y="716"/>
                    </a:cubicBezTo>
                    <a:cubicBezTo>
                      <a:pt x="377" y="716"/>
                      <a:pt x="364" y="715"/>
                      <a:pt x="349" y="712"/>
                    </a:cubicBezTo>
                    <a:cubicBezTo>
                      <a:pt x="294" y="712"/>
                      <a:pt x="252" y="684"/>
                      <a:pt x="210" y="643"/>
                    </a:cubicBezTo>
                    <a:cubicBezTo>
                      <a:pt x="168" y="712"/>
                      <a:pt x="112" y="768"/>
                      <a:pt x="56" y="824"/>
                    </a:cubicBezTo>
                    <a:cubicBezTo>
                      <a:pt x="154" y="908"/>
                      <a:pt x="294" y="963"/>
                      <a:pt x="419" y="977"/>
                    </a:cubicBezTo>
                    <a:cubicBezTo>
                      <a:pt x="503" y="977"/>
                      <a:pt x="586" y="936"/>
                      <a:pt x="642" y="880"/>
                    </a:cubicBezTo>
                    <a:cubicBezTo>
                      <a:pt x="712" y="796"/>
                      <a:pt x="740" y="698"/>
                      <a:pt x="740" y="587"/>
                    </a:cubicBezTo>
                    <a:cubicBezTo>
                      <a:pt x="726" y="517"/>
                      <a:pt x="698" y="447"/>
                      <a:pt x="642" y="392"/>
                    </a:cubicBezTo>
                    <a:cubicBezTo>
                      <a:pt x="559" y="336"/>
                      <a:pt x="461" y="308"/>
                      <a:pt x="363" y="308"/>
                    </a:cubicBezTo>
                    <a:cubicBezTo>
                      <a:pt x="335" y="308"/>
                      <a:pt x="294" y="308"/>
                      <a:pt x="266" y="322"/>
                    </a:cubicBezTo>
                    <a:lnTo>
                      <a:pt x="266" y="294"/>
                    </a:lnTo>
                    <a:cubicBezTo>
                      <a:pt x="377" y="252"/>
                      <a:pt x="503" y="238"/>
                      <a:pt x="614" y="238"/>
                    </a:cubicBezTo>
                    <a:cubicBezTo>
                      <a:pt x="586" y="154"/>
                      <a:pt x="573" y="71"/>
                      <a:pt x="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234;p57">
                <a:extLst>
                  <a:ext uri="{FF2B5EF4-FFF2-40B4-BE49-F238E27FC236}">
                    <a16:creationId xmlns="" xmlns:a16="http://schemas.microsoft.com/office/drawing/2014/main" id="{49FE5F9E-82A8-4B60-9306-5AB1F2AEC1D8}"/>
                  </a:ext>
                </a:extLst>
              </p:cNvPr>
              <p:cNvSpPr/>
              <p:nvPr/>
            </p:nvSpPr>
            <p:spPr>
              <a:xfrm>
                <a:off x="1595212" y="1682987"/>
                <a:ext cx="67705" cy="102255"/>
              </a:xfrm>
              <a:custGeom>
                <a:avLst/>
                <a:gdLst/>
                <a:ahLst/>
                <a:cxnLst/>
                <a:rect l="l" t="t" r="r" b="b"/>
                <a:pathLst>
                  <a:path w="1019" h="1539" extrusionOk="0">
                    <a:moveTo>
                      <a:pt x="796" y="0"/>
                    </a:moveTo>
                    <a:cubicBezTo>
                      <a:pt x="740" y="14"/>
                      <a:pt x="684" y="42"/>
                      <a:pt x="628" y="70"/>
                    </a:cubicBezTo>
                    <a:cubicBezTo>
                      <a:pt x="545" y="112"/>
                      <a:pt x="475" y="182"/>
                      <a:pt x="405" y="251"/>
                    </a:cubicBezTo>
                    <a:cubicBezTo>
                      <a:pt x="308" y="335"/>
                      <a:pt x="224" y="447"/>
                      <a:pt x="154" y="558"/>
                    </a:cubicBezTo>
                    <a:cubicBezTo>
                      <a:pt x="98" y="642"/>
                      <a:pt x="70" y="726"/>
                      <a:pt x="43" y="809"/>
                    </a:cubicBezTo>
                    <a:cubicBezTo>
                      <a:pt x="1" y="963"/>
                      <a:pt x="1" y="1116"/>
                      <a:pt x="43" y="1256"/>
                    </a:cubicBezTo>
                    <a:cubicBezTo>
                      <a:pt x="57" y="1311"/>
                      <a:pt x="84" y="1353"/>
                      <a:pt x="112" y="1395"/>
                    </a:cubicBezTo>
                    <a:cubicBezTo>
                      <a:pt x="140" y="1423"/>
                      <a:pt x="168" y="1451"/>
                      <a:pt x="210" y="1465"/>
                    </a:cubicBezTo>
                    <a:cubicBezTo>
                      <a:pt x="291" y="1511"/>
                      <a:pt x="381" y="1538"/>
                      <a:pt x="473" y="1538"/>
                    </a:cubicBezTo>
                    <a:cubicBezTo>
                      <a:pt x="492" y="1538"/>
                      <a:pt x="512" y="1537"/>
                      <a:pt x="531" y="1535"/>
                    </a:cubicBezTo>
                    <a:cubicBezTo>
                      <a:pt x="628" y="1521"/>
                      <a:pt x="726" y="1479"/>
                      <a:pt x="810" y="1423"/>
                    </a:cubicBezTo>
                    <a:cubicBezTo>
                      <a:pt x="893" y="1381"/>
                      <a:pt x="963" y="1325"/>
                      <a:pt x="1019" y="1270"/>
                    </a:cubicBezTo>
                    <a:lnTo>
                      <a:pt x="852" y="935"/>
                    </a:lnTo>
                    <a:cubicBezTo>
                      <a:pt x="838" y="963"/>
                      <a:pt x="824" y="991"/>
                      <a:pt x="810" y="1005"/>
                    </a:cubicBezTo>
                    <a:cubicBezTo>
                      <a:pt x="754" y="1074"/>
                      <a:pt x="670" y="1130"/>
                      <a:pt x="587" y="1158"/>
                    </a:cubicBezTo>
                    <a:lnTo>
                      <a:pt x="531" y="1158"/>
                    </a:lnTo>
                    <a:cubicBezTo>
                      <a:pt x="447" y="1116"/>
                      <a:pt x="419" y="1032"/>
                      <a:pt x="447" y="893"/>
                    </a:cubicBezTo>
                    <a:cubicBezTo>
                      <a:pt x="475" y="809"/>
                      <a:pt x="517" y="726"/>
                      <a:pt x="587" y="656"/>
                    </a:cubicBezTo>
                    <a:cubicBezTo>
                      <a:pt x="656" y="600"/>
                      <a:pt x="726" y="572"/>
                      <a:pt x="824" y="544"/>
                    </a:cubicBezTo>
                    <a:lnTo>
                      <a:pt x="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235;p57">
                <a:extLst>
                  <a:ext uri="{FF2B5EF4-FFF2-40B4-BE49-F238E27FC236}">
                    <a16:creationId xmlns="" xmlns:a16="http://schemas.microsoft.com/office/drawing/2014/main" id="{C12C2135-4B58-473A-8567-F598D8C27EB7}"/>
                  </a:ext>
                </a:extLst>
              </p:cNvPr>
              <p:cNvSpPr/>
              <p:nvPr/>
            </p:nvSpPr>
            <p:spPr>
              <a:xfrm>
                <a:off x="1712017" y="1649633"/>
                <a:ext cx="63054" cy="125178"/>
              </a:xfrm>
              <a:custGeom>
                <a:avLst/>
                <a:gdLst/>
                <a:ahLst/>
                <a:cxnLst/>
                <a:rect l="l" t="t" r="r" b="b"/>
                <a:pathLst>
                  <a:path w="949" h="1884" extrusionOk="0">
                    <a:moveTo>
                      <a:pt x="363" y="0"/>
                    </a:moveTo>
                    <a:cubicBezTo>
                      <a:pt x="237" y="70"/>
                      <a:pt x="126" y="126"/>
                      <a:pt x="0" y="167"/>
                    </a:cubicBezTo>
                    <a:cubicBezTo>
                      <a:pt x="56" y="697"/>
                      <a:pt x="98" y="1269"/>
                      <a:pt x="126" y="1869"/>
                    </a:cubicBezTo>
                    <a:lnTo>
                      <a:pt x="279" y="1785"/>
                    </a:lnTo>
                    <a:lnTo>
                      <a:pt x="461" y="1674"/>
                    </a:lnTo>
                    <a:cubicBezTo>
                      <a:pt x="433" y="1465"/>
                      <a:pt x="433" y="1325"/>
                      <a:pt x="433" y="1283"/>
                    </a:cubicBezTo>
                    <a:lnTo>
                      <a:pt x="600" y="1186"/>
                    </a:lnTo>
                    <a:cubicBezTo>
                      <a:pt x="614" y="1520"/>
                      <a:pt x="642" y="1744"/>
                      <a:pt x="656" y="1883"/>
                    </a:cubicBezTo>
                    <a:cubicBezTo>
                      <a:pt x="740" y="1813"/>
                      <a:pt x="823" y="1744"/>
                      <a:pt x="921" y="1674"/>
                    </a:cubicBezTo>
                    <a:lnTo>
                      <a:pt x="949" y="1660"/>
                    </a:lnTo>
                    <a:cubicBezTo>
                      <a:pt x="907" y="1325"/>
                      <a:pt x="893" y="767"/>
                      <a:pt x="879" y="0"/>
                    </a:cubicBezTo>
                    <a:cubicBezTo>
                      <a:pt x="767" y="70"/>
                      <a:pt x="642" y="140"/>
                      <a:pt x="530" y="181"/>
                    </a:cubicBezTo>
                    <a:cubicBezTo>
                      <a:pt x="558" y="446"/>
                      <a:pt x="586" y="656"/>
                      <a:pt x="586" y="795"/>
                    </a:cubicBezTo>
                    <a:lnTo>
                      <a:pt x="488" y="851"/>
                    </a:lnTo>
                    <a:cubicBezTo>
                      <a:pt x="461" y="865"/>
                      <a:pt x="433" y="893"/>
                      <a:pt x="419" y="907"/>
                    </a:cubicBezTo>
                    <a:cubicBezTo>
                      <a:pt x="391" y="600"/>
                      <a:pt x="363" y="307"/>
                      <a:pt x="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236;p57">
                <a:extLst>
                  <a:ext uri="{FF2B5EF4-FFF2-40B4-BE49-F238E27FC236}">
                    <a16:creationId xmlns="" xmlns:a16="http://schemas.microsoft.com/office/drawing/2014/main" id="{6B4153CE-A8E8-406B-BE8F-77F9A34775B3}"/>
                  </a:ext>
                </a:extLst>
              </p:cNvPr>
              <p:cNvSpPr/>
              <p:nvPr/>
            </p:nvSpPr>
            <p:spPr>
              <a:xfrm>
                <a:off x="1665640" y="1757335"/>
                <a:ext cx="49234" cy="58204"/>
              </a:xfrm>
              <a:custGeom>
                <a:avLst/>
                <a:gdLst/>
                <a:ahLst/>
                <a:cxnLst/>
                <a:rect l="l" t="t" r="r" b="b"/>
                <a:pathLst>
                  <a:path w="741" h="876" extrusionOk="0">
                    <a:moveTo>
                      <a:pt x="363" y="1"/>
                    </a:moveTo>
                    <a:cubicBezTo>
                      <a:pt x="336" y="1"/>
                      <a:pt x="308" y="4"/>
                      <a:pt x="280" y="11"/>
                    </a:cubicBezTo>
                    <a:cubicBezTo>
                      <a:pt x="140" y="25"/>
                      <a:pt x="43" y="137"/>
                      <a:pt x="1" y="262"/>
                    </a:cubicBezTo>
                    <a:cubicBezTo>
                      <a:pt x="1" y="332"/>
                      <a:pt x="15" y="416"/>
                      <a:pt x="57" y="471"/>
                    </a:cubicBezTo>
                    <a:cubicBezTo>
                      <a:pt x="126" y="430"/>
                      <a:pt x="196" y="402"/>
                      <a:pt x="280" y="388"/>
                    </a:cubicBezTo>
                    <a:cubicBezTo>
                      <a:pt x="266" y="374"/>
                      <a:pt x="266" y="360"/>
                      <a:pt x="252" y="332"/>
                    </a:cubicBezTo>
                    <a:cubicBezTo>
                      <a:pt x="238" y="304"/>
                      <a:pt x="252" y="276"/>
                      <a:pt x="280" y="248"/>
                    </a:cubicBezTo>
                    <a:cubicBezTo>
                      <a:pt x="322" y="248"/>
                      <a:pt x="350" y="262"/>
                      <a:pt x="350" y="290"/>
                    </a:cubicBezTo>
                    <a:cubicBezTo>
                      <a:pt x="350" y="304"/>
                      <a:pt x="350" y="318"/>
                      <a:pt x="350" y="346"/>
                    </a:cubicBezTo>
                    <a:cubicBezTo>
                      <a:pt x="322" y="443"/>
                      <a:pt x="266" y="541"/>
                      <a:pt x="196" y="639"/>
                    </a:cubicBezTo>
                    <a:cubicBezTo>
                      <a:pt x="140" y="708"/>
                      <a:pt x="126" y="806"/>
                      <a:pt x="182" y="876"/>
                    </a:cubicBezTo>
                    <a:cubicBezTo>
                      <a:pt x="238" y="806"/>
                      <a:pt x="405" y="778"/>
                      <a:pt x="684" y="778"/>
                    </a:cubicBezTo>
                    <a:cubicBezTo>
                      <a:pt x="684" y="695"/>
                      <a:pt x="698" y="611"/>
                      <a:pt x="740" y="541"/>
                    </a:cubicBezTo>
                    <a:cubicBezTo>
                      <a:pt x="714" y="537"/>
                      <a:pt x="689" y="536"/>
                      <a:pt x="664" y="536"/>
                    </a:cubicBezTo>
                    <a:cubicBezTo>
                      <a:pt x="598" y="536"/>
                      <a:pt x="536" y="549"/>
                      <a:pt x="475" y="569"/>
                    </a:cubicBezTo>
                    <a:cubicBezTo>
                      <a:pt x="573" y="471"/>
                      <a:pt x="615" y="332"/>
                      <a:pt x="615" y="192"/>
                    </a:cubicBezTo>
                    <a:cubicBezTo>
                      <a:pt x="601" y="109"/>
                      <a:pt x="531" y="39"/>
                      <a:pt x="447" y="11"/>
                    </a:cubicBezTo>
                    <a:cubicBezTo>
                      <a:pt x="419" y="4"/>
                      <a:pt x="391" y="1"/>
                      <a:pt x="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237;p57">
                <a:extLst>
                  <a:ext uri="{FF2B5EF4-FFF2-40B4-BE49-F238E27FC236}">
                    <a16:creationId xmlns="" xmlns:a16="http://schemas.microsoft.com/office/drawing/2014/main" id="{0753A24C-57CF-4AE7-8D1D-F26FBDF5B308}"/>
                  </a:ext>
                </a:extLst>
              </p:cNvPr>
              <p:cNvSpPr/>
              <p:nvPr/>
            </p:nvSpPr>
            <p:spPr>
              <a:xfrm>
                <a:off x="649018" y="1880385"/>
                <a:ext cx="88103" cy="165043"/>
              </a:xfrm>
              <a:custGeom>
                <a:avLst/>
                <a:gdLst/>
                <a:ahLst/>
                <a:cxnLst/>
                <a:rect l="l" t="t" r="r" b="b"/>
                <a:pathLst>
                  <a:path w="1326" h="2484" extrusionOk="0">
                    <a:moveTo>
                      <a:pt x="670" y="0"/>
                    </a:moveTo>
                    <a:lnTo>
                      <a:pt x="670" y="0"/>
                    </a:lnTo>
                    <a:cubicBezTo>
                      <a:pt x="502" y="70"/>
                      <a:pt x="335" y="112"/>
                      <a:pt x="168" y="140"/>
                    </a:cubicBezTo>
                    <a:cubicBezTo>
                      <a:pt x="140" y="837"/>
                      <a:pt x="84" y="1576"/>
                      <a:pt x="0" y="2358"/>
                    </a:cubicBezTo>
                    <a:lnTo>
                      <a:pt x="209" y="2274"/>
                    </a:lnTo>
                    <a:lnTo>
                      <a:pt x="447" y="2176"/>
                    </a:lnTo>
                    <a:cubicBezTo>
                      <a:pt x="460" y="1883"/>
                      <a:pt x="488" y="1716"/>
                      <a:pt x="488" y="1660"/>
                    </a:cubicBezTo>
                    <a:lnTo>
                      <a:pt x="726" y="1576"/>
                    </a:lnTo>
                    <a:lnTo>
                      <a:pt x="726" y="1576"/>
                    </a:lnTo>
                    <a:cubicBezTo>
                      <a:pt x="684" y="1995"/>
                      <a:pt x="656" y="2302"/>
                      <a:pt x="656" y="2483"/>
                    </a:cubicBezTo>
                    <a:cubicBezTo>
                      <a:pt x="712" y="2441"/>
                      <a:pt x="809" y="2399"/>
                      <a:pt x="851" y="2372"/>
                    </a:cubicBezTo>
                    <a:cubicBezTo>
                      <a:pt x="893" y="2344"/>
                      <a:pt x="949" y="2302"/>
                      <a:pt x="1032" y="2274"/>
                    </a:cubicBezTo>
                    <a:lnTo>
                      <a:pt x="1074" y="2246"/>
                    </a:lnTo>
                    <a:cubicBezTo>
                      <a:pt x="1088" y="1814"/>
                      <a:pt x="1172" y="1102"/>
                      <a:pt x="1325" y="98"/>
                    </a:cubicBezTo>
                    <a:lnTo>
                      <a:pt x="1325" y="98"/>
                    </a:lnTo>
                    <a:cubicBezTo>
                      <a:pt x="1172" y="168"/>
                      <a:pt x="1004" y="237"/>
                      <a:pt x="837" y="265"/>
                    </a:cubicBezTo>
                    <a:cubicBezTo>
                      <a:pt x="823" y="614"/>
                      <a:pt x="809" y="879"/>
                      <a:pt x="781" y="1074"/>
                    </a:cubicBezTo>
                    <a:lnTo>
                      <a:pt x="656" y="1130"/>
                    </a:lnTo>
                    <a:cubicBezTo>
                      <a:pt x="614" y="1144"/>
                      <a:pt x="586" y="1158"/>
                      <a:pt x="544" y="1186"/>
                    </a:cubicBezTo>
                    <a:cubicBezTo>
                      <a:pt x="572" y="781"/>
                      <a:pt x="614" y="391"/>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238;p57">
                <a:extLst>
                  <a:ext uri="{FF2B5EF4-FFF2-40B4-BE49-F238E27FC236}">
                    <a16:creationId xmlns="" xmlns:a16="http://schemas.microsoft.com/office/drawing/2014/main" id="{D5B6AD6E-348C-4AF6-92EB-42E4423C4289}"/>
                  </a:ext>
                </a:extLst>
              </p:cNvPr>
              <p:cNvSpPr/>
              <p:nvPr/>
            </p:nvSpPr>
            <p:spPr>
              <a:xfrm>
                <a:off x="736123" y="1974931"/>
                <a:ext cx="47307" cy="57473"/>
              </a:xfrm>
              <a:custGeom>
                <a:avLst/>
                <a:gdLst/>
                <a:ahLst/>
                <a:cxnLst/>
                <a:rect l="l" t="t" r="r" b="b"/>
                <a:pathLst>
                  <a:path w="712" h="865" extrusionOk="0">
                    <a:moveTo>
                      <a:pt x="349" y="0"/>
                    </a:moveTo>
                    <a:cubicBezTo>
                      <a:pt x="210" y="0"/>
                      <a:pt x="84" y="84"/>
                      <a:pt x="28" y="209"/>
                    </a:cubicBezTo>
                    <a:cubicBezTo>
                      <a:pt x="0" y="279"/>
                      <a:pt x="14" y="363"/>
                      <a:pt x="42" y="432"/>
                    </a:cubicBezTo>
                    <a:cubicBezTo>
                      <a:pt x="112" y="391"/>
                      <a:pt x="196" y="377"/>
                      <a:pt x="279" y="377"/>
                    </a:cubicBezTo>
                    <a:cubicBezTo>
                      <a:pt x="279" y="363"/>
                      <a:pt x="279" y="335"/>
                      <a:pt x="265" y="321"/>
                    </a:cubicBezTo>
                    <a:cubicBezTo>
                      <a:pt x="265" y="293"/>
                      <a:pt x="279" y="251"/>
                      <a:pt x="307" y="237"/>
                    </a:cubicBezTo>
                    <a:cubicBezTo>
                      <a:pt x="349" y="237"/>
                      <a:pt x="377" y="265"/>
                      <a:pt x="377" y="293"/>
                    </a:cubicBezTo>
                    <a:cubicBezTo>
                      <a:pt x="377" y="307"/>
                      <a:pt x="363" y="321"/>
                      <a:pt x="363" y="349"/>
                    </a:cubicBezTo>
                    <a:cubicBezTo>
                      <a:pt x="307" y="446"/>
                      <a:pt x="237" y="530"/>
                      <a:pt x="154" y="614"/>
                    </a:cubicBezTo>
                    <a:cubicBezTo>
                      <a:pt x="84" y="670"/>
                      <a:pt x="70" y="767"/>
                      <a:pt x="98" y="865"/>
                    </a:cubicBezTo>
                    <a:cubicBezTo>
                      <a:pt x="137" y="826"/>
                      <a:pt x="212" y="808"/>
                      <a:pt x="317" y="808"/>
                    </a:cubicBezTo>
                    <a:cubicBezTo>
                      <a:pt x="399" y="808"/>
                      <a:pt x="498" y="819"/>
                      <a:pt x="614" y="837"/>
                    </a:cubicBezTo>
                    <a:cubicBezTo>
                      <a:pt x="628" y="753"/>
                      <a:pt x="656" y="670"/>
                      <a:pt x="712" y="614"/>
                    </a:cubicBezTo>
                    <a:cubicBezTo>
                      <a:pt x="650" y="593"/>
                      <a:pt x="582" y="580"/>
                      <a:pt x="516" y="580"/>
                    </a:cubicBezTo>
                    <a:cubicBezTo>
                      <a:pt x="493" y="580"/>
                      <a:pt x="469" y="582"/>
                      <a:pt x="447" y="586"/>
                    </a:cubicBezTo>
                    <a:cubicBezTo>
                      <a:pt x="558" y="502"/>
                      <a:pt x="628" y="377"/>
                      <a:pt x="642" y="237"/>
                    </a:cubicBezTo>
                    <a:cubicBezTo>
                      <a:pt x="642" y="153"/>
                      <a:pt x="586" y="70"/>
                      <a:pt x="503" y="28"/>
                    </a:cubicBezTo>
                    <a:cubicBezTo>
                      <a:pt x="461" y="0"/>
                      <a:pt x="405" y="0"/>
                      <a:pt x="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239;p57">
                <a:extLst>
                  <a:ext uri="{FF2B5EF4-FFF2-40B4-BE49-F238E27FC236}">
                    <a16:creationId xmlns="" xmlns:a16="http://schemas.microsoft.com/office/drawing/2014/main" id="{33FAB16C-C36A-4E9A-8D92-0535986A1E34}"/>
                  </a:ext>
                </a:extLst>
              </p:cNvPr>
              <p:cNvSpPr/>
              <p:nvPr/>
            </p:nvSpPr>
            <p:spPr>
              <a:xfrm>
                <a:off x="788014" y="1920250"/>
                <a:ext cx="101989" cy="113484"/>
              </a:xfrm>
              <a:custGeom>
                <a:avLst/>
                <a:gdLst/>
                <a:ahLst/>
                <a:cxnLst/>
                <a:rect l="l" t="t" r="r" b="b"/>
                <a:pathLst>
                  <a:path w="1535" h="1708" extrusionOk="0">
                    <a:moveTo>
                      <a:pt x="907" y="684"/>
                    </a:moveTo>
                    <a:cubicBezTo>
                      <a:pt x="1033" y="684"/>
                      <a:pt x="1088" y="739"/>
                      <a:pt x="1075" y="851"/>
                    </a:cubicBezTo>
                    <a:cubicBezTo>
                      <a:pt x="1061" y="935"/>
                      <a:pt x="1033" y="1018"/>
                      <a:pt x="991" y="1088"/>
                    </a:cubicBezTo>
                    <a:cubicBezTo>
                      <a:pt x="893" y="1241"/>
                      <a:pt x="740" y="1339"/>
                      <a:pt x="572" y="1367"/>
                    </a:cubicBezTo>
                    <a:cubicBezTo>
                      <a:pt x="503" y="1353"/>
                      <a:pt x="461" y="1297"/>
                      <a:pt x="447" y="1200"/>
                    </a:cubicBezTo>
                    <a:cubicBezTo>
                      <a:pt x="461" y="949"/>
                      <a:pt x="656" y="725"/>
                      <a:pt x="907" y="684"/>
                    </a:cubicBezTo>
                    <a:close/>
                    <a:moveTo>
                      <a:pt x="1102" y="0"/>
                    </a:moveTo>
                    <a:cubicBezTo>
                      <a:pt x="991" y="0"/>
                      <a:pt x="893" y="28"/>
                      <a:pt x="796" y="56"/>
                    </a:cubicBezTo>
                    <a:cubicBezTo>
                      <a:pt x="656" y="112"/>
                      <a:pt x="531" y="181"/>
                      <a:pt x="419" y="265"/>
                    </a:cubicBezTo>
                    <a:cubicBezTo>
                      <a:pt x="307" y="391"/>
                      <a:pt x="196" y="530"/>
                      <a:pt x="112" y="684"/>
                    </a:cubicBezTo>
                    <a:cubicBezTo>
                      <a:pt x="42" y="851"/>
                      <a:pt x="0" y="1046"/>
                      <a:pt x="14" y="1228"/>
                    </a:cubicBezTo>
                    <a:cubicBezTo>
                      <a:pt x="28" y="1353"/>
                      <a:pt x="98" y="1479"/>
                      <a:pt x="182" y="1576"/>
                    </a:cubicBezTo>
                    <a:cubicBezTo>
                      <a:pt x="252" y="1646"/>
                      <a:pt x="349" y="1688"/>
                      <a:pt x="447" y="1702"/>
                    </a:cubicBezTo>
                    <a:cubicBezTo>
                      <a:pt x="478" y="1705"/>
                      <a:pt x="510" y="1707"/>
                      <a:pt x="541" y="1707"/>
                    </a:cubicBezTo>
                    <a:cubicBezTo>
                      <a:pt x="635" y="1707"/>
                      <a:pt x="729" y="1691"/>
                      <a:pt x="823" y="1660"/>
                    </a:cubicBezTo>
                    <a:cubicBezTo>
                      <a:pt x="949" y="1590"/>
                      <a:pt x="1061" y="1507"/>
                      <a:pt x="1172" y="1409"/>
                    </a:cubicBezTo>
                    <a:cubicBezTo>
                      <a:pt x="1214" y="1367"/>
                      <a:pt x="1256" y="1311"/>
                      <a:pt x="1284" y="1255"/>
                    </a:cubicBezTo>
                    <a:cubicBezTo>
                      <a:pt x="1353" y="1172"/>
                      <a:pt x="1395" y="1074"/>
                      <a:pt x="1437" y="976"/>
                    </a:cubicBezTo>
                    <a:cubicBezTo>
                      <a:pt x="1493" y="851"/>
                      <a:pt x="1535" y="697"/>
                      <a:pt x="1535" y="558"/>
                    </a:cubicBezTo>
                    <a:cubicBezTo>
                      <a:pt x="1535" y="446"/>
                      <a:pt x="1507" y="321"/>
                      <a:pt x="1451" y="223"/>
                    </a:cubicBezTo>
                    <a:cubicBezTo>
                      <a:pt x="1381" y="98"/>
                      <a:pt x="1242" y="14"/>
                      <a:pt x="1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240;p57">
                <a:extLst>
                  <a:ext uri="{FF2B5EF4-FFF2-40B4-BE49-F238E27FC236}">
                    <a16:creationId xmlns="" xmlns:a16="http://schemas.microsoft.com/office/drawing/2014/main" id="{B31B8FC1-1819-4C67-863B-D16513684422}"/>
                  </a:ext>
                </a:extLst>
              </p:cNvPr>
              <p:cNvSpPr/>
              <p:nvPr/>
            </p:nvSpPr>
            <p:spPr>
              <a:xfrm>
                <a:off x="803760" y="1449445"/>
                <a:ext cx="102919" cy="154612"/>
              </a:xfrm>
              <a:custGeom>
                <a:avLst/>
                <a:gdLst/>
                <a:ahLst/>
                <a:cxnLst/>
                <a:rect l="l" t="t" r="r" b="b"/>
                <a:pathLst>
                  <a:path w="1549" h="2327" extrusionOk="0">
                    <a:moveTo>
                      <a:pt x="1089" y="0"/>
                    </a:moveTo>
                    <a:cubicBezTo>
                      <a:pt x="1005" y="28"/>
                      <a:pt x="921" y="70"/>
                      <a:pt x="851" y="126"/>
                    </a:cubicBezTo>
                    <a:cubicBezTo>
                      <a:pt x="740" y="195"/>
                      <a:pt x="628" y="293"/>
                      <a:pt x="545" y="391"/>
                    </a:cubicBezTo>
                    <a:cubicBezTo>
                      <a:pt x="405" y="544"/>
                      <a:pt x="280" y="712"/>
                      <a:pt x="196" y="893"/>
                    </a:cubicBezTo>
                    <a:cubicBezTo>
                      <a:pt x="126" y="1018"/>
                      <a:pt x="84" y="1144"/>
                      <a:pt x="56" y="1283"/>
                    </a:cubicBezTo>
                    <a:cubicBezTo>
                      <a:pt x="1" y="1507"/>
                      <a:pt x="15" y="1744"/>
                      <a:pt x="84" y="1953"/>
                    </a:cubicBezTo>
                    <a:cubicBezTo>
                      <a:pt x="126" y="2023"/>
                      <a:pt x="168" y="2092"/>
                      <a:pt x="210" y="2148"/>
                    </a:cubicBezTo>
                    <a:cubicBezTo>
                      <a:pt x="252" y="2190"/>
                      <a:pt x="307" y="2232"/>
                      <a:pt x="349" y="2246"/>
                    </a:cubicBezTo>
                    <a:cubicBezTo>
                      <a:pt x="463" y="2298"/>
                      <a:pt x="585" y="2326"/>
                      <a:pt x="708" y="2326"/>
                    </a:cubicBezTo>
                    <a:cubicBezTo>
                      <a:pt x="751" y="2326"/>
                      <a:pt x="794" y="2323"/>
                      <a:pt x="838" y="2316"/>
                    </a:cubicBezTo>
                    <a:cubicBezTo>
                      <a:pt x="991" y="2274"/>
                      <a:pt x="1130" y="2218"/>
                      <a:pt x="1256" y="2120"/>
                    </a:cubicBezTo>
                    <a:cubicBezTo>
                      <a:pt x="1368" y="2051"/>
                      <a:pt x="1465" y="1953"/>
                      <a:pt x="1549" y="1855"/>
                    </a:cubicBezTo>
                    <a:lnTo>
                      <a:pt x="1242" y="1395"/>
                    </a:lnTo>
                    <a:cubicBezTo>
                      <a:pt x="1242" y="1423"/>
                      <a:pt x="1228" y="1465"/>
                      <a:pt x="1200" y="1493"/>
                    </a:cubicBezTo>
                    <a:cubicBezTo>
                      <a:pt x="1116" y="1618"/>
                      <a:pt x="1005" y="1702"/>
                      <a:pt x="879" y="1744"/>
                    </a:cubicBezTo>
                    <a:lnTo>
                      <a:pt x="782" y="1744"/>
                    </a:lnTo>
                    <a:cubicBezTo>
                      <a:pt x="656" y="1702"/>
                      <a:pt x="614" y="1562"/>
                      <a:pt x="628" y="1353"/>
                    </a:cubicBezTo>
                    <a:cubicBezTo>
                      <a:pt x="670" y="1228"/>
                      <a:pt x="740" y="1102"/>
                      <a:pt x="824" y="1004"/>
                    </a:cubicBezTo>
                    <a:cubicBezTo>
                      <a:pt x="921" y="921"/>
                      <a:pt x="1033" y="851"/>
                      <a:pt x="1158" y="809"/>
                    </a:cubicBezTo>
                    <a:lnTo>
                      <a:pt x="10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241;p57">
                <a:extLst>
                  <a:ext uri="{FF2B5EF4-FFF2-40B4-BE49-F238E27FC236}">
                    <a16:creationId xmlns="" xmlns:a16="http://schemas.microsoft.com/office/drawing/2014/main" id="{D1BE3581-CD8C-4BEA-B2CC-69F2735C9883}"/>
                  </a:ext>
                </a:extLst>
              </p:cNvPr>
              <p:cNvSpPr/>
              <p:nvPr/>
            </p:nvSpPr>
            <p:spPr>
              <a:xfrm>
                <a:off x="894586" y="1403069"/>
                <a:ext cx="102919" cy="191022"/>
              </a:xfrm>
              <a:custGeom>
                <a:avLst/>
                <a:gdLst/>
                <a:ahLst/>
                <a:cxnLst/>
                <a:rect l="l" t="t" r="r" b="b"/>
                <a:pathLst>
                  <a:path w="1549" h="2875" extrusionOk="0">
                    <a:moveTo>
                      <a:pt x="1270" y="1"/>
                    </a:moveTo>
                    <a:cubicBezTo>
                      <a:pt x="1116" y="126"/>
                      <a:pt x="949" y="238"/>
                      <a:pt x="768" y="322"/>
                    </a:cubicBezTo>
                    <a:cubicBezTo>
                      <a:pt x="837" y="712"/>
                      <a:pt x="893" y="1019"/>
                      <a:pt x="921" y="1228"/>
                    </a:cubicBezTo>
                    <a:cubicBezTo>
                      <a:pt x="879" y="1270"/>
                      <a:pt x="824" y="1298"/>
                      <a:pt x="796" y="1326"/>
                    </a:cubicBezTo>
                    <a:cubicBezTo>
                      <a:pt x="782" y="1326"/>
                      <a:pt x="754" y="1354"/>
                      <a:pt x="684" y="1410"/>
                    </a:cubicBezTo>
                    <a:cubicBezTo>
                      <a:pt x="614" y="963"/>
                      <a:pt x="545" y="517"/>
                      <a:pt x="503" y="70"/>
                    </a:cubicBezTo>
                    <a:cubicBezTo>
                      <a:pt x="349" y="182"/>
                      <a:pt x="182" y="280"/>
                      <a:pt x="1" y="349"/>
                    </a:cubicBezTo>
                    <a:cubicBezTo>
                      <a:pt x="140" y="1145"/>
                      <a:pt x="266" y="1981"/>
                      <a:pt x="377" y="2874"/>
                    </a:cubicBezTo>
                    <a:lnTo>
                      <a:pt x="600" y="2735"/>
                    </a:lnTo>
                    <a:cubicBezTo>
                      <a:pt x="656" y="2693"/>
                      <a:pt x="740" y="2637"/>
                      <a:pt x="837" y="2567"/>
                    </a:cubicBezTo>
                    <a:cubicBezTo>
                      <a:pt x="782" y="2233"/>
                      <a:pt x="754" y="2037"/>
                      <a:pt x="754" y="1981"/>
                    </a:cubicBezTo>
                    <a:lnTo>
                      <a:pt x="991" y="1814"/>
                    </a:lnTo>
                    <a:cubicBezTo>
                      <a:pt x="1047" y="2302"/>
                      <a:pt x="1103" y="2651"/>
                      <a:pt x="1158" y="2846"/>
                    </a:cubicBezTo>
                    <a:cubicBezTo>
                      <a:pt x="1200" y="2790"/>
                      <a:pt x="1284" y="2707"/>
                      <a:pt x="1326" y="2665"/>
                    </a:cubicBezTo>
                    <a:cubicBezTo>
                      <a:pt x="1368" y="2623"/>
                      <a:pt x="1437" y="2581"/>
                      <a:pt x="1521" y="2511"/>
                    </a:cubicBezTo>
                    <a:lnTo>
                      <a:pt x="1549" y="2484"/>
                    </a:lnTo>
                    <a:cubicBezTo>
                      <a:pt x="1465" y="1995"/>
                      <a:pt x="1368" y="1172"/>
                      <a:pt x="1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242;p57">
                <a:extLst>
                  <a:ext uri="{FF2B5EF4-FFF2-40B4-BE49-F238E27FC236}">
                    <a16:creationId xmlns="" xmlns:a16="http://schemas.microsoft.com/office/drawing/2014/main" id="{0E45346E-2311-4607-98C0-1FF775CF7383}"/>
                  </a:ext>
                </a:extLst>
              </p:cNvPr>
              <p:cNvSpPr/>
              <p:nvPr/>
            </p:nvSpPr>
            <p:spPr>
              <a:xfrm>
                <a:off x="1019695" y="1522664"/>
                <a:ext cx="61260" cy="72356"/>
              </a:xfrm>
              <a:custGeom>
                <a:avLst/>
                <a:gdLst/>
                <a:ahLst/>
                <a:cxnLst/>
                <a:rect l="l" t="t" r="r" b="b"/>
                <a:pathLst>
                  <a:path w="922" h="1089" extrusionOk="0">
                    <a:moveTo>
                      <a:pt x="475" y="0"/>
                    </a:moveTo>
                    <a:cubicBezTo>
                      <a:pt x="294" y="28"/>
                      <a:pt x="126" y="112"/>
                      <a:pt x="1" y="237"/>
                    </a:cubicBezTo>
                    <a:cubicBezTo>
                      <a:pt x="29" y="321"/>
                      <a:pt x="84" y="405"/>
                      <a:pt x="154" y="460"/>
                    </a:cubicBezTo>
                    <a:cubicBezTo>
                      <a:pt x="252" y="349"/>
                      <a:pt x="335" y="293"/>
                      <a:pt x="391" y="293"/>
                    </a:cubicBezTo>
                    <a:cubicBezTo>
                      <a:pt x="433" y="307"/>
                      <a:pt x="461" y="363"/>
                      <a:pt x="433" y="405"/>
                    </a:cubicBezTo>
                    <a:cubicBezTo>
                      <a:pt x="391" y="446"/>
                      <a:pt x="335" y="474"/>
                      <a:pt x="280" y="488"/>
                    </a:cubicBezTo>
                    <a:cubicBezTo>
                      <a:pt x="280" y="544"/>
                      <a:pt x="294" y="600"/>
                      <a:pt x="321" y="656"/>
                    </a:cubicBezTo>
                    <a:cubicBezTo>
                      <a:pt x="379" y="640"/>
                      <a:pt x="427" y="632"/>
                      <a:pt x="465" y="632"/>
                    </a:cubicBezTo>
                    <a:cubicBezTo>
                      <a:pt x="530" y="632"/>
                      <a:pt x="569" y="654"/>
                      <a:pt x="586" y="698"/>
                    </a:cubicBezTo>
                    <a:cubicBezTo>
                      <a:pt x="599" y="795"/>
                      <a:pt x="557" y="840"/>
                      <a:pt x="443" y="840"/>
                    </a:cubicBezTo>
                    <a:cubicBezTo>
                      <a:pt x="427" y="840"/>
                      <a:pt x="410" y="839"/>
                      <a:pt x="391" y="837"/>
                    </a:cubicBezTo>
                    <a:cubicBezTo>
                      <a:pt x="321" y="823"/>
                      <a:pt x="252" y="781"/>
                      <a:pt x="196" y="711"/>
                    </a:cubicBezTo>
                    <a:cubicBezTo>
                      <a:pt x="140" y="781"/>
                      <a:pt x="98" y="851"/>
                      <a:pt x="84" y="935"/>
                    </a:cubicBezTo>
                    <a:cubicBezTo>
                      <a:pt x="210" y="1032"/>
                      <a:pt x="363" y="1088"/>
                      <a:pt x="531" y="1088"/>
                    </a:cubicBezTo>
                    <a:cubicBezTo>
                      <a:pt x="642" y="1074"/>
                      <a:pt x="754" y="1018"/>
                      <a:pt x="824" y="935"/>
                    </a:cubicBezTo>
                    <a:cubicBezTo>
                      <a:pt x="921" y="823"/>
                      <a:pt x="921" y="656"/>
                      <a:pt x="824" y="544"/>
                    </a:cubicBezTo>
                    <a:cubicBezTo>
                      <a:pt x="782" y="502"/>
                      <a:pt x="712" y="460"/>
                      <a:pt x="656" y="446"/>
                    </a:cubicBezTo>
                    <a:cubicBezTo>
                      <a:pt x="712" y="391"/>
                      <a:pt x="754" y="307"/>
                      <a:pt x="768" y="223"/>
                    </a:cubicBezTo>
                    <a:cubicBezTo>
                      <a:pt x="740" y="70"/>
                      <a:pt x="642"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243;p57">
                <a:extLst>
                  <a:ext uri="{FF2B5EF4-FFF2-40B4-BE49-F238E27FC236}">
                    <a16:creationId xmlns="" xmlns:a16="http://schemas.microsoft.com/office/drawing/2014/main" id="{2631C734-B6E0-4AA1-809B-1797C88A7747}"/>
                  </a:ext>
                </a:extLst>
              </p:cNvPr>
              <p:cNvSpPr/>
              <p:nvPr/>
            </p:nvSpPr>
            <p:spPr>
              <a:xfrm>
                <a:off x="3357907" y="3084240"/>
                <a:ext cx="819369" cy="856444"/>
              </a:xfrm>
              <a:custGeom>
                <a:avLst/>
                <a:gdLst/>
                <a:ahLst/>
                <a:cxnLst/>
                <a:rect l="l" t="t" r="r" b="b"/>
                <a:pathLst>
                  <a:path w="12332" h="12890" extrusionOk="0">
                    <a:moveTo>
                      <a:pt x="5818" y="1"/>
                    </a:moveTo>
                    <a:lnTo>
                      <a:pt x="3377" y="572"/>
                    </a:lnTo>
                    <a:lnTo>
                      <a:pt x="3293" y="1646"/>
                    </a:lnTo>
                    <a:lnTo>
                      <a:pt x="3418" y="3697"/>
                    </a:lnTo>
                    <a:lnTo>
                      <a:pt x="1" y="5817"/>
                    </a:lnTo>
                    <a:lnTo>
                      <a:pt x="1703" y="11369"/>
                    </a:lnTo>
                    <a:lnTo>
                      <a:pt x="6152" y="12889"/>
                    </a:lnTo>
                    <a:lnTo>
                      <a:pt x="11104" y="10880"/>
                    </a:lnTo>
                    <a:lnTo>
                      <a:pt x="12332" y="5050"/>
                    </a:lnTo>
                    <a:lnTo>
                      <a:pt x="9263" y="3808"/>
                    </a:lnTo>
                    <a:lnTo>
                      <a:pt x="9723" y="1395"/>
                    </a:lnTo>
                    <a:lnTo>
                      <a:pt x="8565" y="279"/>
                    </a:lnTo>
                    <a:lnTo>
                      <a:pt x="5818" y="1"/>
                    </a:lnTo>
                    <a:close/>
                  </a:path>
                </a:pathLst>
              </a:custGeom>
              <a:solidFill>
                <a:srgbClr val="C1D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244;p57">
                <a:extLst>
                  <a:ext uri="{FF2B5EF4-FFF2-40B4-BE49-F238E27FC236}">
                    <a16:creationId xmlns="" xmlns:a16="http://schemas.microsoft.com/office/drawing/2014/main" id="{391F770A-BF81-4D34-929F-C6045BB141A7}"/>
                  </a:ext>
                </a:extLst>
              </p:cNvPr>
              <p:cNvSpPr/>
              <p:nvPr/>
            </p:nvSpPr>
            <p:spPr>
              <a:xfrm>
                <a:off x="3420960" y="3466080"/>
                <a:ext cx="689607" cy="444899"/>
              </a:xfrm>
              <a:custGeom>
                <a:avLst/>
                <a:gdLst/>
                <a:ahLst/>
                <a:cxnLst/>
                <a:rect l="l" t="t" r="r" b="b"/>
                <a:pathLst>
                  <a:path w="10379" h="6696" extrusionOk="0">
                    <a:moveTo>
                      <a:pt x="0" y="1563"/>
                    </a:moveTo>
                    <a:lnTo>
                      <a:pt x="1186" y="5329"/>
                    </a:lnTo>
                    <a:lnTo>
                      <a:pt x="5217" y="6696"/>
                    </a:lnTo>
                    <a:lnTo>
                      <a:pt x="9792" y="4966"/>
                    </a:lnTo>
                    <a:lnTo>
                      <a:pt x="10378" y="1298"/>
                    </a:lnTo>
                    <a:lnTo>
                      <a:pt x="5217" y="0"/>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245;p57">
                <a:extLst>
                  <a:ext uri="{FF2B5EF4-FFF2-40B4-BE49-F238E27FC236}">
                    <a16:creationId xmlns="" xmlns:a16="http://schemas.microsoft.com/office/drawing/2014/main" id="{41D0E7A5-65EF-4B65-AB48-6694F5D86B7F}"/>
                  </a:ext>
                </a:extLst>
              </p:cNvPr>
              <p:cNvSpPr/>
              <p:nvPr/>
            </p:nvSpPr>
            <p:spPr>
              <a:xfrm>
                <a:off x="3420960" y="3466080"/>
                <a:ext cx="689607" cy="190026"/>
              </a:xfrm>
              <a:custGeom>
                <a:avLst/>
                <a:gdLst/>
                <a:ahLst/>
                <a:cxnLst/>
                <a:rect l="l" t="t" r="r" b="b"/>
                <a:pathLst>
                  <a:path w="10379" h="2860" extrusionOk="0">
                    <a:moveTo>
                      <a:pt x="5217" y="0"/>
                    </a:moveTo>
                    <a:lnTo>
                      <a:pt x="0" y="1563"/>
                    </a:lnTo>
                    <a:lnTo>
                      <a:pt x="14" y="1618"/>
                    </a:lnTo>
                    <a:lnTo>
                      <a:pt x="5189" y="2860"/>
                    </a:lnTo>
                    <a:lnTo>
                      <a:pt x="10378" y="1298"/>
                    </a:lnTo>
                    <a:lnTo>
                      <a:pt x="5217" y="0"/>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246;p57">
                <a:extLst>
                  <a:ext uri="{FF2B5EF4-FFF2-40B4-BE49-F238E27FC236}">
                    <a16:creationId xmlns="" xmlns:a16="http://schemas.microsoft.com/office/drawing/2014/main" id="{30C60727-BE72-4778-A05B-514D9B02ABC6}"/>
                  </a:ext>
                </a:extLst>
              </p:cNvPr>
              <p:cNvSpPr/>
              <p:nvPr/>
            </p:nvSpPr>
            <p:spPr>
              <a:xfrm>
                <a:off x="3518297" y="3766329"/>
                <a:ext cx="23188" cy="19800"/>
              </a:xfrm>
              <a:custGeom>
                <a:avLst/>
                <a:gdLst/>
                <a:ahLst/>
                <a:cxnLst/>
                <a:rect l="l" t="t" r="r" b="b"/>
                <a:pathLst>
                  <a:path w="349" h="298" extrusionOk="0">
                    <a:moveTo>
                      <a:pt x="195" y="1"/>
                    </a:moveTo>
                    <a:cubicBezTo>
                      <a:pt x="70" y="1"/>
                      <a:pt x="0" y="154"/>
                      <a:pt x="98" y="252"/>
                    </a:cubicBezTo>
                    <a:cubicBezTo>
                      <a:pt x="125" y="283"/>
                      <a:pt x="160" y="297"/>
                      <a:pt x="196" y="297"/>
                    </a:cubicBezTo>
                    <a:cubicBezTo>
                      <a:pt x="272" y="297"/>
                      <a:pt x="349" y="235"/>
                      <a:pt x="349" y="140"/>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247;p57">
                <a:extLst>
                  <a:ext uri="{FF2B5EF4-FFF2-40B4-BE49-F238E27FC236}">
                    <a16:creationId xmlns="" xmlns:a16="http://schemas.microsoft.com/office/drawing/2014/main" id="{9BCC0E24-9393-4997-BE48-B76A4109E4DF}"/>
                  </a:ext>
                </a:extLst>
              </p:cNvPr>
              <p:cNvSpPr/>
              <p:nvPr/>
            </p:nvSpPr>
            <p:spPr>
              <a:xfrm>
                <a:off x="3474977" y="3694904"/>
                <a:ext cx="22989" cy="19468"/>
              </a:xfrm>
              <a:custGeom>
                <a:avLst/>
                <a:gdLst/>
                <a:ahLst/>
                <a:cxnLst/>
                <a:rect l="l" t="t" r="r" b="b"/>
                <a:pathLst>
                  <a:path w="346" h="293" extrusionOk="0">
                    <a:moveTo>
                      <a:pt x="177" y="1"/>
                    </a:moveTo>
                    <a:cubicBezTo>
                      <a:pt x="61" y="1"/>
                      <a:pt x="0" y="159"/>
                      <a:pt x="94" y="253"/>
                    </a:cubicBezTo>
                    <a:cubicBezTo>
                      <a:pt x="121" y="280"/>
                      <a:pt x="156" y="292"/>
                      <a:pt x="192" y="292"/>
                    </a:cubicBezTo>
                    <a:cubicBezTo>
                      <a:pt x="268" y="292"/>
                      <a:pt x="345" y="236"/>
                      <a:pt x="345" y="141"/>
                    </a:cubicBezTo>
                    <a:cubicBezTo>
                      <a:pt x="345" y="57"/>
                      <a:pt x="275" y="2"/>
                      <a:pt x="192" y="2"/>
                    </a:cubicBezTo>
                    <a:cubicBezTo>
                      <a:pt x="187" y="1"/>
                      <a:pt x="182" y="1"/>
                      <a:pt x="177"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248;p57">
                <a:extLst>
                  <a:ext uri="{FF2B5EF4-FFF2-40B4-BE49-F238E27FC236}">
                    <a16:creationId xmlns="" xmlns:a16="http://schemas.microsoft.com/office/drawing/2014/main" id="{570412A9-36A1-4723-84C2-859805A992F7}"/>
                  </a:ext>
                </a:extLst>
              </p:cNvPr>
              <p:cNvSpPr/>
              <p:nvPr/>
            </p:nvSpPr>
            <p:spPr>
              <a:xfrm>
                <a:off x="3553511" y="3802473"/>
                <a:ext cx="23188" cy="19800"/>
              </a:xfrm>
              <a:custGeom>
                <a:avLst/>
                <a:gdLst/>
                <a:ahLst/>
                <a:cxnLst/>
                <a:rect l="l" t="t" r="r" b="b"/>
                <a:pathLst>
                  <a:path w="349" h="298" extrusionOk="0">
                    <a:moveTo>
                      <a:pt x="195" y="1"/>
                    </a:moveTo>
                    <a:cubicBezTo>
                      <a:pt x="70" y="1"/>
                      <a:pt x="0" y="168"/>
                      <a:pt x="98" y="252"/>
                    </a:cubicBezTo>
                    <a:cubicBezTo>
                      <a:pt x="125" y="284"/>
                      <a:pt x="162" y="298"/>
                      <a:pt x="198" y="298"/>
                    </a:cubicBezTo>
                    <a:cubicBezTo>
                      <a:pt x="273" y="298"/>
                      <a:pt x="349" y="239"/>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249;p57">
                <a:extLst>
                  <a:ext uri="{FF2B5EF4-FFF2-40B4-BE49-F238E27FC236}">
                    <a16:creationId xmlns="" xmlns:a16="http://schemas.microsoft.com/office/drawing/2014/main" id="{24428537-0A99-4788-BFEC-B70524ED0931}"/>
                  </a:ext>
                </a:extLst>
              </p:cNvPr>
              <p:cNvSpPr/>
              <p:nvPr/>
            </p:nvSpPr>
            <p:spPr>
              <a:xfrm>
                <a:off x="3589655" y="3802473"/>
                <a:ext cx="23188" cy="19800"/>
              </a:xfrm>
              <a:custGeom>
                <a:avLst/>
                <a:gdLst/>
                <a:ahLst/>
                <a:cxnLst/>
                <a:rect l="l" t="t" r="r" b="b"/>
                <a:pathLst>
                  <a:path w="349" h="298" extrusionOk="0">
                    <a:moveTo>
                      <a:pt x="195" y="1"/>
                    </a:moveTo>
                    <a:cubicBezTo>
                      <a:pt x="70" y="1"/>
                      <a:pt x="0" y="168"/>
                      <a:pt x="98" y="252"/>
                    </a:cubicBezTo>
                    <a:cubicBezTo>
                      <a:pt x="125" y="284"/>
                      <a:pt x="162" y="298"/>
                      <a:pt x="198" y="298"/>
                    </a:cubicBezTo>
                    <a:cubicBezTo>
                      <a:pt x="273" y="298"/>
                      <a:pt x="349" y="239"/>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250;p57">
                <a:extLst>
                  <a:ext uri="{FF2B5EF4-FFF2-40B4-BE49-F238E27FC236}">
                    <a16:creationId xmlns="" xmlns:a16="http://schemas.microsoft.com/office/drawing/2014/main" id="{C89FAEFE-784B-4A71-82F3-40825D348326}"/>
                  </a:ext>
                </a:extLst>
              </p:cNvPr>
              <p:cNvSpPr/>
              <p:nvPr/>
            </p:nvSpPr>
            <p:spPr>
              <a:xfrm>
                <a:off x="3588725" y="3762608"/>
                <a:ext cx="20464" cy="19534"/>
              </a:xfrm>
              <a:custGeom>
                <a:avLst/>
                <a:gdLst/>
                <a:ahLst/>
                <a:cxnLst/>
                <a:rect l="l" t="t" r="r" b="b"/>
                <a:pathLst>
                  <a:path w="308" h="294" extrusionOk="0">
                    <a:moveTo>
                      <a:pt x="154" y="1"/>
                    </a:moveTo>
                    <a:cubicBezTo>
                      <a:pt x="70" y="1"/>
                      <a:pt x="0" y="71"/>
                      <a:pt x="0" y="154"/>
                    </a:cubicBezTo>
                    <a:cubicBezTo>
                      <a:pt x="0" y="224"/>
                      <a:pt x="70" y="294"/>
                      <a:pt x="154" y="294"/>
                    </a:cubicBezTo>
                    <a:cubicBezTo>
                      <a:pt x="237" y="294"/>
                      <a:pt x="307" y="224"/>
                      <a:pt x="307" y="154"/>
                    </a:cubicBezTo>
                    <a:cubicBezTo>
                      <a:pt x="307" y="71"/>
                      <a:pt x="237" y="1"/>
                      <a:pt x="154"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251;p57">
                <a:extLst>
                  <a:ext uri="{FF2B5EF4-FFF2-40B4-BE49-F238E27FC236}">
                    <a16:creationId xmlns="" xmlns:a16="http://schemas.microsoft.com/office/drawing/2014/main" id="{2E867E4F-2FCF-4234-AC9C-241A4A99CC86}"/>
                  </a:ext>
                </a:extLst>
              </p:cNvPr>
              <p:cNvSpPr/>
              <p:nvPr/>
            </p:nvSpPr>
            <p:spPr>
              <a:xfrm>
                <a:off x="3575703" y="3704273"/>
                <a:ext cx="23255" cy="19800"/>
              </a:xfrm>
              <a:custGeom>
                <a:avLst/>
                <a:gdLst/>
                <a:ahLst/>
                <a:cxnLst/>
                <a:rect l="l" t="t" r="r" b="b"/>
                <a:pathLst>
                  <a:path w="350" h="298" extrusionOk="0">
                    <a:moveTo>
                      <a:pt x="196" y="0"/>
                    </a:moveTo>
                    <a:cubicBezTo>
                      <a:pt x="71" y="0"/>
                      <a:pt x="1" y="154"/>
                      <a:pt x="99" y="251"/>
                    </a:cubicBezTo>
                    <a:cubicBezTo>
                      <a:pt x="126" y="283"/>
                      <a:pt x="162" y="297"/>
                      <a:pt x="199" y="297"/>
                    </a:cubicBezTo>
                    <a:cubicBezTo>
                      <a:pt x="274" y="297"/>
                      <a:pt x="350" y="238"/>
                      <a:pt x="350" y="154"/>
                    </a:cubicBezTo>
                    <a:cubicBezTo>
                      <a:pt x="350"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252;p57">
                <a:extLst>
                  <a:ext uri="{FF2B5EF4-FFF2-40B4-BE49-F238E27FC236}">
                    <a16:creationId xmlns="" xmlns:a16="http://schemas.microsoft.com/office/drawing/2014/main" id="{2695980F-B52A-4075-AB77-09B592ECDE05}"/>
                  </a:ext>
                </a:extLst>
              </p:cNvPr>
              <p:cNvSpPr/>
              <p:nvPr/>
            </p:nvSpPr>
            <p:spPr>
              <a:xfrm>
                <a:off x="3599821" y="3652382"/>
                <a:ext cx="23255" cy="19800"/>
              </a:xfrm>
              <a:custGeom>
                <a:avLst/>
                <a:gdLst/>
                <a:ahLst/>
                <a:cxnLst/>
                <a:rect l="l" t="t" r="r" b="b"/>
                <a:pathLst>
                  <a:path w="350" h="298" extrusionOk="0">
                    <a:moveTo>
                      <a:pt x="196" y="0"/>
                    </a:moveTo>
                    <a:cubicBezTo>
                      <a:pt x="56" y="0"/>
                      <a:pt x="1" y="167"/>
                      <a:pt x="84" y="251"/>
                    </a:cubicBezTo>
                    <a:cubicBezTo>
                      <a:pt x="116" y="283"/>
                      <a:pt x="154" y="297"/>
                      <a:pt x="191" y="297"/>
                    </a:cubicBezTo>
                    <a:cubicBezTo>
                      <a:pt x="267" y="297"/>
                      <a:pt x="340" y="238"/>
                      <a:pt x="349" y="153"/>
                    </a:cubicBezTo>
                    <a:cubicBezTo>
                      <a:pt x="349"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253;p57">
                <a:extLst>
                  <a:ext uri="{FF2B5EF4-FFF2-40B4-BE49-F238E27FC236}">
                    <a16:creationId xmlns="" xmlns:a16="http://schemas.microsoft.com/office/drawing/2014/main" id="{7A1F49C7-CE73-4E80-9360-8A7F4675634D}"/>
                  </a:ext>
                </a:extLst>
              </p:cNvPr>
              <p:cNvSpPr/>
              <p:nvPr/>
            </p:nvSpPr>
            <p:spPr>
              <a:xfrm>
                <a:off x="3518297" y="3627333"/>
                <a:ext cx="23188" cy="19335"/>
              </a:xfrm>
              <a:custGeom>
                <a:avLst/>
                <a:gdLst/>
                <a:ahLst/>
                <a:cxnLst/>
                <a:rect l="l" t="t" r="r" b="b"/>
                <a:pathLst>
                  <a:path w="349" h="291" extrusionOk="0">
                    <a:moveTo>
                      <a:pt x="195" y="0"/>
                    </a:moveTo>
                    <a:cubicBezTo>
                      <a:pt x="70" y="0"/>
                      <a:pt x="0" y="154"/>
                      <a:pt x="98" y="251"/>
                    </a:cubicBezTo>
                    <a:cubicBezTo>
                      <a:pt x="125" y="278"/>
                      <a:pt x="160" y="291"/>
                      <a:pt x="196" y="291"/>
                    </a:cubicBezTo>
                    <a:cubicBezTo>
                      <a:pt x="272" y="291"/>
                      <a:pt x="349" y="235"/>
                      <a:pt x="349" y="140"/>
                    </a:cubicBezTo>
                    <a:cubicBezTo>
                      <a:pt x="349" y="56"/>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254;p57">
                <a:extLst>
                  <a:ext uri="{FF2B5EF4-FFF2-40B4-BE49-F238E27FC236}">
                    <a16:creationId xmlns="" xmlns:a16="http://schemas.microsoft.com/office/drawing/2014/main" id="{C861B25D-433A-446A-ADCA-7876BC0782C4}"/>
                  </a:ext>
                </a:extLst>
              </p:cNvPr>
              <p:cNvSpPr/>
              <p:nvPr/>
            </p:nvSpPr>
            <p:spPr>
              <a:xfrm>
                <a:off x="3470991" y="3602285"/>
                <a:ext cx="23255" cy="20132"/>
              </a:xfrm>
              <a:custGeom>
                <a:avLst/>
                <a:gdLst/>
                <a:ahLst/>
                <a:cxnLst/>
                <a:rect l="l" t="t" r="r" b="b"/>
                <a:pathLst>
                  <a:path w="350" h="303" extrusionOk="0">
                    <a:moveTo>
                      <a:pt x="196" y="1"/>
                    </a:moveTo>
                    <a:cubicBezTo>
                      <a:pt x="70" y="1"/>
                      <a:pt x="1" y="168"/>
                      <a:pt x="98" y="266"/>
                    </a:cubicBezTo>
                    <a:cubicBezTo>
                      <a:pt x="128" y="291"/>
                      <a:pt x="162" y="302"/>
                      <a:pt x="196" y="302"/>
                    </a:cubicBezTo>
                    <a:cubicBezTo>
                      <a:pt x="275" y="302"/>
                      <a:pt x="349" y="242"/>
                      <a:pt x="349" y="154"/>
                    </a:cubicBezTo>
                    <a:cubicBezTo>
                      <a:pt x="349" y="71"/>
                      <a:pt x="280"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255;p57">
                <a:extLst>
                  <a:ext uri="{FF2B5EF4-FFF2-40B4-BE49-F238E27FC236}">
                    <a16:creationId xmlns="" xmlns:a16="http://schemas.microsoft.com/office/drawing/2014/main" id="{503DE786-CAFB-4202-9B0C-93D2D41A3A4C}"/>
                  </a:ext>
                </a:extLst>
              </p:cNvPr>
              <p:cNvSpPr/>
              <p:nvPr/>
            </p:nvSpPr>
            <p:spPr>
              <a:xfrm>
                <a:off x="3696228" y="3839548"/>
                <a:ext cx="23188" cy="19800"/>
              </a:xfrm>
              <a:custGeom>
                <a:avLst/>
                <a:gdLst/>
                <a:ahLst/>
                <a:cxnLst/>
                <a:rect l="l" t="t" r="r" b="b"/>
                <a:pathLst>
                  <a:path w="349" h="298" extrusionOk="0">
                    <a:moveTo>
                      <a:pt x="195" y="1"/>
                    </a:moveTo>
                    <a:cubicBezTo>
                      <a:pt x="70" y="1"/>
                      <a:pt x="0" y="168"/>
                      <a:pt x="98" y="252"/>
                    </a:cubicBezTo>
                    <a:cubicBezTo>
                      <a:pt x="130" y="284"/>
                      <a:pt x="168" y="298"/>
                      <a:pt x="204" y="298"/>
                    </a:cubicBezTo>
                    <a:cubicBezTo>
                      <a:pt x="280" y="298"/>
                      <a:pt x="349" y="239"/>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256;p57">
                <a:extLst>
                  <a:ext uri="{FF2B5EF4-FFF2-40B4-BE49-F238E27FC236}">
                    <a16:creationId xmlns="" xmlns:a16="http://schemas.microsoft.com/office/drawing/2014/main" id="{E60E6B45-0A3F-4D83-B18E-6E43FD1656E3}"/>
                  </a:ext>
                </a:extLst>
              </p:cNvPr>
              <p:cNvSpPr/>
              <p:nvPr/>
            </p:nvSpPr>
            <p:spPr>
              <a:xfrm>
                <a:off x="3734232" y="3849780"/>
                <a:ext cx="23188" cy="19733"/>
              </a:xfrm>
              <a:custGeom>
                <a:avLst/>
                <a:gdLst/>
                <a:ahLst/>
                <a:cxnLst/>
                <a:rect l="l" t="t" r="r" b="b"/>
                <a:pathLst>
                  <a:path w="349" h="297" extrusionOk="0">
                    <a:moveTo>
                      <a:pt x="195" y="0"/>
                    </a:moveTo>
                    <a:cubicBezTo>
                      <a:pt x="70" y="0"/>
                      <a:pt x="0" y="154"/>
                      <a:pt x="98" y="251"/>
                    </a:cubicBezTo>
                    <a:cubicBezTo>
                      <a:pt x="125" y="283"/>
                      <a:pt x="160" y="297"/>
                      <a:pt x="196" y="297"/>
                    </a:cubicBezTo>
                    <a:cubicBezTo>
                      <a:pt x="272" y="297"/>
                      <a:pt x="349" y="234"/>
                      <a:pt x="349" y="140"/>
                    </a:cubicBezTo>
                    <a:cubicBezTo>
                      <a:pt x="349" y="70"/>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257;p57">
                <a:extLst>
                  <a:ext uri="{FF2B5EF4-FFF2-40B4-BE49-F238E27FC236}">
                    <a16:creationId xmlns="" xmlns:a16="http://schemas.microsoft.com/office/drawing/2014/main" id="{9294F8CA-C184-48ED-9D7F-C33B5532839B}"/>
                  </a:ext>
                </a:extLst>
              </p:cNvPr>
              <p:cNvSpPr/>
              <p:nvPr/>
            </p:nvSpPr>
            <p:spPr>
              <a:xfrm>
                <a:off x="3734232" y="3793238"/>
                <a:ext cx="23188" cy="19335"/>
              </a:xfrm>
              <a:custGeom>
                <a:avLst/>
                <a:gdLst/>
                <a:ahLst/>
                <a:cxnLst/>
                <a:rect l="l" t="t" r="r" b="b"/>
                <a:pathLst>
                  <a:path w="349" h="291" extrusionOk="0">
                    <a:moveTo>
                      <a:pt x="195" y="0"/>
                    </a:moveTo>
                    <a:cubicBezTo>
                      <a:pt x="70" y="0"/>
                      <a:pt x="0" y="154"/>
                      <a:pt x="98" y="251"/>
                    </a:cubicBezTo>
                    <a:cubicBezTo>
                      <a:pt x="125" y="278"/>
                      <a:pt x="160" y="291"/>
                      <a:pt x="196" y="291"/>
                    </a:cubicBezTo>
                    <a:cubicBezTo>
                      <a:pt x="272" y="291"/>
                      <a:pt x="349" y="234"/>
                      <a:pt x="349" y="140"/>
                    </a:cubicBezTo>
                    <a:cubicBezTo>
                      <a:pt x="349" y="56"/>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258;p57">
                <a:extLst>
                  <a:ext uri="{FF2B5EF4-FFF2-40B4-BE49-F238E27FC236}">
                    <a16:creationId xmlns="" xmlns:a16="http://schemas.microsoft.com/office/drawing/2014/main" id="{749F5B00-EC0F-4DF3-837F-4162638C2717}"/>
                  </a:ext>
                </a:extLst>
              </p:cNvPr>
              <p:cNvSpPr/>
              <p:nvPr/>
            </p:nvSpPr>
            <p:spPr>
              <a:xfrm>
                <a:off x="3902861" y="3714438"/>
                <a:ext cx="23255" cy="19800"/>
              </a:xfrm>
              <a:custGeom>
                <a:avLst/>
                <a:gdLst/>
                <a:ahLst/>
                <a:cxnLst/>
                <a:rect l="l" t="t" r="r" b="b"/>
                <a:pathLst>
                  <a:path w="350" h="298" extrusionOk="0">
                    <a:moveTo>
                      <a:pt x="210" y="1"/>
                    </a:moveTo>
                    <a:cubicBezTo>
                      <a:pt x="70" y="1"/>
                      <a:pt x="1" y="154"/>
                      <a:pt x="98" y="252"/>
                    </a:cubicBezTo>
                    <a:cubicBezTo>
                      <a:pt x="130" y="283"/>
                      <a:pt x="167" y="297"/>
                      <a:pt x="203" y="297"/>
                    </a:cubicBezTo>
                    <a:cubicBezTo>
                      <a:pt x="279" y="297"/>
                      <a:pt x="349" y="235"/>
                      <a:pt x="349" y="140"/>
                    </a:cubicBezTo>
                    <a:cubicBezTo>
                      <a:pt x="349" y="70"/>
                      <a:pt x="280" y="1"/>
                      <a:pt x="210"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259;p57">
                <a:extLst>
                  <a:ext uri="{FF2B5EF4-FFF2-40B4-BE49-F238E27FC236}">
                    <a16:creationId xmlns="" xmlns:a16="http://schemas.microsoft.com/office/drawing/2014/main" id="{377AC54C-AF9C-4D0C-8093-2C41A98FCF32}"/>
                  </a:ext>
                </a:extLst>
              </p:cNvPr>
              <p:cNvSpPr/>
              <p:nvPr/>
            </p:nvSpPr>
            <p:spPr>
              <a:xfrm>
                <a:off x="3825058" y="3646801"/>
                <a:ext cx="23188" cy="19335"/>
              </a:xfrm>
              <a:custGeom>
                <a:avLst/>
                <a:gdLst/>
                <a:ahLst/>
                <a:cxnLst/>
                <a:rect l="l" t="t" r="r" b="b"/>
                <a:pathLst>
                  <a:path w="349" h="291" extrusionOk="0">
                    <a:moveTo>
                      <a:pt x="195" y="0"/>
                    </a:moveTo>
                    <a:cubicBezTo>
                      <a:pt x="70" y="0"/>
                      <a:pt x="0" y="154"/>
                      <a:pt x="98" y="251"/>
                    </a:cubicBezTo>
                    <a:cubicBezTo>
                      <a:pt x="125" y="278"/>
                      <a:pt x="160" y="291"/>
                      <a:pt x="196" y="291"/>
                    </a:cubicBezTo>
                    <a:cubicBezTo>
                      <a:pt x="271" y="291"/>
                      <a:pt x="349" y="235"/>
                      <a:pt x="349" y="140"/>
                    </a:cubicBezTo>
                    <a:cubicBezTo>
                      <a:pt x="349" y="56"/>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260;p57">
                <a:extLst>
                  <a:ext uri="{FF2B5EF4-FFF2-40B4-BE49-F238E27FC236}">
                    <a16:creationId xmlns="" xmlns:a16="http://schemas.microsoft.com/office/drawing/2014/main" id="{FFFBAA92-FA3D-4074-BA8D-12D8A0DB4A5D}"/>
                  </a:ext>
                </a:extLst>
              </p:cNvPr>
              <p:cNvSpPr/>
              <p:nvPr/>
            </p:nvSpPr>
            <p:spPr>
              <a:xfrm>
                <a:off x="3771307" y="3694971"/>
                <a:ext cx="23188" cy="19401"/>
              </a:xfrm>
              <a:custGeom>
                <a:avLst/>
                <a:gdLst/>
                <a:ahLst/>
                <a:cxnLst/>
                <a:rect l="l" t="t" r="r" b="b"/>
                <a:pathLst>
                  <a:path w="349" h="292" extrusionOk="0">
                    <a:moveTo>
                      <a:pt x="195" y="1"/>
                    </a:moveTo>
                    <a:cubicBezTo>
                      <a:pt x="70" y="1"/>
                      <a:pt x="0" y="154"/>
                      <a:pt x="84" y="252"/>
                    </a:cubicBezTo>
                    <a:cubicBezTo>
                      <a:pt x="115" y="279"/>
                      <a:pt x="153" y="291"/>
                      <a:pt x="191" y="291"/>
                    </a:cubicBezTo>
                    <a:cubicBezTo>
                      <a:pt x="271" y="291"/>
                      <a:pt x="349" y="235"/>
                      <a:pt x="349" y="140"/>
                    </a:cubicBezTo>
                    <a:cubicBezTo>
                      <a:pt x="349" y="56"/>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261;p57">
                <a:extLst>
                  <a:ext uri="{FF2B5EF4-FFF2-40B4-BE49-F238E27FC236}">
                    <a16:creationId xmlns="" xmlns:a16="http://schemas.microsoft.com/office/drawing/2014/main" id="{26DCEAAA-37D6-496A-9046-9648F9567BE9}"/>
                  </a:ext>
                </a:extLst>
              </p:cNvPr>
              <p:cNvSpPr/>
              <p:nvPr/>
            </p:nvSpPr>
            <p:spPr>
              <a:xfrm>
                <a:off x="3692773" y="3694904"/>
                <a:ext cx="22989" cy="19468"/>
              </a:xfrm>
              <a:custGeom>
                <a:avLst/>
                <a:gdLst/>
                <a:ahLst/>
                <a:cxnLst/>
                <a:rect l="l" t="t" r="r" b="b"/>
                <a:pathLst>
                  <a:path w="346" h="293" extrusionOk="0">
                    <a:moveTo>
                      <a:pt x="189" y="1"/>
                    </a:moveTo>
                    <a:cubicBezTo>
                      <a:pt x="61" y="1"/>
                      <a:pt x="0" y="159"/>
                      <a:pt x="94" y="253"/>
                    </a:cubicBezTo>
                    <a:cubicBezTo>
                      <a:pt x="125" y="280"/>
                      <a:pt x="162" y="292"/>
                      <a:pt x="198" y="292"/>
                    </a:cubicBezTo>
                    <a:cubicBezTo>
                      <a:pt x="274" y="292"/>
                      <a:pt x="345" y="236"/>
                      <a:pt x="345" y="141"/>
                    </a:cubicBezTo>
                    <a:cubicBezTo>
                      <a:pt x="345" y="57"/>
                      <a:pt x="275" y="2"/>
                      <a:pt x="206" y="2"/>
                    </a:cubicBezTo>
                    <a:cubicBezTo>
                      <a:pt x="200" y="1"/>
                      <a:pt x="195" y="1"/>
                      <a:pt x="18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262;p57">
                <a:extLst>
                  <a:ext uri="{FF2B5EF4-FFF2-40B4-BE49-F238E27FC236}">
                    <a16:creationId xmlns="" xmlns:a16="http://schemas.microsoft.com/office/drawing/2014/main" id="{694B0C5A-2703-42E3-905E-DC72C6A36C2F}"/>
                  </a:ext>
                </a:extLst>
              </p:cNvPr>
              <p:cNvSpPr/>
              <p:nvPr/>
            </p:nvSpPr>
            <p:spPr>
              <a:xfrm>
                <a:off x="3985381" y="3678294"/>
                <a:ext cx="23188" cy="19800"/>
              </a:xfrm>
              <a:custGeom>
                <a:avLst/>
                <a:gdLst/>
                <a:ahLst/>
                <a:cxnLst/>
                <a:rect l="l" t="t" r="r" b="b"/>
                <a:pathLst>
                  <a:path w="349" h="298" extrusionOk="0">
                    <a:moveTo>
                      <a:pt x="195" y="1"/>
                    </a:moveTo>
                    <a:cubicBezTo>
                      <a:pt x="70" y="1"/>
                      <a:pt x="0" y="168"/>
                      <a:pt x="98" y="252"/>
                    </a:cubicBezTo>
                    <a:cubicBezTo>
                      <a:pt x="125" y="284"/>
                      <a:pt x="162" y="298"/>
                      <a:pt x="198" y="298"/>
                    </a:cubicBezTo>
                    <a:cubicBezTo>
                      <a:pt x="273" y="298"/>
                      <a:pt x="349" y="238"/>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263;p57">
                <a:extLst>
                  <a:ext uri="{FF2B5EF4-FFF2-40B4-BE49-F238E27FC236}">
                    <a16:creationId xmlns="" xmlns:a16="http://schemas.microsoft.com/office/drawing/2014/main" id="{29CAE662-9A2E-4E5A-B2A5-A5B657FD3BBE}"/>
                  </a:ext>
                </a:extLst>
              </p:cNvPr>
              <p:cNvSpPr/>
              <p:nvPr/>
            </p:nvSpPr>
            <p:spPr>
              <a:xfrm>
                <a:off x="3742537" y="3743141"/>
                <a:ext cx="19534" cy="19534"/>
              </a:xfrm>
              <a:custGeom>
                <a:avLst/>
                <a:gdLst/>
                <a:ahLst/>
                <a:cxnLst/>
                <a:rect l="l" t="t" r="r" b="b"/>
                <a:pathLst>
                  <a:path w="294" h="294" extrusionOk="0">
                    <a:moveTo>
                      <a:pt x="154" y="1"/>
                    </a:moveTo>
                    <a:cubicBezTo>
                      <a:pt x="70" y="1"/>
                      <a:pt x="1" y="71"/>
                      <a:pt x="1" y="140"/>
                    </a:cubicBezTo>
                    <a:cubicBezTo>
                      <a:pt x="1" y="224"/>
                      <a:pt x="70" y="294"/>
                      <a:pt x="154" y="294"/>
                    </a:cubicBezTo>
                    <a:cubicBezTo>
                      <a:pt x="224" y="294"/>
                      <a:pt x="294" y="224"/>
                      <a:pt x="294" y="140"/>
                    </a:cubicBezTo>
                    <a:cubicBezTo>
                      <a:pt x="294" y="71"/>
                      <a:pt x="224" y="1"/>
                      <a:pt x="154"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264;p57">
                <a:extLst>
                  <a:ext uri="{FF2B5EF4-FFF2-40B4-BE49-F238E27FC236}">
                    <a16:creationId xmlns="" xmlns:a16="http://schemas.microsoft.com/office/drawing/2014/main" id="{ABCCEE0A-DDF7-4AC1-9DF8-F4C390E28E76}"/>
                  </a:ext>
                </a:extLst>
              </p:cNvPr>
              <p:cNvSpPr/>
              <p:nvPr/>
            </p:nvSpPr>
            <p:spPr>
              <a:xfrm>
                <a:off x="3628524" y="3758954"/>
                <a:ext cx="23255" cy="19800"/>
              </a:xfrm>
              <a:custGeom>
                <a:avLst/>
                <a:gdLst/>
                <a:ahLst/>
                <a:cxnLst/>
                <a:rect l="l" t="t" r="r" b="b"/>
                <a:pathLst>
                  <a:path w="350" h="298" extrusionOk="0">
                    <a:moveTo>
                      <a:pt x="196" y="0"/>
                    </a:moveTo>
                    <a:cubicBezTo>
                      <a:pt x="71" y="0"/>
                      <a:pt x="1" y="167"/>
                      <a:pt x="85" y="251"/>
                    </a:cubicBezTo>
                    <a:cubicBezTo>
                      <a:pt x="117" y="283"/>
                      <a:pt x="155" y="297"/>
                      <a:pt x="191" y="297"/>
                    </a:cubicBezTo>
                    <a:cubicBezTo>
                      <a:pt x="266" y="297"/>
                      <a:pt x="336" y="238"/>
                      <a:pt x="336" y="154"/>
                    </a:cubicBezTo>
                    <a:cubicBezTo>
                      <a:pt x="350"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265;p57">
                <a:extLst>
                  <a:ext uri="{FF2B5EF4-FFF2-40B4-BE49-F238E27FC236}">
                    <a16:creationId xmlns="" xmlns:a16="http://schemas.microsoft.com/office/drawing/2014/main" id="{EC98AC0D-14A6-4F19-BE72-25FAEEDD432B}"/>
                  </a:ext>
                </a:extLst>
              </p:cNvPr>
              <p:cNvSpPr/>
              <p:nvPr/>
            </p:nvSpPr>
            <p:spPr>
              <a:xfrm>
                <a:off x="3547930" y="3684805"/>
                <a:ext cx="23255" cy="19534"/>
              </a:xfrm>
              <a:custGeom>
                <a:avLst/>
                <a:gdLst/>
                <a:ahLst/>
                <a:cxnLst/>
                <a:rect l="l" t="t" r="r" b="b"/>
                <a:pathLst>
                  <a:path w="350" h="294" extrusionOk="0">
                    <a:moveTo>
                      <a:pt x="196" y="0"/>
                    </a:moveTo>
                    <a:cubicBezTo>
                      <a:pt x="0" y="0"/>
                      <a:pt x="0" y="293"/>
                      <a:pt x="196" y="293"/>
                    </a:cubicBezTo>
                    <a:cubicBezTo>
                      <a:pt x="279" y="293"/>
                      <a:pt x="349" y="223"/>
                      <a:pt x="349" y="154"/>
                    </a:cubicBezTo>
                    <a:cubicBezTo>
                      <a:pt x="349" y="70"/>
                      <a:pt x="279"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266;p57">
                <a:extLst>
                  <a:ext uri="{FF2B5EF4-FFF2-40B4-BE49-F238E27FC236}">
                    <a16:creationId xmlns="" xmlns:a16="http://schemas.microsoft.com/office/drawing/2014/main" id="{4106DCA9-5580-4570-AF99-314508602921}"/>
                  </a:ext>
                </a:extLst>
              </p:cNvPr>
              <p:cNvSpPr/>
              <p:nvPr/>
            </p:nvSpPr>
            <p:spPr>
              <a:xfrm>
                <a:off x="3511786" y="3724205"/>
                <a:ext cx="19534" cy="19468"/>
              </a:xfrm>
              <a:custGeom>
                <a:avLst/>
                <a:gdLst/>
                <a:ahLst/>
                <a:cxnLst/>
                <a:rect l="l" t="t" r="r" b="b"/>
                <a:pathLst>
                  <a:path w="294" h="293" extrusionOk="0">
                    <a:moveTo>
                      <a:pt x="147" y="0"/>
                    </a:moveTo>
                    <a:cubicBezTo>
                      <a:pt x="74" y="0"/>
                      <a:pt x="0" y="49"/>
                      <a:pt x="0" y="146"/>
                    </a:cubicBezTo>
                    <a:cubicBezTo>
                      <a:pt x="0" y="244"/>
                      <a:pt x="74" y="293"/>
                      <a:pt x="147" y="293"/>
                    </a:cubicBezTo>
                    <a:cubicBezTo>
                      <a:pt x="220" y="293"/>
                      <a:pt x="293" y="244"/>
                      <a:pt x="293" y="146"/>
                    </a:cubicBezTo>
                    <a:cubicBezTo>
                      <a:pt x="293" y="49"/>
                      <a:pt x="220" y="0"/>
                      <a:pt x="147"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267;p57">
                <a:extLst>
                  <a:ext uri="{FF2B5EF4-FFF2-40B4-BE49-F238E27FC236}">
                    <a16:creationId xmlns="" xmlns:a16="http://schemas.microsoft.com/office/drawing/2014/main" id="{9B5E249F-C402-4AD8-B324-D0415C201178}"/>
                  </a:ext>
                </a:extLst>
              </p:cNvPr>
              <p:cNvSpPr/>
              <p:nvPr/>
            </p:nvSpPr>
            <p:spPr>
              <a:xfrm>
                <a:off x="3848180" y="3766329"/>
                <a:ext cx="22325" cy="19800"/>
              </a:xfrm>
              <a:custGeom>
                <a:avLst/>
                <a:gdLst/>
                <a:ahLst/>
                <a:cxnLst/>
                <a:rect l="l" t="t" r="r" b="b"/>
                <a:pathLst>
                  <a:path w="336" h="298" extrusionOk="0">
                    <a:moveTo>
                      <a:pt x="196" y="1"/>
                    </a:moveTo>
                    <a:cubicBezTo>
                      <a:pt x="57" y="1"/>
                      <a:pt x="1" y="154"/>
                      <a:pt x="84" y="252"/>
                    </a:cubicBezTo>
                    <a:cubicBezTo>
                      <a:pt x="116" y="283"/>
                      <a:pt x="153" y="297"/>
                      <a:pt x="189" y="297"/>
                    </a:cubicBezTo>
                    <a:cubicBezTo>
                      <a:pt x="265" y="297"/>
                      <a:pt x="336" y="235"/>
                      <a:pt x="336" y="140"/>
                    </a:cubicBezTo>
                    <a:cubicBezTo>
                      <a:pt x="336" y="70"/>
                      <a:pt x="280"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268;p57">
                <a:extLst>
                  <a:ext uri="{FF2B5EF4-FFF2-40B4-BE49-F238E27FC236}">
                    <a16:creationId xmlns="" xmlns:a16="http://schemas.microsoft.com/office/drawing/2014/main" id="{DC3D07BC-5043-4C4C-A73E-CB77A7C52C86}"/>
                  </a:ext>
                </a:extLst>
              </p:cNvPr>
              <p:cNvSpPr/>
              <p:nvPr/>
            </p:nvSpPr>
            <p:spPr>
              <a:xfrm>
                <a:off x="3946447" y="3753373"/>
                <a:ext cx="23255" cy="19733"/>
              </a:xfrm>
              <a:custGeom>
                <a:avLst/>
                <a:gdLst/>
                <a:ahLst/>
                <a:cxnLst/>
                <a:rect l="l" t="t" r="r" b="b"/>
                <a:pathLst>
                  <a:path w="350" h="297" extrusionOk="0">
                    <a:moveTo>
                      <a:pt x="210" y="0"/>
                    </a:moveTo>
                    <a:cubicBezTo>
                      <a:pt x="70" y="0"/>
                      <a:pt x="0" y="154"/>
                      <a:pt x="98" y="251"/>
                    </a:cubicBezTo>
                    <a:cubicBezTo>
                      <a:pt x="129" y="283"/>
                      <a:pt x="167" y="297"/>
                      <a:pt x="203" y="297"/>
                    </a:cubicBezTo>
                    <a:cubicBezTo>
                      <a:pt x="278" y="297"/>
                      <a:pt x="349" y="234"/>
                      <a:pt x="349" y="140"/>
                    </a:cubicBezTo>
                    <a:cubicBezTo>
                      <a:pt x="349" y="70"/>
                      <a:pt x="279" y="0"/>
                      <a:pt x="21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269;p57">
                <a:extLst>
                  <a:ext uri="{FF2B5EF4-FFF2-40B4-BE49-F238E27FC236}">
                    <a16:creationId xmlns="" xmlns:a16="http://schemas.microsoft.com/office/drawing/2014/main" id="{2F49470D-0826-4B39-9682-8C36905BC22C}"/>
                  </a:ext>
                </a:extLst>
              </p:cNvPr>
              <p:cNvSpPr/>
              <p:nvPr/>
            </p:nvSpPr>
            <p:spPr>
              <a:xfrm>
                <a:off x="4004849" y="3720019"/>
                <a:ext cx="23188" cy="19800"/>
              </a:xfrm>
              <a:custGeom>
                <a:avLst/>
                <a:gdLst/>
                <a:ahLst/>
                <a:cxnLst/>
                <a:rect l="l" t="t" r="r" b="b"/>
                <a:pathLst>
                  <a:path w="349" h="298" extrusionOk="0">
                    <a:moveTo>
                      <a:pt x="195" y="0"/>
                    </a:moveTo>
                    <a:cubicBezTo>
                      <a:pt x="70" y="0"/>
                      <a:pt x="0" y="168"/>
                      <a:pt x="98" y="251"/>
                    </a:cubicBezTo>
                    <a:cubicBezTo>
                      <a:pt x="130" y="283"/>
                      <a:pt x="168" y="297"/>
                      <a:pt x="204" y="297"/>
                    </a:cubicBezTo>
                    <a:cubicBezTo>
                      <a:pt x="279" y="297"/>
                      <a:pt x="349" y="238"/>
                      <a:pt x="349" y="154"/>
                    </a:cubicBezTo>
                    <a:cubicBezTo>
                      <a:pt x="349" y="70"/>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270;p57">
                <a:extLst>
                  <a:ext uri="{FF2B5EF4-FFF2-40B4-BE49-F238E27FC236}">
                    <a16:creationId xmlns="" xmlns:a16="http://schemas.microsoft.com/office/drawing/2014/main" id="{5159012A-867D-49CB-B1C4-AC881390BB9D}"/>
                  </a:ext>
                </a:extLst>
              </p:cNvPr>
              <p:cNvSpPr/>
              <p:nvPr/>
            </p:nvSpPr>
            <p:spPr>
              <a:xfrm>
                <a:off x="3975149" y="3789517"/>
                <a:ext cx="23255" cy="19800"/>
              </a:xfrm>
              <a:custGeom>
                <a:avLst/>
                <a:gdLst/>
                <a:ahLst/>
                <a:cxnLst/>
                <a:rect l="l" t="t" r="r" b="b"/>
                <a:pathLst>
                  <a:path w="350" h="298" extrusionOk="0">
                    <a:moveTo>
                      <a:pt x="210" y="0"/>
                    </a:moveTo>
                    <a:cubicBezTo>
                      <a:pt x="70" y="0"/>
                      <a:pt x="1" y="154"/>
                      <a:pt x="98" y="251"/>
                    </a:cubicBezTo>
                    <a:cubicBezTo>
                      <a:pt x="130" y="283"/>
                      <a:pt x="168" y="297"/>
                      <a:pt x="205" y="297"/>
                    </a:cubicBezTo>
                    <a:cubicBezTo>
                      <a:pt x="280" y="297"/>
                      <a:pt x="349" y="238"/>
                      <a:pt x="349" y="154"/>
                    </a:cubicBezTo>
                    <a:cubicBezTo>
                      <a:pt x="349" y="70"/>
                      <a:pt x="280" y="0"/>
                      <a:pt x="21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271;p57">
                <a:extLst>
                  <a:ext uri="{FF2B5EF4-FFF2-40B4-BE49-F238E27FC236}">
                    <a16:creationId xmlns="" xmlns:a16="http://schemas.microsoft.com/office/drawing/2014/main" id="{13E5ABEE-199C-418D-A3AE-15BE10116A08}"/>
                  </a:ext>
                </a:extLst>
              </p:cNvPr>
              <p:cNvSpPr/>
              <p:nvPr/>
            </p:nvSpPr>
            <p:spPr>
              <a:xfrm>
                <a:off x="4053949" y="3704273"/>
                <a:ext cx="23255" cy="19800"/>
              </a:xfrm>
              <a:custGeom>
                <a:avLst/>
                <a:gdLst/>
                <a:ahLst/>
                <a:cxnLst/>
                <a:rect l="l" t="t" r="r" b="b"/>
                <a:pathLst>
                  <a:path w="350" h="298" extrusionOk="0">
                    <a:moveTo>
                      <a:pt x="196" y="0"/>
                    </a:moveTo>
                    <a:cubicBezTo>
                      <a:pt x="70" y="0"/>
                      <a:pt x="0" y="168"/>
                      <a:pt x="98" y="251"/>
                    </a:cubicBezTo>
                    <a:cubicBezTo>
                      <a:pt x="130" y="283"/>
                      <a:pt x="168" y="297"/>
                      <a:pt x="205" y="297"/>
                    </a:cubicBezTo>
                    <a:cubicBezTo>
                      <a:pt x="280" y="297"/>
                      <a:pt x="349" y="238"/>
                      <a:pt x="349" y="154"/>
                    </a:cubicBezTo>
                    <a:cubicBezTo>
                      <a:pt x="349" y="70"/>
                      <a:pt x="279"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272;p57">
                <a:extLst>
                  <a:ext uri="{FF2B5EF4-FFF2-40B4-BE49-F238E27FC236}">
                    <a16:creationId xmlns="" xmlns:a16="http://schemas.microsoft.com/office/drawing/2014/main" id="{F46407B4-5943-43CF-8B34-84C7D601B2F2}"/>
                  </a:ext>
                </a:extLst>
              </p:cNvPr>
              <p:cNvSpPr/>
              <p:nvPr/>
            </p:nvSpPr>
            <p:spPr>
              <a:xfrm>
                <a:off x="3995547" y="3612517"/>
                <a:ext cx="22325" cy="19335"/>
              </a:xfrm>
              <a:custGeom>
                <a:avLst/>
                <a:gdLst/>
                <a:ahLst/>
                <a:cxnLst/>
                <a:rect l="l" t="t" r="r" b="b"/>
                <a:pathLst>
                  <a:path w="336" h="291" extrusionOk="0">
                    <a:moveTo>
                      <a:pt x="196" y="0"/>
                    </a:moveTo>
                    <a:cubicBezTo>
                      <a:pt x="56" y="0"/>
                      <a:pt x="1" y="154"/>
                      <a:pt x="84" y="251"/>
                    </a:cubicBezTo>
                    <a:cubicBezTo>
                      <a:pt x="116" y="278"/>
                      <a:pt x="153" y="291"/>
                      <a:pt x="188" y="291"/>
                    </a:cubicBezTo>
                    <a:cubicBezTo>
                      <a:pt x="265" y="291"/>
                      <a:pt x="335" y="234"/>
                      <a:pt x="335" y="140"/>
                    </a:cubicBezTo>
                    <a:cubicBezTo>
                      <a:pt x="335" y="56"/>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273;p57">
                <a:extLst>
                  <a:ext uri="{FF2B5EF4-FFF2-40B4-BE49-F238E27FC236}">
                    <a16:creationId xmlns="" xmlns:a16="http://schemas.microsoft.com/office/drawing/2014/main" id="{7B1F0F8B-2525-4762-A24B-9F3CE12A4BED}"/>
                  </a:ext>
                </a:extLst>
              </p:cNvPr>
              <p:cNvSpPr/>
              <p:nvPr/>
            </p:nvSpPr>
            <p:spPr>
              <a:xfrm>
                <a:off x="3881533" y="3646801"/>
                <a:ext cx="23255" cy="19335"/>
              </a:xfrm>
              <a:custGeom>
                <a:avLst/>
                <a:gdLst/>
                <a:ahLst/>
                <a:cxnLst/>
                <a:rect l="l" t="t" r="r" b="b"/>
                <a:pathLst>
                  <a:path w="350" h="291" extrusionOk="0">
                    <a:moveTo>
                      <a:pt x="210" y="0"/>
                    </a:moveTo>
                    <a:cubicBezTo>
                      <a:pt x="71" y="0"/>
                      <a:pt x="1" y="154"/>
                      <a:pt x="99" y="251"/>
                    </a:cubicBezTo>
                    <a:cubicBezTo>
                      <a:pt x="130" y="278"/>
                      <a:pt x="167" y="291"/>
                      <a:pt x="203" y="291"/>
                    </a:cubicBezTo>
                    <a:cubicBezTo>
                      <a:pt x="279" y="291"/>
                      <a:pt x="350" y="235"/>
                      <a:pt x="350" y="140"/>
                    </a:cubicBezTo>
                    <a:cubicBezTo>
                      <a:pt x="350" y="56"/>
                      <a:pt x="280" y="0"/>
                      <a:pt x="21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274;p57">
                <a:extLst>
                  <a:ext uri="{FF2B5EF4-FFF2-40B4-BE49-F238E27FC236}">
                    <a16:creationId xmlns="" xmlns:a16="http://schemas.microsoft.com/office/drawing/2014/main" id="{1B54A881-3E50-48BA-9D81-86052140FA90}"/>
                  </a:ext>
                </a:extLst>
              </p:cNvPr>
              <p:cNvSpPr/>
              <p:nvPr/>
            </p:nvSpPr>
            <p:spPr>
              <a:xfrm>
                <a:off x="3929770" y="3789517"/>
                <a:ext cx="22258" cy="19800"/>
              </a:xfrm>
              <a:custGeom>
                <a:avLst/>
                <a:gdLst/>
                <a:ahLst/>
                <a:cxnLst/>
                <a:rect l="l" t="t" r="r" b="b"/>
                <a:pathLst>
                  <a:path w="335" h="298" extrusionOk="0">
                    <a:moveTo>
                      <a:pt x="196" y="0"/>
                    </a:moveTo>
                    <a:cubicBezTo>
                      <a:pt x="56" y="0"/>
                      <a:pt x="0" y="154"/>
                      <a:pt x="84" y="251"/>
                    </a:cubicBezTo>
                    <a:cubicBezTo>
                      <a:pt x="116" y="283"/>
                      <a:pt x="154" y="297"/>
                      <a:pt x="190" y="297"/>
                    </a:cubicBezTo>
                    <a:cubicBezTo>
                      <a:pt x="266" y="297"/>
                      <a:pt x="335" y="238"/>
                      <a:pt x="335" y="154"/>
                    </a:cubicBezTo>
                    <a:cubicBezTo>
                      <a:pt x="335" y="70"/>
                      <a:pt x="279"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275;p57">
                <a:extLst>
                  <a:ext uri="{FF2B5EF4-FFF2-40B4-BE49-F238E27FC236}">
                    <a16:creationId xmlns="" xmlns:a16="http://schemas.microsoft.com/office/drawing/2014/main" id="{C2A12F0B-72DE-4CCB-8EAE-5BB41D288309}"/>
                  </a:ext>
                </a:extLst>
              </p:cNvPr>
              <p:cNvSpPr/>
              <p:nvPr/>
            </p:nvSpPr>
            <p:spPr>
              <a:xfrm>
                <a:off x="3822267" y="3849780"/>
                <a:ext cx="23188" cy="19733"/>
              </a:xfrm>
              <a:custGeom>
                <a:avLst/>
                <a:gdLst/>
                <a:ahLst/>
                <a:cxnLst/>
                <a:rect l="l" t="t" r="r" b="b"/>
                <a:pathLst>
                  <a:path w="349" h="297" extrusionOk="0">
                    <a:moveTo>
                      <a:pt x="195" y="0"/>
                    </a:moveTo>
                    <a:cubicBezTo>
                      <a:pt x="70" y="0"/>
                      <a:pt x="0" y="154"/>
                      <a:pt x="98" y="251"/>
                    </a:cubicBezTo>
                    <a:cubicBezTo>
                      <a:pt x="125" y="283"/>
                      <a:pt x="160" y="297"/>
                      <a:pt x="196" y="297"/>
                    </a:cubicBezTo>
                    <a:cubicBezTo>
                      <a:pt x="272" y="297"/>
                      <a:pt x="349" y="234"/>
                      <a:pt x="349" y="140"/>
                    </a:cubicBezTo>
                    <a:cubicBezTo>
                      <a:pt x="349" y="70"/>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276;p57">
                <a:extLst>
                  <a:ext uri="{FF2B5EF4-FFF2-40B4-BE49-F238E27FC236}">
                    <a16:creationId xmlns="" xmlns:a16="http://schemas.microsoft.com/office/drawing/2014/main" id="{8CB9E029-D812-462A-A916-8903595585CB}"/>
                  </a:ext>
                </a:extLst>
              </p:cNvPr>
              <p:cNvSpPr/>
              <p:nvPr/>
            </p:nvSpPr>
            <p:spPr>
              <a:xfrm>
                <a:off x="3628524" y="3688526"/>
                <a:ext cx="23255" cy="19800"/>
              </a:xfrm>
              <a:custGeom>
                <a:avLst/>
                <a:gdLst/>
                <a:ahLst/>
                <a:cxnLst/>
                <a:rect l="l" t="t" r="r" b="b"/>
                <a:pathLst>
                  <a:path w="350" h="298" extrusionOk="0">
                    <a:moveTo>
                      <a:pt x="196" y="0"/>
                    </a:moveTo>
                    <a:cubicBezTo>
                      <a:pt x="71" y="0"/>
                      <a:pt x="1" y="153"/>
                      <a:pt x="85" y="251"/>
                    </a:cubicBezTo>
                    <a:cubicBezTo>
                      <a:pt x="117" y="283"/>
                      <a:pt x="155" y="297"/>
                      <a:pt x="191" y="297"/>
                    </a:cubicBezTo>
                    <a:cubicBezTo>
                      <a:pt x="266" y="297"/>
                      <a:pt x="336" y="238"/>
                      <a:pt x="336" y="153"/>
                    </a:cubicBezTo>
                    <a:cubicBezTo>
                      <a:pt x="350"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277;p57">
                <a:extLst>
                  <a:ext uri="{FF2B5EF4-FFF2-40B4-BE49-F238E27FC236}">
                    <a16:creationId xmlns="" xmlns:a16="http://schemas.microsoft.com/office/drawing/2014/main" id="{5B935B64-3CBF-4C4C-9286-3966DA26AA6D}"/>
                  </a:ext>
                </a:extLst>
              </p:cNvPr>
              <p:cNvSpPr/>
              <p:nvPr/>
            </p:nvSpPr>
            <p:spPr>
              <a:xfrm>
                <a:off x="3677691" y="3793238"/>
                <a:ext cx="25979" cy="25979"/>
              </a:xfrm>
              <a:custGeom>
                <a:avLst/>
                <a:gdLst/>
                <a:ahLst/>
                <a:cxnLst/>
                <a:rect l="l" t="t" r="r" b="b"/>
                <a:pathLst>
                  <a:path w="391" h="391" extrusionOk="0">
                    <a:moveTo>
                      <a:pt x="196" y="0"/>
                    </a:moveTo>
                    <a:cubicBezTo>
                      <a:pt x="84" y="0"/>
                      <a:pt x="0" y="84"/>
                      <a:pt x="0" y="195"/>
                    </a:cubicBezTo>
                    <a:cubicBezTo>
                      <a:pt x="0" y="293"/>
                      <a:pt x="84" y="391"/>
                      <a:pt x="196" y="391"/>
                    </a:cubicBezTo>
                    <a:cubicBezTo>
                      <a:pt x="293" y="391"/>
                      <a:pt x="391" y="293"/>
                      <a:pt x="391" y="195"/>
                    </a:cubicBezTo>
                    <a:cubicBezTo>
                      <a:pt x="391" y="84"/>
                      <a:pt x="293"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278;p57">
                <a:extLst>
                  <a:ext uri="{FF2B5EF4-FFF2-40B4-BE49-F238E27FC236}">
                    <a16:creationId xmlns="" xmlns:a16="http://schemas.microsoft.com/office/drawing/2014/main" id="{82A0CC97-4CD7-4B1D-9D14-461D5C38F9C4}"/>
                  </a:ext>
                </a:extLst>
              </p:cNvPr>
              <p:cNvSpPr/>
              <p:nvPr/>
            </p:nvSpPr>
            <p:spPr>
              <a:xfrm>
                <a:off x="3627660" y="3819150"/>
                <a:ext cx="29700" cy="25713"/>
              </a:xfrm>
              <a:custGeom>
                <a:avLst/>
                <a:gdLst/>
                <a:ahLst/>
                <a:cxnLst/>
                <a:rect l="l" t="t" r="r" b="b"/>
                <a:pathLst>
                  <a:path w="447" h="387" extrusionOk="0">
                    <a:moveTo>
                      <a:pt x="251" y="1"/>
                    </a:moveTo>
                    <a:cubicBezTo>
                      <a:pt x="84" y="1"/>
                      <a:pt x="0" y="210"/>
                      <a:pt x="112" y="336"/>
                    </a:cubicBezTo>
                    <a:cubicBezTo>
                      <a:pt x="151" y="371"/>
                      <a:pt x="199" y="386"/>
                      <a:pt x="245" y="386"/>
                    </a:cubicBezTo>
                    <a:cubicBezTo>
                      <a:pt x="348" y="386"/>
                      <a:pt x="446" y="311"/>
                      <a:pt x="446" y="196"/>
                    </a:cubicBezTo>
                    <a:cubicBezTo>
                      <a:pt x="446" y="84"/>
                      <a:pt x="363" y="1"/>
                      <a:pt x="251"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279;p57">
                <a:extLst>
                  <a:ext uri="{FF2B5EF4-FFF2-40B4-BE49-F238E27FC236}">
                    <a16:creationId xmlns="" xmlns:a16="http://schemas.microsoft.com/office/drawing/2014/main" id="{88AF4C06-7652-4BC4-B552-134F80E61805}"/>
                  </a:ext>
                </a:extLst>
              </p:cNvPr>
              <p:cNvSpPr/>
              <p:nvPr/>
            </p:nvSpPr>
            <p:spPr>
              <a:xfrm>
                <a:off x="3543279" y="3739487"/>
                <a:ext cx="30630" cy="26245"/>
              </a:xfrm>
              <a:custGeom>
                <a:avLst/>
                <a:gdLst/>
                <a:ahLst/>
                <a:cxnLst/>
                <a:rect l="l" t="t" r="r" b="b"/>
                <a:pathLst>
                  <a:path w="461" h="395" extrusionOk="0">
                    <a:moveTo>
                      <a:pt x="266" y="0"/>
                    </a:moveTo>
                    <a:cubicBezTo>
                      <a:pt x="84" y="0"/>
                      <a:pt x="1" y="209"/>
                      <a:pt x="126" y="335"/>
                    </a:cubicBezTo>
                    <a:cubicBezTo>
                      <a:pt x="167" y="376"/>
                      <a:pt x="218" y="395"/>
                      <a:pt x="267" y="395"/>
                    </a:cubicBezTo>
                    <a:cubicBezTo>
                      <a:pt x="367" y="395"/>
                      <a:pt x="461" y="317"/>
                      <a:pt x="461" y="195"/>
                    </a:cubicBezTo>
                    <a:cubicBezTo>
                      <a:pt x="461" y="98"/>
                      <a:pt x="377" y="0"/>
                      <a:pt x="26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280;p57">
                <a:extLst>
                  <a:ext uri="{FF2B5EF4-FFF2-40B4-BE49-F238E27FC236}">
                    <a16:creationId xmlns="" xmlns:a16="http://schemas.microsoft.com/office/drawing/2014/main" id="{7B130930-E0D4-4A4A-95E1-91B8A17E592C}"/>
                  </a:ext>
                </a:extLst>
              </p:cNvPr>
              <p:cNvSpPr/>
              <p:nvPr/>
            </p:nvSpPr>
            <p:spPr>
              <a:xfrm>
                <a:off x="3508065" y="3666467"/>
                <a:ext cx="27906" cy="26511"/>
              </a:xfrm>
              <a:custGeom>
                <a:avLst/>
                <a:gdLst/>
                <a:ahLst/>
                <a:cxnLst/>
                <a:rect l="l" t="t" r="r" b="b"/>
                <a:pathLst>
                  <a:path w="420" h="399" extrusionOk="0">
                    <a:moveTo>
                      <a:pt x="205" y="1"/>
                    </a:moveTo>
                    <a:cubicBezTo>
                      <a:pt x="112" y="1"/>
                      <a:pt x="22" y="60"/>
                      <a:pt x="15" y="179"/>
                    </a:cubicBezTo>
                    <a:cubicBezTo>
                      <a:pt x="1" y="325"/>
                      <a:pt x="105" y="398"/>
                      <a:pt x="210" y="398"/>
                    </a:cubicBezTo>
                    <a:cubicBezTo>
                      <a:pt x="314" y="398"/>
                      <a:pt x="419" y="325"/>
                      <a:pt x="405" y="179"/>
                    </a:cubicBezTo>
                    <a:cubicBezTo>
                      <a:pt x="391" y="60"/>
                      <a:pt x="297" y="1"/>
                      <a:pt x="20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281;p57">
                <a:extLst>
                  <a:ext uri="{FF2B5EF4-FFF2-40B4-BE49-F238E27FC236}">
                    <a16:creationId xmlns="" xmlns:a16="http://schemas.microsoft.com/office/drawing/2014/main" id="{16123ED6-3BB7-4E0D-A661-45C45ADE36D6}"/>
                  </a:ext>
                </a:extLst>
              </p:cNvPr>
              <p:cNvSpPr/>
              <p:nvPr/>
            </p:nvSpPr>
            <p:spPr>
              <a:xfrm>
                <a:off x="3457105" y="3633845"/>
                <a:ext cx="30630" cy="26045"/>
              </a:xfrm>
              <a:custGeom>
                <a:avLst/>
                <a:gdLst/>
                <a:ahLst/>
                <a:cxnLst/>
                <a:rect l="l" t="t" r="r" b="b"/>
                <a:pathLst>
                  <a:path w="461" h="392" extrusionOk="0">
                    <a:moveTo>
                      <a:pt x="265" y="0"/>
                    </a:moveTo>
                    <a:cubicBezTo>
                      <a:pt x="84" y="0"/>
                      <a:pt x="0" y="209"/>
                      <a:pt x="126" y="335"/>
                    </a:cubicBezTo>
                    <a:cubicBezTo>
                      <a:pt x="166" y="374"/>
                      <a:pt x="214" y="392"/>
                      <a:pt x="261" y="392"/>
                    </a:cubicBezTo>
                    <a:cubicBezTo>
                      <a:pt x="363" y="392"/>
                      <a:pt x="461" y="310"/>
                      <a:pt x="461" y="195"/>
                    </a:cubicBezTo>
                    <a:cubicBezTo>
                      <a:pt x="461" y="84"/>
                      <a:pt x="377" y="0"/>
                      <a:pt x="26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282;p57">
                <a:extLst>
                  <a:ext uri="{FF2B5EF4-FFF2-40B4-BE49-F238E27FC236}">
                    <a16:creationId xmlns="" xmlns:a16="http://schemas.microsoft.com/office/drawing/2014/main" id="{C1626DD1-D1A9-45C7-9B1D-D7D60071DC7D}"/>
                  </a:ext>
                </a:extLst>
              </p:cNvPr>
              <p:cNvSpPr/>
              <p:nvPr/>
            </p:nvSpPr>
            <p:spPr>
              <a:xfrm>
                <a:off x="3692507" y="3743141"/>
                <a:ext cx="29700" cy="25713"/>
              </a:xfrm>
              <a:custGeom>
                <a:avLst/>
                <a:gdLst/>
                <a:ahLst/>
                <a:cxnLst/>
                <a:rect l="l" t="t" r="r" b="b"/>
                <a:pathLst>
                  <a:path w="447" h="387" extrusionOk="0">
                    <a:moveTo>
                      <a:pt x="251" y="1"/>
                    </a:moveTo>
                    <a:cubicBezTo>
                      <a:pt x="84" y="1"/>
                      <a:pt x="0" y="210"/>
                      <a:pt x="112" y="336"/>
                    </a:cubicBezTo>
                    <a:cubicBezTo>
                      <a:pt x="151" y="371"/>
                      <a:pt x="199" y="387"/>
                      <a:pt x="246" y="387"/>
                    </a:cubicBezTo>
                    <a:cubicBezTo>
                      <a:pt x="348" y="387"/>
                      <a:pt x="447" y="311"/>
                      <a:pt x="447" y="196"/>
                    </a:cubicBezTo>
                    <a:cubicBezTo>
                      <a:pt x="447" y="85"/>
                      <a:pt x="363" y="1"/>
                      <a:pt x="251"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283;p57">
                <a:extLst>
                  <a:ext uri="{FF2B5EF4-FFF2-40B4-BE49-F238E27FC236}">
                    <a16:creationId xmlns="" xmlns:a16="http://schemas.microsoft.com/office/drawing/2014/main" id="{B3C06183-9A2E-4EBF-8F32-85A5973D7A9A}"/>
                  </a:ext>
                </a:extLst>
              </p:cNvPr>
              <p:cNvSpPr/>
              <p:nvPr/>
            </p:nvSpPr>
            <p:spPr>
              <a:xfrm>
                <a:off x="3766656" y="3762608"/>
                <a:ext cx="30630" cy="26311"/>
              </a:xfrm>
              <a:custGeom>
                <a:avLst/>
                <a:gdLst/>
                <a:ahLst/>
                <a:cxnLst/>
                <a:rect l="l" t="t" r="r" b="b"/>
                <a:pathLst>
                  <a:path w="461" h="396" extrusionOk="0">
                    <a:moveTo>
                      <a:pt x="265" y="1"/>
                    </a:moveTo>
                    <a:cubicBezTo>
                      <a:pt x="98" y="1"/>
                      <a:pt x="0" y="210"/>
                      <a:pt x="126" y="336"/>
                    </a:cubicBezTo>
                    <a:cubicBezTo>
                      <a:pt x="167" y="377"/>
                      <a:pt x="217" y="396"/>
                      <a:pt x="266" y="396"/>
                    </a:cubicBezTo>
                    <a:cubicBezTo>
                      <a:pt x="366" y="396"/>
                      <a:pt x="461" y="318"/>
                      <a:pt x="461" y="196"/>
                    </a:cubicBezTo>
                    <a:cubicBezTo>
                      <a:pt x="461" y="99"/>
                      <a:pt x="377" y="1"/>
                      <a:pt x="26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284;p57">
                <a:extLst>
                  <a:ext uri="{FF2B5EF4-FFF2-40B4-BE49-F238E27FC236}">
                    <a16:creationId xmlns="" xmlns:a16="http://schemas.microsoft.com/office/drawing/2014/main" id="{37DA8900-8E92-49E3-9BD1-B8C5D6A8D54B}"/>
                  </a:ext>
                </a:extLst>
              </p:cNvPr>
              <p:cNvSpPr/>
              <p:nvPr/>
            </p:nvSpPr>
            <p:spPr>
              <a:xfrm>
                <a:off x="3818547" y="3730185"/>
                <a:ext cx="29700" cy="25713"/>
              </a:xfrm>
              <a:custGeom>
                <a:avLst/>
                <a:gdLst/>
                <a:ahLst/>
                <a:cxnLst/>
                <a:rect l="l" t="t" r="r" b="b"/>
                <a:pathLst>
                  <a:path w="447" h="387" extrusionOk="0">
                    <a:moveTo>
                      <a:pt x="251" y="1"/>
                    </a:moveTo>
                    <a:cubicBezTo>
                      <a:pt x="84" y="1"/>
                      <a:pt x="0" y="210"/>
                      <a:pt x="112" y="335"/>
                    </a:cubicBezTo>
                    <a:cubicBezTo>
                      <a:pt x="151" y="370"/>
                      <a:pt x="199" y="386"/>
                      <a:pt x="246" y="386"/>
                    </a:cubicBezTo>
                    <a:cubicBezTo>
                      <a:pt x="348" y="386"/>
                      <a:pt x="447" y="311"/>
                      <a:pt x="447" y="196"/>
                    </a:cubicBezTo>
                    <a:cubicBezTo>
                      <a:pt x="447" y="84"/>
                      <a:pt x="363" y="1"/>
                      <a:pt x="251"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285;p57">
                <a:extLst>
                  <a:ext uri="{FF2B5EF4-FFF2-40B4-BE49-F238E27FC236}">
                    <a16:creationId xmlns="" xmlns:a16="http://schemas.microsoft.com/office/drawing/2014/main" id="{8CE26B4A-3D74-4301-85AD-0D12B91A2954}"/>
                  </a:ext>
                </a:extLst>
              </p:cNvPr>
              <p:cNvSpPr/>
              <p:nvPr/>
            </p:nvSpPr>
            <p:spPr>
              <a:xfrm>
                <a:off x="3830573" y="3685602"/>
                <a:ext cx="30696" cy="26178"/>
              </a:xfrm>
              <a:custGeom>
                <a:avLst/>
                <a:gdLst/>
                <a:ahLst/>
                <a:cxnLst/>
                <a:rect l="l" t="t" r="r" b="b"/>
                <a:pathLst>
                  <a:path w="462" h="394" extrusionOk="0">
                    <a:moveTo>
                      <a:pt x="287" y="1"/>
                    </a:moveTo>
                    <a:cubicBezTo>
                      <a:pt x="280" y="1"/>
                      <a:pt x="273" y="1"/>
                      <a:pt x="266" y="2"/>
                    </a:cubicBezTo>
                    <a:cubicBezTo>
                      <a:pt x="98" y="2"/>
                      <a:pt x="1" y="211"/>
                      <a:pt x="126" y="337"/>
                    </a:cubicBezTo>
                    <a:cubicBezTo>
                      <a:pt x="166" y="377"/>
                      <a:pt x="214" y="394"/>
                      <a:pt x="261" y="394"/>
                    </a:cubicBezTo>
                    <a:cubicBezTo>
                      <a:pt x="363" y="394"/>
                      <a:pt x="461" y="312"/>
                      <a:pt x="461" y="197"/>
                    </a:cubicBezTo>
                    <a:cubicBezTo>
                      <a:pt x="461" y="93"/>
                      <a:pt x="388" y="1"/>
                      <a:pt x="287"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286;p57">
                <a:extLst>
                  <a:ext uri="{FF2B5EF4-FFF2-40B4-BE49-F238E27FC236}">
                    <a16:creationId xmlns="" xmlns:a16="http://schemas.microsoft.com/office/drawing/2014/main" id="{48670B1A-3CE3-449C-9BC0-1A304C54015A}"/>
                  </a:ext>
                </a:extLst>
              </p:cNvPr>
              <p:cNvSpPr/>
              <p:nvPr/>
            </p:nvSpPr>
            <p:spPr>
              <a:xfrm>
                <a:off x="3779612" y="3826592"/>
                <a:ext cx="30630" cy="26311"/>
              </a:xfrm>
              <a:custGeom>
                <a:avLst/>
                <a:gdLst/>
                <a:ahLst/>
                <a:cxnLst/>
                <a:rect l="l" t="t" r="r" b="b"/>
                <a:pathLst>
                  <a:path w="461" h="396" extrusionOk="0">
                    <a:moveTo>
                      <a:pt x="266" y="0"/>
                    </a:moveTo>
                    <a:cubicBezTo>
                      <a:pt x="84" y="0"/>
                      <a:pt x="1" y="210"/>
                      <a:pt x="126" y="335"/>
                    </a:cubicBezTo>
                    <a:cubicBezTo>
                      <a:pt x="167" y="376"/>
                      <a:pt x="218" y="395"/>
                      <a:pt x="267" y="395"/>
                    </a:cubicBezTo>
                    <a:cubicBezTo>
                      <a:pt x="367" y="395"/>
                      <a:pt x="461" y="317"/>
                      <a:pt x="461" y="196"/>
                    </a:cubicBezTo>
                    <a:cubicBezTo>
                      <a:pt x="461" y="84"/>
                      <a:pt x="377" y="0"/>
                      <a:pt x="26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287;p57">
                <a:extLst>
                  <a:ext uri="{FF2B5EF4-FFF2-40B4-BE49-F238E27FC236}">
                    <a16:creationId xmlns="" xmlns:a16="http://schemas.microsoft.com/office/drawing/2014/main" id="{AA60ECF7-AE3A-4EC5-8E3E-296F55069BD2}"/>
                  </a:ext>
                </a:extLst>
              </p:cNvPr>
              <p:cNvSpPr/>
              <p:nvPr/>
            </p:nvSpPr>
            <p:spPr>
              <a:xfrm>
                <a:off x="3885254" y="3799683"/>
                <a:ext cx="26045" cy="26045"/>
              </a:xfrm>
              <a:custGeom>
                <a:avLst/>
                <a:gdLst/>
                <a:ahLst/>
                <a:cxnLst/>
                <a:rect l="l" t="t" r="r" b="b"/>
                <a:pathLst>
                  <a:path w="392" h="392" extrusionOk="0">
                    <a:moveTo>
                      <a:pt x="196" y="1"/>
                    </a:moveTo>
                    <a:cubicBezTo>
                      <a:pt x="84" y="1"/>
                      <a:pt x="1" y="85"/>
                      <a:pt x="1" y="196"/>
                    </a:cubicBezTo>
                    <a:cubicBezTo>
                      <a:pt x="1" y="294"/>
                      <a:pt x="84" y="391"/>
                      <a:pt x="196" y="391"/>
                    </a:cubicBezTo>
                    <a:cubicBezTo>
                      <a:pt x="308" y="391"/>
                      <a:pt x="391" y="294"/>
                      <a:pt x="391" y="196"/>
                    </a:cubicBezTo>
                    <a:cubicBezTo>
                      <a:pt x="391" y="85"/>
                      <a:pt x="308"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288;p57">
                <a:extLst>
                  <a:ext uri="{FF2B5EF4-FFF2-40B4-BE49-F238E27FC236}">
                    <a16:creationId xmlns="" xmlns:a16="http://schemas.microsoft.com/office/drawing/2014/main" id="{5D962D40-2151-499A-822C-76530D301FB1}"/>
                  </a:ext>
                </a:extLst>
              </p:cNvPr>
              <p:cNvSpPr/>
              <p:nvPr/>
            </p:nvSpPr>
            <p:spPr>
              <a:xfrm>
                <a:off x="3942726" y="3662547"/>
                <a:ext cx="30630" cy="26311"/>
              </a:xfrm>
              <a:custGeom>
                <a:avLst/>
                <a:gdLst/>
                <a:ahLst/>
                <a:cxnLst/>
                <a:rect l="l" t="t" r="r" b="b"/>
                <a:pathLst>
                  <a:path w="461" h="396" extrusionOk="0">
                    <a:moveTo>
                      <a:pt x="266" y="0"/>
                    </a:moveTo>
                    <a:cubicBezTo>
                      <a:pt x="84" y="0"/>
                      <a:pt x="1" y="210"/>
                      <a:pt x="126" y="335"/>
                    </a:cubicBezTo>
                    <a:cubicBezTo>
                      <a:pt x="163" y="376"/>
                      <a:pt x="212" y="395"/>
                      <a:pt x="260" y="395"/>
                    </a:cubicBezTo>
                    <a:cubicBezTo>
                      <a:pt x="360" y="395"/>
                      <a:pt x="461" y="317"/>
                      <a:pt x="461" y="196"/>
                    </a:cubicBezTo>
                    <a:cubicBezTo>
                      <a:pt x="461" y="84"/>
                      <a:pt x="363" y="0"/>
                      <a:pt x="26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289;p57">
                <a:extLst>
                  <a:ext uri="{FF2B5EF4-FFF2-40B4-BE49-F238E27FC236}">
                    <a16:creationId xmlns="" xmlns:a16="http://schemas.microsoft.com/office/drawing/2014/main" id="{F502AD28-25E3-4F01-A672-078D1FAE4778}"/>
                  </a:ext>
                </a:extLst>
              </p:cNvPr>
              <p:cNvSpPr/>
              <p:nvPr/>
            </p:nvSpPr>
            <p:spPr>
              <a:xfrm>
                <a:off x="4027040" y="3773970"/>
                <a:ext cx="27906" cy="26511"/>
              </a:xfrm>
              <a:custGeom>
                <a:avLst/>
                <a:gdLst/>
                <a:ahLst/>
                <a:cxnLst/>
                <a:rect l="l" t="t" r="r" b="b"/>
                <a:pathLst>
                  <a:path w="420" h="399" extrusionOk="0">
                    <a:moveTo>
                      <a:pt x="215" y="1"/>
                    </a:moveTo>
                    <a:cubicBezTo>
                      <a:pt x="123" y="1"/>
                      <a:pt x="29" y="60"/>
                      <a:pt x="15" y="179"/>
                    </a:cubicBezTo>
                    <a:cubicBezTo>
                      <a:pt x="1" y="325"/>
                      <a:pt x="105" y="398"/>
                      <a:pt x="210" y="398"/>
                    </a:cubicBezTo>
                    <a:cubicBezTo>
                      <a:pt x="315" y="398"/>
                      <a:pt x="419" y="325"/>
                      <a:pt x="405" y="179"/>
                    </a:cubicBezTo>
                    <a:cubicBezTo>
                      <a:pt x="398" y="60"/>
                      <a:pt x="308" y="1"/>
                      <a:pt x="21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290;p57">
                <a:extLst>
                  <a:ext uri="{FF2B5EF4-FFF2-40B4-BE49-F238E27FC236}">
                    <a16:creationId xmlns="" xmlns:a16="http://schemas.microsoft.com/office/drawing/2014/main" id="{7068A5A3-397A-495F-82A5-9CEBBA41E835}"/>
                  </a:ext>
                </a:extLst>
              </p:cNvPr>
              <p:cNvSpPr/>
              <p:nvPr/>
            </p:nvSpPr>
            <p:spPr>
              <a:xfrm>
                <a:off x="3915884" y="3750848"/>
                <a:ext cx="27839" cy="26444"/>
              </a:xfrm>
              <a:custGeom>
                <a:avLst/>
                <a:gdLst/>
                <a:ahLst/>
                <a:cxnLst/>
                <a:rect l="l" t="t" r="r" b="b"/>
                <a:pathLst>
                  <a:path w="419" h="398" extrusionOk="0">
                    <a:moveTo>
                      <a:pt x="204" y="0"/>
                    </a:moveTo>
                    <a:cubicBezTo>
                      <a:pt x="112" y="0"/>
                      <a:pt x="21" y="59"/>
                      <a:pt x="14" y="178"/>
                    </a:cubicBezTo>
                    <a:cubicBezTo>
                      <a:pt x="0" y="324"/>
                      <a:pt x="105" y="398"/>
                      <a:pt x="209" y="398"/>
                    </a:cubicBezTo>
                    <a:cubicBezTo>
                      <a:pt x="314" y="398"/>
                      <a:pt x="418" y="324"/>
                      <a:pt x="405" y="178"/>
                    </a:cubicBezTo>
                    <a:cubicBezTo>
                      <a:pt x="391" y="59"/>
                      <a:pt x="296" y="0"/>
                      <a:pt x="20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291;p57">
                <a:extLst>
                  <a:ext uri="{FF2B5EF4-FFF2-40B4-BE49-F238E27FC236}">
                    <a16:creationId xmlns="" xmlns:a16="http://schemas.microsoft.com/office/drawing/2014/main" id="{6E2D4DB0-8653-4C2B-96A9-8E1235CF46C4}"/>
                  </a:ext>
                </a:extLst>
              </p:cNvPr>
              <p:cNvSpPr/>
              <p:nvPr/>
            </p:nvSpPr>
            <p:spPr>
              <a:xfrm>
                <a:off x="4057670" y="3608796"/>
                <a:ext cx="25979" cy="25979"/>
              </a:xfrm>
              <a:custGeom>
                <a:avLst/>
                <a:gdLst/>
                <a:ahLst/>
                <a:cxnLst/>
                <a:rect l="l" t="t" r="r" b="b"/>
                <a:pathLst>
                  <a:path w="391" h="391" extrusionOk="0">
                    <a:moveTo>
                      <a:pt x="195" y="0"/>
                    </a:moveTo>
                    <a:cubicBezTo>
                      <a:pt x="84" y="0"/>
                      <a:pt x="0" y="84"/>
                      <a:pt x="0" y="196"/>
                    </a:cubicBezTo>
                    <a:cubicBezTo>
                      <a:pt x="0" y="307"/>
                      <a:pt x="84" y="391"/>
                      <a:pt x="195" y="391"/>
                    </a:cubicBezTo>
                    <a:cubicBezTo>
                      <a:pt x="307" y="391"/>
                      <a:pt x="391" y="307"/>
                      <a:pt x="391" y="196"/>
                    </a:cubicBezTo>
                    <a:cubicBezTo>
                      <a:pt x="391" y="84"/>
                      <a:pt x="307"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292;p57">
                <a:extLst>
                  <a:ext uri="{FF2B5EF4-FFF2-40B4-BE49-F238E27FC236}">
                    <a16:creationId xmlns="" xmlns:a16="http://schemas.microsoft.com/office/drawing/2014/main" id="{0B13CB1C-9045-4D5A-92F6-2BF27651E808}"/>
                  </a:ext>
                </a:extLst>
              </p:cNvPr>
              <p:cNvSpPr/>
              <p:nvPr/>
            </p:nvSpPr>
            <p:spPr>
              <a:xfrm>
                <a:off x="3812035" y="3799683"/>
                <a:ext cx="26045" cy="26045"/>
              </a:xfrm>
              <a:custGeom>
                <a:avLst/>
                <a:gdLst/>
                <a:ahLst/>
                <a:cxnLst/>
                <a:rect l="l" t="t" r="r" b="b"/>
                <a:pathLst>
                  <a:path w="392" h="392" extrusionOk="0">
                    <a:moveTo>
                      <a:pt x="196" y="1"/>
                    </a:moveTo>
                    <a:cubicBezTo>
                      <a:pt x="98" y="1"/>
                      <a:pt x="1" y="85"/>
                      <a:pt x="1" y="196"/>
                    </a:cubicBezTo>
                    <a:cubicBezTo>
                      <a:pt x="1" y="294"/>
                      <a:pt x="98" y="391"/>
                      <a:pt x="196" y="391"/>
                    </a:cubicBezTo>
                    <a:cubicBezTo>
                      <a:pt x="308" y="391"/>
                      <a:pt x="391" y="294"/>
                      <a:pt x="391" y="196"/>
                    </a:cubicBezTo>
                    <a:cubicBezTo>
                      <a:pt x="391" y="85"/>
                      <a:pt x="308"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5293;p57">
                <a:extLst>
                  <a:ext uri="{FF2B5EF4-FFF2-40B4-BE49-F238E27FC236}">
                    <a16:creationId xmlns="" xmlns:a16="http://schemas.microsoft.com/office/drawing/2014/main" id="{592D912A-7BD3-4B51-813E-5B6B70F85689}"/>
                  </a:ext>
                </a:extLst>
              </p:cNvPr>
              <p:cNvSpPr/>
              <p:nvPr/>
            </p:nvSpPr>
            <p:spPr>
              <a:xfrm>
                <a:off x="3711974" y="3266622"/>
                <a:ext cx="91824" cy="328359"/>
              </a:xfrm>
              <a:custGeom>
                <a:avLst/>
                <a:gdLst/>
                <a:ahLst/>
                <a:cxnLst/>
                <a:rect l="l" t="t" r="r" b="b"/>
                <a:pathLst>
                  <a:path w="1382" h="4942" extrusionOk="0">
                    <a:moveTo>
                      <a:pt x="993" y="1"/>
                    </a:moveTo>
                    <a:cubicBezTo>
                      <a:pt x="888" y="1"/>
                      <a:pt x="804" y="73"/>
                      <a:pt x="809" y="310"/>
                    </a:cubicBezTo>
                    <a:cubicBezTo>
                      <a:pt x="795" y="757"/>
                      <a:pt x="726" y="1217"/>
                      <a:pt x="614" y="1649"/>
                    </a:cubicBezTo>
                    <a:cubicBezTo>
                      <a:pt x="0" y="3588"/>
                      <a:pt x="461" y="4941"/>
                      <a:pt x="461" y="4941"/>
                    </a:cubicBezTo>
                    <a:lnTo>
                      <a:pt x="991" y="4941"/>
                    </a:lnTo>
                    <a:cubicBezTo>
                      <a:pt x="656" y="3198"/>
                      <a:pt x="767" y="2905"/>
                      <a:pt x="991" y="2054"/>
                    </a:cubicBezTo>
                    <a:cubicBezTo>
                      <a:pt x="1102" y="1649"/>
                      <a:pt x="1381" y="185"/>
                      <a:pt x="1381" y="185"/>
                    </a:cubicBezTo>
                    <a:cubicBezTo>
                      <a:pt x="1381" y="185"/>
                      <a:pt x="1160" y="1"/>
                      <a:pt x="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5294;p57">
                <a:extLst>
                  <a:ext uri="{FF2B5EF4-FFF2-40B4-BE49-F238E27FC236}">
                    <a16:creationId xmlns="" xmlns:a16="http://schemas.microsoft.com/office/drawing/2014/main" id="{CD2EC8A3-A55B-44CC-8F85-9215758F027E}"/>
                  </a:ext>
                </a:extLst>
              </p:cNvPr>
              <p:cNvSpPr/>
              <p:nvPr/>
            </p:nvSpPr>
            <p:spPr>
              <a:xfrm>
                <a:off x="3346812" y="3162109"/>
                <a:ext cx="840631" cy="789669"/>
              </a:xfrm>
              <a:custGeom>
                <a:avLst/>
                <a:gdLst/>
                <a:ahLst/>
                <a:cxnLst/>
                <a:rect l="l" t="t" r="r" b="b"/>
                <a:pathLst>
                  <a:path w="12652" h="11885" extrusionOk="0">
                    <a:moveTo>
                      <a:pt x="9611" y="321"/>
                    </a:moveTo>
                    <a:lnTo>
                      <a:pt x="9262" y="2720"/>
                    </a:lnTo>
                    <a:lnTo>
                      <a:pt x="12359" y="3920"/>
                    </a:lnTo>
                    <a:lnTo>
                      <a:pt x="11173" y="9653"/>
                    </a:lnTo>
                    <a:lnTo>
                      <a:pt x="6333" y="11605"/>
                    </a:lnTo>
                    <a:lnTo>
                      <a:pt x="2009" y="10099"/>
                    </a:lnTo>
                    <a:lnTo>
                      <a:pt x="293" y="4715"/>
                    </a:lnTo>
                    <a:lnTo>
                      <a:pt x="3725" y="2595"/>
                    </a:lnTo>
                    <a:lnTo>
                      <a:pt x="3627" y="572"/>
                    </a:lnTo>
                    <a:lnTo>
                      <a:pt x="3627" y="572"/>
                    </a:lnTo>
                    <a:lnTo>
                      <a:pt x="3725" y="628"/>
                    </a:lnTo>
                    <a:lnTo>
                      <a:pt x="6598" y="1590"/>
                    </a:lnTo>
                    <a:lnTo>
                      <a:pt x="9611" y="321"/>
                    </a:lnTo>
                    <a:close/>
                    <a:moveTo>
                      <a:pt x="9904" y="0"/>
                    </a:moveTo>
                    <a:lnTo>
                      <a:pt x="6598" y="1325"/>
                    </a:lnTo>
                    <a:lnTo>
                      <a:pt x="3836" y="405"/>
                    </a:lnTo>
                    <a:lnTo>
                      <a:pt x="3362" y="70"/>
                    </a:lnTo>
                    <a:lnTo>
                      <a:pt x="3460" y="2455"/>
                    </a:lnTo>
                    <a:lnTo>
                      <a:pt x="1" y="4603"/>
                    </a:lnTo>
                    <a:lnTo>
                      <a:pt x="1814" y="10294"/>
                    </a:lnTo>
                    <a:lnTo>
                      <a:pt x="6347" y="11884"/>
                    </a:lnTo>
                    <a:lnTo>
                      <a:pt x="11397" y="9834"/>
                    </a:lnTo>
                    <a:lnTo>
                      <a:pt x="12652" y="3766"/>
                    </a:lnTo>
                    <a:lnTo>
                      <a:pt x="9555" y="2567"/>
                    </a:lnTo>
                    <a:lnTo>
                      <a:pt x="9904"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5295;p57">
                <a:extLst>
                  <a:ext uri="{FF2B5EF4-FFF2-40B4-BE49-F238E27FC236}">
                    <a16:creationId xmlns="" xmlns:a16="http://schemas.microsoft.com/office/drawing/2014/main" id="{7EC72FEB-E5FF-40B3-A80A-D28E17E2AD5F}"/>
                  </a:ext>
                </a:extLst>
              </p:cNvPr>
              <p:cNvSpPr/>
              <p:nvPr/>
            </p:nvSpPr>
            <p:spPr>
              <a:xfrm>
                <a:off x="3366279" y="3422494"/>
                <a:ext cx="801762" cy="162253"/>
              </a:xfrm>
              <a:custGeom>
                <a:avLst/>
                <a:gdLst/>
                <a:ahLst/>
                <a:cxnLst/>
                <a:rect l="l" t="t" r="r" b="b"/>
                <a:pathLst>
                  <a:path w="12067" h="2442" extrusionOk="0">
                    <a:moveTo>
                      <a:pt x="12066" y="1"/>
                    </a:moveTo>
                    <a:lnTo>
                      <a:pt x="6012" y="2191"/>
                    </a:lnTo>
                    <a:lnTo>
                      <a:pt x="0" y="796"/>
                    </a:lnTo>
                    <a:lnTo>
                      <a:pt x="0" y="796"/>
                    </a:lnTo>
                    <a:lnTo>
                      <a:pt x="6040" y="2442"/>
                    </a:lnTo>
                    <a:lnTo>
                      <a:pt x="12066"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5296;p57">
                <a:extLst>
                  <a:ext uri="{FF2B5EF4-FFF2-40B4-BE49-F238E27FC236}">
                    <a16:creationId xmlns="" xmlns:a16="http://schemas.microsoft.com/office/drawing/2014/main" id="{EC7897A9-4B64-4238-90D8-071CF18D4529}"/>
                  </a:ext>
                </a:extLst>
              </p:cNvPr>
              <p:cNvSpPr/>
              <p:nvPr/>
            </p:nvSpPr>
            <p:spPr>
              <a:xfrm>
                <a:off x="3767586" y="3284428"/>
                <a:ext cx="7442" cy="87173"/>
              </a:xfrm>
              <a:custGeom>
                <a:avLst/>
                <a:gdLst/>
                <a:ahLst/>
                <a:cxnLst/>
                <a:rect l="l" t="t" r="r" b="b"/>
                <a:pathLst>
                  <a:path w="112" h="1312" extrusionOk="0">
                    <a:moveTo>
                      <a:pt x="112" y="0"/>
                    </a:moveTo>
                    <a:lnTo>
                      <a:pt x="0" y="14"/>
                    </a:lnTo>
                    <a:lnTo>
                      <a:pt x="0" y="1312"/>
                    </a:lnTo>
                    <a:lnTo>
                      <a:pt x="112"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5297;p57">
                <a:extLst>
                  <a:ext uri="{FF2B5EF4-FFF2-40B4-BE49-F238E27FC236}">
                    <a16:creationId xmlns="" xmlns:a16="http://schemas.microsoft.com/office/drawing/2014/main" id="{01AC58E9-AD80-4FF0-8470-FF8FCE764B85}"/>
                  </a:ext>
                </a:extLst>
              </p:cNvPr>
              <p:cNvSpPr/>
              <p:nvPr/>
            </p:nvSpPr>
            <p:spPr>
              <a:xfrm>
                <a:off x="3560886" y="3364092"/>
                <a:ext cx="112221" cy="510743"/>
              </a:xfrm>
              <a:custGeom>
                <a:avLst/>
                <a:gdLst/>
                <a:ahLst/>
                <a:cxnLst/>
                <a:rect l="l" t="t" r="r" b="b"/>
                <a:pathLst>
                  <a:path w="1689" h="7687" extrusionOk="0">
                    <a:moveTo>
                      <a:pt x="1688" y="1"/>
                    </a:moveTo>
                    <a:lnTo>
                      <a:pt x="1" y="2470"/>
                    </a:lnTo>
                    <a:lnTo>
                      <a:pt x="573" y="7687"/>
                    </a:lnTo>
                    <a:lnTo>
                      <a:pt x="154" y="2428"/>
                    </a:lnTo>
                    <a:lnTo>
                      <a:pt x="1688"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5298;p57">
                <a:extLst>
                  <a:ext uri="{FF2B5EF4-FFF2-40B4-BE49-F238E27FC236}">
                    <a16:creationId xmlns="" xmlns:a16="http://schemas.microsoft.com/office/drawing/2014/main" id="{D192AB2D-13F2-47E6-8C83-9C3C35967AA4}"/>
                  </a:ext>
                </a:extLst>
              </p:cNvPr>
              <p:cNvSpPr/>
              <p:nvPr/>
            </p:nvSpPr>
            <p:spPr>
              <a:xfrm>
                <a:off x="3346812" y="3325223"/>
                <a:ext cx="420847" cy="626553"/>
              </a:xfrm>
              <a:custGeom>
                <a:avLst/>
                <a:gdLst/>
                <a:ahLst/>
                <a:cxnLst/>
                <a:rect l="l" t="t" r="r" b="b"/>
                <a:pathLst>
                  <a:path w="6334" h="9430" extrusionOk="0">
                    <a:moveTo>
                      <a:pt x="3460" y="0"/>
                    </a:moveTo>
                    <a:lnTo>
                      <a:pt x="1" y="2148"/>
                    </a:lnTo>
                    <a:lnTo>
                      <a:pt x="1800" y="7839"/>
                    </a:lnTo>
                    <a:lnTo>
                      <a:pt x="6333" y="9429"/>
                    </a:lnTo>
                    <a:lnTo>
                      <a:pt x="6333" y="9429"/>
                    </a:lnTo>
                    <a:lnTo>
                      <a:pt x="1870" y="7742"/>
                    </a:lnTo>
                    <a:lnTo>
                      <a:pt x="168" y="2190"/>
                    </a:lnTo>
                    <a:lnTo>
                      <a:pt x="3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5299;p57">
                <a:extLst>
                  <a:ext uri="{FF2B5EF4-FFF2-40B4-BE49-F238E27FC236}">
                    <a16:creationId xmlns="" xmlns:a16="http://schemas.microsoft.com/office/drawing/2014/main" id="{D4E96D44-8141-4631-903F-3E32F3A1CD17}"/>
                  </a:ext>
                </a:extLst>
              </p:cNvPr>
              <p:cNvSpPr/>
              <p:nvPr/>
            </p:nvSpPr>
            <p:spPr>
              <a:xfrm>
                <a:off x="3757354" y="3367812"/>
                <a:ext cx="17674" cy="565426"/>
              </a:xfrm>
              <a:custGeom>
                <a:avLst/>
                <a:gdLst/>
                <a:ahLst/>
                <a:cxnLst/>
                <a:rect l="l" t="t" r="r" b="b"/>
                <a:pathLst>
                  <a:path w="266" h="8510" extrusionOk="0">
                    <a:moveTo>
                      <a:pt x="154" y="1"/>
                    </a:moveTo>
                    <a:lnTo>
                      <a:pt x="1" y="3223"/>
                    </a:lnTo>
                    <a:lnTo>
                      <a:pt x="154" y="8509"/>
                    </a:lnTo>
                    <a:lnTo>
                      <a:pt x="266" y="3223"/>
                    </a:lnTo>
                    <a:lnTo>
                      <a:pt x="154"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5300;p57">
                <a:extLst>
                  <a:ext uri="{FF2B5EF4-FFF2-40B4-BE49-F238E27FC236}">
                    <a16:creationId xmlns="" xmlns:a16="http://schemas.microsoft.com/office/drawing/2014/main" id="{FE100B1E-F2E3-4346-8897-2ED0B4F5299F}"/>
                  </a:ext>
                </a:extLst>
              </p:cNvPr>
              <p:cNvSpPr/>
              <p:nvPr/>
            </p:nvSpPr>
            <p:spPr>
              <a:xfrm>
                <a:off x="3594240" y="3334459"/>
                <a:ext cx="368025" cy="41925"/>
              </a:xfrm>
              <a:custGeom>
                <a:avLst/>
                <a:gdLst/>
                <a:ahLst/>
                <a:cxnLst/>
                <a:rect l="l" t="t" r="r" b="b"/>
                <a:pathLst>
                  <a:path w="5539" h="631" extrusionOk="0">
                    <a:moveTo>
                      <a:pt x="1" y="1"/>
                    </a:moveTo>
                    <a:lnTo>
                      <a:pt x="1" y="1"/>
                    </a:lnTo>
                    <a:cubicBezTo>
                      <a:pt x="903" y="477"/>
                      <a:pt x="1864" y="630"/>
                      <a:pt x="2728" y="630"/>
                    </a:cubicBezTo>
                    <a:cubicBezTo>
                      <a:pt x="4293" y="630"/>
                      <a:pt x="5538" y="126"/>
                      <a:pt x="5538" y="126"/>
                    </a:cubicBezTo>
                    <a:lnTo>
                      <a:pt x="5538" y="126"/>
                    </a:lnTo>
                    <a:cubicBezTo>
                      <a:pt x="4703" y="377"/>
                      <a:pt x="3840" y="500"/>
                      <a:pt x="2978" y="500"/>
                    </a:cubicBezTo>
                    <a:cubicBezTo>
                      <a:pt x="1970" y="500"/>
                      <a:pt x="963" y="332"/>
                      <a:pt x="1"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5301;p57">
                <a:extLst>
                  <a:ext uri="{FF2B5EF4-FFF2-40B4-BE49-F238E27FC236}">
                    <a16:creationId xmlns="" xmlns:a16="http://schemas.microsoft.com/office/drawing/2014/main" id="{515C3F73-0AD3-4820-8B15-929CD8B6BE3A}"/>
                  </a:ext>
                </a:extLst>
              </p:cNvPr>
              <p:cNvSpPr/>
              <p:nvPr/>
            </p:nvSpPr>
            <p:spPr>
              <a:xfrm>
                <a:off x="3885254" y="3248284"/>
                <a:ext cx="25115" cy="116806"/>
              </a:xfrm>
              <a:custGeom>
                <a:avLst/>
                <a:gdLst/>
                <a:ahLst/>
                <a:cxnLst/>
                <a:rect l="l" t="t" r="r" b="b"/>
                <a:pathLst>
                  <a:path w="378" h="1758" extrusionOk="0">
                    <a:moveTo>
                      <a:pt x="349" y="0"/>
                    </a:moveTo>
                    <a:lnTo>
                      <a:pt x="1" y="1758"/>
                    </a:lnTo>
                    <a:lnTo>
                      <a:pt x="377" y="70"/>
                    </a:lnTo>
                    <a:lnTo>
                      <a:pt x="349"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5302;p57">
                <a:extLst>
                  <a:ext uri="{FF2B5EF4-FFF2-40B4-BE49-F238E27FC236}">
                    <a16:creationId xmlns="" xmlns:a16="http://schemas.microsoft.com/office/drawing/2014/main" id="{01095A08-F879-404E-8905-ED78AC304002}"/>
                  </a:ext>
                </a:extLst>
              </p:cNvPr>
              <p:cNvSpPr/>
              <p:nvPr/>
            </p:nvSpPr>
            <p:spPr>
              <a:xfrm>
                <a:off x="3664668" y="3248284"/>
                <a:ext cx="7508" cy="110361"/>
              </a:xfrm>
              <a:custGeom>
                <a:avLst/>
                <a:gdLst/>
                <a:ahLst/>
                <a:cxnLst/>
                <a:rect l="l" t="t" r="r" b="b"/>
                <a:pathLst>
                  <a:path w="113" h="1661" extrusionOk="0">
                    <a:moveTo>
                      <a:pt x="1" y="0"/>
                    </a:moveTo>
                    <a:lnTo>
                      <a:pt x="113" y="1660"/>
                    </a:lnTo>
                    <a:lnTo>
                      <a:pt x="71" y="56"/>
                    </a:lnTo>
                    <a:lnTo>
                      <a:pt x="1"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5303;p57">
                <a:extLst>
                  <a:ext uri="{FF2B5EF4-FFF2-40B4-BE49-F238E27FC236}">
                    <a16:creationId xmlns="" xmlns:a16="http://schemas.microsoft.com/office/drawing/2014/main" id="{6EEF5312-F603-4736-8779-DAC3680E7C3E}"/>
                  </a:ext>
                </a:extLst>
              </p:cNvPr>
              <p:cNvSpPr/>
              <p:nvPr/>
            </p:nvSpPr>
            <p:spPr>
              <a:xfrm>
                <a:off x="3436840" y="3066434"/>
                <a:ext cx="704290" cy="220456"/>
              </a:xfrm>
              <a:custGeom>
                <a:avLst/>
                <a:gdLst/>
                <a:ahLst/>
                <a:cxnLst/>
                <a:rect l="l" t="t" r="r" b="b"/>
                <a:pathLst>
                  <a:path w="10600" h="3318" extrusionOk="0">
                    <a:moveTo>
                      <a:pt x="5169" y="582"/>
                    </a:moveTo>
                    <a:cubicBezTo>
                      <a:pt x="5801" y="582"/>
                      <a:pt x="6451" y="658"/>
                      <a:pt x="6945" y="813"/>
                    </a:cubicBezTo>
                    <a:cubicBezTo>
                      <a:pt x="8368" y="1245"/>
                      <a:pt x="7517" y="1873"/>
                      <a:pt x="7057" y="2138"/>
                    </a:cubicBezTo>
                    <a:cubicBezTo>
                      <a:pt x="6917" y="2207"/>
                      <a:pt x="6819" y="2263"/>
                      <a:pt x="6819" y="2263"/>
                    </a:cubicBezTo>
                    <a:cubicBezTo>
                      <a:pt x="6373" y="2500"/>
                      <a:pt x="5871" y="2668"/>
                      <a:pt x="5355" y="2737"/>
                    </a:cubicBezTo>
                    <a:cubicBezTo>
                      <a:pt x="5318" y="2740"/>
                      <a:pt x="5281" y="2742"/>
                      <a:pt x="5244" y="2742"/>
                    </a:cubicBezTo>
                    <a:cubicBezTo>
                      <a:pt x="4546" y="2742"/>
                      <a:pt x="3904" y="2263"/>
                      <a:pt x="3904" y="2263"/>
                    </a:cubicBezTo>
                    <a:cubicBezTo>
                      <a:pt x="3779" y="2193"/>
                      <a:pt x="3667" y="2124"/>
                      <a:pt x="3569" y="2054"/>
                    </a:cubicBezTo>
                    <a:cubicBezTo>
                      <a:pt x="2090" y="1074"/>
                      <a:pt x="3570" y="582"/>
                      <a:pt x="5169" y="582"/>
                    </a:cubicBezTo>
                    <a:close/>
                    <a:moveTo>
                      <a:pt x="5026" y="0"/>
                    </a:moveTo>
                    <a:cubicBezTo>
                      <a:pt x="2405" y="0"/>
                      <a:pt x="0" y="851"/>
                      <a:pt x="3081" y="2570"/>
                    </a:cubicBezTo>
                    <a:cubicBezTo>
                      <a:pt x="3081" y="2570"/>
                      <a:pt x="4065" y="3317"/>
                      <a:pt x="5138" y="3317"/>
                    </a:cubicBezTo>
                    <a:cubicBezTo>
                      <a:pt x="5201" y="3317"/>
                      <a:pt x="5264" y="3315"/>
                      <a:pt x="5327" y="3309"/>
                    </a:cubicBezTo>
                    <a:cubicBezTo>
                      <a:pt x="6485" y="3212"/>
                      <a:pt x="7573" y="2570"/>
                      <a:pt x="7573" y="2570"/>
                    </a:cubicBezTo>
                    <a:cubicBezTo>
                      <a:pt x="7573" y="2570"/>
                      <a:pt x="10600" y="1231"/>
                      <a:pt x="7768" y="352"/>
                    </a:cubicBezTo>
                    <a:cubicBezTo>
                      <a:pt x="7004" y="118"/>
                      <a:pt x="6000" y="0"/>
                      <a:pt x="5026" y="0"/>
                    </a:cubicBezTo>
                    <a:close/>
                  </a:path>
                </a:pathLst>
              </a:custGeom>
              <a:solidFill>
                <a:srgbClr val="497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5304;p57">
                <a:extLst>
                  <a:ext uri="{FF2B5EF4-FFF2-40B4-BE49-F238E27FC236}">
                    <a16:creationId xmlns="" xmlns:a16="http://schemas.microsoft.com/office/drawing/2014/main" id="{C4AA27DC-3C7F-406A-811F-50AE7C7B31D8}"/>
                  </a:ext>
                </a:extLst>
              </p:cNvPr>
              <p:cNvSpPr/>
              <p:nvPr/>
            </p:nvSpPr>
            <p:spPr>
              <a:xfrm>
                <a:off x="3575636" y="3105036"/>
                <a:ext cx="417192" cy="103451"/>
              </a:xfrm>
              <a:custGeom>
                <a:avLst/>
                <a:gdLst/>
                <a:ahLst/>
                <a:cxnLst/>
                <a:rect l="l" t="t" r="r" b="b"/>
                <a:pathLst>
                  <a:path w="6279" h="1557" extrusionOk="0">
                    <a:moveTo>
                      <a:pt x="3080" y="1"/>
                    </a:moveTo>
                    <a:cubicBezTo>
                      <a:pt x="1481" y="1"/>
                      <a:pt x="1" y="493"/>
                      <a:pt x="1480" y="1473"/>
                    </a:cubicBezTo>
                    <a:cubicBezTo>
                      <a:pt x="1467" y="1446"/>
                      <a:pt x="1254" y="635"/>
                      <a:pt x="2865" y="635"/>
                    </a:cubicBezTo>
                    <a:cubicBezTo>
                      <a:pt x="2904" y="635"/>
                      <a:pt x="2945" y="635"/>
                      <a:pt x="2987" y="636"/>
                    </a:cubicBezTo>
                    <a:cubicBezTo>
                      <a:pt x="4772" y="664"/>
                      <a:pt x="4968" y="1557"/>
                      <a:pt x="4968" y="1557"/>
                    </a:cubicBezTo>
                    <a:cubicBezTo>
                      <a:pt x="5428" y="1292"/>
                      <a:pt x="6279" y="664"/>
                      <a:pt x="4856" y="232"/>
                    </a:cubicBezTo>
                    <a:cubicBezTo>
                      <a:pt x="4362" y="77"/>
                      <a:pt x="3712" y="1"/>
                      <a:pt x="3080" y="1"/>
                    </a:cubicBezTo>
                    <a:close/>
                  </a:path>
                </a:pathLst>
              </a:custGeom>
              <a:solidFill>
                <a:srgbClr val="386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5305;p57">
                <a:extLst>
                  <a:ext uri="{FF2B5EF4-FFF2-40B4-BE49-F238E27FC236}">
                    <a16:creationId xmlns="" xmlns:a16="http://schemas.microsoft.com/office/drawing/2014/main" id="{90DE023D-0060-46F1-A5EF-A224B5CA429A}"/>
                  </a:ext>
                </a:extLst>
              </p:cNvPr>
              <p:cNvSpPr/>
              <p:nvPr/>
            </p:nvSpPr>
            <p:spPr>
              <a:xfrm>
                <a:off x="3566467" y="3075337"/>
                <a:ext cx="443969" cy="201387"/>
              </a:xfrm>
              <a:custGeom>
                <a:avLst/>
                <a:gdLst/>
                <a:ahLst/>
                <a:cxnLst/>
                <a:rect l="l" t="t" r="r" b="b"/>
                <a:pathLst>
                  <a:path w="6682" h="3031" extrusionOk="0">
                    <a:moveTo>
                      <a:pt x="3358" y="119"/>
                    </a:moveTo>
                    <a:cubicBezTo>
                      <a:pt x="4974" y="119"/>
                      <a:pt x="5711" y="444"/>
                      <a:pt x="6054" y="776"/>
                    </a:cubicBezTo>
                    <a:cubicBezTo>
                      <a:pt x="6305" y="1027"/>
                      <a:pt x="6291" y="1446"/>
                      <a:pt x="6026" y="1697"/>
                    </a:cubicBezTo>
                    <a:lnTo>
                      <a:pt x="6040" y="1697"/>
                    </a:lnTo>
                    <a:cubicBezTo>
                      <a:pt x="5091" y="2541"/>
                      <a:pt x="4219" y="2750"/>
                      <a:pt x="3589" y="2750"/>
                    </a:cubicBezTo>
                    <a:cubicBezTo>
                      <a:pt x="2968" y="2750"/>
                      <a:pt x="2581" y="2548"/>
                      <a:pt x="2581" y="2548"/>
                    </a:cubicBezTo>
                    <a:cubicBezTo>
                      <a:pt x="489" y="1780"/>
                      <a:pt x="503" y="1055"/>
                      <a:pt x="754" y="637"/>
                    </a:cubicBezTo>
                    <a:cubicBezTo>
                      <a:pt x="893" y="413"/>
                      <a:pt x="1116" y="274"/>
                      <a:pt x="1367" y="246"/>
                    </a:cubicBezTo>
                    <a:cubicBezTo>
                      <a:pt x="2147" y="157"/>
                      <a:pt x="2804" y="119"/>
                      <a:pt x="3358" y="119"/>
                    </a:cubicBezTo>
                    <a:close/>
                    <a:moveTo>
                      <a:pt x="3294" y="1"/>
                    </a:moveTo>
                    <a:cubicBezTo>
                      <a:pt x="2656" y="1"/>
                      <a:pt x="1900" y="45"/>
                      <a:pt x="1005" y="148"/>
                    </a:cubicBezTo>
                    <a:cubicBezTo>
                      <a:pt x="712" y="190"/>
                      <a:pt x="461" y="358"/>
                      <a:pt x="307" y="595"/>
                    </a:cubicBezTo>
                    <a:cubicBezTo>
                      <a:pt x="0" y="1069"/>
                      <a:pt x="0" y="1906"/>
                      <a:pt x="2400" y="2799"/>
                    </a:cubicBezTo>
                    <a:cubicBezTo>
                      <a:pt x="2400" y="2799"/>
                      <a:pt x="2843" y="3031"/>
                      <a:pt x="3553" y="3031"/>
                    </a:cubicBezTo>
                    <a:cubicBezTo>
                      <a:pt x="4278" y="3031"/>
                      <a:pt x="5282" y="2788"/>
                      <a:pt x="6375" y="1808"/>
                    </a:cubicBezTo>
                    <a:cubicBezTo>
                      <a:pt x="6682" y="1529"/>
                      <a:pt x="6682" y="1041"/>
                      <a:pt x="6389" y="748"/>
                    </a:cubicBezTo>
                    <a:cubicBezTo>
                      <a:pt x="6005" y="375"/>
                      <a:pt x="5149" y="1"/>
                      <a:pt x="3294" y="1"/>
                    </a:cubicBezTo>
                    <a:close/>
                  </a:path>
                </a:pathLst>
              </a:custGeom>
              <a:solidFill>
                <a:srgbClr val="C5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5306;p57">
                <a:extLst>
                  <a:ext uri="{FF2B5EF4-FFF2-40B4-BE49-F238E27FC236}">
                    <a16:creationId xmlns="" xmlns:a16="http://schemas.microsoft.com/office/drawing/2014/main" id="{8CE2142B-1DD6-4542-A537-49BD3DF48E49}"/>
                  </a:ext>
                </a:extLst>
              </p:cNvPr>
              <p:cNvSpPr/>
              <p:nvPr/>
            </p:nvSpPr>
            <p:spPr>
              <a:xfrm>
                <a:off x="3470061" y="3087030"/>
                <a:ext cx="171555" cy="135343"/>
              </a:xfrm>
              <a:custGeom>
                <a:avLst/>
                <a:gdLst/>
                <a:ahLst/>
                <a:cxnLst/>
                <a:rect l="l" t="t" r="r" b="b"/>
                <a:pathLst>
                  <a:path w="2582" h="2037" extrusionOk="0">
                    <a:moveTo>
                      <a:pt x="2302" y="0"/>
                    </a:moveTo>
                    <a:lnTo>
                      <a:pt x="2302" y="0"/>
                    </a:lnTo>
                    <a:cubicBezTo>
                      <a:pt x="2302" y="0"/>
                      <a:pt x="1" y="517"/>
                      <a:pt x="2581" y="2037"/>
                    </a:cubicBezTo>
                    <a:cubicBezTo>
                      <a:pt x="2581" y="2037"/>
                      <a:pt x="712" y="726"/>
                      <a:pt x="2302" y="0"/>
                    </a:cubicBezTo>
                    <a:close/>
                  </a:path>
                </a:pathLst>
              </a:custGeom>
              <a:solidFill>
                <a:srgbClr val="A2C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5307;p57">
                <a:extLst>
                  <a:ext uri="{FF2B5EF4-FFF2-40B4-BE49-F238E27FC236}">
                    <a16:creationId xmlns="" xmlns:a16="http://schemas.microsoft.com/office/drawing/2014/main" id="{05ABE8A9-8E75-4F68-B0AB-00A1C4229146}"/>
                  </a:ext>
                </a:extLst>
              </p:cNvPr>
              <p:cNvSpPr/>
              <p:nvPr/>
            </p:nvSpPr>
            <p:spPr>
              <a:xfrm>
                <a:off x="3767586" y="3332598"/>
                <a:ext cx="419850" cy="619178"/>
              </a:xfrm>
              <a:custGeom>
                <a:avLst/>
                <a:gdLst/>
                <a:ahLst/>
                <a:cxnLst/>
                <a:rect l="l" t="t" r="r" b="b"/>
                <a:pathLst>
                  <a:path w="6319" h="9319" extrusionOk="0">
                    <a:moveTo>
                      <a:pt x="3222" y="1"/>
                    </a:moveTo>
                    <a:lnTo>
                      <a:pt x="6166" y="1270"/>
                    </a:lnTo>
                    <a:lnTo>
                      <a:pt x="4994" y="7226"/>
                    </a:lnTo>
                    <a:lnTo>
                      <a:pt x="0" y="9318"/>
                    </a:lnTo>
                    <a:lnTo>
                      <a:pt x="0" y="9318"/>
                    </a:lnTo>
                    <a:lnTo>
                      <a:pt x="5064" y="7268"/>
                    </a:lnTo>
                    <a:lnTo>
                      <a:pt x="6319" y="1200"/>
                    </a:lnTo>
                    <a:lnTo>
                      <a:pt x="32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5308;p57">
                <a:extLst>
                  <a:ext uri="{FF2B5EF4-FFF2-40B4-BE49-F238E27FC236}">
                    <a16:creationId xmlns="" xmlns:a16="http://schemas.microsoft.com/office/drawing/2014/main" id="{8713D251-3E3C-4E18-9363-1536BCD445DA}"/>
                  </a:ext>
                </a:extLst>
              </p:cNvPr>
              <p:cNvSpPr/>
              <p:nvPr/>
            </p:nvSpPr>
            <p:spPr>
              <a:xfrm>
                <a:off x="3885254" y="3365022"/>
                <a:ext cx="113152" cy="498717"/>
              </a:xfrm>
              <a:custGeom>
                <a:avLst/>
                <a:gdLst/>
                <a:ahLst/>
                <a:cxnLst/>
                <a:rect l="l" t="t" r="r" b="b"/>
                <a:pathLst>
                  <a:path w="1703" h="7506" extrusionOk="0">
                    <a:moveTo>
                      <a:pt x="1" y="1"/>
                    </a:moveTo>
                    <a:lnTo>
                      <a:pt x="1563" y="1842"/>
                    </a:lnTo>
                    <a:lnTo>
                      <a:pt x="1396" y="7505"/>
                    </a:lnTo>
                    <a:lnTo>
                      <a:pt x="1702" y="1786"/>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5309;p57">
                <a:extLst>
                  <a:ext uri="{FF2B5EF4-FFF2-40B4-BE49-F238E27FC236}">
                    <a16:creationId xmlns="" xmlns:a16="http://schemas.microsoft.com/office/drawing/2014/main" id="{64A4F50B-910A-41F9-AA3E-EFA0B5C4C030}"/>
                  </a:ext>
                </a:extLst>
              </p:cNvPr>
              <p:cNvSpPr/>
              <p:nvPr/>
            </p:nvSpPr>
            <p:spPr>
              <a:xfrm>
                <a:off x="3420960" y="3125965"/>
                <a:ext cx="747079" cy="239127"/>
              </a:xfrm>
              <a:custGeom>
                <a:avLst/>
                <a:gdLst/>
                <a:ahLst/>
                <a:cxnLst/>
                <a:rect l="l" t="t" r="r" b="b"/>
                <a:pathLst>
                  <a:path w="11244" h="3599" extrusionOk="0">
                    <a:moveTo>
                      <a:pt x="0" y="0"/>
                    </a:moveTo>
                    <a:lnTo>
                      <a:pt x="0" y="767"/>
                    </a:lnTo>
                    <a:lnTo>
                      <a:pt x="5371" y="3599"/>
                    </a:lnTo>
                    <a:lnTo>
                      <a:pt x="11243" y="544"/>
                    </a:lnTo>
                    <a:lnTo>
                      <a:pt x="11243" y="1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5310;p57">
                <a:extLst>
                  <a:ext uri="{FF2B5EF4-FFF2-40B4-BE49-F238E27FC236}">
                    <a16:creationId xmlns="" xmlns:a16="http://schemas.microsoft.com/office/drawing/2014/main" id="{5BF79CC4-D557-48F4-BCC5-5F64A2A98AB3}"/>
                  </a:ext>
                </a:extLst>
              </p:cNvPr>
              <p:cNvSpPr/>
              <p:nvPr/>
            </p:nvSpPr>
            <p:spPr>
              <a:xfrm>
                <a:off x="3420960" y="3045305"/>
                <a:ext cx="747079" cy="257730"/>
              </a:xfrm>
              <a:custGeom>
                <a:avLst/>
                <a:gdLst/>
                <a:ahLst/>
                <a:cxnLst/>
                <a:rect l="l" t="t" r="r" b="b"/>
                <a:pathLst>
                  <a:path w="11244" h="3879" extrusionOk="0">
                    <a:moveTo>
                      <a:pt x="5134" y="1"/>
                    </a:moveTo>
                    <a:lnTo>
                      <a:pt x="0" y="1214"/>
                    </a:lnTo>
                    <a:lnTo>
                      <a:pt x="5371" y="3878"/>
                    </a:lnTo>
                    <a:lnTo>
                      <a:pt x="11243" y="1228"/>
                    </a:lnTo>
                    <a:lnTo>
                      <a:pt x="5134" y="1"/>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5311;p57">
                <a:extLst>
                  <a:ext uri="{FF2B5EF4-FFF2-40B4-BE49-F238E27FC236}">
                    <a16:creationId xmlns="" xmlns:a16="http://schemas.microsoft.com/office/drawing/2014/main" id="{81C959B6-4BA3-439A-B006-6498861EBBFA}"/>
                  </a:ext>
                </a:extLst>
              </p:cNvPr>
              <p:cNvSpPr/>
              <p:nvPr/>
            </p:nvSpPr>
            <p:spPr>
              <a:xfrm>
                <a:off x="3470991" y="2600479"/>
                <a:ext cx="636785" cy="635855"/>
              </a:xfrm>
              <a:custGeom>
                <a:avLst/>
                <a:gdLst/>
                <a:ahLst/>
                <a:cxnLst/>
                <a:rect l="l" t="t" r="r" b="b"/>
                <a:pathLst>
                  <a:path w="9584" h="9570" extrusionOk="0">
                    <a:moveTo>
                      <a:pt x="7882" y="1702"/>
                    </a:moveTo>
                    <a:cubicBezTo>
                      <a:pt x="9583" y="3404"/>
                      <a:pt x="9583" y="6166"/>
                      <a:pt x="7882" y="7867"/>
                    </a:cubicBezTo>
                    <a:cubicBezTo>
                      <a:pt x="6180" y="9569"/>
                      <a:pt x="3418" y="9569"/>
                      <a:pt x="1702" y="7867"/>
                    </a:cubicBezTo>
                    <a:cubicBezTo>
                      <a:pt x="1" y="6166"/>
                      <a:pt x="1" y="3404"/>
                      <a:pt x="1702" y="1702"/>
                    </a:cubicBezTo>
                    <a:cubicBezTo>
                      <a:pt x="3418" y="0"/>
                      <a:pt x="6180" y="0"/>
                      <a:pt x="7882" y="1702"/>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5312;p57">
                <a:extLst>
                  <a:ext uri="{FF2B5EF4-FFF2-40B4-BE49-F238E27FC236}">
                    <a16:creationId xmlns="" xmlns:a16="http://schemas.microsoft.com/office/drawing/2014/main" id="{A6458501-C479-4328-9BE7-152F84C7D2A9}"/>
                  </a:ext>
                </a:extLst>
              </p:cNvPr>
              <p:cNvSpPr/>
              <p:nvPr/>
            </p:nvSpPr>
            <p:spPr>
              <a:xfrm>
                <a:off x="3762005" y="2962851"/>
                <a:ext cx="41792" cy="191886"/>
              </a:xfrm>
              <a:custGeom>
                <a:avLst/>
                <a:gdLst/>
                <a:ahLst/>
                <a:cxnLst/>
                <a:rect l="l" t="t" r="r" b="b"/>
                <a:pathLst>
                  <a:path w="629" h="2888" extrusionOk="0">
                    <a:moveTo>
                      <a:pt x="1" y="0"/>
                    </a:moveTo>
                    <a:cubicBezTo>
                      <a:pt x="168" y="949"/>
                      <a:pt x="224" y="1911"/>
                      <a:pt x="140" y="2874"/>
                    </a:cubicBezTo>
                    <a:lnTo>
                      <a:pt x="196" y="2888"/>
                    </a:lnTo>
                    <a:lnTo>
                      <a:pt x="349" y="2888"/>
                    </a:lnTo>
                    <a:lnTo>
                      <a:pt x="558" y="2818"/>
                    </a:lnTo>
                    <a:cubicBezTo>
                      <a:pt x="628" y="823"/>
                      <a:pt x="489" y="0"/>
                      <a:pt x="489" y="0"/>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5313;p57">
                <a:extLst>
                  <a:ext uri="{FF2B5EF4-FFF2-40B4-BE49-F238E27FC236}">
                    <a16:creationId xmlns="" xmlns:a16="http://schemas.microsoft.com/office/drawing/2014/main" id="{0B68D6DC-DD40-462C-954D-52D5A5FF58C9}"/>
                  </a:ext>
                </a:extLst>
              </p:cNvPr>
              <p:cNvSpPr/>
              <p:nvPr/>
            </p:nvSpPr>
            <p:spPr>
              <a:xfrm>
                <a:off x="3777752" y="3126895"/>
                <a:ext cx="390283" cy="238196"/>
              </a:xfrm>
              <a:custGeom>
                <a:avLst/>
                <a:gdLst/>
                <a:ahLst/>
                <a:cxnLst/>
                <a:rect l="l" t="t" r="r" b="b"/>
                <a:pathLst>
                  <a:path w="5874" h="3585" extrusionOk="0">
                    <a:moveTo>
                      <a:pt x="5873" y="0"/>
                    </a:moveTo>
                    <a:lnTo>
                      <a:pt x="1" y="2650"/>
                    </a:lnTo>
                    <a:lnTo>
                      <a:pt x="1" y="3585"/>
                    </a:lnTo>
                    <a:lnTo>
                      <a:pt x="5873" y="530"/>
                    </a:lnTo>
                    <a:lnTo>
                      <a:pt x="5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5314;p57">
                <a:extLst>
                  <a:ext uri="{FF2B5EF4-FFF2-40B4-BE49-F238E27FC236}">
                    <a16:creationId xmlns="" xmlns:a16="http://schemas.microsoft.com/office/drawing/2014/main" id="{826DC687-9EF9-496E-9314-0AFBFA7EAF5C}"/>
                  </a:ext>
                </a:extLst>
              </p:cNvPr>
              <p:cNvSpPr/>
              <p:nvPr/>
            </p:nvSpPr>
            <p:spPr>
              <a:xfrm>
                <a:off x="3705463" y="2804388"/>
                <a:ext cx="152087" cy="244708"/>
              </a:xfrm>
              <a:custGeom>
                <a:avLst/>
                <a:gdLst/>
                <a:ahLst/>
                <a:cxnLst/>
                <a:rect l="l" t="t" r="r" b="b"/>
                <a:pathLst>
                  <a:path w="2289" h="3683" extrusionOk="0">
                    <a:moveTo>
                      <a:pt x="1200" y="0"/>
                    </a:moveTo>
                    <a:lnTo>
                      <a:pt x="824" y="391"/>
                    </a:lnTo>
                    <a:lnTo>
                      <a:pt x="573" y="1032"/>
                    </a:lnTo>
                    <a:lnTo>
                      <a:pt x="517" y="1730"/>
                    </a:lnTo>
                    <a:lnTo>
                      <a:pt x="1" y="2469"/>
                    </a:lnTo>
                    <a:lnTo>
                      <a:pt x="1033" y="3682"/>
                    </a:lnTo>
                    <a:lnTo>
                      <a:pt x="1465" y="3682"/>
                    </a:lnTo>
                    <a:lnTo>
                      <a:pt x="2288" y="2860"/>
                    </a:lnTo>
                    <a:lnTo>
                      <a:pt x="2107" y="2385"/>
                    </a:lnTo>
                    <a:lnTo>
                      <a:pt x="1647" y="1506"/>
                    </a:lnTo>
                    <a:lnTo>
                      <a:pt x="1786" y="935"/>
                    </a:lnTo>
                    <a:lnTo>
                      <a:pt x="1200" y="0"/>
                    </a:ln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5315;p57">
                <a:extLst>
                  <a:ext uri="{FF2B5EF4-FFF2-40B4-BE49-F238E27FC236}">
                    <a16:creationId xmlns="" xmlns:a16="http://schemas.microsoft.com/office/drawing/2014/main" id="{1BCA4CB9-5A4D-476E-811D-F864EEA4707A}"/>
                  </a:ext>
                </a:extLst>
              </p:cNvPr>
              <p:cNvSpPr/>
              <p:nvPr/>
            </p:nvSpPr>
            <p:spPr>
              <a:xfrm>
                <a:off x="3721210" y="2823789"/>
                <a:ext cx="120593" cy="225307"/>
              </a:xfrm>
              <a:custGeom>
                <a:avLst/>
                <a:gdLst/>
                <a:ahLst/>
                <a:cxnLst/>
                <a:rect l="l" t="t" r="r" b="b"/>
                <a:pathLst>
                  <a:path w="1815" h="3391" extrusionOk="0">
                    <a:moveTo>
                      <a:pt x="963" y="1"/>
                    </a:moveTo>
                    <a:lnTo>
                      <a:pt x="726" y="210"/>
                    </a:lnTo>
                    <a:lnTo>
                      <a:pt x="503" y="740"/>
                    </a:lnTo>
                    <a:lnTo>
                      <a:pt x="447" y="1507"/>
                    </a:lnTo>
                    <a:lnTo>
                      <a:pt x="1" y="2177"/>
                    </a:lnTo>
                    <a:lnTo>
                      <a:pt x="796" y="3390"/>
                    </a:lnTo>
                    <a:lnTo>
                      <a:pt x="1131" y="3390"/>
                    </a:lnTo>
                    <a:lnTo>
                      <a:pt x="1814" y="2609"/>
                    </a:lnTo>
                    <a:lnTo>
                      <a:pt x="1675" y="2093"/>
                    </a:lnTo>
                    <a:lnTo>
                      <a:pt x="1200" y="1214"/>
                    </a:lnTo>
                    <a:lnTo>
                      <a:pt x="1368" y="629"/>
                    </a:lnTo>
                    <a:lnTo>
                      <a:pt x="963" y="1"/>
                    </a:ln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5316;p57">
                <a:extLst>
                  <a:ext uri="{FF2B5EF4-FFF2-40B4-BE49-F238E27FC236}">
                    <a16:creationId xmlns="" xmlns:a16="http://schemas.microsoft.com/office/drawing/2014/main" id="{2C1EED9A-4850-4EBA-8FEC-C063B8A3AF7E}"/>
                  </a:ext>
                </a:extLst>
              </p:cNvPr>
              <p:cNvSpPr/>
              <p:nvPr/>
            </p:nvSpPr>
            <p:spPr>
              <a:xfrm>
                <a:off x="3743468" y="2851628"/>
                <a:ext cx="74216" cy="170558"/>
              </a:xfrm>
              <a:custGeom>
                <a:avLst/>
                <a:gdLst/>
                <a:ahLst/>
                <a:cxnLst/>
                <a:rect l="l" t="t" r="r" b="b"/>
                <a:pathLst>
                  <a:path w="1117" h="2567" extrusionOk="0">
                    <a:moveTo>
                      <a:pt x="572" y="0"/>
                    </a:moveTo>
                    <a:lnTo>
                      <a:pt x="293" y="475"/>
                    </a:lnTo>
                    <a:lnTo>
                      <a:pt x="321" y="1284"/>
                    </a:lnTo>
                    <a:lnTo>
                      <a:pt x="1" y="1674"/>
                    </a:lnTo>
                    <a:lnTo>
                      <a:pt x="572" y="2567"/>
                    </a:lnTo>
                    <a:lnTo>
                      <a:pt x="768" y="2567"/>
                    </a:lnTo>
                    <a:lnTo>
                      <a:pt x="1116" y="2065"/>
                    </a:lnTo>
                    <a:lnTo>
                      <a:pt x="1116" y="1674"/>
                    </a:lnTo>
                    <a:lnTo>
                      <a:pt x="656" y="698"/>
                    </a:lnTo>
                    <a:lnTo>
                      <a:pt x="712" y="182"/>
                    </a:lnTo>
                    <a:lnTo>
                      <a:pt x="572"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5317;p57">
                <a:extLst>
                  <a:ext uri="{FF2B5EF4-FFF2-40B4-BE49-F238E27FC236}">
                    <a16:creationId xmlns="" xmlns:a16="http://schemas.microsoft.com/office/drawing/2014/main" id="{299655C4-4A97-4258-A5C0-193933F88E0A}"/>
                  </a:ext>
                </a:extLst>
              </p:cNvPr>
              <p:cNvSpPr/>
              <p:nvPr/>
            </p:nvSpPr>
            <p:spPr>
              <a:xfrm>
                <a:off x="3424681" y="1864771"/>
                <a:ext cx="721100" cy="839567"/>
              </a:xfrm>
              <a:custGeom>
                <a:avLst/>
                <a:gdLst/>
                <a:ahLst/>
                <a:cxnLst/>
                <a:rect l="l" t="t" r="r" b="b"/>
                <a:pathLst>
                  <a:path w="10853" h="12636" extrusionOk="0">
                    <a:moveTo>
                      <a:pt x="5277" y="1"/>
                    </a:moveTo>
                    <a:cubicBezTo>
                      <a:pt x="4920" y="1"/>
                      <a:pt x="4562" y="33"/>
                      <a:pt x="4255" y="110"/>
                    </a:cubicBezTo>
                    <a:cubicBezTo>
                      <a:pt x="3181" y="389"/>
                      <a:pt x="4436" y="1281"/>
                      <a:pt x="4436" y="1281"/>
                    </a:cubicBezTo>
                    <a:lnTo>
                      <a:pt x="4255" y="1588"/>
                    </a:lnTo>
                    <a:lnTo>
                      <a:pt x="4310" y="5564"/>
                    </a:lnTo>
                    <a:lnTo>
                      <a:pt x="3697" y="6010"/>
                    </a:lnTo>
                    <a:lnTo>
                      <a:pt x="1674" y="7558"/>
                    </a:lnTo>
                    <a:lnTo>
                      <a:pt x="447" y="8842"/>
                    </a:lnTo>
                    <a:lnTo>
                      <a:pt x="0" y="10181"/>
                    </a:lnTo>
                    <a:lnTo>
                      <a:pt x="502" y="11366"/>
                    </a:lnTo>
                    <a:lnTo>
                      <a:pt x="1730" y="12203"/>
                    </a:lnTo>
                    <a:lnTo>
                      <a:pt x="4910" y="12636"/>
                    </a:lnTo>
                    <a:lnTo>
                      <a:pt x="8523" y="12371"/>
                    </a:lnTo>
                    <a:lnTo>
                      <a:pt x="10266" y="11617"/>
                    </a:lnTo>
                    <a:lnTo>
                      <a:pt x="10852" y="10613"/>
                    </a:lnTo>
                    <a:lnTo>
                      <a:pt x="10852" y="9637"/>
                    </a:lnTo>
                    <a:lnTo>
                      <a:pt x="9987" y="8312"/>
                    </a:lnTo>
                    <a:lnTo>
                      <a:pt x="8439" y="6945"/>
                    </a:lnTo>
                    <a:lnTo>
                      <a:pt x="6598" y="5578"/>
                    </a:lnTo>
                    <a:lnTo>
                      <a:pt x="6514" y="1281"/>
                    </a:lnTo>
                    <a:cubicBezTo>
                      <a:pt x="6514" y="1281"/>
                      <a:pt x="7128" y="682"/>
                      <a:pt x="7058" y="403"/>
                    </a:cubicBezTo>
                    <a:cubicBezTo>
                      <a:pt x="7009" y="195"/>
                      <a:pt x="6150" y="1"/>
                      <a:pt x="5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5318;p57">
                <a:extLst>
                  <a:ext uri="{FF2B5EF4-FFF2-40B4-BE49-F238E27FC236}">
                    <a16:creationId xmlns="" xmlns:a16="http://schemas.microsoft.com/office/drawing/2014/main" id="{7B23C70E-60C4-4AFB-868A-F0986D6AE0EB}"/>
                  </a:ext>
                </a:extLst>
              </p:cNvPr>
              <p:cNvSpPr/>
              <p:nvPr/>
            </p:nvSpPr>
            <p:spPr>
              <a:xfrm>
                <a:off x="3566467" y="2350326"/>
                <a:ext cx="443039" cy="89498"/>
              </a:xfrm>
              <a:custGeom>
                <a:avLst/>
                <a:gdLst/>
                <a:ahLst/>
                <a:cxnLst/>
                <a:rect l="l" t="t" r="r" b="b"/>
                <a:pathLst>
                  <a:path w="6668" h="1347" extrusionOk="0">
                    <a:moveTo>
                      <a:pt x="3129" y="0"/>
                    </a:moveTo>
                    <a:cubicBezTo>
                      <a:pt x="1240" y="0"/>
                      <a:pt x="92" y="367"/>
                      <a:pt x="0" y="404"/>
                    </a:cubicBezTo>
                    <a:cubicBezTo>
                      <a:pt x="1284" y="1110"/>
                      <a:pt x="2452" y="1346"/>
                      <a:pt x="3440" y="1346"/>
                    </a:cubicBezTo>
                    <a:cubicBezTo>
                      <a:pt x="5416" y="1346"/>
                      <a:pt x="6668" y="404"/>
                      <a:pt x="6668" y="404"/>
                    </a:cubicBezTo>
                    <a:cubicBezTo>
                      <a:pt x="5314" y="101"/>
                      <a:pt x="4119" y="0"/>
                      <a:pt x="3129"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5319;p57">
                <a:extLst>
                  <a:ext uri="{FF2B5EF4-FFF2-40B4-BE49-F238E27FC236}">
                    <a16:creationId xmlns="" xmlns:a16="http://schemas.microsoft.com/office/drawing/2014/main" id="{84E2A799-41F3-40B1-B6CE-5F3F828C8524}"/>
                  </a:ext>
                </a:extLst>
              </p:cNvPr>
              <p:cNvSpPr/>
              <p:nvPr/>
            </p:nvSpPr>
            <p:spPr>
              <a:xfrm>
                <a:off x="3443218" y="2377102"/>
                <a:ext cx="681235" cy="299456"/>
              </a:xfrm>
              <a:custGeom>
                <a:avLst/>
                <a:gdLst/>
                <a:ahLst/>
                <a:cxnLst/>
                <a:rect l="l" t="t" r="r" b="b"/>
                <a:pathLst>
                  <a:path w="10253" h="4507" extrusionOk="0">
                    <a:moveTo>
                      <a:pt x="10113" y="2609"/>
                    </a:moveTo>
                    <a:cubicBezTo>
                      <a:pt x="10057" y="2986"/>
                      <a:pt x="9862" y="3334"/>
                      <a:pt x="9569" y="3572"/>
                    </a:cubicBezTo>
                    <a:cubicBezTo>
                      <a:pt x="8634" y="4353"/>
                      <a:pt x="6737" y="4381"/>
                      <a:pt x="5287" y="4450"/>
                    </a:cubicBezTo>
                    <a:cubicBezTo>
                      <a:pt x="3948" y="4506"/>
                      <a:pt x="2079" y="4199"/>
                      <a:pt x="1005" y="3599"/>
                    </a:cubicBezTo>
                    <a:cubicBezTo>
                      <a:pt x="544" y="3334"/>
                      <a:pt x="223" y="3014"/>
                      <a:pt x="168" y="2637"/>
                    </a:cubicBezTo>
                    <a:cubicBezTo>
                      <a:pt x="0" y="1410"/>
                      <a:pt x="1855" y="1"/>
                      <a:pt x="1855" y="1"/>
                    </a:cubicBezTo>
                    <a:lnTo>
                      <a:pt x="1869" y="1"/>
                    </a:lnTo>
                    <a:cubicBezTo>
                      <a:pt x="2023" y="84"/>
                      <a:pt x="2943" y="531"/>
                      <a:pt x="5287" y="587"/>
                    </a:cubicBezTo>
                    <a:cubicBezTo>
                      <a:pt x="7798" y="656"/>
                      <a:pt x="8509" y="15"/>
                      <a:pt x="8523" y="1"/>
                    </a:cubicBezTo>
                    <a:lnTo>
                      <a:pt x="8523" y="1"/>
                    </a:lnTo>
                    <a:cubicBezTo>
                      <a:pt x="8565" y="29"/>
                      <a:pt x="10252" y="1535"/>
                      <a:pt x="10113" y="2609"/>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5320;p57">
                <a:extLst>
                  <a:ext uri="{FF2B5EF4-FFF2-40B4-BE49-F238E27FC236}">
                    <a16:creationId xmlns="" xmlns:a16="http://schemas.microsoft.com/office/drawing/2014/main" id="{D117771A-C16B-4B82-B23F-AC4CDD85D775}"/>
                  </a:ext>
                </a:extLst>
              </p:cNvPr>
              <p:cNvSpPr/>
              <p:nvPr/>
            </p:nvSpPr>
            <p:spPr>
              <a:xfrm>
                <a:off x="3636430" y="2553903"/>
                <a:ext cx="26976" cy="20929"/>
              </a:xfrm>
              <a:custGeom>
                <a:avLst/>
                <a:gdLst/>
                <a:ahLst/>
                <a:cxnLst/>
                <a:rect l="l" t="t" r="r" b="b"/>
                <a:pathLst>
                  <a:path w="406" h="315" extrusionOk="0">
                    <a:moveTo>
                      <a:pt x="203" y="0"/>
                    </a:moveTo>
                    <a:cubicBezTo>
                      <a:pt x="102" y="0"/>
                      <a:pt x="1" y="53"/>
                      <a:pt x="35" y="157"/>
                    </a:cubicBezTo>
                    <a:cubicBezTo>
                      <a:pt x="1" y="262"/>
                      <a:pt x="102" y="314"/>
                      <a:pt x="203" y="314"/>
                    </a:cubicBezTo>
                    <a:cubicBezTo>
                      <a:pt x="304" y="314"/>
                      <a:pt x="405" y="262"/>
                      <a:pt x="370" y="157"/>
                    </a:cubicBezTo>
                    <a:cubicBezTo>
                      <a:pt x="405" y="53"/>
                      <a:pt x="304" y="0"/>
                      <a:pt x="20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5321;p57">
                <a:extLst>
                  <a:ext uri="{FF2B5EF4-FFF2-40B4-BE49-F238E27FC236}">
                    <a16:creationId xmlns="" xmlns:a16="http://schemas.microsoft.com/office/drawing/2014/main" id="{4C8BDA98-CBEE-4FE0-AD28-7CF1EC1CAA28}"/>
                  </a:ext>
                </a:extLst>
              </p:cNvPr>
              <p:cNvSpPr/>
              <p:nvPr/>
            </p:nvSpPr>
            <p:spPr>
              <a:xfrm>
                <a:off x="3645267" y="2555963"/>
                <a:ext cx="9302" cy="9368"/>
              </a:xfrm>
              <a:custGeom>
                <a:avLst/>
                <a:gdLst/>
                <a:ahLst/>
                <a:cxnLst/>
                <a:rect l="l" t="t" r="r" b="b"/>
                <a:pathLst>
                  <a:path w="140" h="141" extrusionOk="0">
                    <a:moveTo>
                      <a:pt x="70" y="1"/>
                    </a:moveTo>
                    <a:cubicBezTo>
                      <a:pt x="0" y="15"/>
                      <a:pt x="0" y="126"/>
                      <a:pt x="70" y="140"/>
                    </a:cubicBezTo>
                    <a:cubicBezTo>
                      <a:pt x="112" y="140"/>
                      <a:pt x="140" y="112"/>
                      <a:pt x="126" y="71"/>
                    </a:cubicBezTo>
                    <a:cubicBezTo>
                      <a:pt x="140" y="43"/>
                      <a:pt x="112" y="1"/>
                      <a:pt x="7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5322;p57">
                <a:extLst>
                  <a:ext uri="{FF2B5EF4-FFF2-40B4-BE49-F238E27FC236}">
                    <a16:creationId xmlns="" xmlns:a16="http://schemas.microsoft.com/office/drawing/2014/main" id="{79DF206D-0D00-4751-B942-9C25DD8F0333}"/>
                  </a:ext>
                </a:extLst>
              </p:cNvPr>
              <p:cNvSpPr/>
              <p:nvPr/>
            </p:nvSpPr>
            <p:spPr>
              <a:xfrm>
                <a:off x="3650782" y="2608784"/>
                <a:ext cx="12159" cy="11229"/>
              </a:xfrm>
              <a:custGeom>
                <a:avLst/>
                <a:gdLst/>
                <a:ahLst/>
                <a:cxnLst/>
                <a:rect l="l" t="t" r="r" b="b"/>
                <a:pathLst>
                  <a:path w="183" h="169" extrusionOk="0">
                    <a:moveTo>
                      <a:pt x="91" y="1"/>
                    </a:moveTo>
                    <a:cubicBezTo>
                      <a:pt x="46" y="1"/>
                      <a:pt x="1" y="29"/>
                      <a:pt x="1" y="85"/>
                    </a:cubicBezTo>
                    <a:cubicBezTo>
                      <a:pt x="1" y="140"/>
                      <a:pt x="46" y="168"/>
                      <a:pt x="91" y="168"/>
                    </a:cubicBezTo>
                    <a:cubicBezTo>
                      <a:pt x="137" y="168"/>
                      <a:pt x="182" y="140"/>
                      <a:pt x="182" y="85"/>
                    </a:cubicBezTo>
                    <a:cubicBezTo>
                      <a:pt x="182" y="29"/>
                      <a:pt x="137" y="1"/>
                      <a:pt x="9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5323;p57">
                <a:extLst>
                  <a:ext uri="{FF2B5EF4-FFF2-40B4-BE49-F238E27FC236}">
                    <a16:creationId xmlns="" xmlns:a16="http://schemas.microsoft.com/office/drawing/2014/main" id="{5300596C-D42D-461B-B434-F940B27F2DAE}"/>
                  </a:ext>
                </a:extLst>
              </p:cNvPr>
              <p:cNvSpPr/>
              <p:nvPr/>
            </p:nvSpPr>
            <p:spPr>
              <a:xfrm>
                <a:off x="3654502" y="2611575"/>
                <a:ext cx="4717" cy="3787"/>
              </a:xfrm>
              <a:custGeom>
                <a:avLst/>
                <a:gdLst/>
                <a:ahLst/>
                <a:cxnLst/>
                <a:rect l="l" t="t" r="r" b="b"/>
                <a:pathLst>
                  <a:path w="71" h="57" extrusionOk="0">
                    <a:moveTo>
                      <a:pt x="42" y="1"/>
                    </a:moveTo>
                    <a:cubicBezTo>
                      <a:pt x="14" y="1"/>
                      <a:pt x="1" y="1"/>
                      <a:pt x="1" y="29"/>
                    </a:cubicBezTo>
                    <a:cubicBezTo>
                      <a:pt x="1" y="43"/>
                      <a:pt x="14" y="57"/>
                      <a:pt x="42" y="57"/>
                    </a:cubicBezTo>
                    <a:cubicBezTo>
                      <a:pt x="56" y="57"/>
                      <a:pt x="70" y="43"/>
                      <a:pt x="70" y="29"/>
                    </a:cubicBezTo>
                    <a:cubicBezTo>
                      <a:pt x="70" y="1"/>
                      <a:pt x="56" y="1"/>
                      <a:pt x="42"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5324;p57">
                <a:extLst>
                  <a:ext uri="{FF2B5EF4-FFF2-40B4-BE49-F238E27FC236}">
                    <a16:creationId xmlns="" xmlns:a16="http://schemas.microsoft.com/office/drawing/2014/main" id="{0DEFF0D0-5207-4DB8-8687-C29802E63E94}"/>
                  </a:ext>
                </a:extLst>
              </p:cNvPr>
              <p:cNvSpPr/>
              <p:nvPr/>
            </p:nvSpPr>
            <p:spPr>
              <a:xfrm>
                <a:off x="3673040" y="2539286"/>
                <a:ext cx="11162" cy="12159"/>
              </a:xfrm>
              <a:custGeom>
                <a:avLst/>
                <a:gdLst/>
                <a:ahLst/>
                <a:cxnLst/>
                <a:rect l="l" t="t" r="r" b="b"/>
                <a:pathLst>
                  <a:path w="168" h="183" extrusionOk="0">
                    <a:moveTo>
                      <a:pt x="84" y="1"/>
                    </a:moveTo>
                    <a:cubicBezTo>
                      <a:pt x="42" y="1"/>
                      <a:pt x="0" y="43"/>
                      <a:pt x="0" y="98"/>
                    </a:cubicBezTo>
                    <a:cubicBezTo>
                      <a:pt x="0" y="140"/>
                      <a:pt x="42" y="182"/>
                      <a:pt x="84" y="182"/>
                    </a:cubicBezTo>
                    <a:cubicBezTo>
                      <a:pt x="126" y="182"/>
                      <a:pt x="168" y="140"/>
                      <a:pt x="168" y="98"/>
                    </a:cubicBezTo>
                    <a:cubicBezTo>
                      <a:pt x="168" y="43"/>
                      <a:pt x="126" y="1"/>
                      <a:pt x="84"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5325;p57">
                <a:extLst>
                  <a:ext uri="{FF2B5EF4-FFF2-40B4-BE49-F238E27FC236}">
                    <a16:creationId xmlns="" xmlns:a16="http://schemas.microsoft.com/office/drawing/2014/main" id="{5C96F9E8-63F4-4F5A-B03D-9AD366479207}"/>
                  </a:ext>
                </a:extLst>
              </p:cNvPr>
              <p:cNvSpPr/>
              <p:nvPr/>
            </p:nvSpPr>
            <p:spPr>
              <a:xfrm>
                <a:off x="3676760" y="2542077"/>
                <a:ext cx="3787" cy="3787"/>
              </a:xfrm>
              <a:custGeom>
                <a:avLst/>
                <a:gdLst/>
                <a:ahLst/>
                <a:cxnLst/>
                <a:rect l="l" t="t" r="r" b="b"/>
                <a:pathLst>
                  <a:path w="57" h="57" extrusionOk="0">
                    <a:moveTo>
                      <a:pt x="28" y="1"/>
                    </a:moveTo>
                    <a:cubicBezTo>
                      <a:pt x="14" y="1"/>
                      <a:pt x="0" y="15"/>
                      <a:pt x="0" y="28"/>
                    </a:cubicBezTo>
                    <a:cubicBezTo>
                      <a:pt x="0" y="42"/>
                      <a:pt x="14" y="56"/>
                      <a:pt x="28" y="56"/>
                    </a:cubicBezTo>
                    <a:cubicBezTo>
                      <a:pt x="42" y="56"/>
                      <a:pt x="56" y="42"/>
                      <a:pt x="56" y="28"/>
                    </a:cubicBezTo>
                    <a:cubicBezTo>
                      <a:pt x="56" y="15"/>
                      <a:pt x="42" y="1"/>
                      <a:pt x="2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5326;p57">
                <a:extLst>
                  <a:ext uri="{FF2B5EF4-FFF2-40B4-BE49-F238E27FC236}">
                    <a16:creationId xmlns="" xmlns:a16="http://schemas.microsoft.com/office/drawing/2014/main" id="{C276FCAB-13C1-4326-88E4-3977ACD81C22}"/>
                  </a:ext>
                </a:extLst>
              </p:cNvPr>
              <p:cNvSpPr/>
              <p:nvPr/>
            </p:nvSpPr>
            <p:spPr>
              <a:xfrm>
                <a:off x="3582214" y="2539286"/>
                <a:ext cx="12093" cy="12159"/>
              </a:xfrm>
              <a:custGeom>
                <a:avLst/>
                <a:gdLst/>
                <a:ahLst/>
                <a:cxnLst/>
                <a:rect l="l" t="t" r="r" b="b"/>
                <a:pathLst>
                  <a:path w="182" h="183" extrusionOk="0">
                    <a:moveTo>
                      <a:pt x="98" y="1"/>
                    </a:moveTo>
                    <a:cubicBezTo>
                      <a:pt x="42" y="1"/>
                      <a:pt x="1" y="43"/>
                      <a:pt x="1" y="98"/>
                    </a:cubicBezTo>
                    <a:cubicBezTo>
                      <a:pt x="1" y="140"/>
                      <a:pt x="42" y="182"/>
                      <a:pt x="98" y="182"/>
                    </a:cubicBezTo>
                    <a:cubicBezTo>
                      <a:pt x="140" y="182"/>
                      <a:pt x="182" y="140"/>
                      <a:pt x="182" y="98"/>
                    </a:cubicBezTo>
                    <a:cubicBezTo>
                      <a:pt x="182" y="43"/>
                      <a:pt x="140" y="1"/>
                      <a:pt x="9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5327;p57">
                <a:extLst>
                  <a:ext uri="{FF2B5EF4-FFF2-40B4-BE49-F238E27FC236}">
                    <a16:creationId xmlns="" xmlns:a16="http://schemas.microsoft.com/office/drawing/2014/main" id="{7C113402-8D2F-4A82-843D-4E74162110DF}"/>
                  </a:ext>
                </a:extLst>
              </p:cNvPr>
              <p:cNvSpPr/>
              <p:nvPr/>
            </p:nvSpPr>
            <p:spPr>
              <a:xfrm>
                <a:off x="3585935" y="2542077"/>
                <a:ext cx="4717" cy="3787"/>
              </a:xfrm>
              <a:custGeom>
                <a:avLst/>
                <a:gdLst/>
                <a:ahLst/>
                <a:cxnLst/>
                <a:rect l="l" t="t" r="r" b="b"/>
                <a:pathLst>
                  <a:path w="71" h="57" extrusionOk="0">
                    <a:moveTo>
                      <a:pt x="42" y="1"/>
                    </a:moveTo>
                    <a:cubicBezTo>
                      <a:pt x="14" y="1"/>
                      <a:pt x="0" y="15"/>
                      <a:pt x="0" y="28"/>
                    </a:cubicBezTo>
                    <a:cubicBezTo>
                      <a:pt x="0" y="42"/>
                      <a:pt x="14" y="56"/>
                      <a:pt x="42" y="56"/>
                    </a:cubicBezTo>
                    <a:cubicBezTo>
                      <a:pt x="56" y="56"/>
                      <a:pt x="70" y="42"/>
                      <a:pt x="70" y="28"/>
                    </a:cubicBezTo>
                    <a:cubicBezTo>
                      <a:pt x="70" y="15"/>
                      <a:pt x="56" y="1"/>
                      <a:pt x="42"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5328;p57">
                <a:extLst>
                  <a:ext uri="{FF2B5EF4-FFF2-40B4-BE49-F238E27FC236}">
                    <a16:creationId xmlns="" xmlns:a16="http://schemas.microsoft.com/office/drawing/2014/main" id="{AE255DD1-9F4F-4F3E-A25D-2023DFF9B83C}"/>
                  </a:ext>
                </a:extLst>
              </p:cNvPr>
              <p:cNvSpPr/>
              <p:nvPr/>
            </p:nvSpPr>
            <p:spPr>
              <a:xfrm>
                <a:off x="3963124" y="2451251"/>
                <a:ext cx="25049" cy="25115"/>
              </a:xfrm>
              <a:custGeom>
                <a:avLst/>
                <a:gdLst/>
                <a:ahLst/>
                <a:cxnLst/>
                <a:rect l="l" t="t" r="r" b="b"/>
                <a:pathLst>
                  <a:path w="377" h="378" extrusionOk="0">
                    <a:moveTo>
                      <a:pt x="196" y="1"/>
                    </a:moveTo>
                    <a:cubicBezTo>
                      <a:pt x="84" y="1"/>
                      <a:pt x="0" y="84"/>
                      <a:pt x="0" y="182"/>
                    </a:cubicBezTo>
                    <a:cubicBezTo>
                      <a:pt x="0" y="294"/>
                      <a:pt x="84" y="377"/>
                      <a:pt x="196" y="377"/>
                    </a:cubicBezTo>
                    <a:cubicBezTo>
                      <a:pt x="293" y="377"/>
                      <a:pt x="377" y="294"/>
                      <a:pt x="377" y="182"/>
                    </a:cubicBezTo>
                    <a:cubicBezTo>
                      <a:pt x="377" y="84"/>
                      <a:pt x="293" y="1"/>
                      <a:pt x="196"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5329;p57">
                <a:extLst>
                  <a:ext uri="{FF2B5EF4-FFF2-40B4-BE49-F238E27FC236}">
                    <a16:creationId xmlns="" xmlns:a16="http://schemas.microsoft.com/office/drawing/2014/main" id="{5408F2F9-192B-44CC-A7AC-A988BF65C03D}"/>
                  </a:ext>
                </a:extLst>
              </p:cNvPr>
              <p:cNvSpPr/>
              <p:nvPr/>
            </p:nvSpPr>
            <p:spPr>
              <a:xfrm>
                <a:off x="3974219" y="2459623"/>
                <a:ext cx="8438" cy="8372"/>
              </a:xfrm>
              <a:custGeom>
                <a:avLst/>
                <a:gdLst/>
                <a:ahLst/>
                <a:cxnLst/>
                <a:rect l="l" t="t" r="r" b="b"/>
                <a:pathLst>
                  <a:path w="127" h="126" extrusionOk="0">
                    <a:moveTo>
                      <a:pt x="71" y="0"/>
                    </a:moveTo>
                    <a:cubicBezTo>
                      <a:pt x="29" y="0"/>
                      <a:pt x="1" y="28"/>
                      <a:pt x="1" y="56"/>
                    </a:cubicBezTo>
                    <a:cubicBezTo>
                      <a:pt x="1" y="98"/>
                      <a:pt x="29" y="126"/>
                      <a:pt x="71" y="126"/>
                    </a:cubicBezTo>
                    <a:cubicBezTo>
                      <a:pt x="98" y="126"/>
                      <a:pt x="126" y="98"/>
                      <a:pt x="126" y="56"/>
                    </a:cubicBezTo>
                    <a:cubicBezTo>
                      <a:pt x="126" y="28"/>
                      <a:pt x="98" y="0"/>
                      <a:pt x="71"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5330;p57">
                <a:extLst>
                  <a:ext uri="{FF2B5EF4-FFF2-40B4-BE49-F238E27FC236}">
                    <a16:creationId xmlns="" xmlns:a16="http://schemas.microsoft.com/office/drawing/2014/main" id="{98CB41C0-F1AD-41D6-9D1D-563970C7C99F}"/>
                  </a:ext>
                </a:extLst>
              </p:cNvPr>
              <p:cNvSpPr/>
              <p:nvPr/>
            </p:nvSpPr>
            <p:spPr>
              <a:xfrm>
                <a:off x="4009433" y="2560282"/>
                <a:ext cx="28836" cy="25447"/>
              </a:xfrm>
              <a:custGeom>
                <a:avLst/>
                <a:gdLst/>
                <a:ahLst/>
                <a:cxnLst/>
                <a:rect l="l" t="t" r="r" b="b"/>
                <a:pathLst>
                  <a:path w="434" h="383" extrusionOk="0">
                    <a:moveTo>
                      <a:pt x="251" y="1"/>
                    </a:moveTo>
                    <a:cubicBezTo>
                      <a:pt x="204" y="1"/>
                      <a:pt x="154" y="19"/>
                      <a:pt x="112" y="61"/>
                    </a:cubicBezTo>
                    <a:cubicBezTo>
                      <a:pt x="1" y="173"/>
                      <a:pt x="85" y="382"/>
                      <a:pt x="252" y="382"/>
                    </a:cubicBezTo>
                    <a:cubicBezTo>
                      <a:pt x="350" y="382"/>
                      <a:pt x="433" y="298"/>
                      <a:pt x="433" y="187"/>
                    </a:cubicBezTo>
                    <a:cubicBezTo>
                      <a:pt x="433" y="75"/>
                      <a:pt x="346" y="1"/>
                      <a:pt x="25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5331;p57">
                <a:extLst>
                  <a:ext uri="{FF2B5EF4-FFF2-40B4-BE49-F238E27FC236}">
                    <a16:creationId xmlns="" xmlns:a16="http://schemas.microsoft.com/office/drawing/2014/main" id="{0F872FDF-6759-42D1-B05B-7309FC2C1276}"/>
                  </a:ext>
                </a:extLst>
              </p:cNvPr>
              <p:cNvSpPr/>
              <p:nvPr/>
            </p:nvSpPr>
            <p:spPr>
              <a:xfrm>
                <a:off x="4024316" y="2568985"/>
                <a:ext cx="8372" cy="8372"/>
              </a:xfrm>
              <a:custGeom>
                <a:avLst/>
                <a:gdLst/>
                <a:ahLst/>
                <a:cxnLst/>
                <a:rect l="l" t="t" r="r" b="b"/>
                <a:pathLst>
                  <a:path w="126" h="126" extrusionOk="0">
                    <a:moveTo>
                      <a:pt x="70" y="0"/>
                    </a:moveTo>
                    <a:cubicBezTo>
                      <a:pt x="28" y="0"/>
                      <a:pt x="0" y="28"/>
                      <a:pt x="0" y="56"/>
                    </a:cubicBezTo>
                    <a:cubicBezTo>
                      <a:pt x="0" y="98"/>
                      <a:pt x="28" y="126"/>
                      <a:pt x="70" y="126"/>
                    </a:cubicBezTo>
                    <a:cubicBezTo>
                      <a:pt x="98" y="126"/>
                      <a:pt x="126" y="98"/>
                      <a:pt x="126" y="56"/>
                    </a:cubicBezTo>
                    <a:cubicBezTo>
                      <a:pt x="126" y="28"/>
                      <a:pt x="98" y="0"/>
                      <a:pt x="7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5332;p57">
                <a:extLst>
                  <a:ext uri="{FF2B5EF4-FFF2-40B4-BE49-F238E27FC236}">
                    <a16:creationId xmlns="" xmlns:a16="http://schemas.microsoft.com/office/drawing/2014/main" id="{F38D93D0-C56F-47F8-A5D1-C7417E882FDD}"/>
                  </a:ext>
                </a:extLst>
              </p:cNvPr>
              <p:cNvSpPr/>
              <p:nvPr/>
            </p:nvSpPr>
            <p:spPr>
              <a:xfrm>
                <a:off x="3644337" y="2478160"/>
                <a:ext cx="12093" cy="12093"/>
              </a:xfrm>
              <a:custGeom>
                <a:avLst/>
                <a:gdLst/>
                <a:ahLst/>
                <a:cxnLst/>
                <a:rect l="l" t="t" r="r" b="b"/>
                <a:pathLst>
                  <a:path w="182" h="182" extrusionOk="0">
                    <a:moveTo>
                      <a:pt x="84" y="0"/>
                    </a:moveTo>
                    <a:cubicBezTo>
                      <a:pt x="42" y="0"/>
                      <a:pt x="0" y="42"/>
                      <a:pt x="0" y="98"/>
                    </a:cubicBezTo>
                    <a:cubicBezTo>
                      <a:pt x="0" y="140"/>
                      <a:pt x="42" y="181"/>
                      <a:pt x="84" y="181"/>
                    </a:cubicBezTo>
                    <a:cubicBezTo>
                      <a:pt x="140" y="181"/>
                      <a:pt x="181" y="140"/>
                      <a:pt x="181" y="98"/>
                    </a:cubicBezTo>
                    <a:cubicBezTo>
                      <a:pt x="181" y="42"/>
                      <a:pt x="140" y="0"/>
                      <a:pt x="8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5333;p57">
                <a:extLst>
                  <a:ext uri="{FF2B5EF4-FFF2-40B4-BE49-F238E27FC236}">
                    <a16:creationId xmlns="" xmlns:a16="http://schemas.microsoft.com/office/drawing/2014/main" id="{8935C772-BADE-425C-B66E-90ADEBD27884}"/>
                  </a:ext>
                </a:extLst>
              </p:cNvPr>
              <p:cNvSpPr/>
              <p:nvPr/>
            </p:nvSpPr>
            <p:spPr>
              <a:xfrm>
                <a:off x="3647991" y="2480884"/>
                <a:ext cx="3787" cy="3787"/>
              </a:xfrm>
              <a:custGeom>
                <a:avLst/>
                <a:gdLst/>
                <a:ahLst/>
                <a:cxnLst/>
                <a:rect l="l" t="t" r="r" b="b"/>
                <a:pathLst>
                  <a:path w="57" h="57" extrusionOk="0">
                    <a:moveTo>
                      <a:pt x="29" y="1"/>
                    </a:moveTo>
                    <a:cubicBezTo>
                      <a:pt x="15" y="1"/>
                      <a:pt x="1" y="15"/>
                      <a:pt x="1" y="29"/>
                    </a:cubicBezTo>
                    <a:cubicBezTo>
                      <a:pt x="1" y="43"/>
                      <a:pt x="15" y="57"/>
                      <a:pt x="29" y="57"/>
                    </a:cubicBezTo>
                    <a:cubicBezTo>
                      <a:pt x="43" y="57"/>
                      <a:pt x="57" y="43"/>
                      <a:pt x="57" y="29"/>
                    </a:cubicBezTo>
                    <a:cubicBezTo>
                      <a:pt x="57" y="15"/>
                      <a:pt x="43" y="1"/>
                      <a:pt x="29"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5334;p57">
                <a:extLst>
                  <a:ext uri="{FF2B5EF4-FFF2-40B4-BE49-F238E27FC236}">
                    <a16:creationId xmlns="" xmlns:a16="http://schemas.microsoft.com/office/drawing/2014/main" id="{99AA6FAA-29BF-41A6-9FD5-19C3B71E09B0}"/>
                  </a:ext>
                </a:extLst>
              </p:cNvPr>
              <p:cNvSpPr/>
              <p:nvPr/>
            </p:nvSpPr>
            <p:spPr>
              <a:xfrm>
                <a:off x="3588725" y="2479090"/>
                <a:ext cx="11162" cy="12093"/>
              </a:xfrm>
              <a:custGeom>
                <a:avLst/>
                <a:gdLst/>
                <a:ahLst/>
                <a:cxnLst/>
                <a:rect l="l" t="t" r="r" b="b"/>
                <a:pathLst>
                  <a:path w="168" h="182" extrusionOk="0">
                    <a:moveTo>
                      <a:pt x="84" y="0"/>
                    </a:moveTo>
                    <a:cubicBezTo>
                      <a:pt x="28" y="0"/>
                      <a:pt x="0" y="42"/>
                      <a:pt x="0" y="84"/>
                    </a:cubicBezTo>
                    <a:cubicBezTo>
                      <a:pt x="0" y="140"/>
                      <a:pt x="28" y="181"/>
                      <a:pt x="84" y="181"/>
                    </a:cubicBezTo>
                    <a:cubicBezTo>
                      <a:pt x="126" y="181"/>
                      <a:pt x="168" y="140"/>
                      <a:pt x="168" y="84"/>
                    </a:cubicBezTo>
                    <a:cubicBezTo>
                      <a:pt x="168" y="42"/>
                      <a:pt x="126" y="0"/>
                      <a:pt x="8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5335;p57">
                <a:extLst>
                  <a:ext uri="{FF2B5EF4-FFF2-40B4-BE49-F238E27FC236}">
                    <a16:creationId xmlns="" xmlns:a16="http://schemas.microsoft.com/office/drawing/2014/main" id="{49213C1A-FC8F-4341-AB5C-43EC60CD88D6}"/>
                  </a:ext>
                </a:extLst>
              </p:cNvPr>
              <p:cNvSpPr/>
              <p:nvPr/>
            </p:nvSpPr>
            <p:spPr>
              <a:xfrm>
                <a:off x="3591383" y="2481814"/>
                <a:ext cx="4784" cy="2857"/>
              </a:xfrm>
              <a:custGeom>
                <a:avLst/>
                <a:gdLst/>
                <a:ahLst/>
                <a:cxnLst/>
                <a:rect l="l" t="t" r="r" b="b"/>
                <a:pathLst>
                  <a:path w="72" h="43" extrusionOk="0">
                    <a:moveTo>
                      <a:pt x="44" y="1"/>
                    </a:moveTo>
                    <a:cubicBezTo>
                      <a:pt x="1" y="1"/>
                      <a:pt x="41" y="42"/>
                      <a:pt x="61" y="42"/>
                    </a:cubicBezTo>
                    <a:cubicBezTo>
                      <a:pt x="67" y="42"/>
                      <a:pt x="72" y="38"/>
                      <a:pt x="72" y="29"/>
                    </a:cubicBezTo>
                    <a:cubicBezTo>
                      <a:pt x="72" y="1"/>
                      <a:pt x="58" y="1"/>
                      <a:pt x="44"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5336;p57">
                <a:extLst>
                  <a:ext uri="{FF2B5EF4-FFF2-40B4-BE49-F238E27FC236}">
                    <a16:creationId xmlns="" xmlns:a16="http://schemas.microsoft.com/office/drawing/2014/main" id="{614C9F1C-FF56-449D-9BDB-52F4CC7C37D8}"/>
                  </a:ext>
                </a:extLst>
              </p:cNvPr>
              <p:cNvSpPr/>
              <p:nvPr/>
            </p:nvSpPr>
            <p:spPr>
              <a:xfrm>
                <a:off x="3704533" y="2433644"/>
                <a:ext cx="12159" cy="12093"/>
              </a:xfrm>
              <a:custGeom>
                <a:avLst/>
                <a:gdLst/>
                <a:ahLst/>
                <a:cxnLst/>
                <a:rect l="l" t="t" r="r" b="b"/>
                <a:pathLst>
                  <a:path w="183" h="182" extrusionOk="0">
                    <a:moveTo>
                      <a:pt x="98" y="1"/>
                    </a:moveTo>
                    <a:cubicBezTo>
                      <a:pt x="43" y="1"/>
                      <a:pt x="1" y="42"/>
                      <a:pt x="1" y="84"/>
                    </a:cubicBezTo>
                    <a:cubicBezTo>
                      <a:pt x="1" y="140"/>
                      <a:pt x="43" y="182"/>
                      <a:pt x="98" y="182"/>
                    </a:cubicBezTo>
                    <a:cubicBezTo>
                      <a:pt x="140" y="182"/>
                      <a:pt x="182" y="140"/>
                      <a:pt x="182" y="84"/>
                    </a:cubicBezTo>
                    <a:cubicBezTo>
                      <a:pt x="182" y="42"/>
                      <a:pt x="140" y="1"/>
                      <a:pt x="9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5337;p57">
                <a:extLst>
                  <a:ext uri="{FF2B5EF4-FFF2-40B4-BE49-F238E27FC236}">
                    <a16:creationId xmlns="" xmlns:a16="http://schemas.microsoft.com/office/drawing/2014/main" id="{AAE1A5E0-961B-451D-B7DB-19D524CE1BD4}"/>
                  </a:ext>
                </a:extLst>
              </p:cNvPr>
              <p:cNvSpPr/>
              <p:nvPr/>
            </p:nvSpPr>
            <p:spPr>
              <a:xfrm>
                <a:off x="3708254" y="2436435"/>
                <a:ext cx="4717" cy="3787"/>
              </a:xfrm>
              <a:custGeom>
                <a:avLst/>
                <a:gdLst/>
                <a:ahLst/>
                <a:cxnLst/>
                <a:rect l="l" t="t" r="r" b="b"/>
                <a:pathLst>
                  <a:path w="71" h="57" extrusionOk="0">
                    <a:moveTo>
                      <a:pt x="42" y="0"/>
                    </a:moveTo>
                    <a:cubicBezTo>
                      <a:pt x="1" y="0"/>
                      <a:pt x="1" y="56"/>
                      <a:pt x="42" y="56"/>
                    </a:cubicBezTo>
                    <a:cubicBezTo>
                      <a:pt x="56" y="56"/>
                      <a:pt x="70" y="42"/>
                      <a:pt x="70" y="28"/>
                    </a:cubicBezTo>
                    <a:cubicBezTo>
                      <a:pt x="70" y="14"/>
                      <a:pt x="56" y="0"/>
                      <a:pt x="42"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5338;p57">
                <a:extLst>
                  <a:ext uri="{FF2B5EF4-FFF2-40B4-BE49-F238E27FC236}">
                    <a16:creationId xmlns="" xmlns:a16="http://schemas.microsoft.com/office/drawing/2014/main" id="{F64ADC8D-68AB-49DC-B020-705FC5D6A769}"/>
                  </a:ext>
                </a:extLst>
              </p:cNvPr>
              <p:cNvSpPr/>
              <p:nvPr/>
            </p:nvSpPr>
            <p:spPr>
              <a:xfrm>
                <a:off x="3833363" y="2515234"/>
                <a:ext cx="35281" cy="30364"/>
              </a:xfrm>
              <a:custGeom>
                <a:avLst/>
                <a:gdLst/>
                <a:ahLst/>
                <a:cxnLst/>
                <a:rect l="l" t="t" r="r" b="b"/>
                <a:pathLst>
                  <a:path w="531" h="457" extrusionOk="0">
                    <a:moveTo>
                      <a:pt x="294" y="0"/>
                    </a:moveTo>
                    <a:cubicBezTo>
                      <a:pt x="98" y="0"/>
                      <a:pt x="1" y="251"/>
                      <a:pt x="140" y="391"/>
                    </a:cubicBezTo>
                    <a:cubicBezTo>
                      <a:pt x="185" y="436"/>
                      <a:pt x="243" y="456"/>
                      <a:pt x="299" y="456"/>
                    </a:cubicBezTo>
                    <a:cubicBezTo>
                      <a:pt x="415" y="456"/>
                      <a:pt x="526" y="369"/>
                      <a:pt x="517" y="237"/>
                    </a:cubicBezTo>
                    <a:cubicBezTo>
                      <a:pt x="531" y="112"/>
                      <a:pt x="419" y="0"/>
                      <a:pt x="29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5339;p57">
                <a:extLst>
                  <a:ext uri="{FF2B5EF4-FFF2-40B4-BE49-F238E27FC236}">
                    <a16:creationId xmlns="" xmlns:a16="http://schemas.microsoft.com/office/drawing/2014/main" id="{22F56EB2-B421-412C-8C44-4BD456C3DE09}"/>
                  </a:ext>
                </a:extLst>
              </p:cNvPr>
              <p:cNvSpPr/>
              <p:nvPr/>
            </p:nvSpPr>
            <p:spPr>
              <a:xfrm>
                <a:off x="3848180" y="2521679"/>
                <a:ext cx="10299" cy="10299"/>
              </a:xfrm>
              <a:custGeom>
                <a:avLst/>
                <a:gdLst/>
                <a:ahLst/>
                <a:cxnLst/>
                <a:rect l="l" t="t" r="r" b="b"/>
                <a:pathLst>
                  <a:path w="155" h="155" extrusionOk="0">
                    <a:moveTo>
                      <a:pt x="71" y="1"/>
                    </a:moveTo>
                    <a:cubicBezTo>
                      <a:pt x="29" y="1"/>
                      <a:pt x="1" y="43"/>
                      <a:pt x="1" y="84"/>
                    </a:cubicBezTo>
                    <a:cubicBezTo>
                      <a:pt x="1" y="112"/>
                      <a:pt x="29" y="154"/>
                      <a:pt x="71" y="154"/>
                    </a:cubicBezTo>
                    <a:cubicBezTo>
                      <a:pt x="112" y="154"/>
                      <a:pt x="154" y="112"/>
                      <a:pt x="154" y="84"/>
                    </a:cubicBezTo>
                    <a:cubicBezTo>
                      <a:pt x="154" y="29"/>
                      <a:pt x="112" y="1"/>
                      <a:pt x="7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5340;p57">
                <a:extLst>
                  <a:ext uri="{FF2B5EF4-FFF2-40B4-BE49-F238E27FC236}">
                    <a16:creationId xmlns="" xmlns:a16="http://schemas.microsoft.com/office/drawing/2014/main" id="{AFC33EBC-3A17-4AC8-94D3-EF8F2E128FDB}"/>
                  </a:ext>
                </a:extLst>
              </p:cNvPr>
              <p:cNvSpPr/>
              <p:nvPr/>
            </p:nvSpPr>
            <p:spPr>
              <a:xfrm>
                <a:off x="3557166" y="2428993"/>
                <a:ext cx="32557" cy="29966"/>
              </a:xfrm>
              <a:custGeom>
                <a:avLst/>
                <a:gdLst/>
                <a:ahLst/>
                <a:cxnLst/>
                <a:rect l="l" t="t" r="r" b="b"/>
                <a:pathLst>
                  <a:path w="490" h="451" extrusionOk="0">
                    <a:moveTo>
                      <a:pt x="245" y="1"/>
                    </a:moveTo>
                    <a:cubicBezTo>
                      <a:pt x="123" y="1"/>
                      <a:pt x="1" y="85"/>
                      <a:pt x="15" y="252"/>
                    </a:cubicBezTo>
                    <a:cubicBezTo>
                      <a:pt x="29" y="384"/>
                      <a:pt x="137" y="451"/>
                      <a:pt x="245" y="451"/>
                    </a:cubicBezTo>
                    <a:cubicBezTo>
                      <a:pt x="353" y="451"/>
                      <a:pt x="461" y="384"/>
                      <a:pt x="475" y="252"/>
                    </a:cubicBezTo>
                    <a:cubicBezTo>
                      <a:pt x="489" y="85"/>
                      <a:pt x="367" y="1"/>
                      <a:pt x="245"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5341;p57">
                <a:extLst>
                  <a:ext uri="{FF2B5EF4-FFF2-40B4-BE49-F238E27FC236}">
                    <a16:creationId xmlns="" xmlns:a16="http://schemas.microsoft.com/office/drawing/2014/main" id="{42C78C2B-B1FD-4473-99AC-36D8EDA1902B}"/>
                  </a:ext>
                </a:extLst>
              </p:cNvPr>
              <p:cNvSpPr/>
              <p:nvPr/>
            </p:nvSpPr>
            <p:spPr>
              <a:xfrm>
                <a:off x="3568328" y="2436435"/>
                <a:ext cx="10232" cy="10232"/>
              </a:xfrm>
              <a:custGeom>
                <a:avLst/>
                <a:gdLst/>
                <a:ahLst/>
                <a:cxnLst/>
                <a:rect l="l" t="t" r="r" b="b"/>
                <a:pathLst>
                  <a:path w="154" h="154" extrusionOk="0">
                    <a:moveTo>
                      <a:pt x="84" y="0"/>
                    </a:moveTo>
                    <a:cubicBezTo>
                      <a:pt x="42" y="0"/>
                      <a:pt x="0" y="42"/>
                      <a:pt x="0" y="84"/>
                    </a:cubicBezTo>
                    <a:cubicBezTo>
                      <a:pt x="0" y="126"/>
                      <a:pt x="28" y="154"/>
                      <a:pt x="84" y="154"/>
                    </a:cubicBezTo>
                    <a:cubicBezTo>
                      <a:pt x="112" y="154"/>
                      <a:pt x="154" y="112"/>
                      <a:pt x="154" y="84"/>
                    </a:cubicBezTo>
                    <a:cubicBezTo>
                      <a:pt x="154" y="42"/>
                      <a:pt x="112" y="0"/>
                      <a:pt x="8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5342;p57">
                <a:extLst>
                  <a:ext uri="{FF2B5EF4-FFF2-40B4-BE49-F238E27FC236}">
                    <a16:creationId xmlns="" xmlns:a16="http://schemas.microsoft.com/office/drawing/2014/main" id="{D171639A-C339-4FB8-A13C-A3E2DDC3AC1B}"/>
                  </a:ext>
                </a:extLst>
              </p:cNvPr>
              <p:cNvSpPr/>
              <p:nvPr/>
            </p:nvSpPr>
            <p:spPr>
              <a:xfrm>
                <a:off x="3896283" y="2489056"/>
                <a:ext cx="12225" cy="8770"/>
              </a:xfrm>
              <a:custGeom>
                <a:avLst/>
                <a:gdLst/>
                <a:ahLst/>
                <a:cxnLst/>
                <a:rect l="l" t="t" r="r" b="b"/>
                <a:pathLst>
                  <a:path w="184" h="132" extrusionOk="0">
                    <a:moveTo>
                      <a:pt x="120" y="1"/>
                    </a:moveTo>
                    <a:cubicBezTo>
                      <a:pt x="114" y="1"/>
                      <a:pt x="107" y="2"/>
                      <a:pt x="100" y="4"/>
                    </a:cubicBezTo>
                    <a:cubicBezTo>
                      <a:pt x="96" y="3"/>
                      <a:pt x="92" y="3"/>
                      <a:pt x="89" y="3"/>
                    </a:cubicBezTo>
                    <a:cubicBezTo>
                      <a:pt x="0" y="3"/>
                      <a:pt x="102" y="131"/>
                      <a:pt x="155" y="131"/>
                    </a:cubicBezTo>
                    <a:cubicBezTo>
                      <a:pt x="172" y="131"/>
                      <a:pt x="183" y="119"/>
                      <a:pt x="183" y="87"/>
                    </a:cubicBezTo>
                    <a:cubicBezTo>
                      <a:pt x="183" y="39"/>
                      <a:pt x="162" y="1"/>
                      <a:pt x="12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5343;p57">
                <a:extLst>
                  <a:ext uri="{FF2B5EF4-FFF2-40B4-BE49-F238E27FC236}">
                    <a16:creationId xmlns="" xmlns:a16="http://schemas.microsoft.com/office/drawing/2014/main" id="{311AA356-A10F-439B-BE80-950FBB6227F5}"/>
                  </a:ext>
                </a:extLst>
              </p:cNvPr>
              <p:cNvSpPr/>
              <p:nvPr/>
            </p:nvSpPr>
            <p:spPr>
              <a:xfrm>
                <a:off x="3901001" y="2491116"/>
                <a:ext cx="3787" cy="3787"/>
              </a:xfrm>
              <a:custGeom>
                <a:avLst/>
                <a:gdLst/>
                <a:ahLst/>
                <a:cxnLst/>
                <a:rect l="l" t="t" r="r" b="b"/>
                <a:pathLst>
                  <a:path w="57" h="57" extrusionOk="0">
                    <a:moveTo>
                      <a:pt x="29" y="0"/>
                    </a:moveTo>
                    <a:cubicBezTo>
                      <a:pt x="15" y="0"/>
                      <a:pt x="1" y="14"/>
                      <a:pt x="1" y="28"/>
                    </a:cubicBezTo>
                    <a:cubicBezTo>
                      <a:pt x="1" y="42"/>
                      <a:pt x="15" y="56"/>
                      <a:pt x="29" y="56"/>
                    </a:cubicBezTo>
                    <a:cubicBezTo>
                      <a:pt x="43" y="56"/>
                      <a:pt x="57" y="42"/>
                      <a:pt x="57" y="28"/>
                    </a:cubicBezTo>
                    <a:cubicBezTo>
                      <a:pt x="57" y="14"/>
                      <a:pt x="43" y="0"/>
                      <a:pt x="29"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5344;p57">
                <a:extLst>
                  <a:ext uri="{FF2B5EF4-FFF2-40B4-BE49-F238E27FC236}">
                    <a16:creationId xmlns="" xmlns:a16="http://schemas.microsoft.com/office/drawing/2014/main" id="{3F8D504B-D61E-4A4A-85FF-0E072FC9DC86}"/>
                  </a:ext>
                </a:extLst>
              </p:cNvPr>
              <p:cNvSpPr/>
              <p:nvPr/>
            </p:nvSpPr>
            <p:spPr>
              <a:xfrm>
                <a:off x="3769446" y="2614365"/>
                <a:ext cx="11162" cy="12093"/>
              </a:xfrm>
              <a:custGeom>
                <a:avLst/>
                <a:gdLst/>
                <a:ahLst/>
                <a:cxnLst/>
                <a:rect l="l" t="t" r="r" b="b"/>
                <a:pathLst>
                  <a:path w="168" h="182" extrusionOk="0">
                    <a:moveTo>
                      <a:pt x="84" y="1"/>
                    </a:moveTo>
                    <a:cubicBezTo>
                      <a:pt x="28" y="1"/>
                      <a:pt x="0" y="42"/>
                      <a:pt x="0" y="84"/>
                    </a:cubicBezTo>
                    <a:cubicBezTo>
                      <a:pt x="0" y="140"/>
                      <a:pt x="28" y="182"/>
                      <a:pt x="84" y="182"/>
                    </a:cubicBezTo>
                    <a:cubicBezTo>
                      <a:pt x="126" y="182"/>
                      <a:pt x="168" y="140"/>
                      <a:pt x="168" y="84"/>
                    </a:cubicBezTo>
                    <a:cubicBezTo>
                      <a:pt x="168" y="42"/>
                      <a:pt x="126" y="1"/>
                      <a:pt x="84"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5345;p57">
                <a:extLst>
                  <a:ext uri="{FF2B5EF4-FFF2-40B4-BE49-F238E27FC236}">
                    <a16:creationId xmlns="" xmlns:a16="http://schemas.microsoft.com/office/drawing/2014/main" id="{1FFFC08D-3AF3-4F07-B6EE-38E7308CBBE2}"/>
                  </a:ext>
                </a:extLst>
              </p:cNvPr>
              <p:cNvSpPr/>
              <p:nvPr/>
            </p:nvSpPr>
            <p:spPr>
              <a:xfrm>
                <a:off x="3773101" y="2617156"/>
                <a:ext cx="3787" cy="3787"/>
              </a:xfrm>
              <a:custGeom>
                <a:avLst/>
                <a:gdLst/>
                <a:ahLst/>
                <a:cxnLst/>
                <a:rect l="l" t="t" r="r" b="b"/>
                <a:pathLst>
                  <a:path w="57" h="57" extrusionOk="0">
                    <a:moveTo>
                      <a:pt x="29" y="0"/>
                    </a:moveTo>
                    <a:cubicBezTo>
                      <a:pt x="15" y="0"/>
                      <a:pt x="1" y="14"/>
                      <a:pt x="1" y="28"/>
                    </a:cubicBezTo>
                    <a:cubicBezTo>
                      <a:pt x="1" y="42"/>
                      <a:pt x="15" y="56"/>
                      <a:pt x="29" y="56"/>
                    </a:cubicBezTo>
                    <a:cubicBezTo>
                      <a:pt x="43" y="56"/>
                      <a:pt x="57" y="42"/>
                      <a:pt x="57" y="28"/>
                    </a:cubicBezTo>
                    <a:cubicBezTo>
                      <a:pt x="57" y="14"/>
                      <a:pt x="43" y="0"/>
                      <a:pt x="29"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5346;p57">
                <a:extLst>
                  <a:ext uri="{FF2B5EF4-FFF2-40B4-BE49-F238E27FC236}">
                    <a16:creationId xmlns="" xmlns:a16="http://schemas.microsoft.com/office/drawing/2014/main" id="{074BB5EE-915D-4EDE-8720-1709363B3381}"/>
                  </a:ext>
                </a:extLst>
              </p:cNvPr>
              <p:cNvSpPr/>
              <p:nvPr/>
            </p:nvSpPr>
            <p:spPr>
              <a:xfrm>
                <a:off x="3905652" y="2566062"/>
                <a:ext cx="42723" cy="36344"/>
              </a:xfrm>
              <a:custGeom>
                <a:avLst/>
                <a:gdLst/>
                <a:ahLst/>
                <a:cxnLst/>
                <a:rect l="l" t="t" r="r" b="b"/>
                <a:pathLst>
                  <a:path w="643" h="547" extrusionOk="0">
                    <a:moveTo>
                      <a:pt x="372" y="0"/>
                    </a:moveTo>
                    <a:cubicBezTo>
                      <a:pt x="305" y="0"/>
                      <a:pt x="237" y="27"/>
                      <a:pt x="182" y="86"/>
                    </a:cubicBezTo>
                    <a:cubicBezTo>
                      <a:pt x="1" y="253"/>
                      <a:pt x="126" y="546"/>
                      <a:pt x="377" y="546"/>
                    </a:cubicBezTo>
                    <a:cubicBezTo>
                      <a:pt x="517" y="546"/>
                      <a:pt x="642" y="435"/>
                      <a:pt x="642" y="281"/>
                    </a:cubicBezTo>
                    <a:cubicBezTo>
                      <a:pt x="642" y="112"/>
                      <a:pt x="510" y="0"/>
                      <a:pt x="372"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5347;p57">
                <a:extLst>
                  <a:ext uri="{FF2B5EF4-FFF2-40B4-BE49-F238E27FC236}">
                    <a16:creationId xmlns="" xmlns:a16="http://schemas.microsoft.com/office/drawing/2014/main" id="{2BCEF96A-5CA3-488C-9871-E0A0AF5503D5}"/>
                  </a:ext>
                </a:extLst>
              </p:cNvPr>
              <p:cNvSpPr/>
              <p:nvPr/>
            </p:nvSpPr>
            <p:spPr>
              <a:xfrm>
                <a:off x="3928840" y="2578221"/>
                <a:ext cx="12093" cy="12093"/>
              </a:xfrm>
              <a:custGeom>
                <a:avLst/>
                <a:gdLst/>
                <a:ahLst/>
                <a:cxnLst/>
                <a:rect l="l" t="t" r="r" b="b"/>
                <a:pathLst>
                  <a:path w="182" h="182" extrusionOk="0">
                    <a:moveTo>
                      <a:pt x="98" y="1"/>
                    </a:moveTo>
                    <a:cubicBezTo>
                      <a:pt x="42" y="1"/>
                      <a:pt x="0" y="42"/>
                      <a:pt x="0" y="98"/>
                    </a:cubicBezTo>
                    <a:cubicBezTo>
                      <a:pt x="0" y="140"/>
                      <a:pt x="42" y="182"/>
                      <a:pt x="98" y="182"/>
                    </a:cubicBezTo>
                    <a:cubicBezTo>
                      <a:pt x="140" y="182"/>
                      <a:pt x="182" y="140"/>
                      <a:pt x="182" y="98"/>
                    </a:cubicBezTo>
                    <a:cubicBezTo>
                      <a:pt x="182" y="42"/>
                      <a:pt x="140" y="1"/>
                      <a:pt x="9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5348;p57">
                <a:extLst>
                  <a:ext uri="{FF2B5EF4-FFF2-40B4-BE49-F238E27FC236}">
                    <a16:creationId xmlns="" xmlns:a16="http://schemas.microsoft.com/office/drawing/2014/main" id="{7568DE3A-3C5F-42F5-A986-BAB534C9354A}"/>
                  </a:ext>
                </a:extLst>
              </p:cNvPr>
              <p:cNvSpPr/>
              <p:nvPr/>
            </p:nvSpPr>
            <p:spPr>
              <a:xfrm>
                <a:off x="4020595" y="2471981"/>
                <a:ext cx="29700" cy="24783"/>
              </a:xfrm>
              <a:custGeom>
                <a:avLst/>
                <a:gdLst/>
                <a:ahLst/>
                <a:cxnLst/>
                <a:rect l="l" t="t" r="r" b="b"/>
                <a:pathLst>
                  <a:path w="447" h="373" extrusionOk="0">
                    <a:moveTo>
                      <a:pt x="250" y="0"/>
                    </a:moveTo>
                    <a:cubicBezTo>
                      <a:pt x="205" y="0"/>
                      <a:pt x="161" y="16"/>
                      <a:pt x="126" y="51"/>
                    </a:cubicBezTo>
                    <a:cubicBezTo>
                      <a:pt x="0" y="177"/>
                      <a:pt x="84" y="372"/>
                      <a:pt x="251" y="372"/>
                    </a:cubicBezTo>
                    <a:cubicBezTo>
                      <a:pt x="363" y="372"/>
                      <a:pt x="447" y="288"/>
                      <a:pt x="447" y="191"/>
                    </a:cubicBezTo>
                    <a:cubicBezTo>
                      <a:pt x="447" y="76"/>
                      <a:pt x="348" y="0"/>
                      <a:pt x="25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5349;p57">
                <a:extLst>
                  <a:ext uri="{FF2B5EF4-FFF2-40B4-BE49-F238E27FC236}">
                    <a16:creationId xmlns="" xmlns:a16="http://schemas.microsoft.com/office/drawing/2014/main" id="{441A78A5-1E47-4508-97F6-F18459A2378D}"/>
                  </a:ext>
                </a:extLst>
              </p:cNvPr>
              <p:cNvSpPr/>
              <p:nvPr/>
            </p:nvSpPr>
            <p:spPr>
              <a:xfrm>
                <a:off x="4035412" y="2480419"/>
                <a:ext cx="8372" cy="7973"/>
              </a:xfrm>
              <a:custGeom>
                <a:avLst/>
                <a:gdLst/>
                <a:ahLst/>
                <a:cxnLst/>
                <a:rect l="l" t="t" r="r" b="b"/>
                <a:pathLst>
                  <a:path w="126" h="120" extrusionOk="0">
                    <a:moveTo>
                      <a:pt x="63" y="1"/>
                    </a:moveTo>
                    <a:cubicBezTo>
                      <a:pt x="32" y="1"/>
                      <a:pt x="0" y="22"/>
                      <a:pt x="0" y="64"/>
                    </a:cubicBezTo>
                    <a:cubicBezTo>
                      <a:pt x="0" y="92"/>
                      <a:pt x="28" y="120"/>
                      <a:pt x="70" y="120"/>
                    </a:cubicBezTo>
                    <a:cubicBezTo>
                      <a:pt x="98" y="120"/>
                      <a:pt x="126" y="92"/>
                      <a:pt x="126" y="64"/>
                    </a:cubicBezTo>
                    <a:cubicBezTo>
                      <a:pt x="126" y="22"/>
                      <a:pt x="95" y="1"/>
                      <a:pt x="63"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5350;p57">
                <a:extLst>
                  <a:ext uri="{FF2B5EF4-FFF2-40B4-BE49-F238E27FC236}">
                    <a16:creationId xmlns="" xmlns:a16="http://schemas.microsoft.com/office/drawing/2014/main" id="{4FF614CD-3AF2-44F9-9476-0BD5D427A252}"/>
                  </a:ext>
                </a:extLst>
              </p:cNvPr>
              <p:cNvSpPr/>
              <p:nvPr/>
            </p:nvSpPr>
            <p:spPr>
              <a:xfrm>
                <a:off x="3843595" y="2620278"/>
                <a:ext cx="29700" cy="24717"/>
              </a:xfrm>
              <a:custGeom>
                <a:avLst/>
                <a:gdLst/>
                <a:ahLst/>
                <a:cxnLst/>
                <a:rect l="l" t="t" r="r" b="b"/>
                <a:pathLst>
                  <a:path w="447" h="372" extrusionOk="0">
                    <a:moveTo>
                      <a:pt x="250" y="0"/>
                    </a:moveTo>
                    <a:cubicBezTo>
                      <a:pt x="205" y="0"/>
                      <a:pt x="161" y="16"/>
                      <a:pt x="126" y="51"/>
                    </a:cubicBezTo>
                    <a:cubicBezTo>
                      <a:pt x="0" y="177"/>
                      <a:pt x="84" y="372"/>
                      <a:pt x="251" y="372"/>
                    </a:cubicBezTo>
                    <a:cubicBezTo>
                      <a:pt x="363" y="372"/>
                      <a:pt x="446" y="288"/>
                      <a:pt x="446" y="191"/>
                    </a:cubicBezTo>
                    <a:cubicBezTo>
                      <a:pt x="446" y="76"/>
                      <a:pt x="348" y="0"/>
                      <a:pt x="25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5351;p57">
                <a:extLst>
                  <a:ext uri="{FF2B5EF4-FFF2-40B4-BE49-F238E27FC236}">
                    <a16:creationId xmlns="" xmlns:a16="http://schemas.microsoft.com/office/drawing/2014/main" id="{BBD5F961-6113-47AE-B51B-35DA6A885028}"/>
                  </a:ext>
                </a:extLst>
              </p:cNvPr>
              <p:cNvSpPr/>
              <p:nvPr/>
            </p:nvSpPr>
            <p:spPr>
              <a:xfrm>
                <a:off x="3859010" y="2630776"/>
                <a:ext cx="8704" cy="5913"/>
              </a:xfrm>
              <a:custGeom>
                <a:avLst/>
                <a:gdLst/>
                <a:ahLst/>
                <a:cxnLst/>
                <a:rect l="l" t="t" r="r" b="b"/>
                <a:pathLst>
                  <a:path w="131" h="89" extrusionOk="0">
                    <a:moveTo>
                      <a:pt x="110" y="0"/>
                    </a:moveTo>
                    <a:cubicBezTo>
                      <a:pt x="71" y="0"/>
                      <a:pt x="1" y="88"/>
                      <a:pt x="75" y="88"/>
                    </a:cubicBezTo>
                    <a:cubicBezTo>
                      <a:pt x="103" y="88"/>
                      <a:pt x="131" y="60"/>
                      <a:pt x="131" y="33"/>
                    </a:cubicBezTo>
                    <a:cubicBezTo>
                      <a:pt x="131" y="9"/>
                      <a:pt x="122" y="0"/>
                      <a:pt x="11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5352;p57">
                <a:extLst>
                  <a:ext uri="{FF2B5EF4-FFF2-40B4-BE49-F238E27FC236}">
                    <a16:creationId xmlns="" xmlns:a16="http://schemas.microsoft.com/office/drawing/2014/main" id="{AACB1B92-C584-47C8-BC26-1BD01D534FF6}"/>
                  </a:ext>
                </a:extLst>
              </p:cNvPr>
              <p:cNvSpPr/>
              <p:nvPr/>
            </p:nvSpPr>
            <p:spPr>
              <a:xfrm>
                <a:off x="3497900" y="2537758"/>
                <a:ext cx="28770" cy="24783"/>
              </a:xfrm>
              <a:custGeom>
                <a:avLst/>
                <a:gdLst/>
                <a:ahLst/>
                <a:cxnLst/>
                <a:rect l="l" t="t" r="r" b="b"/>
                <a:pathLst>
                  <a:path w="433" h="373" extrusionOk="0">
                    <a:moveTo>
                      <a:pt x="242" y="1"/>
                    </a:moveTo>
                    <a:cubicBezTo>
                      <a:pt x="197" y="1"/>
                      <a:pt x="151" y="17"/>
                      <a:pt x="112" y="52"/>
                    </a:cubicBezTo>
                    <a:cubicBezTo>
                      <a:pt x="0" y="177"/>
                      <a:pt x="84" y="372"/>
                      <a:pt x="251" y="372"/>
                    </a:cubicBezTo>
                    <a:cubicBezTo>
                      <a:pt x="349" y="372"/>
                      <a:pt x="433" y="289"/>
                      <a:pt x="433" y="191"/>
                    </a:cubicBezTo>
                    <a:cubicBezTo>
                      <a:pt x="433" y="76"/>
                      <a:pt x="341" y="1"/>
                      <a:pt x="242"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5353;p57">
                <a:extLst>
                  <a:ext uri="{FF2B5EF4-FFF2-40B4-BE49-F238E27FC236}">
                    <a16:creationId xmlns="" xmlns:a16="http://schemas.microsoft.com/office/drawing/2014/main" id="{C9BE446D-D1D7-40A2-8B1D-58596B84F06E}"/>
                  </a:ext>
                </a:extLst>
              </p:cNvPr>
              <p:cNvSpPr/>
              <p:nvPr/>
            </p:nvSpPr>
            <p:spPr>
              <a:xfrm>
                <a:off x="3513646" y="2546262"/>
                <a:ext cx="8372" cy="7907"/>
              </a:xfrm>
              <a:custGeom>
                <a:avLst/>
                <a:gdLst/>
                <a:ahLst/>
                <a:cxnLst/>
                <a:rect l="l" t="t" r="r" b="b"/>
                <a:pathLst>
                  <a:path w="126" h="119" extrusionOk="0">
                    <a:moveTo>
                      <a:pt x="63" y="0"/>
                    </a:moveTo>
                    <a:cubicBezTo>
                      <a:pt x="32" y="0"/>
                      <a:pt x="0" y="21"/>
                      <a:pt x="0" y="63"/>
                    </a:cubicBezTo>
                    <a:cubicBezTo>
                      <a:pt x="0" y="91"/>
                      <a:pt x="28" y="119"/>
                      <a:pt x="56" y="119"/>
                    </a:cubicBezTo>
                    <a:cubicBezTo>
                      <a:pt x="98" y="119"/>
                      <a:pt x="126" y="91"/>
                      <a:pt x="126" y="63"/>
                    </a:cubicBezTo>
                    <a:cubicBezTo>
                      <a:pt x="126" y="21"/>
                      <a:pt x="94" y="0"/>
                      <a:pt x="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5354;p57">
                <a:extLst>
                  <a:ext uri="{FF2B5EF4-FFF2-40B4-BE49-F238E27FC236}">
                    <a16:creationId xmlns="" xmlns:a16="http://schemas.microsoft.com/office/drawing/2014/main" id="{9363ACA3-5B7F-4EEA-9EEF-95068EBBD612}"/>
                  </a:ext>
                </a:extLst>
              </p:cNvPr>
              <p:cNvSpPr/>
              <p:nvPr/>
            </p:nvSpPr>
            <p:spPr>
              <a:xfrm>
                <a:off x="3544209" y="2583470"/>
                <a:ext cx="29700" cy="25381"/>
              </a:xfrm>
              <a:custGeom>
                <a:avLst/>
                <a:gdLst/>
                <a:ahLst/>
                <a:cxnLst/>
                <a:rect l="l" t="t" r="r" b="b"/>
                <a:pathLst>
                  <a:path w="447" h="382" extrusionOk="0">
                    <a:moveTo>
                      <a:pt x="255" y="1"/>
                    </a:moveTo>
                    <a:cubicBezTo>
                      <a:pt x="205" y="1"/>
                      <a:pt x="154" y="19"/>
                      <a:pt x="112" y="61"/>
                    </a:cubicBezTo>
                    <a:cubicBezTo>
                      <a:pt x="1" y="173"/>
                      <a:pt x="84" y="382"/>
                      <a:pt x="252" y="382"/>
                    </a:cubicBezTo>
                    <a:cubicBezTo>
                      <a:pt x="349" y="382"/>
                      <a:pt x="447" y="298"/>
                      <a:pt x="447" y="187"/>
                    </a:cubicBezTo>
                    <a:cubicBezTo>
                      <a:pt x="447" y="75"/>
                      <a:pt x="354" y="1"/>
                      <a:pt x="255"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5355;p57">
                <a:extLst>
                  <a:ext uri="{FF2B5EF4-FFF2-40B4-BE49-F238E27FC236}">
                    <a16:creationId xmlns="" xmlns:a16="http://schemas.microsoft.com/office/drawing/2014/main" id="{E5681699-CBE4-4034-9967-2BE808AB2AF3}"/>
                  </a:ext>
                </a:extLst>
              </p:cNvPr>
              <p:cNvSpPr/>
              <p:nvPr/>
            </p:nvSpPr>
            <p:spPr>
              <a:xfrm>
                <a:off x="3559225" y="2592041"/>
                <a:ext cx="10099" cy="8571"/>
              </a:xfrm>
              <a:custGeom>
                <a:avLst/>
                <a:gdLst/>
                <a:ahLst/>
                <a:cxnLst/>
                <a:rect l="l" t="t" r="r" b="b"/>
                <a:pathLst>
                  <a:path w="152" h="129" extrusionOk="0">
                    <a:moveTo>
                      <a:pt x="59" y="1"/>
                    </a:moveTo>
                    <a:cubicBezTo>
                      <a:pt x="1" y="1"/>
                      <a:pt x="1" y="128"/>
                      <a:pt x="59" y="128"/>
                    </a:cubicBezTo>
                    <a:cubicBezTo>
                      <a:pt x="62" y="128"/>
                      <a:pt x="65" y="128"/>
                      <a:pt x="68" y="127"/>
                    </a:cubicBezTo>
                    <a:cubicBezTo>
                      <a:pt x="151" y="113"/>
                      <a:pt x="151" y="16"/>
                      <a:pt x="68" y="2"/>
                    </a:cubicBezTo>
                    <a:cubicBezTo>
                      <a:pt x="65" y="1"/>
                      <a:pt x="62" y="1"/>
                      <a:pt x="59"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5356;p57">
                <a:extLst>
                  <a:ext uri="{FF2B5EF4-FFF2-40B4-BE49-F238E27FC236}">
                    <a16:creationId xmlns="" xmlns:a16="http://schemas.microsoft.com/office/drawing/2014/main" id="{37DFB254-4854-4C60-8265-BE1327A5A5EA}"/>
                  </a:ext>
                </a:extLst>
              </p:cNvPr>
              <p:cNvSpPr/>
              <p:nvPr/>
            </p:nvSpPr>
            <p:spPr>
              <a:xfrm>
                <a:off x="3500690" y="2450919"/>
                <a:ext cx="29700" cy="25447"/>
              </a:xfrm>
              <a:custGeom>
                <a:avLst/>
                <a:gdLst/>
                <a:ahLst/>
                <a:cxnLst/>
                <a:rect l="l" t="t" r="r" b="b"/>
                <a:pathLst>
                  <a:path w="447" h="383" extrusionOk="0">
                    <a:moveTo>
                      <a:pt x="258" y="1"/>
                    </a:moveTo>
                    <a:cubicBezTo>
                      <a:pt x="211" y="1"/>
                      <a:pt x="163" y="20"/>
                      <a:pt x="126" y="61"/>
                    </a:cubicBezTo>
                    <a:cubicBezTo>
                      <a:pt x="0" y="173"/>
                      <a:pt x="84" y="382"/>
                      <a:pt x="251" y="382"/>
                    </a:cubicBezTo>
                    <a:cubicBezTo>
                      <a:pt x="363" y="382"/>
                      <a:pt x="446" y="299"/>
                      <a:pt x="446" y="187"/>
                    </a:cubicBezTo>
                    <a:cubicBezTo>
                      <a:pt x="446" y="75"/>
                      <a:pt x="353" y="1"/>
                      <a:pt x="25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5357;p57">
                <a:extLst>
                  <a:ext uri="{FF2B5EF4-FFF2-40B4-BE49-F238E27FC236}">
                    <a16:creationId xmlns="" xmlns:a16="http://schemas.microsoft.com/office/drawing/2014/main" id="{4EFC2071-CF71-45A4-B68C-9CB1976B3415}"/>
                  </a:ext>
                </a:extLst>
              </p:cNvPr>
              <p:cNvSpPr/>
              <p:nvPr/>
            </p:nvSpPr>
            <p:spPr>
              <a:xfrm>
                <a:off x="3516437" y="2459158"/>
                <a:ext cx="8372" cy="8837"/>
              </a:xfrm>
              <a:custGeom>
                <a:avLst/>
                <a:gdLst/>
                <a:ahLst/>
                <a:cxnLst/>
                <a:rect l="l" t="t" r="r" b="b"/>
                <a:pathLst>
                  <a:path w="126" h="133" extrusionOk="0">
                    <a:moveTo>
                      <a:pt x="63" y="0"/>
                    </a:moveTo>
                    <a:cubicBezTo>
                      <a:pt x="32" y="0"/>
                      <a:pt x="0" y="21"/>
                      <a:pt x="0" y="63"/>
                    </a:cubicBezTo>
                    <a:cubicBezTo>
                      <a:pt x="0" y="105"/>
                      <a:pt x="28" y="133"/>
                      <a:pt x="70" y="133"/>
                    </a:cubicBezTo>
                    <a:cubicBezTo>
                      <a:pt x="98" y="133"/>
                      <a:pt x="126" y="105"/>
                      <a:pt x="126" y="63"/>
                    </a:cubicBezTo>
                    <a:cubicBezTo>
                      <a:pt x="126" y="21"/>
                      <a:pt x="94" y="0"/>
                      <a:pt x="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5358;p57">
                <a:extLst>
                  <a:ext uri="{FF2B5EF4-FFF2-40B4-BE49-F238E27FC236}">
                    <a16:creationId xmlns="" xmlns:a16="http://schemas.microsoft.com/office/drawing/2014/main" id="{DF46F509-04F7-42DF-9DFE-CD8F4BD2B87A}"/>
                  </a:ext>
                </a:extLst>
              </p:cNvPr>
              <p:cNvSpPr/>
              <p:nvPr/>
            </p:nvSpPr>
            <p:spPr>
              <a:xfrm>
                <a:off x="3790708" y="2438627"/>
                <a:ext cx="29766" cy="24717"/>
              </a:xfrm>
              <a:custGeom>
                <a:avLst/>
                <a:gdLst/>
                <a:ahLst/>
                <a:cxnLst/>
                <a:rect l="l" t="t" r="r" b="b"/>
                <a:pathLst>
                  <a:path w="448" h="372" extrusionOk="0">
                    <a:moveTo>
                      <a:pt x="257" y="0"/>
                    </a:moveTo>
                    <a:cubicBezTo>
                      <a:pt x="212" y="0"/>
                      <a:pt x="166" y="16"/>
                      <a:pt x="126" y="51"/>
                    </a:cubicBezTo>
                    <a:cubicBezTo>
                      <a:pt x="1" y="177"/>
                      <a:pt x="85" y="372"/>
                      <a:pt x="266" y="372"/>
                    </a:cubicBezTo>
                    <a:cubicBezTo>
                      <a:pt x="364" y="372"/>
                      <a:pt x="447" y="288"/>
                      <a:pt x="447" y="191"/>
                    </a:cubicBezTo>
                    <a:cubicBezTo>
                      <a:pt x="447" y="76"/>
                      <a:pt x="355" y="0"/>
                      <a:pt x="257"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5359;p57">
                <a:extLst>
                  <a:ext uri="{FF2B5EF4-FFF2-40B4-BE49-F238E27FC236}">
                    <a16:creationId xmlns="" xmlns:a16="http://schemas.microsoft.com/office/drawing/2014/main" id="{9F8A3439-2711-4C4C-A033-D5C04824FA83}"/>
                  </a:ext>
                </a:extLst>
              </p:cNvPr>
              <p:cNvSpPr/>
              <p:nvPr/>
            </p:nvSpPr>
            <p:spPr>
              <a:xfrm>
                <a:off x="3806521" y="2447065"/>
                <a:ext cx="8372" cy="8903"/>
              </a:xfrm>
              <a:custGeom>
                <a:avLst/>
                <a:gdLst/>
                <a:ahLst/>
                <a:cxnLst/>
                <a:rect l="l" t="t" r="r" b="b"/>
                <a:pathLst>
                  <a:path w="126" h="134" extrusionOk="0">
                    <a:moveTo>
                      <a:pt x="63" y="1"/>
                    </a:moveTo>
                    <a:cubicBezTo>
                      <a:pt x="31" y="1"/>
                      <a:pt x="0" y="22"/>
                      <a:pt x="0" y="64"/>
                    </a:cubicBezTo>
                    <a:cubicBezTo>
                      <a:pt x="0" y="92"/>
                      <a:pt x="28" y="133"/>
                      <a:pt x="70" y="133"/>
                    </a:cubicBezTo>
                    <a:cubicBezTo>
                      <a:pt x="98" y="133"/>
                      <a:pt x="126" y="92"/>
                      <a:pt x="126" y="64"/>
                    </a:cubicBezTo>
                    <a:cubicBezTo>
                      <a:pt x="126" y="22"/>
                      <a:pt x="94" y="1"/>
                      <a:pt x="63"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5360;p57">
                <a:extLst>
                  <a:ext uri="{FF2B5EF4-FFF2-40B4-BE49-F238E27FC236}">
                    <a16:creationId xmlns="" xmlns:a16="http://schemas.microsoft.com/office/drawing/2014/main" id="{B4306DC9-4D5A-43CB-9193-4D32729329B1}"/>
                  </a:ext>
                </a:extLst>
              </p:cNvPr>
              <p:cNvSpPr/>
              <p:nvPr/>
            </p:nvSpPr>
            <p:spPr>
              <a:xfrm>
                <a:off x="3983521" y="2411718"/>
                <a:ext cx="29700" cy="24783"/>
              </a:xfrm>
              <a:custGeom>
                <a:avLst/>
                <a:gdLst/>
                <a:ahLst/>
                <a:cxnLst/>
                <a:rect l="l" t="t" r="r" b="b"/>
                <a:pathLst>
                  <a:path w="447" h="373" extrusionOk="0">
                    <a:moveTo>
                      <a:pt x="250" y="1"/>
                    </a:moveTo>
                    <a:cubicBezTo>
                      <a:pt x="205" y="1"/>
                      <a:pt x="161" y="17"/>
                      <a:pt x="126" y="52"/>
                    </a:cubicBezTo>
                    <a:cubicBezTo>
                      <a:pt x="0" y="177"/>
                      <a:pt x="84" y="372"/>
                      <a:pt x="251" y="372"/>
                    </a:cubicBezTo>
                    <a:cubicBezTo>
                      <a:pt x="363" y="372"/>
                      <a:pt x="447" y="289"/>
                      <a:pt x="447" y="191"/>
                    </a:cubicBezTo>
                    <a:cubicBezTo>
                      <a:pt x="447" y="76"/>
                      <a:pt x="348" y="1"/>
                      <a:pt x="25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5361;p57">
                <a:extLst>
                  <a:ext uri="{FF2B5EF4-FFF2-40B4-BE49-F238E27FC236}">
                    <a16:creationId xmlns="" xmlns:a16="http://schemas.microsoft.com/office/drawing/2014/main" id="{1C523382-9F73-4536-A204-AABAAF3A9A9F}"/>
                  </a:ext>
                </a:extLst>
              </p:cNvPr>
              <p:cNvSpPr/>
              <p:nvPr/>
            </p:nvSpPr>
            <p:spPr>
              <a:xfrm>
                <a:off x="3999268" y="2420223"/>
                <a:ext cx="8372" cy="7907"/>
              </a:xfrm>
              <a:custGeom>
                <a:avLst/>
                <a:gdLst/>
                <a:ahLst/>
                <a:cxnLst/>
                <a:rect l="l" t="t" r="r" b="b"/>
                <a:pathLst>
                  <a:path w="126" h="119" extrusionOk="0">
                    <a:moveTo>
                      <a:pt x="63" y="0"/>
                    </a:moveTo>
                    <a:cubicBezTo>
                      <a:pt x="32" y="0"/>
                      <a:pt x="0" y="21"/>
                      <a:pt x="0" y="63"/>
                    </a:cubicBezTo>
                    <a:cubicBezTo>
                      <a:pt x="0" y="91"/>
                      <a:pt x="28" y="119"/>
                      <a:pt x="70" y="119"/>
                    </a:cubicBezTo>
                    <a:cubicBezTo>
                      <a:pt x="98" y="119"/>
                      <a:pt x="126" y="91"/>
                      <a:pt x="126" y="63"/>
                    </a:cubicBezTo>
                    <a:cubicBezTo>
                      <a:pt x="126" y="21"/>
                      <a:pt x="95" y="0"/>
                      <a:pt x="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5362;p57">
                <a:extLst>
                  <a:ext uri="{FF2B5EF4-FFF2-40B4-BE49-F238E27FC236}">
                    <a16:creationId xmlns="" xmlns:a16="http://schemas.microsoft.com/office/drawing/2014/main" id="{0A3A82BF-B46C-44CC-9365-22404E36C594}"/>
                  </a:ext>
                </a:extLst>
              </p:cNvPr>
              <p:cNvSpPr/>
              <p:nvPr/>
            </p:nvSpPr>
            <p:spPr>
              <a:xfrm>
                <a:off x="3971429" y="2596160"/>
                <a:ext cx="28836" cy="24783"/>
              </a:xfrm>
              <a:custGeom>
                <a:avLst/>
                <a:gdLst/>
                <a:ahLst/>
                <a:cxnLst/>
                <a:rect l="l" t="t" r="r" b="b"/>
                <a:pathLst>
                  <a:path w="434" h="373" extrusionOk="0">
                    <a:moveTo>
                      <a:pt x="243" y="1"/>
                    </a:moveTo>
                    <a:cubicBezTo>
                      <a:pt x="198" y="1"/>
                      <a:pt x="152" y="16"/>
                      <a:pt x="113" y="51"/>
                    </a:cubicBezTo>
                    <a:cubicBezTo>
                      <a:pt x="1" y="177"/>
                      <a:pt x="85" y="372"/>
                      <a:pt x="252" y="372"/>
                    </a:cubicBezTo>
                    <a:cubicBezTo>
                      <a:pt x="350" y="372"/>
                      <a:pt x="433" y="289"/>
                      <a:pt x="433" y="191"/>
                    </a:cubicBezTo>
                    <a:cubicBezTo>
                      <a:pt x="433" y="76"/>
                      <a:pt x="341" y="1"/>
                      <a:pt x="243"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5363;p57">
                <a:extLst>
                  <a:ext uri="{FF2B5EF4-FFF2-40B4-BE49-F238E27FC236}">
                    <a16:creationId xmlns="" xmlns:a16="http://schemas.microsoft.com/office/drawing/2014/main" id="{3B92D39A-B7C7-40EB-9ED9-B01F1FD878E4}"/>
                  </a:ext>
                </a:extLst>
              </p:cNvPr>
              <p:cNvSpPr/>
              <p:nvPr/>
            </p:nvSpPr>
            <p:spPr>
              <a:xfrm>
                <a:off x="3987242" y="2604199"/>
                <a:ext cx="8372" cy="9302"/>
              </a:xfrm>
              <a:custGeom>
                <a:avLst/>
                <a:gdLst/>
                <a:ahLst/>
                <a:cxnLst/>
                <a:rect l="l" t="t" r="r" b="b"/>
                <a:pathLst>
                  <a:path w="126" h="140" extrusionOk="0">
                    <a:moveTo>
                      <a:pt x="56" y="0"/>
                    </a:moveTo>
                    <a:cubicBezTo>
                      <a:pt x="28" y="0"/>
                      <a:pt x="0" y="28"/>
                      <a:pt x="0" y="70"/>
                    </a:cubicBezTo>
                    <a:cubicBezTo>
                      <a:pt x="0" y="98"/>
                      <a:pt x="28" y="126"/>
                      <a:pt x="56" y="140"/>
                    </a:cubicBezTo>
                    <a:cubicBezTo>
                      <a:pt x="98" y="126"/>
                      <a:pt x="126" y="98"/>
                      <a:pt x="126" y="70"/>
                    </a:cubicBezTo>
                    <a:cubicBezTo>
                      <a:pt x="126" y="28"/>
                      <a:pt x="98" y="0"/>
                      <a:pt x="56"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5364;p57">
                <a:extLst>
                  <a:ext uri="{FF2B5EF4-FFF2-40B4-BE49-F238E27FC236}">
                    <a16:creationId xmlns="" xmlns:a16="http://schemas.microsoft.com/office/drawing/2014/main" id="{8C47B281-C351-4515-AAE8-34B9C85FE18D}"/>
                  </a:ext>
                </a:extLst>
              </p:cNvPr>
              <p:cNvSpPr/>
              <p:nvPr/>
            </p:nvSpPr>
            <p:spPr>
              <a:xfrm>
                <a:off x="4058600" y="2519221"/>
                <a:ext cx="29700" cy="24783"/>
              </a:xfrm>
              <a:custGeom>
                <a:avLst/>
                <a:gdLst/>
                <a:ahLst/>
                <a:cxnLst/>
                <a:rect l="l" t="t" r="r" b="b"/>
                <a:pathLst>
                  <a:path w="447" h="373" extrusionOk="0">
                    <a:moveTo>
                      <a:pt x="250" y="1"/>
                    </a:moveTo>
                    <a:cubicBezTo>
                      <a:pt x="205" y="1"/>
                      <a:pt x="161" y="17"/>
                      <a:pt x="126" y="52"/>
                    </a:cubicBezTo>
                    <a:cubicBezTo>
                      <a:pt x="0" y="177"/>
                      <a:pt x="84" y="372"/>
                      <a:pt x="251" y="372"/>
                    </a:cubicBezTo>
                    <a:cubicBezTo>
                      <a:pt x="363" y="372"/>
                      <a:pt x="446" y="289"/>
                      <a:pt x="446" y="191"/>
                    </a:cubicBezTo>
                    <a:cubicBezTo>
                      <a:pt x="446" y="76"/>
                      <a:pt x="348" y="1"/>
                      <a:pt x="25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5365;p57">
                <a:extLst>
                  <a:ext uri="{FF2B5EF4-FFF2-40B4-BE49-F238E27FC236}">
                    <a16:creationId xmlns="" xmlns:a16="http://schemas.microsoft.com/office/drawing/2014/main" id="{A8BD9E40-F71E-4406-AAA9-D1CC8F897064}"/>
                  </a:ext>
                </a:extLst>
              </p:cNvPr>
              <p:cNvSpPr/>
              <p:nvPr/>
            </p:nvSpPr>
            <p:spPr>
              <a:xfrm>
                <a:off x="4074014" y="2529718"/>
                <a:ext cx="8704" cy="5913"/>
              </a:xfrm>
              <a:custGeom>
                <a:avLst/>
                <a:gdLst/>
                <a:ahLst/>
                <a:cxnLst/>
                <a:rect l="l" t="t" r="r" b="b"/>
                <a:pathLst>
                  <a:path w="131" h="89" extrusionOk="0">
                    <a:moveTo>
                      <a:pt x="110" y="1"/>
                    </a:moveTo>
                    <a:cubicBezTo>
                      <a:pt x="71" y="1"/>
                      <a:pt x="1" y="89"/>
                      <a:pt x="75" y="89"/>
                    </a:cubicBezTo>
                    <a:cubicBezTo>
                      <a:pt x="103" y="89"/>
                      <a:pt x="131" y="61"/>
                      <a:pt x="131" y="33"/>
                    </a:cubicBezTo>
                    <a:cubicBezTo>
                      <a:pt x="131" y="10"/>
                      <a:pt x="122" y="1"/>
                      <a:pt x="11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5366;p57">
                <a:extLst>
                  <a:ext uri="{FF2B5EF4-FFF2-40B4-BE49-F238E27FC236}">
                    <a16:creationId xmlns="" xmlns:a16="http://schemas.microsoft.com/office/drawing/2014/main" id="{74677AA7-9581-4BD6-84A8-83EE11A4D145}"/>
                  </a:ext>
                </a:extLst>
              </p:cNvPr>
              <p:cNvSpPr/>
              <p:nvPr/>
            </p:nvSpPr>
            <p:spPr>
              <a:xfrm>
                <a:off x="3733302" y="2516164"/>
                <a:ext cx="42656" cy="36012"/>
              </a:xfrm>
              <a:custGeom>
                <a:avLst/>
                <a:gdLst/>
                <a:ahLst/>
                <a:cxnLst/>
                <a:rect l="l" t="t" r="r" b="b"/>
                <a:pathLst>
                  <a:path w="642" h="542" extrusionOk="0">
                    <a:moveTo>
                      <a:pt x="363" y="0"/>
                    </a:moveTo>
                    <a:cubicBezTo>
                      <a:pt x="126" y="0"/>
                      <a:pt x="0" y="251"/>
                      <a:pt x="140" y="432"/>
                    </a:cubicBezTo>
                    <a:cubicBezTo>
                      <a:pt x="197" y="507"/>
                      <a:pt x="281" y="542"/>
                      <a:pt x="363" y="542"/>
                    </a:cubicBezTo>
                    <a:cubicBezTo>
                      <a:pt x="480" y="542"/>
                      <a:pt x="595" y="472"/>
                      <a:pt x="628" y="349"/>
                    </a:cubicBezTo>
                    <a:cubicBezTo>
                      <a:pt x="642" y="167"/>
                      <a:pt x="530" y="14"/>
                      <a:pt x="3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5367;p57">
                <a:extLst>
                  <a:ext uri="{FF2B5EF4-FFF2-40B4-BE49-F238E27FC236}">
                    <a16:creationId xmlns="" xmlns:a16="http://schemas.microsoft.com/office/drawing/2014/main" id="{0014488B-66E2-4A02-9DF5-AFC467F4BE38}"/>
                  </a:ext>
                </a:extLst>
              </p:cNvPr>
              <p:cNvSpPr/>
              <p:nvPr/>
            </p:nvSpPr>
            <p:spPr>
              <a:xfrm>
                <a:off x="3750444" y="2527260"/>
                <a:ext cx="13953" cy="11162"/>
              </a:xfrm>
              <a:custGeom>
                <a:avLst/>
                <a:gdLst/>
                <a:ahLst/>
                <a:cxnLst/>
                <a:rect l="l" t="t" r="r" b="b"/>
                <a:pathLst>
                  <a:path w="210" h="168" extrusionOk="0">
                    <a:moveTo>
                      <a:pt x="105" y="0"/>
                    </a:moveTo>
                    <a:cubicBezTo>
                      <a:pt x="53" y="0"/>
                      <a:pt x="0" y="28"/>
                      <a:pt x="21" y="84"/>
                    </a:cubicBezTo>
                    <a:cubicBezTo>
                      <a:pt x="0" y="140"/>
                      <a:pt x="53" y="168"/>
                      <a:pt x="105" y="168"/>
                    </a:cubicBezTo>
                    <a:cubicBezTo>
                      <a:pt x="157" y="168"/>
                      <a:pt x="209" y="140"/>
                      <a:pt x="188" y="84"/>
                    </a:cubicBezTo>
                    <a:cubicBezTo>
                      <a:pt x="209" y="28"/>
                      <a:pt x="157" y="0"/>
                      <a:pt x="105"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5368;p57">
                <a:extLst>
                  <a:ext uri="{FF2B5EF4-FFF2-40B4-BE49-F238E27FC236}">
                    <a16:creationId xmlns="" xmlns:a16="http://schemas.microsoft.com/office/drawing/2014/main" id="{2DB14EBD-B011-443D-92E1-769F6AFDADB6}"/>
                  </a:ext>
                </a:extLst>
              </p:cNvPr>
              <p:cNvSpPr/>
              <p:nvPr/>
            </p:nvSpPr>
            <p:spPr>
              <a:xfrm>
                <a:off x="3694168" y="2592373"/>
                <a:ext cx="26378" cy="19003"/>
              </a:xfrm>
              <a:custGeom>
                <a:avLst/>
                <a:gdLst/>
                <a:ahLst/>
                <a:cxnLst/>
                <a:rect l="l" t="t" r="r" b="b"/>
                <a:pathLst>
                  <a:path w="397" h="286" extrusionOk="0">
                    <a:moveTo>
                      <a:pt x="205" y="0"/>
                    </a:moveTo>
                    <a:cubicBezTo>
                      <a:pt x="185" y="0"/>
                      <a:pt x="164" y="8"/>
                      <a:pt x="143" y="25"/>
                    </a:cubicBezTo>
                    <a:cubicBezTo>
                      <a:pt x="0" y="48"/>
                      <a:pt x="91" y="285"/>
                      <a:pt x="198" y="285"/>
                    </a:cubicBezTo>
                    <a:cubicBezTo>
                      <a:pt x="217" y="285"/>
                      <a:pt x="236" y="278"/>
                      <a:pt x="254" y="262"/>
                    </a:cubicBezTo>
                    <a:cubicBezTo>
                      <a:pt x="396" y="226"/>
                      <a:pt x="318" y="0"/>
                      <a:pt x="205"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5369;p57">
                <a:extLst>
                  <a:ext uri="{FF2B5EF4-FFF2-40B4-BE49-F238E27FC236}">
                    <a16:creationId xmlns="" xmlns:a16="http://schemas.microsoft.com/office/drawing/2014/main" id="{4112EB7E-598E-4696-B7E7-F13DAF8D6B3C}"/>
                  </a:ext>
                </a:extLst>
              </p:cNvPr>
              <p:cNvSpPr/>
              <p:nvPr/>
            </p:nvSpPr>
            <p:spPr>
              <a:xfrm>
                <a:off x="3706393" y="2597290"/>
                <a:ext cx="7508" cy="6378"/>
              </a:xfrm>
              <a:custGeom>
                <a:avLst/>
                <a:gdLst/>
                <a:ahLst/>
                <a:cxnLst/>
                <a:rect l="l" t="t" r="r" b="b"/>
                <a:pathLst>
                  <a:path w="113" h="96" extrusionOk="0">
                    <a:moveTo>
                      <a:pt x="67" y="1"/>
                    </a:moveTo>
                    <a:cubicBezTo>
                      <a:pt x="59" y="1"/>
                      <a:pt x="51" y="2"/>
                      <a:pt x="42" y="6"/>
                    </a:cubicBezTo>
                    <a:cubicBezTo>
                      <a:pt x="1" y="20"/>
                      <a:pt x="1" y="48"/>
                      <a:pt x="1" y="76"/>
                    </a:cubicBezTo>
                    <a:cubicBezTo>
                      <a:pt x="10" y="86"/>
                      <a:pt x="34" y="96"/>
                      <a:pt x="57" y="96"/>
                    </a:cubicBezTo>
                    <a:cubicBezTo>
                      <a:pt x="67" y="96"/>
                      <a:pt x="76" y="94"/>
                      <a:pt x="84" y="90"/>
                    </a:cubicBezTo>
                    <a:cubicBezTo>
                      <a:pt x="98" y="76"/>
                      <a:pt x="112" y="48"/>
                      <a:pt x="112" y="20"/>
                    </a:cubicBezTo>
                    <a:cubicBezTo>
                      <a:pt x="102" y="11"/>
                      <a:pt x="86" y="1"/>
                      <a:pt x="67"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5370;p57">
                <a:extLst>
                  <a:ext uri="{FF2B5EF4-FFF2-40B4-BE49-F238E27FC236}">
                    <a16:creationId xmlns="" xmlns:a16="http://schemas.microsoft.com/office/drawing/2014/main" id="{30E6F750-A0C9-4F9D-AB38-CDAA560B01C3}"/>
                  </a:ext>
                </a:extLst>
              </p:cNvPr>
              <p:cNvSpPr/>
              <p:nvPr/>
            </p:nvSpPr>
            <p:spPr>
              <a:xfrm>
                <a:off x="3887845" y="2436102"/>
                <a:ext cx="26577" cy="18604"/>
              </a:xfrm>
              <a:custGeom>
                <a:avLst/>
                <a:gdLst/>
                <a:ahLst/>
                <a:cxnLst/>
                <a:rect l="l" t="t" r="r" b="b"/>
                <a:pathLst>
                  <a:path w="400" h="280" extrusionOk="0">
                    <a:moveTo>
                      <a:pt x="195" y="0"/>
                    </a:moveTo>
                    <a:cubicBezTo>
                      <a:pt x="178" y="0"/>
                      <a:pt x="160" y="6"/>
                      <a:pt x="143" y="19"/>
                    </a:cubicBezTo>
                    <a:cubicBezTo>
                      <a:pt x="0" y="43"/>
                      <a:pt x="91" y="280"/>
                      <a:pt x="198" y="280"/>
                    </a:cubicBezTo>
                    <a:cubicBezTo>
                      <a:pt x="217" y="280"/>
                      <a:pt x="236" y="273"/>
                      <a:pt x="255" y="257"/>
                    </a:cubicBezTo>
                    <a:cubicBezTo>
                      <a:pt x="399" y="232"/>
                      <a:pt x="304" y="0"/>
                      <a:pt x="195"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5371;p57">
                <a:extLst>
                  <a:ext uri="{FF2B5EF4-FFF2-40B4-BE49-F238E27FC236}">
                    <a16:creationId xmlns="" xmlns:a16="http://schemas.microsoft.com/office/drawing/2014/main" id="{BD62B689-F3C3-4884-A80B-688C76B112CC}"/>
                  </a:ext>
                </a:extLst>
              </p:cNvPr>
              <p:cNvSpPr/>
              <p:nvPr/>
            </p:nvSpPr>
            <p:spPr>
              <a:xfrm>
                <a:off x="3899472" y="2441152"/>
                <a:ext cx="8106" cy="6179"/>
              </a:xfrm>
              <a:custGeom>
                <a:avLst/>
                <a:gdLst/>
                <a:ahLst/>
                <a:cxnLst/>
                <a:rect l="l" t="t" r="r" b="b"/>
                <a:pathLst>
                  <a:path w="122" h="93" extrusionOk="0">
                    <a:moveTo>
                      <a:pt x="67" y="1"/>
                    </a:moveTo>
                    <a:cubicBezTo>
                      <a:pt x="35" y="1"/>
                      <a:pt x="1" y="32"/>
                      <a:pt x="10" y="69"/>
                    </a:cubicBezTo>
                    <a:cubicBezTo>
                      <a:pt x="18" y="85"/>
                      <a:pt x="31" y="92"/>
                      <a:pt x="46" y="92"/>
                    </a:cubicBezTo>
                    <a:cubicBezTo>
                      <a:pt x="57" y="92"/>
                      <a:pt x="68" y="89"/>
                      <a:pt x="80" y="83"/>
                    </a:cubicBezTo>
                    <a:cubicBezTo>
                      <a:pt x="108" y="83"/>
                      <a:pt x="121" y="55"/>
                      <a:pt x="108" y="27"/>
                    </a:cubicBezTo>
                    <a:cubicBezTo>
                      <a:pt x="98" y="8"/>
                      <a:pt x="83" y="1"/>
                      <a:pt x="67"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5372;p57">
                <a:extLst>
                  <a:ext uri="{FF2B5EF4-FFF2-40B4-BE49-F238E27FC236}">
                    <a16:creationId xmlns="" xmlns:a16="http://schemas.microsoft.com/office/drawing/2014/main" id="{9722F63A-8D04-4C66-853F-4A2982510CEE}"/>
                  </a:ext>
                </a:extLst>
              </p:cNvPr>
              <p:cNvSpPr/>
              <p:nvPr/>
            </p:nvSpPr>
            <p:spPr>
              <a:xfrm>
                <a:off x="3934819" y="2525134"/>
                <a:ext cx="18139" cy="16278"/>
              </a:xfrm>
              <a:custGeom>
                <a:avLst/>
                <a:gdLst/>
                <a:ahLst/>
                <a:cxnLst/>
                <a:rect l="l" t="t" r="r" b="b"/>
                <a:pathLst>
                  <a:path w="273" h="245" extrusionOk="0">
                    <a:moveTo>
                      <a:pt x="191" y="1"/>
                    </a:moveTo>
                    <a:cubicBezTo>
                      <a:pt x="105" y="1"/>
                      <a:pt x="0" y="245"/>
                      <a:pt x="122" y="245"/>
                    </a:cubicBezTo>
                    <a:cubicBezTo>
                      <a:pt x="130" y="245"/>
                      <a:pt x="138" y="244"/>
                      <a:pt x="147" y="242"/>
                    </a:cubicBezTo>
                    <a:cubicBezTo>
                      <a:pt x="231" y="214"/>
                      <a:pt x="273" y="130"/>
                      <a:pt x="245" y="46"/>
                    </a:cubicBezTo>
                    <a:cubicBezTo>
                      <a:pt x="230" y="14"/>
                      <a:pt x="211" y="1"/>
                      <a:pt x="19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5373;p57">
                <a:extLst>
                  <a:ext uri="{FF2B5EF4-FFF2-40B4-BE49-F238E27FC236}">
                    <a16:creationId xmlns="" xmlns:a16="http://schemas.microsoft.com/office/drawing/2014/main" id="{251DA453-0FCD-4C56-8D9C-3756D413FD32}"/>
                  </a:ext>
                </a:extLst>
              </p:cNvPr>
              <p:cNvSpPr/>
              <p:nvPr/>
            </p:nvSpPr>
            <p:spPr>
              <a:xfrm>
                <a:off x="3939005" y="2529453"/>
                <a:ext cx="8438" cy="5913"/>
              </a:xfrm>
              <a:custGeom>
                <a:avLst/>
                <a:gdLst/>
                <a:ahLst/>
                <a:cxnLst/>
                <a:rect l="l" t="t" r="r" b="b"/>
                <a:pathLst>
                  <a:path w="127" h="89" extrusionOk="0">
                    <a:moveTo>
                      <a:pt x="77" y="0"/>
                    </a:moveTo>
                    <a:cubicBezTo>
                      <a:pt x="66" y="0"/>
                      <a:pt x="54" y="3"/>
                      <a:pt x="43" y="9"/>
                    </a:cubicBezTo>
                    <a:cubicBezTo>
                      <a:pt x="29" y="9"/>
                      <a:pt x="1" y="37"/>
                      <a:pt x="15" y="65"/>
                    </a:cubicBezTo>
                    <a:cubicBezTo>
                      <a:pt x="23" y="81"/>
                      <a:pt x="36" y="88"/>
                      <a:pt x="51" y="88"/>
                    </a:cubicBezTo>
                    <a:cubicBezTo>
                      <a:pt x="61" y="88"/>
                      <a:pt x="73" y="85"/>
                      <a:pt x="84" y="79"/>
                    </a:cubicBezTo>
                    <a:cubicBezTo>
                      <a:pt x="112" y="79"/>
                      <a:pt x="126" y="51"/>
                      <a:pt x="126" y="23"/>
                    </a:cubicBezTo>
                    <a:cubicBezTo>
                      <a:pt x="110" y="7"/>
                      <a:pt x="94" y="0"/>
                      <a:pt x="77"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5374;p57">
                <a:extLst>
                  <a:ext uri="{FF2B5EF4-FFF2-40B4-BE49-F238E27FC236}">
                    <a16:creationId xmlns="" xmlns:a16="http://schemas.microsoft.com/office/drawing/2014/main" id="{65E9477F-C1D1-452F-90E9-0375EF57E214}"/>
                  </a:ext>
                </a:extLst>
              </p:cNvPr>
              <p:cNvSpPr/>
              <p:nvPr/>
            </p:nvSpPr>
            <p:spPr>
              <a:xfrm>
                <a:off x="3230074" y="1938787"/>
                <a:ext cx="1114972" cy="770201"/>
              </a:xfrm>
              <a:custGeom>
                <a:avLst/>
                <a:gdLst/>
                <a:ahLst/>
                <a:cxnLst/>
                <a:rect l="l" t="t" r="r" b="b"/>
                <a:pathLst>
                  <a:path w="16781" h="11592" extrusionOk="0">
                    <a:moveTo>
                      <a:pt x="9429" y="502"/>
                    </a:moveTo>
                    <a:lnTo>
                      <a:pt x="9429" y="4575"/>
                    </a:lnTo>
                    <a:cubicBezTo>
                      <a:pt x="9429" y="4575"/>
                      <a:pt x="16780" y="8802"/>
                      <a:pt x="12205" y="10866"/>
                    </a:cubicBezTo>
                    <a:cubicBezTo>
                      <a:pt x="12205" y="10866"/>
                      <a:pt x="11006" y="11382"/>
                      <a:pt x="8383" y="11410"/>
                    </a:cubicBezTo>
                    <a:cubicBezTo>
                      <a:pt x="5775" y="11382"/>
                      <a:pt x="4575" y="10866"/>
                      <a:pt x="4575" y="10866"/>
                    </a:cubicBezTo>
                    <a:cubicBezTo>
                      <a:pt x="0" y="8788"/>
                      <a:pt x="7365" y="4575"/>
                      <a:pt x="7365" y="4575"/>
                    </a:cubicBezTo>
                    <a:lnTo>
                      <a:pt x="7365" y="502"/>
                    </a:lnTo>
                    <a:cubicBezTo>
                      <a:pt x="7686" y="690"/>
                      <a:pt x="8041" y="785"/>
                      <a:pt x="8397" y="785"/>
                    </a:cubicBezTo>
                    <a:cubicBezTo>
                      <a:pt x="8753" y="785"/>
                      <a:pt x="9108" y="690"/>
                      <a:pt x="9429" y="502"/>
                    </a:cubicBezTo>
                    <a:close/>
                    <a:moveTo>
                      <a:pt x="9694" y="0"/>
                    </a:moveTo>
                    <a:lnTo>
                      <a:pt x="9276" y="279"/>
                    </a:lnTo>
                    <a:cubicBezTo>
                      <a:pt x="9011" y="432"/>
                      <a:pt x="8704" y="516"/>
                      <a:pt x="8397" y="516"/>
                    </a:cubicBezTo>
                    <a:cubicBezTo>
                      <a:pt x="8076" y="516"/>
                      <a:pt x="7769" y="432"/>
                      <a:pt x="7477" y="265"/>
                    </a:cubicBezTo>
                    <a:lnTo>
                      <a:pt x="7100" y="56"/>
                    </a:lnTo>
                    <a:lnTo>
                      <a:pt x="7100" y="56"/>
                    </a:lnTo>
                    <a:lnTo>
                      <a:pt x="7239" y="4450"/>
                    </a:lnTo>
                    <a:cubicBezTo>
                      <a:pt x="6472" y="4896"/>
                      <a:pt x="2720" y="7156"/>
                      <a:pt x="2818" y="9192"/>
                    </a:cubicBezTo>
                    <a:cubicBezTo>
                      <a:pt x="2860" y="9987"/>
                      <a:pt x="3404" y="10629"/>
                      <a:pt x="4478" y="11117"/>
                    </a:cubicBezTo>
                    <a:cubicBezTo>
                      <a:pt x="4519" y="11131"/>
                      <a:pt x="5747" y="11563"/>
                      <a:pt x="8397" y="11591"/>
                    </a:cubicBezTo>
                    <a:cubicBezTo>
                      <a:pt x="11047" y="11563"/>
                      <a:pt x="12275" y="11131"/>
                      <a:pt x="12317" y="11117"/>
                    </a:cubicBezTo>
                    <a:cubicBezTo>
                      <a:pt x="13377" y="10629"/>
                      <a:pt x="13935" y="9987"/>
                      <a:pt x="13977" y="9192"/>
                    </a:cubicBezTo>
                    <a:cubicBezTo>
                      <a:pt x="14074" y="7156"/>
                      <a:pt x="10280" y="4924"/>
                      <a:pt x="9527" y="4464"/>
                    </a:cubicBezTo>
                    <a:lnTo>
                      <a:pt x="9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5375;p57">
                <a:extLst>
                  <a:ext uri="{FF2B5EF4-FFF2-40B4-BE49-F238E27FC236}">
                    <a16:creationId xmlns="" xmlns:a16="http://schemas.microsoft.com/office/drawing/2014/main" id="{2057AB8A-D88B-4E3E-A995-EA59EBE4EE3F}"/>
                  </a:ext>
                </a:extLst>
              </p:cNvPr>
              <p:cNvSpPr/>
              <p:nvPr/>
            </p:nvSpPr>
            <p:spPr>
              <a:xfrm>
                <a:off x="3534974" y="2055525"/>
                <a:ext cx="243778" cy="581173"/>
              </a:xfrm>
              <a:custGeom>
                <a:avLst/>
                <a:gdLst/>
                <a:ahLst/>
                <a:cxnLst/>
                <a:rect l="l" t="t" r="r" b="b"/>
                <a:pathLst>
                  <a:path w="3669" h="8747" extrusionOk="0">
                    <a:moveTo>
                      <a:pt x="3250" y="15"/>
                    </a:moveTo>
                    <a:lnTo>
                      <a:pt x="3097" y="3027"/>
                    </a:lnTo>
                    <a:lnTo>
                      <a:pt x="0" y="8188"/>
                    </a:lnTo>
                    <a:cubicBezTo>
                      <a:pt x="642" y="8523"/>
                      <a:pt x="1353" y="8704"/>
                      <a:pt x="2065" y="8746"/>
                    </a:cubicBezTo>
                    <a:lnTo>
                      <a:pt x="3669" y="3083"/>
                    </a:lnTo>
                    <a:lnTo>
                      <a:pt x="3459"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5376;p57">
                <a:extLst>
                  <a:ext uri="{FF2B5EF4-FFF2-40B4-BE49-F238E27FC236}">
                    <a16:creationId xmlns="" xmlns:a16="http://schemas.microsoft.com/office/drawing/2014/main" id="{D8687BCF-E90B-448B-9954-607005700A5F}"/>
                  </a:ext>
                </a:extLst>
              </p:cNvPr>
              <p:cNvSpPr/>
              <p:nvPr/>
            </p:nvSpPr>
            <p:spPr>
              <a:xfrm>
                <a:off x="3871368" y="2331723"/>
                <a:ext cx="216935" cy="288294"/>
              </a:xfrm>
              <a:custGeom>
                <a:avLst/>
                <a:gdLst/>
                <a:ahLst/>
                <a:cxnLst/>
                <a:rect l="l" t="t" r="r" b="b"/>
                <a:pathLst>
                  <a:path w="3265" h="4339" extrusionOk="0">
                    <a:moveTo>
                      <a:pt x="0" y="0"/>
                    </a:moveTo>
                    <a:lnTo>
                      <a:pt x="2302" y="4338"/>
                    </a:lnTo>
                    <a:cubicBezTo>
                      <a:pt x="2302" y="4338"/>
                      <a:pt x="3111" y="4073"/>
                      <a:pt x="3264" y="3752"/>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5377;p57">
                <a:extLst>
                  <a:ext uri="{FF2B5EF4-FFF2-40B4-BE49-F238E27FC236}">
                    <a16:creationId xmlns="" xmlns:a16="http://schemas.microsoft.com/office/drawing/2014/main" id="{47E6E657-EF65-4199-93B1-6C7DB2043FE4}"/>
                  </a:ext>
                </a:extLst>
              </p:cNvPr>
              <p:cNvSpPr/>
              <p:nvPr/>
            </p:nvSpPr>
            <p:spPr>
              <a:xfrm>
                <a:off x="3389467" y="2505002"/>
                <a:ext cx="93684" cy="139064"/>
              </a:xfrm>
              <a:custGeom>
                <a:avLst/>
                <a:gdLst/>
                <a:ahLst/>
                <a:cxnLst/>
                <a:rect l="l" t="t" r="r" b="b"/>
                <a:pathLst>
                  <a:path w="1410" h="2093" extrusionOk="0">
                    <a:moveTo>
                      <a:pt x="642" y="1"/>
                    </a:moveTo>
                    <a:lnTo>
                      <a:pt x="642" y="1"/>
                    </a:lnTo>
                    <a:cubicBezTo>
                      <a:pt x="642" y="1"/>
                      <a:pt x="0" y="1200"/>
                      <a:pt x="1409" y="2093"/>
                    </a:cubicBezTo>
                    <a:cubicBezTo>
                      <a:pt x="1409" y="2093"/>
                      <a:pt x="209" y="1270"/>
                      <a:pt x="642" y="1"/>
                    </a:cubicBezTo>
                    <a:close/>
                  </a:path>
                </a:pathLst>
              </a:custGeom>
              <a:solidFill>
                <a:srgbClr val="FB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5378;p57">
                <a:extLst>
                  <a:ext uri="{FF2B5EF4-FFF2-40B4-BE49-F238E27FC236}">
                    <a16:creationId xmlns="" xmlns:a16="http://schemas.microsoft.com/office/drawing/2014/main" id="{4AB499D2-6385-45FF-8A45-44E4E69BEF39}"/>
                  </a:ext>
                </a:extLst>
              </p:cNvPr>
              <p:cNvSpPr/>
              <p:nvPr/>
            </p:nvSpPr>
            <p:spPr>
              <a:xfrm>
                <a:off x="3485807" y="2264019"/>
                <a:ext cx="187301" cy="155808"/>
              </a:xfrm>
              <a:custGeom>
                <a:avLst/>
                <a:gdLst/>
                <a:ahLst/>
                <a:cxnLst/>
                <a:rect l="l" t="t" r="r" b="b"/>
                <a:pathLst>
                  <a:path w="2819" h="2345" extrusionOk="0">
                    <a:moveTo>
                      <a:pt x="2818" y="1"/>
                    </a:moveTo>
                    <a:lnTo>
                      <a:pt x="2818" y="1"/>
                    </a:lnTo>
                    <a:cubicBezTo>
                      <a:pt x="559" y="1242"/>
                      <a:pt x="1" y="2330"/>
                      <a:pt x="1" y="2344"/>
                    </a:cubicBezTo>
                    <a:cubicBezTo>
                      <a:pt x="615" y="1410"/>
                      <a:pt x="2818" y="1"/>
                      <a:pt x="2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5379;p57">
                <a:extLst>
                  <a:ext uri="{FF2B5EF4-FFF2-40B4-BE49-F238E27FC236}">
                    <a16:creationId xmlns="" xmlns:a16="http://schemas.microsoft.com/office/drawing/2014/main" id="{FA48DB4E-0C9A-4CCD-BEAE-2FE01562F081}"/>
                  </a:ext>
                </a:extLst>
              </p:cNvPr>
              <p:cNvSpPr/>
              <p:nvPr/>
            </p:nvSpPr>
            <p:spPr>
              <a:xfrm>
                <a:off x="3727721" y="1951743"/>
                <a:ext cx="135343" cy="25580"/>
              </a:xfrm>
              <a:custGeom>
                <a:avLst/>
                <a:gdLst/>
                <a:ahLst/>
                <a:cxnLst/>
                <a:rect l="l" t="t" r="r" b="b"/>
                <a:pathLst>
                  <a:path w="2037" h="385" extrusionOk="0">
                    <a:moveTo>
                      <a:pt x="2037" y="0"/>
                    </a:moveTo>
                    <a:cubicBezTo>
                      <a:pt x="1637" y="219"/>
                      <a:pt x="1278" y="292"/>
                      <a:pt x="976" y="292"/>
                    </a:cubicBezTo>
                    <a:cubicBezTo>
                      <a:pt x="373" y="292"/>
                      <a:pt x="1" y="0"/>
                      <a:pt x="0" y="0"/>
                    </a:cubicBezTo>
                    <a:lnTo>
                      <a:pt x="0" y="0"/>
                    </a:lnTo>
                    <a:cubicBezTo>
                      <a:pt x="307" y="289"/>
                      <a:pt x="636" y="385"/>
                      <a:pt x="938" y="385"/>
                    </a:cubicBezTo>
                    <a:cubicBezTo>
                      <a:pt x="1541" y="385"/>
                      <a:pt x="2037" y="0"/>
                      <a:pt x="2037" y="0"/>
                    </a:cubicBezTo>
                    <a:close/>
                  </a:path>
                </a:pathLst>
              </a:custGeom>
              <a:solidFill>
                <a:srgbClr val="FB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5380;p57">
                <a:extLst>
                  <a:ext uri="{FF2B5EF4-FFF2-40B4-BE49-F238E27FC236}">
                    <a16:creationId xmlns="" xmlns:a16="http://schemas.microsoft.com/office/drawing/2014/main" id="{84DC65FD-1C38-4368-AFE2-D6C7F3E69792}"/>
                  </a:ext>
                </a:extLst>
              </p:cNvPr>
              <p:cNvSpPr/>
              <p:nvPr/>
            </p:nvSpPr>
            <p:spPr>
              <a:xfrm>
                <a:off x="3707323" y="1860984"/>
                <a:ext cx="163183" cy="18537"/>
              </a:xfrm>
              <a:custGeom>
                <a:avLst/>
                <a:gdLst/>
                <a:ahLst/>
                <a:cxnLst/>
                <a:rect l="l" t="t" r="r" b="b"/>
                <a:pathLst>
                  <a:path w="2456" h="279" extrusionOk="0">
                    <a:moveTo>
                      <a:pt x="1084" y="0"/>
                    </a:moveTo>
                    <a:cubicBezTo>
                      <a:pt x="390" y="0"/>
                      <a:pt x="1" y="236"/>
                      <a:pt x="1" y="236"/>
                    </a:cubicBezTo>
                    <a:cubicBezTo>
                      <a:pt x="380" y="138"/>
                      <a:pt x="768" y="89"/>
                      <a:pt x="1156" y="89"/>
                    </a:cubicBezTo>
                    <a:cubicBezTo>
                      <a:pt x="1595" y="89"/>
                      <a:pt x="2033" y="152"/>
                      <a:pt x="2456" y="278"/>
                    </a:cubicBezTo>
                    <a:cubicBezTo>
                      <a:pt x="1919" y="69"/>
                      <a:pt x="1458" y="0"/>
                      <a:pt x="1084" y="0"/>
                    </a:cubicBezTo>
                    <a:close/>
                  </a:path>
                </a:pathLst>
              </a:custGeom>
              <a:solidFill>
                <a:srgbClr val="FB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5381;p57">
                <a:extLst>
                  <a:ext uri="{FF2B5EF4-FFF2-40B4-BE49-F238E27FC236}">
                    <a16:creationId xmlns="" xmlns:a16="http://schemas.microsoft.com/office/drawing/2014/main" id="{A78AA96C-6348-4D6B-BE52-3D3E0755E42F}"/>
                  </a:ext>
                </a:extLst>
              </p:cNvPr>
              <p:cNvSpPr/>
              <p:nvPr/>
            </p:nvSpPr>
            <p:spPr>
              <a:xfrm>
                <a:off x="3566467" y="2350326"/>
                <a:ext cx="443039" cy="26843"/>
              </a:xfrm>
              <a:custGeom>
                <a:avLst/>
                <a:gdLst/>
                <a:ahLst/>
                <a:cxnLst/>
                <a:rect l="l" t="t" r="r" b="b"/>
                <a:pathLst>
                  <a:path w="6668" h="404" extrusionOk="0">
                    <a:moveTo>
                      <a:pt x="3129" y="0"/>
                    </a:moveTo>
                    <a:cubicBezTo>
                      <a:pt x="1240" y="0"/>
                      <a:pt x="92" y="367"/>
                      <a:pt x="0" y="404"/>
                    </a:cubicBezTo>
                    <a:cubicBezTo>
                      <a:pt x="0" y="404"/>
                      <a:pt x="1911" y="208"/>
                      <a:pt x="3278" y="208"/>
                    </a:cubicBezTo>
                    <a:cubicBezTo>
                      <a:pt x="4659" y="208"/>
                      <a:pt x="6668" y="404"/>
                      <a:pt x="6668" y="404"/>
                    </a:cubicBezTo>
                    <a:cubicBezTo>
                      <a:pt x="5314" y="101"/>
                      <a:pt x="4119" y="0"/>
                      <a:pt x="3129"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5382;p57">
                <a:extLst>
                  <a:ext uri="{FF2B5EF4-FFF2-40B4-BE49-F238E27FC236}">
                    <a16:creationId xmlns="" xmlns:a16="http://schemas.microsoft.com/office/drawing/2014/main" id="{9F7B933D-9145-4943-92D1-2BBA5EFE7C0C}"/>
                  </a:ext>
                </a:extLst>
              </p:cNvPr>
              <p:cNvSpPr/>
              <p:nvPr/>
            </p:nvSpPr>
            <p:spPr>
              <a:xfrm>
                <a:off x="3951056" y="2342063"/>
                <a:ext cx="80728" cy="62124"/>
              </a:xfrm>
              <a:custGeom>
                <a:avLst/>
                <a:gdLst/>
                <a:ahLst/>
                <a:cxnLst/>
                <a:rect l="l" t="t" r="r" b="b"/>
                <a:pathLst>
                  <a:path w="1215" h="935" extrusionOk="0">
                    <a:moveTo>
                      <a:pt x="419" y="0"/>
                    </a:moveTo>
                    <a:cubicBezTo>
                      <a:pt x="419" y="0"/>
                      <a:pt x="935" y="642"/>
                      <a:pt x="1" y="935"/>
                    </a:cubicBezTo>
                    <a:cubicBezTo>
                      <a:pt x="336" y="907"/>
                      <a:pt x="643" y="767"/>
                      <a:pt x="880" y="530"/>
                    </a:cubicBezTo>
                    <a:cubicBezTo>
                      <a:pt x="1214" y="140"/>
                      <a:pt x="419" y="0"/>
                      <a:pt x="419"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5383;p57">
                <a:extLst>
                  <a:ext uri="{FF2B5EF4-FFF2-40B4-BE49-F238E27FC236}">
                    <a16:creationId xmlns="" xmlns:a16="http://schemas.microsoft.com/office/drawing/2014/main" id="{7E9871ED-2CE8-4731-A4B8-75E0F3415A94}"/>
                  </a:ext>
                </a:extLst>
              </p:cNvPr>
              <p:cNvSpPr/>
              <p:nvPr/>
            </p:nvSpPr>
            <p:spPr>
              <a:xfrm>
                <a:off x="3567398" y="2377102"/>
                <a:ext cx="442108" cy="45912"/>
              </a:xfrm>
              <a:custGeom>
                <a:avLst/>
                <a:gdLst/>
                <a:ahLst/>
                <a:cxnLst/>
                <a:rect l="l" t="t" r="r" b="b"/>
                <a:pathLst>
                  <a:path w="6654" h="691" extrusionOk="0">
                    <a:moveTo>
                      <a:pt x="0" y="1"/>
                    </a:moveTo>
                    <a:lnTo>
                      <a:pt x="0" y="1"/>
                    </a:lnTo>
                    <a:cubicBezTo>
                      <a:pt x="98" y="98"/>
                      <a:pt x="781" y="601"/>
                      <a:pt x="3432" y="684"/>
                    </a:cubicBezTo>
                    <a:cubicBezTo>
                      <a:pt x="3582" y="689"/>
                      <a:pt x="3726" y="691"/>
                      <a:pt x="3863" y="691"/>
                    </a:cubicBezTo>
                    <a:cubicBezTo>
                      <a:pt x="6378" y="691"/>
                      <a:pt x="6654" y="1"/>
                      <a:pt x="6654" y="1"/>
                    </a:cubicBezTo>
                    <a:lnTo>
                      <a:pt x="6654" y="1"/>
                    </a:lnTo>
                    <a:cubicBezTo>
                      <a:pt x="6641" y="14"/>
                      <a:pt x="6000" y="592"/>
                      <a:pt x="3792" y="592"/>
                    </a:cubicBezTo>
                    <a:cubicBezTo>
                      <a:pt x="3672" y="592"/>
                      <a:pt x="3547" y="590"/>
                      <a:pt x="3418" y="587"/>
                    </a:cubicBezTo>
                    <a:cubicBezTo>
                      <a:pt x="1074" y="531"/>
                      <a:pt x="154"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5384;p57">
                <a:extLst>
                  <a:ext uri="{FF2B5EF4-FFF2-40B4-BE49-F238E27FC236}">
                    <a16:creationId xmlns="" xmlns:a16="http://schemas.microsoft.com/office/drawing/2014/main" id="{7C831EBA-605B-42C3-8CBE-68BD0600E2FC}"/>
                  </a:ext>
                </a:extLst>
              </p:cNvPr>
              <p:cNvSpPr/>
              <p:nvPr/>
            </p:nvSpPr>
            <p:spPr>
              <a:xfrm>
                <a:off x="3581550" y="1853941"/>
                <a:ext cx="408488" cy="127835"/>
              </a:xfrm>
              <a:custGeom>
                <a:avLst/>
                <a:gdLst/>
                <a:ahLst/>
                <a:cxnLst/>
                <a:rect l="l" t="t" r="r" b="b"/>
                <a:pathLst>
                  <a:path w="6148" h="1924" extrusionOk="0">
                    <a:moveTo>
                      <a:pt x="3015" y="338"/>
                    </a:moveTo>
                    <a:cubicBezTo>
                      <a:pt x="3380" y="338"/>
                      <a:pt x="3756" y="382"/>
                      <a:pt x="4042" y="468"/>
                    </a:cubicBezTo>
                    <a:cubicBezTo>
                      <a:pt x="4865" y="719"/>
                      <a:pt x="4362" y="1096"/>
                      <a:pt x="4097" y="1235"/>
                    </a:cubicBezTo>
                    <a:cubicBezTo>
                      <a:pt x="4028" y="1291"/>
                      <a:pt x="3958" y="1305"/>
                      <a:pt x="3958" y="1305"/>
                    </a:cubicBezTo>
                    <a:cubicBezTo>
                      <a:pt x="3707" y="1458"/>
                      <a:pt x="3414" y="1556"/>
                      <a:pt x="3121" y="1584"/>
                    </a:cubicBezTo>
                    <a:cubicBezTo>
                      <a:pt x="2814" y="1584"/>
                      <a:pt x="2521" y="1486"/>
                      <a:pt x="2270" y="1305"/>
                    </a:cubicBezTo>
                    <a:cubicBezTo>
                      <a:pt x="2200" y="1263"/>
                      <a:pt x="2131" y="1235"/>
                      <a:pt x="2075" y="1193"/>
                    </a:cubicBezTo>
                    <a:cubicBezTo>
                      <a:pt x="1212" y="622"/>
                      <a:pt x="2080" y="338"/>
                      <a:pt x="3015" y="338"/>
                    </a:cubicBezTo>
                    <a:close/>
                    <a:moveTo>
                      <a:pt x="2940" y="1"/>
                    </a:moveTo>
                    <a:cubicBezTo>
                      <a:pt x="1413" y="1"/>
                      <a:pt x="1" y="500"/>
                      <a:pt x="1796" y="1500"/>
                    </a:cubicBezTo>
                    <a:cubicBezTo>
                      <a:pt x="1796" y="1500"/>
                      <a:pt x="2368" y="1923"/>
                      <a:pt x="2984" y="1923"/>
                    </a:cubicBezTo>
                    <a:cubicBezTo>
                      <a:pt x="3020" y="1923"/>
                      <a:pt x="3057" y="1922"/>
                      <a:pt x="3093" y="1919"/>
                    </a:cubicBezTo>
                    <a:cubicBezTo>
                      <a:pt x="3553" y="1863"/>
                      <a:pt x="4000" y="1723"/>
                      <a:pt x="4404" y="1500"/>
                    </a:cubicBezTo>
                    <a:cubicBezTo>
                      <a:pt x="4404" y="1500"/>
                      <a:pt x="6148" y="705"/>
                      <a:pt x="4516" y="203"/>
                    </a:cubicBezTo>
                    <a:cubicBezTo>
                      <a:pt x="4077" y="68"/>
                      <a:pt x="3501" y="1"/>
                      <a:pt x="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5385;p57">
                <a:extLst>
                  <a:ext uri="{FF2B5EF4-FFF2-40B4-BE49-F238E27FC236}">
                    <a16:creationId xmlns="" xmlns:a16="http://schemas.microsoft.com/office/drawing/2014/main" id="{79177DF1-396F-4B34-8671-5977CBFE564F}"/>
                  </a:ext>
                </a:extLst>
              </p:cNvPr>
              <p:cNvSpPr/>
              <p:nvPr/>
            </p:nvSpPr>
            <p:spPr>
              <a:xfrm>
                <a:off x="3663007" y="1876399"/>
                <a:ext cx="241784" cy="59665"/>
              </a:xfrm>
              <a:custGeom>
                <a:avLst/>
                <a:gdLst/>
                <a:ahLst/>
                <a:cxnLst/>
                <a:rect l="l" t="t" r="r" b="b"/>
                <a:pathLst>
                  <a:path w="3639" h="898" extrusionOk="0">
                    <a:moveTo>
                      <a:pt x="1792" y="0"/>
                    </a:moveTo>
                    <a:cubicBezTo>
                      <a:pt x="861" y="0"/>
                      <a:pt x="0" y="284"/>
                      <a:pt x="863" y="855"/>
                    </a:cubicBezTo>
                    <a:cubicBezTo>
                      <a:pt x="849" y="842"/>
                      <a:pt x="700" y="367"/>
                      <a:pt x="1685" y="367"/>
                    </a:cubicBezTo>
                    <a:cubicBezTo>
                      <a:pt x="1699" y="367"/>
                      <a:pt x="1713" y="367"/>
                      <a:pt x="1728" y="367"/>
                    </a:cubicBezTo>
                    <a:cubicBezTo>
                      <a:pt x="2760" y="381"/>
                      <a:pt x="2871" y="897"/>
                      <a:pt x="2871" y="897"/>
                    </a:cubicBezTo>
                    <a:cubicBezTo>
                      <a:pt x="3136" y="758"/>
                      <a:pt x="3639" y="395"/>
                      <a:pt x="2816" y="130"/>
                    </a:cubicBezTo>
                    <a:cubicBezTo>
                      <a:pt x="2530" y="44"/>
                      <a:pt x="2155" y="0"/>
                      <a:pt x="1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5386;p57">
                <a:extLst>
                  <a:ext uri="{FF2B5EF4-FFF2-40B4-BE49-F238E27FC236}">
                    <a16:creationId xmlns="" xmlns:a16="http://schemas.microsoft.com/office/drawing/2014/main" id="{4C9FBD19-3713-457D-A728-BAEF1B160238}"/>
                  </a:ext>
                </a:extLst>
              </p:cNvPr>
              <p:cNvSpPr/>
              <p:nvPr/>
            </p:nvSpPr>
            <p:spPr>
              <a:xfrm>
                <a:off x="3657293" y="1859389"/>
                <a:ext cx="257730" cy="116407"/>
              </a:xfrm>
              <a:custGeom>
                <a:avLst/>
                <a:gdLst/>
                <a:ahLst/>
                <a:cxnLst/>
                <a:rect l="l" t="t" r="r" b="b"/>
                <a:pathLst>
                  <a:path w="3879" h="1752" extrusionOk="0">
                    <a:moveTo>
                      <a:pt x="1960" y="71"/>
                    </a:moveTo>
                    <a:cubicBezTo>
                      <a:pt x="2882" y="71"/>
                      <a:pt x="3306" y="256"/>
                      <a:pt x="3501" y="442"/>
                    </a:cubicBezTo>
                    <a:cubicBezTo>
                      <a:pt x="3655" y="595"/>
                      <a:pt x="3641" y="832"/>
                      <a:pt x="3488" y="986"/>
                    </a:cubicBezTo>
                    <a:cubicBezTo>
                      <a:pt x="2947" y="1471"/>
                      <a:pt x="2445" y="1591"/>
                      <a:pt x="2079" y="1591"/>
                    </a:cubicBezTo>
                    <a:cubicBezTo>
                      <a:pt x="1720" y="1591"/>
                      <a:pt x="1493" y="1474"/>
                      <a:pt x="1493" y="1474"/>
                    </a:cubicBezTo>
                    <a:cubicBezTo>
                      <a:pt x="279" y="1028"/>
                      <a:pt x="293" y="609"/>
                      <a:pt x="433" y="372"/>
                    </a:cubicBezTo>
                    <a:cubicBezTo>
                      <a:pt x="516" y="247"/>
                      <a:pt x="642" y="163"/>
                      <a:pt x="781" y="149"/>
                    </a:cubicBezTo>
                    <a:cubicBezTo>
                      <a:pt x="1245" y="94"/>
                      <a:pt x="1633" y="71"/>
                      <a:pt x="1960" y="71"/>
                    </a:cubicBezTo>
                    <a:close/>
                    <a:moveTo>
                      <a:pt x="1868" y="0"/>
                    </a:moveTo>
                    <a:cubicBezTo>
                      <a:pt x="1505" y="0"/>
                      <a:pt x="1077" y="24"/>
                      <a:pt x="572" y="79"/>
                    </a:cubicBezTo>
                    <a:cubicBezTo>
                      <a:pt x="405" y="107"/>
                      <a:pt x="265" y="205"/>
                      <a:pt x="168" y="344"/>
                    </a:cubicBezTo>
                    <a:cubicBezTo>
                      <a:pt x="0" y="623"/>
                      <a:pt x="0" y="1097"/>
                      <a:pt x="1395" y="1613"/>
                    </a:cubicBezTo>
                    <a:cubicBezTo>
                      <a:pt x="1395" y="1613"/>
                      <a:pt x="1654" y="1751"/>
                      <a:pt x="2067" y="1751"/>
                    </a:cubicBezTo>
                    <a:cubicBezTo>
                      <a:pt x="2487" y="1751"/>
                      <a:pt x="3065" y="1610"/>
                      <a:pt x="3697" y="1042"/>
                    </a:cubicBezTo>
                    <a:cubicBezTo>
                      <a:pt x="3864" y="874"/>
                      <a:pt x="3878" y="609"/>
                      <a:pt x="3697" y="428"/>
                    </a:cubicBezTo>
                    <a:cubicBezTo>
                      <a:pt x="3476" y="218"/>
                      <a:pt x="2972" y="0"/>
                      <a:pt x="1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5387;p57">
                <a:extLst>
                  <a:ext uri="{FF2B5EF4-FFF2-40B4-BE49-F238E27FC236}">
                    <a16:creationId xmlns="" xmlns:a16="http://schemas.microsoft.com/office/drawing/2014/main" id="{DFA5EA8B-109E-4CFE-B9E2-45C76651F1BD}"/>
                  </a:ext>
                </a:extLst>
              </p:cNvPr>
              <p:cNvSpPr/>
              <p:nvPr/>
            </p:nvSpPr>
            <p:spPr>
              <a:xfrm>
                <a:off x="3876019" y="1872013"/>
                <a:ext cx="76940" cy="60330"/>
              </a:xfrm>
              <a:custGeom>
                <a:avLst/>
                <a:gdLst/>
                <a:ahLst/>
                <a:cxnLst/>
                <a:rect l="l" t="t" r="r" b="b"/>
                <a:pathLst>
                  <a:path w="1158" h="908" extrusionOk="0">
                    <a:moveTo>
                      <a:pt x="0" y="1"/>
                    </a:moveTo>
                    <a:lnTo>
                      <a:pt x="0" y="1"/>
                    </a:lnTo>
                    <a:cubicBezTo>
                      <a:pt x="921" y="391"/>
                      <a:pt x="335" y="907"/>
                      <a:pt x="335" y="907"/>
                    </a:cubicBezTo>
                    <a:cubicBezTo>
                      <a:pt x="1158" y="322"/>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5388;p57">
                <a:extLst>
                  <a:ext uri="{FF2B5EF4-FFF2-40B4-BE49-F238E27FC236}">
                    <a16:creationId xmlns="" xmlns:a16="http://schemas.microsoft.com/office/drawing/2014/main" id="{38C51BE5-0795-4013-A12B-0D1377A9A41A}"/>
                  </a:ext>
                </a:extLst>
              </p:cNvPr>
              <p:cNvSpPr/>
              <p:nvPr/>
            </p:nvSpPr>
            <p:spPr>
              <a:xfrm>
                <a:off x="3712905" y="1951743"/>
                <a:ext cx="151090" cy="29368"/>
              </a:xfrm>
              <a:custGeom>
                <a:avLst/>
                <a:gdLst/>
                <a:ahLst/>
                <a:cxnLst/>
                <a:rect l="l" t="t" r="r" b="b"/>
                <a:pathLst>
                  <a:path w="2274" h="442" extrusionOk="0">
                    <a:moveTo>
                      <a:pt x="0" y="0"/>
                    </a:moveTo>
                    <a:cubicBezTo>
                      <a:pt x="0" y="0"/>
                      <a:pt x="527" y="442"/>
                      <a:pt x="1233" y="442"/>
                    </a:cubicBezTo>
                    <a:cubicBezTo>
                      <a:pt x="1554" y="442"/>
                      <a:pt x="1912" y="350"/>
                      <a:pt x="2274" y="84"/>
                    </a:cubicBezTo>
                    <a:lnTo>
                      <a:pt x="2274" y="84"/>
                    </a:lnTo>
                    <a:cubicBezTo>
                      <a:pt x="2265" y="84"/>
                      <a:pt x="1861" y="321"/>
                      <a:pt x="1241" y="321"/>
                    </a:cubicBezTo>
                    <a:cubicBezTo>
                      <a:pt x="887" y="321"/>
                      <a:pt x="462" y="24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5389;p57">
                <a:extLst>
                  <a:ext uri="{FF2B5EF4-FFF2-40B4-BE49-F238E27FC236}">
                    <a16:creationId xmlns="" xmlns:a16="http://schemas.microsoft.com/office/drawing/2014/main" id="{FC7312E3-8A41-4EEA-8350-7F576C08EE3F}"/>
                  </a:ext>
                </a:extLst>
              </p:cNvPr>
              <p:cNvSpPr/>
              <p:nvPr/>
            </p:nvSpPr>
            <p:spPr>
              <a:xfrm>
                <a:off x="2047480" y="1480938"/>
                <a:ext cx="225307" cy="192750"/>
              </a:xfrm>
              <a:custGeom>
                <a:avLst/>
                <a:gdLst/>
                <a:ahLst/>
                <a:cxnLst/>
                <a:rect l="l" t="t" r="r" b="b"/>
                <a:pathLst>
                  <a:path w="3391" h="2901" extrusionOk="0">
                    <a:moveTo>
                      <a:pt x="1939" y="0"/>
                    </a:moveTo>
                    <a:cubicBezTo>
                      <a:pt x="642" y="0"/>
                      <a:pt x="1" y="1563"/>
                      <a:pt x="907" y="2469"/>
                    </a:cubicBezTo>
                    <a:cubicBezTo>
                      <a:pt x="1205" y="2767"/>
                      <a:pt x="1570" y="2900"/>
                      <a:pt x="1928" y="2900"/>
                    </a:cubicBezTo>
                    <a:cubicBezTo>
                      <a:pt x="2675" y="2900"/>
                      <a:pt x="3390" y="2319"/>
                      <a:pt x="3390" y="1451"/>
                    </a:cubicBezTo>
                    <a:cubicBezTo>
                      <a:pt x="3390" y="642"/>
                      <a:pt x="2735" y="0"/>
                      <a:pt x="1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5390;p57">
                <a:extLst>
                  <a:ext uri="{FF2B5EF4-FFF2-40B4-BE49-F238E27FC236}">
                    <a16:creationId xmlns="" xmlns:a16="http://schemas.microsoft.com/office/drawing/2014/main" id="{33C683DA-0937-422B-9939-B0079B51EB97}"/>
                  </a:ext>
                </a:extLst>
              </p:cNvPr>
              <p:cNvSpPr/>
              <p:nvPr/>
            </p:nvSpPr>
            <p:spPr>
              <a:xfrm>
                <a:off x="2146677" y="1971211"/>
                <a:ext cx="275271" cy="275271"/>
              </a:xfrm>
              <a:custGeom>
                <a:avLst/>
                <a:gdLst/>
                <a:ahLst/>
                <a:cxnLst/>
                <a:rect l="l" t="t" r="r" b="b"/>
                <a:pathLst>
                  <a:path w="4143" h="4143" extrusionOk="0">
                    <a:moveTo>
                      <a:pt x="2078" y="0"/>
                    </a:moveTo>
                    <a:cubicBezTo>
                      <a:pt x="935" y="0"/>
                      <a:pt x="0" y="935"/>
                      <a:pt x="0" y="2079"/>
                    </a:cubicBezTo>
                    <a:cubicBezTo>
                      <a:pt x="0" y="3222"/>
                      <a:pt x="935" y="4143"/>
                      <a:pt x="2078" y="4143"/>
                    </a:cubicBezTo>
                    <a:cubicBezTo>
                      <a:pt x="3222" y="4143"/>
                      <a:pt x="4143" y="3222"/>
                      <a:pt x="4143" y="2079"/>
                    </a:cubicBezTo>
                    <a:cubicBezTo>
                      <a:pt x="4143" y="935"/>
                      <a:pt x="3222" y="0"/>
                      <a:pt x="2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5391;p57">
                <a:extLst>
                  <a:ext uri="{FF2B5EF4-FFF2-40B4-BE49-F238E27FC236}">
                    <a16:creationId xmlns="" xmlns:a16="http://schemas.microsoft.com/office/drawing/2014/main" id="{61DC5A79-4B7C-4DDB-85B4-ED11B77D5480}"/>
                  </a:ext>
                </a:extLst>
              </p:cNvPr>
              <p:cNvSpPr/>
              <p:nvPr/>
            </p:nvSpPr>
            <p:spPr>
              <a:xfrm>
                <a:off x="1736069" y="2031407"/>
                <a:ext cx="1892548" cy="175275"/>
              </a:xfrm>
              <a:custGeom>
                <a:avLst/>
                <a:gdLst/>
                <a:ahLst/>
                <a:cxnLst/>
                <a:rect l="l" t="t" r="r" b="b"/>
                <a:pathLst>
                  <a:path w="28484" h="2638" extrusionOk="0">
                    <a:moveTo>
                      <a:pt x="20362" y="1"/>
                    </a:moveTo>
                    <a:cubicBezTo>
                      <a:pt x="10861" y="1"/>
                      <a:pt x="1" y="1703"/>
                      <a:pt x="1" y="1703"/>
                    </a:cubicBezTo>
                    <a:lnTo>
                      <a:pt x="280" y="2219"/>
                    </a:lnTo>
                    <a:lnTo>
                      <a:pt x="503" y="2637"/>
                    </a:lnTo>
                    <a:cubicBezTo>
                      <a:pt x="8306" y="1360"/>
                      <a:pt x="14461" y="994"/>
                      <a:pt x="18957" y="994"/>
                    </a:cubicBezTo>
                    <a:cubicBezTo>
                      <a:pt x="25020" y="994"/>
                      <a:pt x="28065" y="1661"/>
                      <a:pt x="28065" y="1661"/>
                    </a:cubicBezTo>
                    <a:lnTo>
                      <a:pt x="28289" y="1103"/>
                    </a:lnTo>
                    <a:lnTo>
                      <a:pt x="28484" y="601"/>
                    </a:lnTo>
                    <a:cubicBezTo>
                      <a:pt x="26156" y="166"/>
                      <a:pt x="23325" y="1"/>
                      <a:pt x="20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5392;p57">
                <a:extLst>
                  <a:ext uri="{FF2B5EF4-FFF2-40B4-BE49-F238E27FC236}">
                    <a16:creationId xmlns="" xmlns:a16="http://schemas.microsoft.com/office/drawing/2014/main" id="{58163299-E3D0-45DD-97F8-FED6F1058D4E}"/>
                  </a:ext>
                </a:extLst>
              </p:cNvPr>
              <p:cNvSpPr/>
              <p:nvPr/>
            </p:nvSpPr>
            <p:spPr>
              <a:xfrm>
                <a:off x="1736069" y="2031407"/>
                <a:ext cx="1892548" cy="147436"/>
              </a:xfrm>
              <a:custGeom>
                <a:avLst/>
                <a:gdLst/>
                <a:ahLst/>
                <a:cxnLst/>
                <a:rect l="l" t="t" r="r" b="b"/>
                <a:pathLst>
                  <a:path w="28484" h="2219" extrusionOk="0">
                    <a:moveTo>
                      <a:pt x="20362" y="1"/>
                    </a:moveTo>
                    <a:cubicBezTo>
                      <a:pt x="10861" y="1"/>
                      <a:pt x="1" y="1703"/>
                      <a:pt x="1" y="1703"/>
                    </a:cubicBezTo>
                    <a:lnTo>
                      <a:pt x="280" y="2219"/>
                    </a:lnTo>
                    <a:cubicBezTo>
                      <a:pt x="280" y="2219"/>
                      <a:pt x="11024" y="429"/>
                      <a:pt x="20259" y="429"/>
                    </a:cubicBezTo>
                    <a:cubicBezTo>
                      <a:pt x="23227" y="429"/>
                      <a:pt x="26039" y="614"/>
                      <a:pt x="28289" y="1103"/>
                    </a:cubicBezTo>
                    <a:lnTo>
                      <a:pt x="28484" y="601"/>
                    </a:lnTo>
                    <a:cubicBezTo>
                      <a:pt x="26156" y="166"/>
                      <a:pt x="23325" y="1"/>
                      <a:pt x="2036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5393;p57">
                <a:extLst>
                  <a:ext uri="{FF2B5EF4-FFF2-40B4-BE49-F238E27FC236}">
                    <a16:creationId xmlns="" xmlns:a16="http://schemas.microsoft.com/office/drawing/2014/main" id="{1634C0D4-082E-40A3-A8E5-1EFFBC3EC5D0}"/>
                  </a:ext>
                </a:extLst>
              </p:cNvPr>
              <p:cNvSpPr/>
              <p:nvPr/>
            </p:nvSpPr>
            <p:spPr>
              <a:xfrm>
                <a:off x="2083624" y="1350248"/>
                <a:ext cx="474599" cy="2410600"/>
              </a:xfrm>
              <a:custGeom>
                <a:avLst/>
                <a:gdLst/>
                <a:ahLst/>
                <a:cxnLst/>
                <a:rect l="l" t="t" r="r" b="b"/>
                <a:pathLst>
                  <a:path w="7143" h="36281" extrusionOk="0">
                    <a:moveTo>
                      <a:pt x="1" y="1"/>
                    </a:moveTo>
                    <a:cubicBezTo>
                      <a:pt x="1" y="1"/>
                      <a:pt x="5566" y="18999"/>
                      <a:pt x="4157" y="36183"/>
                    </a:cubicBezTo>
                    <a:lnTo>
                      <a:pt x="4520" y="36225"/>
                    </a:lnTo>
                    <a:lnTo>
                      <a:pt x="5064" y="36281"/>
                    </a:lnTo>
                    <a:cubicBezTo>
                      <a:pt x="5064" y="36281"/>
                      <a:pt x="7142" y="20756"/>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5394;p57">
                <a:extLst>
                  <a:ext uri="{FF2B5EF4-FFF2-40B4-BE49-F238E27FC236}">
                    <a16:creationId xmlns="" xmlns:a16="http://schemas.microsoft.com/office/drawing/2014/main" id="{128BFB0F-84AC-4523-9005-5CF96F2DC35E}"/>
                  </a:ext>
                </a:extLst>
              </p:cNvPr>
              <p:cNvSpPr/>
              <p:nvPr/>
            </p:nvSpPr>
            <p:spPr>
              <a:xfrm>
                <a:off x="2083624" y="1350248"/>
                <a:ext cx="369885" cy="2406946"/>
              </a:xfrm>
              <a:custGeom>
                <a:avLst/>
                <a:gdLst/>
                <a:ahLst/>
                <a:cxnLst/>
                <a:rect l="l" t="t" r="r" b="b"/>
                <a:pathLst>
                  <a:path w="5567" h="36226" extrusionOk="0">
                    <a:moveTo>
                      <a:pt x="1" y="1"/>
                    </a:moveTo>
                    <a:cubicBezTo>
                      <a:pt x="1" y="1"/>
                      <a:pt x="5566" y="18999"/>
                      <a:pt x="4157" y="36183"/>
                    </a:cubicBezTo>
                    <a:lnTo>
                      <a:pt x="4520" y="36225"/>
                    </a:lnTo>
                    <a:cubicBezTo>
                      <a:pt x="5385" y="17688"/>
                      <a:pt x="377" y="1"/>
                      <a:pt x="377"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5395;p57">
                <a:extLst>
                  <a:ext uri="{FF2B5EF4-FFF2-40B4-BE49-F238E27FC236}">
                    <a16:creationId xmlns="" xmlns:a16="http://schemas.microsoft.com/office/drawing/2014/main" id="{10BAC502-060D-432C-8963-D9DE77E44989}"/>
                  </a:ext>
                </a:extLst>
              </p:cNvPr>
              <p:cNvSpPr/>
              <p:nvPr/>
            </p:nvSpPr>
            <p:spPr>
              <a:xfrm>
                <a:off x="1901973" y="3748190"/>
                <a:ext cx="1116832" cy="125709"/>
              </a:xfrm>
              <a:custGeom>
                <a:avLst/>
                <a:gdLst/>
                <a:ahLst/>
                <a:cxnLst/>
                <a:rect l="l" t="t" r="r" b="b"/>
                <a:pathLst>
                  <a:path w="16809" h="1892" extrusionOk="0">
                    <a:moveTo>
                      <a:pt x="8006" y="1"/>
                    </a:moveTo>
                    <a:cubicBezTo>
                      <a:pt x="3026" y="1"/>
                      <a:pt x="1" y="553"/>
                      <a:pt x="1" y="553"/>
                    </a:cubicBezTo>
                    <a:lnTo>
                      <a:pt x="210" y="1111"/>
                    </a:lnTo>
                    <a:lnTo>
                      <a:pt x="503" y="1892"/>
                    </a:lnTo>
                    <a:cubicBezTo>
                      <a:pt x="2230" y="1460"/>
                      <a:pt x="4848" y="1324"/>
                      <a:pt x="7467" y="1324"/>
                    </a:cubicBezTo>
                    <a:cubicBezTo>
                      <a:pt x="11956" y="1324"/>
                      <a:pt x="16446" y="1724"/>
                      <a:pt x="16446" y="1724"/>
                    </a:cubicBezTo>
                    <a:lnTo>
                      <a:pt x="16641" y="1111"/>
                    </a:lnTo>
                    <a:lnTo>
                      <a:pt x="16809" y="553"/>
                    </a:lnTo>
                    <a:cubicBezTo>
                      <a:pt x="13475" y="139"/>
                      <a:pt x="10496" y="1"/>
                      <a:pt x="8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5396;p57">
                <a:extLst>
                  <a:ext uri="{FF2B5EF4-FFF2-40B4-BE49-F238E27FC236}">
                    <a16:creationId xmlns="" xmlns:a16="http://schemas.microsoft.com/office/drawing/2014/main" id="{DDFA7960-90D3-4737-A0C6-6654A383FC93}"/>
                  </a:ext>
                </a:extLst>
              </p:cNvPr>
              <p:cNvSpPr/>
              <p:nvPr/>
            </p:nvSpPr>
            <p:spPr>
              <a:xfrm>
                <a:off x="1901973" y="3748190"/>
                <a:ext cx="1116832" cy="73818"/>
              </a:xfrm>
              <a:custGeom>
                <a:avLst/>
                <a:gdLst/>
                <a:ahLst/>
                <a:cxnLst/>
                <a:rect l="l" t="t" r="r" b="b"/>
                <a:pathLst>
                  <a:path w="16809" h="1111" extrusionOk="0">
                    <a:moveTo>
                      <a:pt x="8006" y="1"/>
                    </a:moveTo>
                    <a:cubicBezTo>
                      <a:pt x="3026" y="1"/>
                      <a:pt x="1" y="553"/>
                      <a:pt x="1" y="553"/>
                    </a:cubicBezTo>
                    <a:lnTo>
                      <a:pt x="210" y="1111"/>
                    </a:lnTo>
                    <a:cubicBezTo>
                      <a:pt x="3483" y="650"/>
                      <a:pt x="6400" y="497"/>
                      <a:pt x="8834" y="497"/>
                    </a:cubicBezTo>
                    <a:cubicBezTo>
                      <a:pt x="13703" y="497"/>
                      <a:pt x="16641" y="1111"/>
                      <a:pt x="16641" y="1111"/>
                    </a:cubicBezTo>
                    <a:lnTo>
                      <a:pt x="16809" y="553"/>
                    </a:lnTo>
                    <a:cubicBezTo>
                      <a:pt x="13475" y="139"/>
                      <a:pt x="10496" y="1"/>
                      <a:pt x="8006"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5397;p57">
                <a:extLst>
                  <a:ext uri="{FF2B5EF4-FFF2-40B4-BE49-F238E27FC236}">
                    <a16:creationId xmlns="" xmlns:a16="http://schemas.microsoft.com/office/drawing/2014/main" id="{34BDB650-B466-45DC-9A02-72E7FC788490}"/>
                  </a:ext>
                </a:extLst>
              </p:cNvPr>
              <p:cNvSpPr/>
              <p:nvPr/>
            </p:nvSpPr>
            <p:spPr>
              <a:xfrm>
                <a:off x="3578493" y="2049944"/>
                <a:ext cx="430082" cy="164113"/>
              </a:xfrm>
              <a:custGeom>
                <a:avLst/>
                <a:gdLst/>
                <a:ahLst/>
                <a:cxnLst/>
                <a:rect l="l" t="t" r="r" b="b"/>
                <a:pathLst>
                  <a:path w="6473" h="2470" extrusionOk="0">
                    <a:moveTo>
                      <a:pt x="1675" y="1"/>
                    </a:moveTo>
                    <a:cubicBezTo>
                      <a:pt x="754" y="1"/>
                      <a:pt x="1" y="545"/>
                      <a:pt x="1" y="1242"/>
                    </a:cubicBezTo>
                    <a:cubicBezTo>
                      <a:pt x="1" y="1926"/>
                      <a:pt x="754" y="2470"/>
                      <a:pt x="1675" y="2470"/>
                    </a:cubicBezTo>
                    <a:lnTo>
                      <a:pt x="4799" y="2470"/>
                    </a:lnTo>
                    <a:cubicBezTo>
                      <a:pt x="5734" y="2470"/>
                      <a:pt x="6473" y="1926"/>
                      <a:pt x="6473" y="1242"/>
                    </a:cubicBezTo>
                    <a:cubicBezTo>
                      <a:pt x="6473" y="545"/>
                      <a:pt x="5720" y="1"/>
                      <a:pt x="4799"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5398;p57">
                <a:extLst>
                  <a:ext uri="{FF2B5EF4-FFF2-40B4-BE49-F238E27FC236}">
                    <a16:creationId xmlns="" xmlns:a16="http://schemas.microsoft.com/office/drawing/2014/main" id="{9E310F8D-305B-4DB2-BD35-0F8808084913}"/>
                  </a:ext>
                </a:extLst>
              </p:cNvPr>
              <p:cNvSpPr/>
              <p:nvPr/>
            </p:nvSpPr>
            <p:spPr>
              <a:xfrm>
                <a:off x="603572" y="1622725"/>
                <a:ext cx="442175" cy="652532"/>
              </a:xfrm>
              <a:custGeom>
                <a:avLst/>
                <a:gdLst/>
                <a:ahLst/>
                <a:cxnLst/>
                <a:rect l="l" t="t" r="r" b="b"/>
                <a:pathLst>
                  <a:path w="6655" h="9821" extrusionOk="0">
                    <a:moveTo>
                      <a:pt x="3962" y="1"/>
                    </a:moveTo>
                    <a:lnTo>
                      <a:pt x="1954" y="56"/>
                    </a:lnTo>
                    <a:lnTo>
                      <a:pt x="1" y="949"/>
                    </a:lnTo>
                    <a:lnTo>
                      <a:pt x="921" y="1451"/>
                    </a:lnTo>
                    <a:lnTo>
                      <a:pt x="1828" y="4562"/>
                    </a:lnTo>
                    <a:lnTo>
                      <a:pt x="587" y="9248"/>
                    </a:lnTo>
                    <a:lnTo>
                      <a:pt x="1828" y="9695"/>
                    </a:lnTo>
                    <a:lnTo>
                      <a:pt x="2735" y="9820"/>
                    </a:lnTo>
                    <a:lnTo>
                      <a:pt x="3976" y="9751"/>
                    </a:lnTo>
                    <a:lnTo>
                      <a:pt x="5162" y="9290"/>
                    </a:lnTo>
                    <a:lnTo>
                      <a:pt x="6138" y="8649"/>
                    </a:lnTo>
                    <a:lnTo>
                      <a:pt x="6654" y="8202"/>
                    </a:lnTo>
                    <a:lnTo>
                      <a:pt x="3585" y="4297"/>
                    </a:lnTo>
                    <a:lnTo>
                      <a:pt x="3432" y="1019"/>
                    </a:lnTo>
                    <a:lnTo>
                      <a:pt x="39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5399;p57">
                <a:extLst>
                  <a:ext uri="{FF2B5EF4-FFF2-40B4-BE49-F238E27FC236}">
                    <a16:creationId xmlns="" xmlns:a16="http://schemas.microsoft.com/office/drawing/2014/main" id="{9D6147E1-1667-453B-9C27-1059C4E68B83}"/>
                  </a:ext>
                </a:extLst>
              </p:cNvPr>
              <p:cNvSpPr/>
              <p:nvPr/>
            </p:nvSpPr>
            <p:spPr>
              <a:xfrm>
                <a:off x="638786" y="1684847"/>
                <a:ext cx="410615" cy="594527"/>
              </a:xfrm>
              <a:custGeom>
                <a:avLst/>
                <a:gdLst/>
                <a:ahLst/>
                <a:cxnLst/>
                <a:rect l="l" t="t" r="r" b="b"/>
                <a:pathLst>
                  <a:path w="6180" h="8948" extrusionOk="0">
                    <a:moveTo>
                      <a:pt x="2860" y="446"/>
                    </a:moveTo>
                    <a:lnTo>
                      <a:pt x="2986" y="3334"/>
                    </a:lnTo>
                    <a:lnTo>
                      <a:pt x="6040" y="7253"/>
                    </a:lnTo>
                    <a:cubicBezTo>
                      <a:pt x="6040" y="7253"/>
                      <a:pt x="4897" y="8481"/>
                      <a:pt x="3251" y="8760"/>
                    </a:cubicBezTo>
                    <a:cubicBezTo>
                      <a:pt x="2989" y="8807"/>
                      <a:pt x="2731" y="8827"/>
                      <a:pt x="2481" y="8827"/>
                    </a:cubicBezTo>
                    <a:cubicBezTo>
                      <a:pt x="1175" y="8827"/>
                      <a:pt x="112" y="8286"/>
                      <a:pt x="112" y="8286"/>
                    </a:cubicBezTo>
                    <a:lnTo>
                      <a:pt x="1354" y="3613"/>
                    </a:lnTo>
                    <a:lnTo>
                      <a:pt x="559" y="809"/>
                    </a:lnTo>
                    <a:lnTo>
                      <a:pt x="1828" y="977"/>
                    </a:lnTo>
                    <a:lnTo>
                      <a:pt x="2860" y="446"/>
                    </a:lnTo>
                    <a:close/>
                    <a:moveTo>
                      <a:pt x="2958" y="0"/>
                    </a:moveTo>
                    <a:lnTo>
                      <a:pt x="1814" y="879"/>
                    </a:lnTo>
                    <a:lnTo>
                      <a:pt x="433" y="781"/>
                    </a:lnTo>
                    <a:lnTo>
                      <a:pt x="1228" y="3627"/>
                    </a:lnTo>
                    <a:lnTo>
                      <a:pt x="1" y="8355"/>
                    </a:lnTo>
                    <a:lnTo>
                      <a:pt x="57" y="8383"/>
                    </a:lnTo>
                    <a:cubicBezTo>
                      <a:pt x="115" y="8407"/>
                      <a:pt x="1178" y="8947"/>
                      <a:pt x="2507" y="8947"/>
                    </a:cubicBezTo>
                    <a:cubicBezTo>
                      <a:pt x="2752" y="8947"/>
                      <a:pt x="3006" y="8929"/>
                      <a:pt x="3265" y="8885"/>
                    </a:cubicBezTo>
                    <a:cubicBezTo>
                      <a:pt x="4925" y="8592"/>
                      <a:pt x="6082" y="7393"/>
                      <a:pt x="6124" y="7337"/>
                    </a:cubicBezTo>
                    <a:lnTo>
                      <a:pt x="6180" y="7281"/>
                    </a:lnTo>
                    <a:lnTo>
                      <a:pt x="3097" y="3306"/>
                    </a:lnTo>
                    <a:lnTo>
                      <a:pt x="29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5400;p57">
                <a:extLst>
                  <a:ext uri="{FF2B5EF4-FFF2-40B4-BE49-F238E27FC236}">
                    <a16:creationId xmlns="" xmlns:a16="http://schemas.microsoft.com/office/drawing/2014/main" id="{E9B0EC1D-F9F6-4F3B-84C0-74F98774D915}"/>
                  </a:ext>
                </a:extLst>
              </p:cNvPr>
              <p:cNvSpPr/>
              <p:nvPr/>
            </p:nvSpPr>
            <p:spPr>
              <a:xfrm>
                <a:off x="513676" y="1606114"/>
                <a:ext cx="425631" cy="152087"/>
              </a:xfrm>
              <a:custGeom>
                <a:avLst/>
                <a:gdLst/>
                <a:ahLst/>
                <a:cxnLst/>
                <a:rect l="l" t="t" r="r" b="b"/>
                <a:pathLst>
                  <a:path w="6406" h="2289" extrusionOk="0">
                    <a:moveTo>
                      <a:pt x="4165" y="420"/>
                    </a:moveTo>
                    <a:cubicBezTo>
                      <a:pt x="4858" y="420"/>
                      <a:pt x="5281" y="656"/>
                      <a:pt x="4646" y="1269"/>
                    </a:cubicBezTo>
                    <a:cubicBezTo>
                      <a:pt x="4590" y="1325"/>
                      <a:pt x="4520" y="1380"/>
                      <a:pt x="4450" y="1436"/>
                    </a:cubicBezTo>
                    <a:cubicBezTo>
                      <a:pt x="4213" y="1687"/>
                      <a:pt x="3892" y="1855"/>
                      <a:pt x="3558" y="1910"/>
                    </a:cubicBezTo>
                    <a:cubicBezTo>
                      <a:pt x="3516" y="1912"/>
                      <a:pt x="3475" y="1913"/>
                      <a:pt x="3433" y="1913"/>
                    </a:cubicBezTo>
                    <a:cubicBezTo>
                      <a:pt x="3137" y="1913"/>
                      <a:pt x="2835" y="1869"/>
                      <a:pt x="2553" y="1771"/>
                    </a:cubicBezTo>
                    <a:cubicBezTo>
                      <a:pt x="2553" y="1771"/>
                      <a:pt x="2484" y="1743"/>
                      <a:pt x="2386" y="1715"/>
                    </a:cubicBezTo>
                    <a:cubicBezTo>
                      <a:pt x="2065" y="1590"/>
                      <a:pt x="1437" y="1283"/>
                      <a:pt x="2316" y="836"/>
                    </a:cubicBezTo>
                    <a:cubicBezTo>
                      <a:pt x="2807" y="588"/>
                      <a:pt x="3582" y="420"/>
                      <a:pt x="4165" y="420"/>
                    </a:cubicBezTo>
                    <a:close/>
                    <a:moveTo>
                      <a:pt x="4582" y="1"/>
                    </a:moveTo>
                    <a:cubicBezTo>
                      <a:pt x="3683" y="1"/>
                      <a:pt x="2487" y="257"/>
                      <a:pt x="1730" y="641"/>
                    </a:cubicBezTo>
                    <a:cubicBezTo>
                      <a:pt x="1" y="1520"/>
                      <a:pt x="2107" y="2064"/>
                      <a:pt x="2107" y="2064"/>
                    </a:cubicBezTo>
                    <a:cubicBezTo>
                      <a:pt x="2555" y="2217"/>
                      <a:pt x="3026" y="2289"/>
                      <a:pt x="3510" y="2289"/>
                    </a:cubicBezTo>
                    <a:cubicBezTo>
                      <a:pt x="3554" y="2289"/>
                      <a:pt x="3597" y="2288"/>
                      <a:pt x="3641" y="2287"/>
                    </a:cubicBezTo>
                    <a:cubicBezTo>
                      <a:pt x="4395" y="2217"/>
                      <a:pt x="5008" y="1548"/>
                      <a:pt x="5008" y="1548"/>
                    </a:cubicBezTo>
                    <a:cubicBezTo>
                      <a:pt x="6406" y="425"/>
                      <a:pt x="5740" y="1"/>
                      <a:pt x="4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5401;p57">
                <a:extLst>
                  <a:ext uri="{FF2B5EF4-FFF2-40B4-BE49-F238E27FC236}">
                    <a16:creationId xmlns="" xmlns:a16="http://schemas.microsoft.com/office/drawing/2014/main" id="{DBB6792D-C130-4A7C-8CED-5932BC952FF8}"/>
                  </a:ext>
                </a:extLst>
              </p:cNvPr>
              <p:cNvSpPr/>
              <p:nvPr/>
            </p:nvSpPr>
            <p:spPr>
              <a:xfrm>
                <a:off x="609153" y="1634352"/>
                <a:ext cx="255671" cy="85777"/>
              </a:xfrm>
              <a:custGeom>
                <a:avLst/>
                <a:gdLst/>
                <a:ahLst/>
                <a:cxnLst/>
                <a:rect l="l" t="t" r="r" b="b"/>
                <a:pathLst>
                  <a:path w="3848" h="1291" extrusionOk="0">
                    <a:moveTo>
                      <a:pt x="2718" y="0"/>
                    </a:moveTo>
                    <a:cubicBezTo>
                      <a:pt x="2136" y="0"/>
                      <a:pt x="1368" y="164"/>
                      <a:pt x="879" y="411"/>
                    </a:cubicBezTo>
                    <a:cubicBezTo>
                      <a:pt x="0" y="858"/>
                      <a:pt x="628" y="1179"/>
                      <a:pt x="949" y="1290"/>
                    </a:cubicBezTo>
                    <a:cubicBezTo>
                      <a:pt x="949" y="1290"/>
                      <a:pt x="977" y="690"/>
                      <a:pt x="2135" y="467"/>
                    </a:cubicBezTo>
                    <a:cubicBezTo>
                      <a:pt x="2321" y="431"/>
                      <a:pt x="2474" y="416"/>
                      <a:pt x="2602" y="416"/>
                    </a:cubicBezTo>
                    <a:cubicBezTo>
                      <a:pt x="3257" y="416"/>
                      <a:pt x="3209" y="820"/>
                      <a:pt x="3209" y="844"/>
                    </a:cubicBezTo>
                    <a:cubicBezTo>
                      <a:pt x="3847" y="235"/>
                      <a:pt x="3417" y="0"/>
                      <a:pt x="2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5402;p57">
                <a:extLst>
                  <a:ext uri="{FF2B5EF4-FFF2-40B4-BE49-F238E27FC236}">
                    <a16:creationId xmlns="" xmlns:a16="http://schemas.microsoft.com/office/drawing/2014/main" id="{4D69D7FC-3B15-4A95-93C3-1088AE0AEA15}"/>
                  </a:ext>
                </a:extLst>
              </p:cNvPr>
              <p:cNvSpPr/>
              <p:nvPr/>
            </p:nvSpPr>
            <p:spPr>
              <a:xfrm>
                <a:off x="598057" y="1609636"/>
                <a:ext cx="293809" cy="144845"/>
              </a:xfrm>
              <a:custGeom>
                <a:avLst/>
                <a:gdLst/>
                <a:ahLst/>
                <a:cxnLst/>
                <a:rect l="l" t="t" r="r" b="b"/>
                <a:pathLst>
                  <a:path w="4422" h="2180" extrusionOk="0">
                    <a:moveTo>
                      <a:pt x="3390" y="112"/>
                    </a:moveTo>
                    <a:cubicBezTo>
                      <a:pt x="3541" y="112"/>
                      <a:pt x="3678" y="179"/>
                      <a:pt x="3780" y="281"/>
                    </a:cubicBezTo>
                    <a:cubicBezTo>
                      <a:pt x="4003" y="518"/>
                      <a:pt x="4087" y="993"/>
                      <a:pt x="2818" y="1732"/>
                    </a:cubicBezTo>
                    <a:cubicBezTo>
                      <a:pt x="2818" y="1732"/>
                      <a:pt x="2471" y="1994"/>
                      <a:pt x="1878" y="1994"/>
                    </a:cubicBezTo>
                    <a:cubicBezTo>
                      <a:pt x="1504" y="1994"/>
                      <a:pt x="1033" y="1890"/>
                      <a:pt x="488" y="1551"/>
                    </a:cubicBezTo>
                    <a:cubicBezTo>
                      <a:pt x="293" y="1425"/>
                      <a:pt x="251" y="1160"/>
                      <a:pt x="377" y="965"/>
                    </a:cubicBezTo>
                    <a:cubicBezTo>
                      <a:pt x="614" y="630"/>
                      <a:pt x="1339" y="225"/>
                      <a:pt x="3348" y="114"/>
                    </a:cubicBezTo>
                    <a:cubicBezTo>
                      <a:pt x="3362" y="113"/>
                      <a:pt x="3376" y="112"/>
                      <a:pt x="3390" y="112"/>
                    </a:cubicBezTo>
                    <a:close/>
                    <a:moveTo>
                      <a:pt x="3613" y="1"/>
                    </a:moveTo>
                    <a:cubicBezTo>
                      <a:pt x="3599" y="1"/>
                      <a:pt x="3585" y="1"/>
                      <a:pt x="3571" y="2"/>
                    </a:cubicBezTo>
                    <a:cubicBezTo>
                      <a:pt x="1255" y="128"/>
                      <a:pt x="432" y="616"/>
                      <a:pt x="153" y="993"/>
                    </a:cubicBezTo>
                    <a:cubicBezTo>
                      <a:pt x="0" y="1216"/>
                      <a:pt x="56" y="1523"/>
                      <a:pt x="293" y="1676"/>
                    </a:cubicBezTo>
                    <a:cubicBezTo>
                      <a:pt x="907" y="2061"/>
                      <a:pt x="1444" y="2179"/>
                      <a:pt x="1872" y="2179"/>
                    </a:cubicBezTo>
                    <a:cubicBezTo>
                      <a:pt x="2562" y="2179"/>
                      <a:pt x="2971" y="1871"/>
                      <a:pt x="2971" y="1871"/>
                    </a:cubicBezTo>
                    <a:cubicBezTo>
                      <a:pt x="4422" y="1021"/>
                      <a:pt x="4324" y="490"/>
                      <a:pt x="4073" y="212"/>
                    </a:cubicBezTo>
                    <a:cubicBezTo>
                      <a:pt x="3957" y="82"/>
                      <a:pt x="3792" y="1"/>
                      <a:pt x="3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5403;p57">
                <a:extLst>
                  <a:ext uri="{FF2B5EF4-FFF2-40B4-BE49-F238E27FC236}">
                    <a16:creationId xmlns="" xmlns:a16="http://schemas.microsoft.com/office/drawing/2014/main" id="{DF34805E-F7E1-4212-804F-44C9EF07A5B5}"/>
                  </a:ext>
                </a:extLst>
              </p:cNvPr>
              <p:cNvSpPr/>
              <p:nvPr/>
            </p:nvSpPr>
            <p:spPr>
              <a:xfrm>
                <a:off x="841765" y="1609769"/>
                <a:ext cx="102919" cy="89963"/>
              </a:xfrm>
              <a:custGeom>
                <a:avLst/>
                <a:gdLst/>
                <a:ahLst/>
                <a:cxnLst/>
                <a:rect l="l" t="t" r="r" b="b"/>
                <a:pathLst>
                  <a:path w="1549" h="1354" extrusionOk="0">
                    <a:moveTo>
                      <a:pt x="0" y="0"/>
                    </a:moveTo>
                    <a:lnTo>
                      <a:pt x="0" y="0"/>
                    </a:lnTo>
                    <a:cubicBezTo>
                      <a:pt x="1116" y="293"/>
                      <a:pt x="56" y="1353"/>
                      <a:pt x="56" y="1353"/>
                    </a:cubicBezTo>
                    <a:cubicBezTo>
                      <a:pt x="1549" y="70"/>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5404;p57">
                <a:extLst>
                  <a:ext uri="{FF2B5EF4-FFF2-40B4-BE49-F238E27FC236}">
                    <a16:creationId xmlns="" xmlns:a16="http://schemas.microsoft.com/office/drawing/2014/main" id="{A5173EB2-9345-46C4-A709-9213AA73BFBC}"/>
                  </a:ext>
                </a:extLst>
              </p:cNvPr>
              <p:cNvSpPr/>
              <p:nvPr/>
            </p:nvSpPr>
            <p:spPr>
              <a:xfrm>
                <a:off x="658253" y="1922974"/>
                <a:ext cx="368955" cy="335601"/>
              </a:xfrm>
              <a:custGeom>
                <a:avLst/>
                <a:gdLst/>
                <a:ahLst/>
                <a:cxnLst/>
                <a:rect l="l" t="t" r="r" b="b"/>
                <a:pathLst>
                  <a:path w="5553" h="5051" extrusionOk="0">
                    <a:moveTo>
                      <a:pt x="1" y="4618"/>
                    </a:moveTo>
                    <a:lnTo>
                      <a:pt x="1" y="4618"/>
                    </a:lnTo>
                    <a:cubicBezTo>
                      <a:pt x="503" y="4785"/>
                      <a:pt x="1033" y="4911"/>
                      <a:pt x="1563" y="4981"/>
                    </a:cubicBezTo>
                    <a:lnTo>
                      <a:pt x="1563" y="4981"/>
                    </a:lnTo>
                    <a:cubicBezTo>
                      <a:pt x="2065" y="5050"/>
                      <a:pt x="2567" y="5036"/>
                      <a:pt x="3069" y="4967"/>
                    </a:cubicBezTo>
                    <a:cubicBezTo>
                      <a:pt x="3627" y="4869"/>
                      <a:pt x="4157" y="4660"/>
                      <a:pt x="4632" y="4353"/>
                    </a:cubicBezTo>
                    <a:cubicBezTo>
                      <a:pt x="4966" y="4144"/>
                      <a:pt x="5273" y="3907"/>
                      <a:pt x="5552" y="3628"/>
                    </a:cubicBezTo>
                    <a:lnTo>
                      <a:pt x="5552" y="3628"/>
                    </a:lnTo>
                    <a:lnTo>
                      <a:pt x="2707" y="1"/>
                    </a:lnTo>
                    <a:lnTo>
                      <a:pt x="1214" y="266"/>
                    </a:ln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5405;p57">
                <a:extLst>
                  <a:ext uri="{FF2B5EF4-FFF2-40B4-BE49-F238E27FC236}">
                    <a16:creationId xmlns="" xmlns:a16="http://schemas.microsoft.com/office/drawing/2014/main" id="{C8BF95E7-E69B-4221-8B2F-2614B8116E38}"/>
                  </a:ext>
                </a:extLst>
              </p:cNvPr>
              <p:cNvSpPr/>
              <p:nvPr/>
            </p:nvSpPr>
            <p:spPr>
              <a:xfrm>
                <a:off x="772267" y="2021906"/>
                <a:ext cx="23720" cy="19468"/>
              </a:xfrm>
              <a:custGeom>
                <a:avLst/>
                <a:gdLst/>
                <a:ahLst/>
                <a:cxnLst/>
                <a:rect l="l" t="t" r="r" b="b"/>
                <a:pathLst>
                  <a:path w="357" h="293" extrusionOk="0">
                    <a:moveTo>
                      <a:pt x="175" y="1"/>
                    </a:moveTo>
                    <a:cubicBezTo>
                      <a:pt x="164" y="1"/>
                      <a:pt x="152" y="2"/>
                      <a:pt x="140" y="4"/>
                    </a:cubicBezTo>
                    <a:cubicBezTo>
                      <a:pt x="56" y="18"/>
                      <a:pt x="0" y="88"/>
                      <a:pt x="28" y="172"/>
                    </a:cubicBezTo>
                    <a:cubicBezTo>
                      <a:pt x="37" y="247"/>
                      <a:pt x="100" y="292"/>
                      <a:pt x="168" y="292"/>
                    </a:cubicBezTo>
                    <a:cubicBezTo>
                      <a:pt x="213" y="292"/>
                      <a:pt x="260" y="272"/>
                      <a:pt x="293" y="228"/>
                    </a:cubicBezTo>
                    <a:cubicBezTo>
                      <a:pt x="357" y="126"/>
                      <a:pt x="293" y="1"/>
                      <a:pt x="175"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5406;p57">
                <a:extLst>
                  <a:ext uri="{FF2B5EF4-FFF2-40B4-BE49-F238E27FC236}">
                    <a16:creationId xmlns="" xmlns:a16="http://schemas.microsoft.com/office/drawing/2014/main" id="{2BB8C7D9-52D4-4FA8-BF46-BF3D2AA435DB}"/>
                  </a:ext>
                </a:extLst>
              </p:cNvPr>
              <p:cNvSpPr/>
              <p:nvPr/>
            </p:nvSpPr>
            <p:spPr>
              <a:xfrm>
                <a:off x="748149" y="2100705"/>
                <a:ext cx="23654" cy="19401"/>
              </a:xfrm>
              <a:custGeom>
                <a:avLst/>
                <a:gdLst/>
                <a:ahLst/>
                <a:cxnLst/>
                <a:rect l="l" t="t" r="r" b="b"/>
                <a:pathLst>
                  <a:path w="356" h="292" extrusionOk="0">
                    <a:moveTo>
                      <a:pt x="173" y="0"/>
                    </a:moveTo>
                    <a:cubicBezTo>
                      <a:pt x="162" y="0"/>
                      <a:pt x="151" y="2"/>
                      <a:pt x="140" y="4"/>
                    </a:cubicBezTo>
                    <a:cubicBezTo>
                      <a:pt x="56" y="18"/>
                      <a:pt x="1" y="88"/>
                      <a:pt x="15" y="171"/>
                    </a:cubicBezTo>
                    <a:cubicBezTo>
                      <a:pt x="31" y="247"/>
                      <a:pt x="98" y="292"/>
                      <a:pt x="164" y="292"/>
                    </a:cubicBezTo>
                    <a:cubicBezTo>
                      <a:pt x="208" y="292"/>
                      <a:pt x="252" y="272"/>
                      <a:pt x="280" y="227"/>
                    </a:cubicBezTo>
                    <a:cubicBezTo>
                      <a:pt x="356" y="125"/>
                      <a:pt x="281" y="0"/>
                      <a:pt x="173"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5407;p57">
                <a:extLst>
                  <a:ext uri="{FF2B5EF4-FFF2-40B4-BE49-F238E27FC236}">
                    <a16:creationId xmlns="" xmlns:a16="http://schemas.microsoft.com/office/drawing/2014/main" id="{CAFE2282-F17B-4841-9F6E-2CE1A1EAA8F4}"/>
                  </a:ext>
                </a:extLst>
              </p:cNvPr>
              <p:cNvSpPr/>
              <p:nvPr/>
            </p:nvSpPr>
            <p:spPr>
              <a:xfrm>
                <a:off x="738913" y="2193391"/>
                <a:ext cx="23720" cy="19866"/>
              </a:xfrm>
              <a:custGeom>
                <a:avLst/>
                <a:gdLst/>
                <a:ahLst/>
                <a:cxnLst/>
                <a:rect l="l" t="t" r="r" b="b"/>
                <a:pathLst>
                  <a:path w="357" h="299" extrusionOk="0">
                    <a:moveTo>
                      <a:pt x="170" y="1"/>
                    </a:moveTo>
                    <a:cubicBezTo>
                      <a:pt x="160" y="1"/>
                      <a:pt x="150" y="2"/>
                      <a:pt x="140" y="4"/>
                    </a:cubicBezTo>
                    <a:cubicBezTo>
                      <a:pt x="56" y="18"/>
                      <a:pt x="0" y="102"/>
                      <a:pt x="14" y="171"/>
                    </a:cubicBezTo>
                    <a:cubicBezTo>
                      <a:pt x="31" y="255"/>
                      <a:pt x="98" y="299"/>
                      <a:pt x="165" y="299"/>
                    </a:cubicBezTo>
                    <a:cubicBezTo>
                      <a:pt x="208" y="299"/>
                      <a:pt x="251" y="280"/>
                      <a:pt x="279" y="241"/>
                    </a:cubicBezTo>
                    <a:cubicBezTo>
                      <a:pt x="356" y="138"/>
                      <a:pt x="280" y="1"/>
                      <a:pt x="17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5408;p57">
                <a:extLst>
                  <a:ext uri="{FF2B5EF4-FFF2-40B4-BE49-F238E27FC236}">
                    <a16:creationId xmlns="" xmlns:a16="http://schemas.microsoft.com/office/drawing/2014/main" id="{13F49DE1-B77A-45A0-9171-7ABD6686248A}"/>
                  </a:ext>
                </a:extLst>
              </p:cNvPr>
              <p:cNvSpPr/>
              <p:nvPr/>
            </p:nvSpPr>
            <p:spPr>
              <a:xfrm>
                <a:off x="726821" y="2143427"/>
                <a:ext cx="12956" cy="10564"/>
              </a:xfrm>
              <a:custGeom>
                <a:avLst/>
                <a:gdLst/>
                <a:ahLst/>
                <a:cxnLst/>
                <a:rect l="l" t="t" r="r" b="b"/>
                <a:pathLst>
                  <a:path w="195" h="159" extrusionOk="0">
                    <a:moveTo>
                      <a:pt x="104" y="1"/>
                    </a:moveTo>
                    <a:cubicBezTo>
                      <a:pt x="98" y="1"/>
                      <a:pt x="92" y="1"/>
                      <a:pt x="85" y="3"/>
                    </a:cubicBezTo>
                    <a:cubicBezTo>
                      <a:pt x="43" y="17"/>
                      <a:pt x="1" y="58"/>
                      <a:pt x="15" y="114"/>
                    </a:cubicBezTo>
                    <a:cubicBezTo>
                      <a:pt x="21" y="146"/>
                      <a:pt x="34" y="159"/>
                      <a:pt x="50" y="159"/>
                    </a:cubicBezTo>
                    <a:cubicBezTo>
                      <a:pt x="106" y="159"/>
                      <a:pt x="195" y="1"/>
                      <a:pt x="104"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5409;p57">
                <a:extLst>
                  <a:ext uri="{FF2B5EF4-FFF2-40B4-BE49-F238E27FC236}">
                    <a16:creationId xmlns="" xmlns:a16="http://schemas.microsoft.com/office/drawing/2014/main" id="{FB22047A-E218-49FC-B2B7-65221277C29D}"/>
                  </a:ext>
                </a:extLst>
              </p:cNvPr>
              <p:cNvSpPr/>
              <p:nvPr/>
            </p:nvSpPr>
            <p:spPr>
              <a:xfrm>
                <a:off x="717586" y="2172263"/>
                <a:ext cx="15481" cy="12358"/>
              </a:xfrm>
              <a:custGeom>
                <a:avLst/>
                <a:gdLst/>
                <a:ahLst/>
                <a:cxnLst/>
                <a:rect l="l" t="t" r="r" b="b"/>
                <a:pathLst>
                  <a:path w="233" h="186" extrusionOk="0">
                    <a:moveTo>
                      <a:pt x="97" y="0"/>
                    </a:moveTo>
                    <a:cubicBezTo>
                      <a:pt x="93" y="0"/>
                      <a:pt x="89" y="1"/>
                      <a:pt x="84" y="1"/>
                    </a:cubicBezTo>
                    <a:cubicBezTo>
                      <a:pt x="28" y="1"/>
                      <a:pt x="0" y="57"/>
                      <a:pt x="0" y="113"/>
                    </a:cubicBezTo>
                    <a:cubicBezTo>
                      <a:pt x="12" y="149"/>
                      <a:pt x="45" y="185"/>
                      <a:pt x="90" y="185"/>
                    </a:cubicBezTo>
                    <a:cubicBezTo>
                      <a:pt x="97" y="185"/>
                      <a:pt x="104" y="184"/>
                      <a:pt x="112" y="182"/>
                    </a:cubicBezTo>
                    <a:cubicBezTo>
                      <a:pt x="233" y="156"/>
                      <a:pt x="199" y="0"/>
                      <a:pt x="97"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5410;p57">
                <a:extLst>
                  <a:ext uri="{FF2B5EF4-FFF2-40B4-BE49-F238E27FC236}">
                    <a16:creationId xmlns="" xmlns:a16="http://schemas.microsoft.com/office/drawing/2014/main" id="{DCAC3E88-EB48-4B9D-9AE2-5C4979D92F00}"/>
                  </a:ext>
                </a:extLst>
              </p:cNvPr>
              <p:cNvSpPr/>
              <p:nvPr/>
            </p:nvSpPr>
            <p:spPr>
              <a:xfrm>
                <a:off x="745358" y="2007355"/>
                <a:ext cx="13089" cy="13222"/>
              </a:xfrm>
              <a:custGeom>
                <a:avLst/>
                <a:gdLst/>
                <a:ahLst/>
                <a:cxnLst/>
                <a:rect l="l" t="t" r="r" b="b"/>
                <a:pathLst>
                  <a:path w="197" h="199" extrusionOk="0">
                    <a:moveTo>
                      <a:pt x="85" y="0"/>
                    </a:moveTo>
                    <a:cubicBezTo>
                      <a:pt x="29" y="14"/>
                      <a:pt x="1" y="70"/>
                      <a:pt x="1" y="112"/>
                    </a:cubicBezTo>
                    <a:cubicBezTo>
                      <a:pt x="13" y="160"/>
                      <a:pt x="46" y="198"/>
                      <a:pt x="91" y="198"/>
                    </a:cubicBezTo>
                    <a:cubicBezTo>
                      <a:pt x="98" y="198"/>
                      <a:pt x="105" y="197"/>
                      <a:pt x="112" y="196"/>
                    </a:cubicBezTo>
                    <a:cubicBezTo>
                      <a:pt x="168" y="182"/>
                      <a:pt x="196" y="140"/>
                      <a:pt x="196" y="84"/>
                    </a:cubicBezTo>
                    <a:cubicBezTo>
                      <a:pt x="182" y="28"/>
                      <a:pt x="140" y="0"/>
                      <a:pt x="85"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5411;p57">
                <a:extLst>
                  <a:ext uri="{FF2B5EF4-FFF2-40B4-BE49-F238E27FC236}">
                    <a16:creationId xmlns="" xmlns:a16="http://schemas.microsoft.com/office/drawing/2014/main" id="{7E5432E2-DBA3-4E81-B422-FEB25D7A1E7E}"/>
                  </a:ext>
                </a:extLst>
              </p:cNvPr>
              <p:cNvSpPr/>
              <p:nvPr/>
            </p:nvSpPr>
            <p:spPr>
              <a:xfrm>
                <a:off x="738781" y="2066820"/>
                <a:ext cx="14086" cy="12890"/>
              </a:xfrm>
              <a:custGeom>
                <a:avLst/>
                <a:gdLst/>
                <a:ahLst/>
                <a:cxnLst/>
                <a:rect l="l" t="t" r="r" b="b"/>
                <a:pathLst>
                  <a:path w="212" h="194" extrusionOk="0">
                    <a:moveTo>
                      <a:pt x="107" y="0"/>
                    </a:moveTo>
                    <a:cubicBezTo>
                      <a:pt x="54" y="0"/>
                      <a:pt x="1" y="40"/>
                      <a:pt x="16" y="110"/>
                    </a:cubicBezTo>
                    <a:cubicBezTo>
                      <a:pt x="30" y="165"/>
                      <a:pt x="72" y="193"/>
                      <a:pt x="128" y="193"/>
                    </a:cubicBezTo>
                    <a:cubicBezTo>
                      <a:pt x="184" y="179"/>
                      <a:pt x="211" y="123"/>
                      <a:pt x="197" y="82"/>
                    </a:cubicBezTo>
                    <a:cubicBezTo>
                      <a:pt x="191" y="26"/>
                      <a:pt x="149" y="0"/>
                      <a:pt x="107"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5412;p57">
                <a:extLst>
                  <a:ext uri="{FF2B5EF4-FFF2-40B4-BE49-F238E27FC236}">
                    <a16:creationId xmlns="" xmlns:a16="http://schemas.microsoft.com/office/drawing/2014/main" id="{F9148ADA-8776-4DEF-AE7A-B73298CA4F74}"/>
                  </a:ext>
                </a:extLst>
              </p:cNvPr>
              <p:cNvSpPr/>
              <p:nvPr/>
            </p:nvSpPr>
            <p:spPr>
              <a:xfrm>
                <a:off x="736920" y="1962108"/>
                <a:ext cx="14219" cy="12691"/>
              </a:xfrm>
              <a:custGeom>
                <a:avLst/>
                <a:gdLst/>
                <a:ahLst/>
                <a:cxnLst/>
                <a:rect l="l" t="t" r="r" b="b"/>
                <a:pathLst>
                  <a:path w="214" h="191" extrusionOk="0">
                    <a:moveTo>
                      <a:pt x="107" y="0"/>
                    </a:moveTo>
                    <a:cubicBezTo>
                      <a:pt x="54" y="0"/>
                      <a:pt x="1" y="40"/>
                      <a:pt x="16" y="109"/>
                    </a:cubicBezTo>
                    <a:cubicBezTo>
                      <a:pt x="22" y="165"/>
                      <a:pt x="65" y="191"/>
                      <a:pt x="107" y="191"/>
                    </a:cubicBezTo>
                    <a:cubicBezTo>
                      <a:pt x="160" y="191"/>
                      <a:pt x="213" y="151"/>
                      <a:pt x="198" y="81"/>
                    </a:cubicBezTo>
                    <a:cubicBezTo>
                      <a:pt x="191" y="26"/>
                      <a:pt x="149" y="0"/>
                      <a:pt x="107"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5413;p57">
                <a:extLst>
                  <a:ext uri="{FF2B5EF4-FFF2-40B4-BE49-F238E27FC236}">
                    <a16:creationId xmlns="" xmlns:a16="http://schemas.microsoft.com/office/drawing/2014/main" id="{C1FF3058-FF28-4093-BE16-932A4F16AF05}"/>
                  </a:ext>
                </a:extLst>
              </p:cNvPr>
              <p:cNvSpPr/>
              <p:nvPr/>
            </p:nvSpPr>
            <p:spPr>
              <a:xfrm>
                <a:off x="694398" y="2208274"/>
                <a:ext cx="16212" cy="12491"/>
              </a:xfrm>
              <a:custGeom>
                <a:avLst/>
                <a:gdLst/>
                <a:ahLst/>
                <a:cxnLst/>
                <a:rect l="l" t="t" r="r" b="b"/>
                <a:pathLst>
                  <a:path w="244" h="188" extrusionOk="0">
                    <a:moveTo>
                      <a:pt x="122" y="0"/>
                    </a:moveTo>
                    <a:cubicBezTo>
                      <a:pt x="115" y="0"/>
                      <a:pt x="107" y="1"/>
                      <a:pt x="98" y="3"/>
                    </a:cubicBezTo>
                    <a:cubicBezTo>
                      <a:pt x="43" y="3"/>
                      <a:pt x="1" y="59"/>
                      <a:pt x="15" y="115"/>
                    </a:cubicBezTo>
                    <a:cubicBezTo>
                      <a:pt x="27" y="151"/>
                      <a:pt x="60" y="187"/>
                      <a:pt x="105" y="187"/>
                    </a:cubicBezTo>
                    <a:cubicBezTo>
                      <a:pt x="112" y="187"/>
                      <a:pt x="119" y="186"/>
                      <a:pt x="126" y="184"/>
                    </a:cubicBezTo>
                    <a:cubicBezTo>
                      <a:pt x="243" y="171"/>
                      <a:pt x="227" y="0"/>
                      <a:pt x="12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5414;p57">
                <a:extLst>
                  <a:ext uri="{FF2B5EF4-FFF2-40B4-BE49-F238E27FC236}">
                    <a16:creationId xmlns="" xmlns:a16="http://schemas.microsoft.com/office/drawing/2014/main" id="{099392B6-F313-40A3-A91B-AF7F733AC320}"/>
                  </a:ext>
                </a:extLst>
              </p:cNvPr>
              <p:cNvSpPr/>
              <p:nvPr/>
            </p:nvSpPr>
            <p:spPr>
              <a:xfrm>
                <a:off x="698118" y="2115522"/>
                <a:ext cx="22856" cy="19733"/>
              </a:xfrm>
              <a:custGeom>
                <a:avLst/>
                <a:gdLst/>
                <a:ahLst/>
                <a:cxnLst/>
                <a:rect l="l" t="t" r="r" b="b"/>
                <a:pathLst>
                  <a:path w="344" h="297" extrusionOk="0">
                    <a:moveTo>
                      <a:pt x="170" y="1"/>
                    </a:moveTo>
                    <a:cubicBezTo>
                      <a:pt x="160" y="1"/>
                      <a:pt x="150" y="2"/>
                      <a:pt x="140" y="4"/>
                    </a:cubicBezTo>
                    <a:cubicBezTo>
                      <a:pt x="56" y="18"/>
                      <a:pt x="0" y="88"/>
                      <a:pt x="14" y="172"/>
                    </a:cubicBezTo>
                    <a:cubicBezTo>
                      <a:pt x="31" y="253"/>
                      <a:pt x="94" y="296"/>
                      <a:pt x="158" y="296"/>
                    </a:cubicBezTo>
                    <a:cubicBezTo>
                      <a:pt x="204" y="296"/>
                      <a:pt x="250" y="274"/>
                      <a:pt x="279" y="227"/>
                    </a:cubicBezTo>
                    <a:cubicBezTo>
                      <a:pt x="344" y="138"/>
                      <a:pt x="278" y="1"/>
                      <a:pt x="17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5415;p57">
                <a:extLst>
                  <a:ext uri="{FF2B5EF4-FFF2-40B4-BE49-F238E27FC236}">
                    <a16:creationId xmlns="" xmlns:a16="http://schemas.microsoft.com/office/drawing/2014/main" id="{E454A3F9-E85C-4737-9BB5-B4AE231897FE}"/>
                  </a:ext>
                </a:extLst>
              </p:cNvPr>
              <p:cNvSpPr/>
              <p:nvPr/>
            </p:nvSpPr>
            <p:spPr>
              <a:xfrm>
                <a:off x="737983" y="1914270"/>
                <a:ext cx="101059" cy="36211"/>
              </a:xfrm>
              <a:custGeom>
                <a:avLst/>
                <a:gdLst/>
                <a:ahLst/>
                <a:cxnLst/>
                <a:rect l="l" t="t" r="r" b="b"/>
                <a:pathLst>
                  <a:path w="1521" h="545" extrusionOk="0">
                    <a:moveTo>
                      <a:pt x="1049" y="1"/>
                    </a:moveTo>
                    <a:cubicBezTo>
                      <a:pt x="937" y="1"/>
                      <a:pt x="828" y="14"/>
                      <a:pt x="726" y="34"/>
                    </a:cubicBezTo>
                    <a:lnTo>
                      <a:pt x="698" y="34"/>
                    </a:lnTo>
                    <a:cubicBezTo>
                      <a:pt x="307" y="104"/>
                      <a:pt x="0" y="257"/>
                      <a:pt x="14" y="383"/>
                    </a:cubicBezTo>
                    <a:lnTo>
                      <a:pt x="14" y="397"/>
                    </a:lnTo>
                    <a:cubicBezTo>
                      <a:pt x="35" y="489"/>
                      <a:pt x="199" y="544"/>
                      <a:pt x="424" y="544"/>
                    </a:cubicBezTo>
                    <a:cubicBezTo>
                      <a:pt x="504" y="544"/>
                      <a:pt x="592" y="537"/>
                      <a:pt x="684" y="522"/>
                    </a:cubicBezTo>
                    <a:cubicBezTo>
                      <a:pt x="726" y="522"/>
                      <a:pt x="767" y="522"/>
                      <a:pt x="809" y="509"/>
                    </a:cubicBezTo>
                    <a:cubicBezTo>
                      <a:pt x="991" y="481"/>
                      <a:pt x="1172" y="425"/>
                      <a:pt x="1325" y="341"/>
                    </a:cubicBezTo>
                    <a:cubicBezTo>
                      <a:pt x="1451" y="271"/>
                      <a:pt x="1521" y="202"/>
                      <a:pt x="1507" y="132"/>
                    </a:cubicBezTo>
                    <a:cubicBezTo>
                      <a:pt x="1493" y="62"/>
                      <a:pt x="1353" y="20"/>
                      <a:pt x="1172" y="6"/>
                    </a:cubicBezTo>
                    <a:cubicBezTo>
                      <a:pt x="1131" y="3"/>
                      <a:pt x="1090" y="1"/>
                      <a:pt x="1049"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5416;p57">
                <a:extLst>
                  <a:ext uri="{FF2B5EF4-FFF2-40B4-BE49-F238E27FC236}">
                    <a16:creationId xmlns="" xmlns:a16="http://schemas.microsoft.com/office/drawing/2014/main" id="{904D7122-83DB-4E22-8A13-3F0F89AA6B11}"/>
                  </a:ext>
                </a:extLst>
              </p:cNvPr>
              <p:cNvSpPr/>
              <p:nvPr/>
            </p:nvSpPr>
            <p:spPr>
              <a:xfrm>
                <a:off x="927475" y="2187146"/>
                <a:ext cx="14817" cy="9302"/>
              </a:xfrm>
              <a:custGeom>
                <a:avLst/>
                <a:gdLst/>
                <a:ahLst/>
                <a:cxnLst/>
                <a:rect l="l" t="t" r="r" b="b"/>
                <a:pathLst>
                  <a:path w="223" h="140" extrusionOk="0">
                    <a:moveTo>
                      <a:pt x="36" y="0"/>
                    </a:moveTo>
                    <a:cubicBezTo>
                      <a:pt x="14" y="0"/>
                      <a:pt x="0" y="16"/>
                      <a:pt x="8" y="56"/>
                    </a:cubicBezTo>
                    <a:cubicBezTo>
                      <a:pt x="8" y="112"/>
                      <a:pt x="64" y="140"/>
                      <a:pt x="119" y="140"/>
                    </a:cubicBezTo>
                    <a:cubicBezTo>
                      <a:pt x="222" y="119"/>
                      <a:pt x="98" y="0"/>
                      <a:pt x="3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5417;p57">
                <a:extLst>
                  <a:ext uri="{FF2B5EF4-FFF2-40B4-BE49-F238E27FC236}">
                    <a16:creationId xmlns="" xmlns:a16="http://schemas.microsoft.com/office/drawing/2014/main" id="{254E8D26-6ACD-4C71-801F-6D27A2D6E98C}"/>
                  </a:ext>
                </a:extLst>
              </p:cNvPr>
              <p:cNvSpPr/>
              <p:nvPr/>
            </p:nvSpPr>
            <p:spPr>
              <a:xfrm>
                <a:off x="941826" y="2146218"/>
                <a:ext cx="13156" cy="10232"/>
              </a:xfrm>
              <a:custGeom>
                <a:avLst/>
                <a:gdLst/>
                <a:ahLst/>
                <a:cxnLst/>
                <a:rect l="l" t="t" r="r" b="b"/>
                <a:pathLst>
                  <a:path w="198" h="154" extrusionOk="0">
                    <a:moveTo>
                      <a:pt x="116" y="1"/>
                    </a:moveTo>
                    <a:cubicBezTo>
                      <a:pt x="111" y="1"/>
                      <a:pt x="105" y="1"/>
                      <a:pt x="99" y="3"/>
                    </a:cubicBezTo>
                    <a:cubicBezTo>
                      <a:pt x="43" y="16"/>
                      <a:pt x="1" y="58"/>
                      <a:pt x="15" y="114"/>
                    </a:cubicBezTo>
                    <a:cubicBezTo>
                      <a:pt x="21" y="142"/>
                      <a:pt x="33" y="153"/>
                      <a:pt x="48" y="153"/>
                    </a:cubicBezTo>
                    <a:cubicBezTo>
                      <a:pt x="104" y="153"/>
                      <a:pt x="198" y="1"/>
                      <a:pt x="11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5418;p57">
                <a:extLst>
                  <a:ext uri="{FF2B5EF4-FFF2-40B4-BE49-F238E27FC236}">
                    <a16:creationId xmlns="" xmlns:a16="http://schemas.microsoft.com/office/drawing/2014/main" id="{B882C141-59EB-4054-8A91-12B96542A88C}"/>
                  </a:ext>
                </a:extLst>
              </p:cNvPr>
              <p:cNvSpPr/>
              <p:nvPr/>
            </p:nvSpPr>
            <p:spPr>
              <a:xfrm>
                <a:off x="908472" y="2145221"/>
                <a:ext cx="13089" cy="13222"/>
              </a:xfrm>
              <a:custGeom>
                <a:avLst/>
                <a:gdLst/>
                <a:ahLst/>
                <a:cxnLst/>
                <a:rect l="l" t="t" r="r" b="b"/>
                <a:pathLst>
                  <a:path w="197" h="199" extrusionOk="0">
                    <a:moveTo>
                      <a:pt x="106" y="1"/>
                    </a:moveTo>
                    <a:cubicBezTo>
                      <a:pt x="99" y="1"/>
                      <a:pt x="92" y="2"/>
                      <a:pt x="84" y="4"/>
                    </a:cubicBezTo>
                    <a:cubicBezTo>
                      <a:pt x="29" y="18"/>
                      <a:pt x="1" y="59"/>
                      <a:pt x="1" y="115"/>
                    </a:cubicBezTo>
                    <a:cubicBezTo>
                      <a:pt x="15" y="171"/>
                      <a:pt x="57" y="199"/>
                      <a:pt x="112" y="199"/>
                    </a:cubicBezTo>
                    <a:cubicBezTo>
                      <a:pt x="168" y="185"/>
                      <a:pt x="196" y="129"/>
                      <a:pt x="196" y="87"/>
                    </a:cubicBezTo>
                    <a:cubicBezTo>
                      <a:pt x="184" y="39"/>
                      <a:pt x="151"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5419;p57">
                <a:extLst>
                  <a:ext uri="{FF2B5EF4-FFF2-40B4-BE49-F238E27FC236}">
                    <a16:creationId xmlns="" xmlns:a16="http://schemas.microsoft.com/office/drawing/2014/main" id="{51AD8210-A562-4C0E-95A3-5C8AC8640159}"/>
                  </a:ext>
                </a:extLst>
              </p:cNvPr>
              <p:cNvSpPr/>
              <p:nvPr/>
            </p:nvSpPr>
            <p:spPr>
              <a:xfrm>
                <a:off x="885351" y="2109077"/>
                <a:ext cx="23654" cy="19667"/>
              </a:xfrm>
              <a:custGeom>
                <a:avLst/>
                <a:gdLst/>
                <a:ahLst/>
                <a:cxnLst/>
                <a:rect l="l" t="t" r="r" b="b"/>
                <a:pathLst>
                  <a:path w="356" h="296" extrusionOk="0">
                    <a:moveTo>
                      <a:pt x="170" y="0"/>
                    </a:moveTo>
                    <a:cubicBezTo>
                      <a:pt x="160" y="0"/>
                      <a:pt x="150" y="1"/>
                      <a:pt x="140" y="4"/>
                    </a:cubicBezTo>
                    <a:cubicBezTo>
                      <a:pt x="56" y="18"/>
                      <a:pt x="0" y="87"/>
                      <a:pt x="14" y="171"/>
                    </a:cubicBezTo>
                    <a:cubicBezTo>
                      <a:pt x="30" y="252"/>
                      <a:pt x="94" y="296"/>
                      <a:pt x="158" y="296"/>
                    </a:cubicBezTo>
                    <a:cubicBezTo>
                      <a:pt x="204" y="296"/>
                      <a:pt x="250" y="273"/>
                      <a:pt x="279" y="227"/>
                    </a:cubicBezTo>
                    <a:cubicBezTo>
                      <a:pt x="356" y="137"/>
                      <a:pt x="280" y="0"/>
                      <a:pt x="170"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5420;p57">
                <a:extLst>
                  <a:ext uri="{FF2B5EF4-FFF2-40B4-BE49-F238E27FC236}">
                    <a16:creationId xmlns="" xmlns:a16="http://schemas.microsoft.com/office/drawing/2014/main" id="{A2EB1655-AF15-473F-80B5-CEFEA2DE01E9}"/>
                  </a:ext>
                </a:extLst>
              </p:cNvPr>
              <p:cNvSpPr/>
              <p:nvPr/>
            </p:nvSpPr>
            <p:spPr>
              <a:xfrm>
                <a:off x="852861" y="1995993"/>
                <a:ext cx="23720" cy="19401"/>
              </a:xfrm>
              <a:custGeom>
                <a:avLst/>
                <a:gdLst/>
                <a:ahLst/>
                <a:cxnLst/>
                <a:rect l="l" t="t" r="r" b="b"/>
                <a:pathLst>
                  <a:path w="357" h="292" extrusionOk="0">
                    <a:moveTo>
                      <a:pt x="170" y="1"/>
                    </a:moveTo>
                    <a:cubicBezTo>
                      <a:pt x="161" y="1"/>
                      <a:pt x="151" y="2"/>
                      <a:pt x="140" y="4"/>
                    </a:cubicBezTo>
                    <a:cubicBezTo>
                      <a:pt x="57" y="18"/>
                      <a:pt x="1" y="88"/>
                      <a:pt x="15" y="171"/>
                    </a:cubicBezTo>
                    <a:cubicBezTo>
                      <a:pt x="32" y="247"/>
                      <a:pt x="99" y="292"/>
                      <a:pt x="164" y="292"/>
                    </a:cubicBezTo>
                    <a:cubicBezTo>
                      <a:pt x="208" y="292"/>
                      <a:pt x="252" y="272"/>
                      <a:pt x="280" y="227"/>
                    </a:cubicBezTo>
                    <a:cubicBezTo>
                      <a:pt x="357" y="137"/>
                      <a:pt x="281" y="1"/>
                      <a:pt x="17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5421;p57">
                <a:extLst>
                  <a:ext uri="{FF2B5EF4-FFF2-40B4-BE49-F238E27FC236}">
                    <a16:creationId xmlns="" xmlns:a16="http://schemas.microsoft.com/office/drawing/2014/main" id="{93A4EA5C-6639-4D82-8CA1-E58BC0B5E6B9}"/>
                  </a:ext>
                </a:extLst>
              </p:cNvPr>
              <p:cNvSpPr/>
              <p:nvPr/>
            </p:nvSpPr>
            <p:spPr>
              <a:xfrm>
                <a:off x="813062" y="2140703"/>
                <a:ext cx="23919" cy="20199"/>
              </a:xfrm>
              <a:custGeom>
                <a:avLst/>
                <a:gdLst/>
                <a:ahLst/>
                <a:cxnLst/>
                <a:rect l="l" t="t" r="r" b="b"/>
                <a:pathLst>
                  <a:path w="360" h="304" extrusionOk="0">
                    <a:moveTo>
                      <a:pt x="159" y="1"/>
                    </a:moveTo>
                    <a:cubicBezTo>
                      <a:pt x="152" y="1"/>
                      <a:pt x="146" y="1"/>
                      <a:pt x="140" y="2"/>
                    </a:cubicBezTo>
                    <a:cubicBezTo>
                      <a:pt x="56" y="16"/>
                      <a:pt x="0" y="99"/>
                      <a:pt x="28" y="183"/>
                    </a:cubicBezTo>
                    <a:cubicBezTo>
                      <a:pt x="36" y="258"/>
                      <a:pt x="100" y="304"/>
                      <a:pt x="168" y="304"/>
                    </a:cubicBezTo>
                    <a:cubicBezTo>
                      <a:pt x="213" y="304"/>
                      <a:pt x="260" y="284"/>
                      <a:pt x="293" y="239"/>
                    </a:cubicBezTo>
                    <a:cubicBezTo>
                      <a:pt x="359" y="133"/>
                      <a:pt x="287" y="1"/>
                      <a:pt x="159"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5422;p57">
                <a:extLst>
                  <a:ext uri="{FF2B5EF4-FFF2-40B4-BE49-F238E27FC236}">
                    <a16:creationId xmlns="" xmlns:a16="http://schemas.microsoft.com/office/drawing/2014/main" id="{48B3E363-A5A2-43D2-B3A2-29333C8D5EA4}"/>
                  </a:ext>
                </a:extLst>
              </p:cNvPr>
              <p:cNvSpPr/>
              <p:nvPr/>
            </p:nvSpPr>
            <p:spPr>
              <a:xfrm>
                <a:off x="809341" y="2191531"/>
                <a:ext cx="22790" cy="19401"/>
              </a:xfrm>
              <a:custGeom>
                <a:avLst/>
                <a:gdLst/>
                <a:ahLst/>
                <a:cxnLst/>
                <a:rect l="l" t="t" r="r" b="b"/>
                <a:pathLst>
                  <a:path w="343" h="292" extrusionOk="0">
                    <a:moveTo>
                      <a:pt x="172" y="0"/>
                    </a:moveTo>
                    <a:cubicBezTo>
                      <a:pt x="162" y="0"/>
                      <a:pt x="151" y="2"/>
                      <a:pt x="140" y="4"/>
                    </a:cubicBezTo>
                    <a:cubicBezTo>
                      <a:pt x="56" y="18"/>
                      <a:pt x="0" y="88"/>
                      <a:pt x="14" y="171"/>
                    </a:cubicBezTo>
                    <a:cubicBezTo>
                      <a:pt x="31" y="247"/>
                      <a:pt x="98" y="292"/>
                      <a:pt x="164" y="292"/>
                    </a:cubicBezTo>
                    <a:cubicBezTo>
                      <a:pt x="208" y="292"/>
                      <a:pt x="251" y="272"/>
                      <a:pt x="279" y="227"/>
                    </a:cubicBezTo>
                    <a:cubicBezTo>
                      <a:pt x="343" y="125"/>
                      <a:pt x="279" y="0"/>
                      <a:pt x="17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5423;p57">
                <a:extLst>
                  <a:ext uri="{FF2B5EF4-FFF2-40B4-BE49-F238E27FC236}">
                    <a16:creationId xmlns="" xmlns:a16="http://schemas.microsoft.com/office/drawing/2014/main" id="{3B56C5EE-9400-4829-BEEA-880279718E76}"/>
                  </a:ext>
                </a:extLst>
              </p:cNvPr>
              <p:cNvSpPr/>
              <p:nvPr/>
            </p:nvSpPr>
            <p:spPr>
              <a:xfrm>
                <a:off x="958569" y="2163891"/>
                <a:ext cx="23853" cy="20199"/>
              </a:xfrm>
              <a:custGeom>
                <a:avLst/>
                <a:gdLst/>
                <a:ahLst/>
                <a:cxnLst/>
                <a:rect l="l" t="t" r="r" b="b"/>
                <a:pathLst>
                  <a:path w="359" h="304" extrusionOk="0">
                    <a:moveTo>
                      <a:pt x="157" y="1"/>
                    </a:moveTo>
                    <a:cubicBezTo>
                      <a:pt x="151" y="1"/>
                      <a:pt x="145" y="1"/>
                      <a:pt x="140" y="2"/>
                    </a:cubicBezTo>
                    <a:cubicBezTo>
                      <a:pt x="56" y="15"/>
                      <a:pt x="0" y="99"/>
                      <a:pt x="14" y="183"/>
                    </a:cubicBezTo>
                    <a:cubicBezTo>
                      <a:pt x="31" y="258"/>
                      <a:pt x="98" y="303"/>
                      <a:pt x="164" y="303"/>
                    </a:cubicBezTo>
                    <a:cubicBezTo>
                      <a:pt x="208" y="303"/>
                      <a:pt x="251" y="283"/>
                      <a:pt x="279" y="239"/>
                    </a:cubicBezTo>
                    <a:cubicBezTo>
                      <a:pt x="359" y="132"/>
                      <a:pt x="274" y="1"/>
                      <a:pt x="157"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5424;p57">
                <a:extLst>
                  <a:ext uri="{FF2B5EF4-FFF2-40B4-BE49-F238E27FC236}">
                    <a16:creationId xmlns="" xmlns:a16="http://schemas.microsoft.com/office/drawing/2014/main" id="{A430EFE2-7196-44E7-BB20-2E560159E693}"/>
                  </a:ext>
                </a:extLst>
              </p:cNvPr>
              <p:cNvSpPr/>
              <p:nvPr/>
            </p:nvSpPr>
            <p:spPr>
              <a:xfrm>
                <a:off x="944617" y="2101835"/>
                <a:ext cx="23056" cy="19733"/>
              </a:xfrm>
              <a:custGeom>
                <a:avLst/>
                <a:gdLst/>
                <a:ahLst/>
                <a:cxnLst/>
                <a:rect l="l" t="t" r="r" b="b"/>
                <a:pathLst>
                  <a:path w="347" h="297" extrusionOk="0">
                    <a:moveTo>
                      <a:pt x="158" y="0"/>
                    </a:moveTo>
                    <a:cubicBezTo>
                      <a:pt x="152" y="0"/>
                      <a:pt x="146" y="0"/>
                      <a:pt x="140" y="1"/>
                    </a:cubicBezTo>
                    <a:cubicBezTo>
                      <a:pt x="57" y="15"/>
                      <a:pt x="1" y="99"/>
                      <a:pt x="15" y="182"/>
                    </a:cubicBezTo>
                    <a:cubicBezTo>
                      <a:pt x="31" y="257"/>
                      <a:pt x="97" y="297"/>
                      <a:pt x="162" y="297"/>
                    </a:cubicBezTo>
                    <a:cubicBezTo>
                      <a:pt x="207" y="297"/>
                      <a:pt x="251" y="278"/>
                      <a:pt x="280" y="238"/>
                    </a:cubicBezTo>
                    <a:cubicBezTo>
                      <a:pt x="346" y="132"/>
                      <a:pt x="273" y="0"/>
                      <a:pt x="158"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5425;p57">
                <a:extLst>
                  <a:ext uri="{FF2B5EF4-FFF2-40B4-BE49-F238E27FC236}">
                    <a16:creationId xmlns="" xmlns:a16="http://schemas.microsoft.com/office/drawing/2014/main" id="{EBC22B20-E6F1-46BD-A79B-4E039A338F30}"/>
                  </a:ext>
                </a:extLst>
              </p:cNvPr>
              <p:cNvSpPr/>
              <p:nvPr/>
            </p:nvSpPr>
            <p:spPr>
              <a:xfrm>
                <a:off x="902958" y="2039579"/>
                <a:ext cx="22856" cy="19933"/>
              </a:xfrm>
              <a:custGeom>
                <a:avLst/>
                <a:gdLst/>
                <a:ahLst/>
                <a:cxnLst/>
                <a:rect l="l" t="t" r="r" b="b"/>
                <a:pathLst>
                  <a:path w="344" h="300" extrusionOk="0">
                    <a:moveTo>
                      <a:pt x="158" y="0"/>
                    </a:moveTo>
                    <a:cubicBezTo>
                      <a:pt x="148" y="0"/>
                      <a:pt x="137" y="1"/>
                      <a:pt x="126" y="3"/>
                    </a:cubicBezTo>
                    <a:cubicBezTo>
                      <a:pt x="56" y="17"/>
                      <a:pt x="0" y="101"/>
                      <a:pt x="14" y="185"/>
                    </a:cubicBezTo>
                    <a:cubicBezTo>
                      <a:pt x="31" y="259"/>
                      <a:pt x="96" y="299"/>
                      <a:pt x="161" y="299"/>
                    </a:cubicBezTo>
                    <a:cubicBezTo>
                      <a:pt x="206" y="299"/>
                      <a:pt x="251" y="280"/>
                      <a:pt x="279" y="241"/>
                    </a:cubicBezTo>
                    <a:cubicBezTo>
                      <a:pt x="343" y="138"/>
                      <a:pt x="278" y="0"/>
                      <a:pt x="158"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5426;p57">
                <a:extLst>
                  <a:ext uri="{FF2B5EF4-FFF2-40B4-BE49-F238E27FC236}">
                    <a16:creationId xmlns="" xmlns:a16="http://schemas.microsoft.com/office/drawing/2014/main" id="{9BB1B83B-908D-447A-B61F-42EF24FFDDDC}"/>
                  </a:ext>
                </a:extLst>
              </p:cNvPr>
              <p:cNvSpPr/>
              <p:nvPr/>
            </p:nvSpPr>
            <p:spPr>
              <a:xfrm>
                <a:off x="860302" y="2163825"/>
                <a:ext cx="12890" cy="10232"/>
              </a:xfrm>
              <a:custGeom>
                <a:avLst/>
                <a:gdLst/>
                <a:ahLst/>
                <a:cxnLst/>
                <a:rect l="l" t="t" r="r" b="b"/>
                <a:pathLst>
                  <a:path w="194" h="154" extrusionOk="0">
                    <a:moveTo>
                      <a:pt x="104" y="1"/>
                    </a:moveTo>
                    <a:cubicBezTo>
                      <a:pt x="98" y="1"/>
                      <a:pt x="92" y="1"/>
                      <a:pt x="84" y="3"/>
                    </a:cubicBezTo>
                    <a:cubicBezTo>
                      <a:pt x="28" y="16"/>
                      <a:pt x="0" y="58"/>
                      <a:pt x="0" y="114"/>
                    </a:cubicBezTo>
                    <a:cubicBezTo>
                      <a:pt x="6" y="142"/>
                      <a:pt x="19" y="153"/>
                      <a:pt x="35" y="153"/>
                    </a:cubicBezTo>
                    <a:cubicBezTo>
                      <a:pt x="94" y="153"/>
                      <a:pt x="194" y="1"/>
                      <a:pt x="104"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5427;p57">
                <a:extLst>
                  <a:ext uri="{FF2B5EF4-FFF2-40B4-BE49-F238E27FC236}">
                    <a16:creationId xmlns="" xmlns:a16="http://schemas.microsoft.com/office/drawing/2014/main" id="{28DAFD7A-312A-4955-BA4A-A38B5DEAB4F4}"/>
                  </a:ext>
                </a:extLst>
              </p:cNvPr>
              <p:cNvSpPr/>
              <p:nvPr/>
            </p:nvSpPr>
            <p:spPr>
              <a:xfrm>
                <a:off x="863491" y="2185418"/>
                <a:ext cx="14484" cy="12890"/>
              </a:xfrm>
              <a:custGeom>
                <a:avLst/>
                <a:gdLst/>
                <a:ahLst/>
                <a:cxnLst/>
                <a:rect l="l" t="t" r="r" b="b"/>
                <a:pathLst>
                  <a:path w="218" h="194" extrusionOk="0">
                    <a:moveTo>
                      <a:pt x="106" y="1"/>
                    </a:moveTo>
                    <a:cubicBezTo>
                      <a:pt x="53" y="1"/>
                      <a:pt x="1" y="40"/>
                      <a:pt x="8" y="110"/>
                    </a:cubicBezTo>
                    <a:cubicBezTo>
                      <a:pt x="22" y="166"/>
                      <a:pt x="78" y="194"/>
                      <a:pt x="120" y="194"/>
                    </a:cubicBezTo>
                    <a:cubicBezTo>
                      <a:pt x="176" y="180"/>
                      <a:pt x="217" y="124"/>
                      <a:pt x="204" y="82"/>
                    </a:cubicBezTo>
                    <a:cubicBezTo>
                      <a:pt x="191" y="26"/>
                      <a:pt x="148"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5428;p57">
                <a:extLst>
                  <a:ext uri="{FF2B5EF4-FFF2-40B4-BE49-F238E27FC236}">
                    <a16:creationId xmlns="" xmlns:a16="http://schemas.microsoft.com/office/drawing/2014/main" id="{E19EA254-B49C-4A22-B5F5-6A01C3CCB4E4}"/>
                  </a:ext>
                </a:extLst>
              </p:cNvPr>
              <p:cNvSpPr/>
              <p:nvPr/>
            </p:nvSpPr>
            <p:spPr>
              <a:xfrm>
                <a:off x="851864" y="2130737"/>
                <a:ext cx="14086" cy="12890"/>
              </a:xfrm>
              <a:custGeom>
                <a:avLst/>
                <a:gdLst/>
                <a:ahLst/>
                <a:cxnLst/>
                <a:rect l="l" t="t" r="r" b="b"/>
                <a:pathLst>
                  <a:path w="212" h="194" extrusionOk="0">
                    <a:moveTo>
                      <a:pt x="106" y="1"/>
                    </a:moveTo>
                    <a:cubicBezTo>
                      <a:pt x="54" y="1"/>
                      <a:pt x="0" y="40"/>
                      <a:pt x="16" y="110"/>
                    </a:cubicBezTo>
                    <a:cubicBezTo>
                      <a:pt x="16" y="166"/>
                      <a:pt x="72" y="194"/>
                      <a:pt x="127" y="194"/>
                    </a:cubicBezTo>
                    <a:cubicBezTo>
                      <a:pt x="169" y="180"/>
                      <a:pt x="211" y="138"/>
                      <a:pt x="197" y="82"/>
                    </a:cubicBezTo>
                    <a:cubicBezTo>
                      <a:pt x="191" y="26"/>
                      <a:pt x="149"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5429;p57">
                <a:extLst>
                  <a:ext uri="{FF2B5EF4-FFF2-40B4-BE49-F238E27FC236}">
                    <a16:creationId xmlns="" xmlns:a16="http://schemas.microsoft.com/office/drawing/2014/main" id="{0AC53ECA-3E5B-42DD-8163-F657F0943033}"/>
                  </a:ext>
                </a:extLst>
              </p:cNvPr>
              <p:cNvSpPr/>
              <p:nvPr/>
            </p:nvSpPr>
            <p:spPr>
              <a:xfrm>
                <a:off x="815786" y="2171266"/>
                <a:ext cx="12225" cy="10564"/>
              </a:xfrm>
              <a:custGeom>
                <a:avLst/>
                <a:gdLst/>
                <a:ahLst/>
                <a:cxnLst/>
                <a:rect l="l" t="t" r="r" b="b"/>
                <a:pathLst>
                  <a:path w="184" h="159" extrusionOk="0">
                    <a:moveTo>
                      <a:pt x="102" y="0"/>
                    </a:moveTo>
                    <a:cubicBezTo>
                      <a:pt x="97" y="0"/>
                      <a:pt x="91" y="1"/>
                      <a:pt x="85" y="2"/>
                    </a:cubicBezTo>
                    <a:cubicBezTo>
                      <a:pt x="29" y="16"/>
                      <a:pt x="1" y="58"/>
                      <a:pt x="1" y="114"/>
                    </a:cubicBezTo>
                    <a:cubicBezTo>
                      <a:pt x="7" y="146"/>
                      <a:pt x="20" y="158"/>
                      <a:pt x="36" y="158"/>
                    </a:cubicBezTo>
                    <a:cubicBezTo>
                      <a:pt x="93" y="158"/>
                      <a:pt x="183" y="0"/>
                      <a:pt x="10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5430;p57">
                <a:extLst>
                  <a:ext uri="{FF2B5EF4-FFF2-40B4-BE49-F238E27FC236}">
                    <a16:creationId xmlns="" xmlns:a16="http://schemas.microsoft.com/office/drawing/2014/main" id="{451A5E3C-199D-43C4-BBCB-9946DF2E3CDD}"/>
                  </a:ext>
                </a:extLst>
              </p:cNvPr>
              <p:cNvSpPr/>
              <p:nvPr/>
            </p:nvSpPr>
            <p:spPr>
              <a:xfrm>
                <a:off x="769477" y="2166549"/>
                <a:ext cx="14883" cy="12491"/>
              </a:xfrm>
              <a:custGeom>
                <a:avLst/>
                <a:gdLst/>
                <a:ahLst/>
                <a:cxnLst/>
                <a:rect l="l" t="t" r="r" b="b"/>
                <a:pathLst>
                  <a:path w="224" h="188" extrusionOk="0">
                    <a:moveTo>
                      <a:pt x="120" y="1"/>
                    </a:moveTo>
                    <a:cubicBezTo>
                      <a:pt x="113" y="1"/>
                      <a:pt x="106" y="2"/>
                      <a:pt x="98" y="3"/>
                    </a:cubicBezTo>
                    <a:cubicBezTo>
                      <a:pt x="42" y="3"/>
                      <a:pt x="1" y="59"/>
                      <a:pt x="14" y="115"/>
                    </a:cubicBezTo>
                    <a:cubicBezTo>
                      <a:pt x="27" y="151"/>
                      <a:pt x="60" y="187"/>
                      <a:pt x="104" y="187"/>
                    </a:cubicBezTo>
                    <a:cubicBezTo>
                      <a:pt x="111" y="187"/>
                      <a:pt x="119" y="187"/>
                      <a:pt x="126" y="185"/>
                    </a:cubicBezTo>
                    <a:cubicBezTo>
                      <a:pt x="182" y="185"/>
                      <a:pt x="224" y="129"/>
                      <a:pt x="210" y="73"/>
                    </a:cubicBezTo>
                    <a:cubicBezTo>
                      <a:pt x="198" y="37"/>
                      <a:pt x="165" y="1"/>
                      <a:pt x="12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5431;p57">
                <a:extLst>
                  <a:ext uri="{FF2B5EF4-FFF2-40B4-BE49-F238E27FC236}">
                    <a16:creationId xmlns="" xmlns:a16="http://schemas.microsoft.com/office/drawing/2014/main" id="{01C56265-ED14-4D1E-B21C-84D1491C9CA8}"/>
                  </a:ext>
                </a:extLst>
              </p:cNvPr>
              <p:cNvSpPr/>
              <p:nvPr/>
            </p:nvSpPr>
            <p:spPr>
              <a:xfrm>
                <a:off x="786153" y="2117449"/>
                <a:ext cx="13554" cy="12292"/>
              </a:xfrm>
              <a:custGeom>
                <a:avLst/>
                <a:gdLst/>
                <a:ahLst/>
                <a:cxnLst/>
                <a:rect l="l" t="t" r="r" b="b"/>
                <a:pathLst>
                  <a:path w="204" h="185" extrusionOk="0">
                    <a:moveTo>
                      <a:pt x="106" y="0"/>
                    </a:moveTo>
                    <a:cubicBezTo>
                      <a:pt x="99" y="0"/>
                      <a:pt x="92" y="1"/>
                      <a:pt x="84" y="3"/>
                    </a:cubicBezTo>
                    <a:cubicBezTo>
                      <a:pt x="28" y="3"/>
                      <a:pt x="1" y="59"/>
                      <a:pt x="1" y="115"/>
                    </a:cubicBezTo>
                    <a:cubicBezTo>
                      <a:pt x="18" y="162"/>
                      <a:pt x="59" y="185"/>
                      <a:pt x="99" y="185"/>
                    </a:cubicBezTo>
                    <a:cubicBezTo>
                      <a:pt x="152" y="185"/>
                      <a:pt x="204" y="145"/>
                      <a:pt x="196" y="73"/>
                    </a:cubicBezTo>
                    <a:cubicBezTo>
                      <a:pt x="184" y="37"/>
                      <a:pt x="151" y="0"/>
                      <a:pt x="10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5432;p57">
                <a:extLst>
                  <a:ext uri="{FF2B5EF4-FFF2-40B4-BE49-F238E27FC236}">
                    <a16:creationId xmlns="" xmlns:a16="http://schemas.microsoft.com/office/drawing/2014/main" id="{F4BCFBBF-74C3-4269-9A2A-69E9E727566C}"/>
                  </a:ext>
                </a:extLst>
              </p:cNvPr>
              <p:cNvSpPr/>
              <p:nvPr/>
            </p:nvSpPr>
            <p:spPr>
              <a:xfrm>
                <a:off x="825088" y="2085025"/>
                <a:ext cx="13023" cy="13222"/>
              </a:xfrm>
              <a:custGeom>
                <a:avLst/>
                <a:gdLst/>
                <a:ahLst/>
                <a:cxnLst/>
                <a:rect l="l" t="t" r="r" b="b"/>
                <a:pathLst>
                  <a:path w="196" h="199" extrusionOk="0">
                    <a:moveTo>
                      <a:pt x="105" y="0"/>
                    </a:moveTo>
                    <a:cubicBezTo>
                      <a:pt x="99" y="0"/>
                      <a:pt x="91" y="1"/>
                      <a:pt x="84" y="3"/>
                    </a:cubicBezTo>
                    <a:cubicBezTo>
                      <a:pt x="28" y="3"/>
                      <a:pt x="0" y="59"/>
                      <a:pt x="0" y="115"/>
                    </a:cubicBezTo>
                    <a:cubicBezTo>
                      <a:pt x="14" y="170"/>
                      <a:pt x="56" y="198"/>
                      <a:pt x="112" y="198"/>
                    </a:cubicBezTo>
                    <a:cubicBezTo>
                      <a:pt x="168" y="184"/>
                      <a:pt x="196" y="128"/>
                      <a:pt x="196" y="87"/>
                    </a:cubicBezTo>
                    <a:cubicBezTo>
                      <a:pt x="184" y="38"/>
                      <a:pt x="150" y="0"/>
                      <a:pt x="105"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5433;p57">
                <a:extLst>
                  <a:ext uri="{FF2B5EF4-FFF2-40B4-BE49-F238E27FC236}">
                    <a16:creationId xmlns="" xmlns:a16="http://schemas.microsoft.com/office/drawing/2014/main" id="{501CDF37-B989-42BF-B510-F479B83EF151}"/>
                  </a:ext>
                </a:extLst>
              </p:cNvPr>
              <p:cNvSpPr/>
              <p:nvPr/>
            </p:nvSpPr>
            <p:spPr>
              <a:xfrm>
                <a:off x="878308" y="2049213"/>
                <a:ext cx="14086" cy="12691"/>
              </a:xfrm>
              <a:custGeom>
                <a:avLst/>
                <a:gdLst/>
                <a:ahLst/>
                <a:cxnLst/>
                <a:rect l="l" t="t" r="r" b="b"/>
                <a:pathLst>
                  <a:path w="212" h="191" extrusionOk="0">
                    <a:moveTo>
                      <a:pt x="106" y="0"/>
                    </a:moveTo>
                    <a:cubicBezTo>
                      <a:pt x="53" y="0"/>
                      <a:pt x="1" y="40"/>
                      <a:pt x="8" y="110"/>
                    </a:cubicBezTo>
                    <a:cubicBezTo>
                      <a:pt x="21" y="165"/>
                      <a:pt x="64" y="191"/>
                      <a:pt x="106" y="191"/>
                    </a:cubicBezTo>
                    <a:cubicBezTo>
                      <a:pt x="159" y="191"/>
                      <a:pt x="211" y="151"/>
                      <a:pt x="204" y="82"/>
                    </a:cubicBezTo>
                    <a:cubicBezTo>
                      <a:pt x="191" y="26"/>
                      <a:pt x="148" y="0"/>
                      <a:pt x="10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5434;p57">
                <a:extLst>
                  <a:ext uri="{FF2B5EF4-FFF2-40B4-BE49-F238E27FC236}">
                    <a16:creationId xmlns="" xmlns:a16="http://schemas.microsoft.com/office/drawing/2014/main" id="{85CD3C3F-578E-415F-AC78-A1716EB7F744}"/>
                  </a:ext>
                </a:extLst>
              </p:cNvPr>
              <p:cNvSpPr/>
              <p:nvPr/>
            </p:nvSpPr>
            <p:spPr>
              <a:xfrm>
                <a:off x="935381" y="2069278"/>
                <a:ext cx="12956" cy="10232"/>
              </a:xfrm>
              <a:custGeom>
                <a:avLst/>
                <a:gdLst/>
                <a:ahLst/>
                <a:cxnLst/>
                <a:rect l="l" t="t" r="r" b="b"/>
                <a:pathLst>
                  <a:path w="195" h="154" extrusionOk="0">
                    <a:moveTo>
                      <a:pt x="104" y="1"/>
                    </a:moveTo>
                    <a:cubicBezTo>
                      <a:pt x="98" y="1"/>
                      <a:pt x="91" y="1"/>
                      <a:pt x="84" y="3"/>
                    </a:cubicBezTo>
                    <a:cubicBezTo>
                      <a:pt x="42" y="3"/>
                      <a:pt x="0" y="59"/>
                      <a:pt x="14" y="114"/>
                    </a:cubicBezTo>
                    <a:cubicBezTo>
                      <a:pt x="20" y="143"/>
                      <a:pt x="32" y="154"/>
                      <a:pt x="47" y="154"/>
                    </a:cubicBezTo>
                    <a:cubicBezTo>
                      <a:pt x="103" y="154"/>
                      <a:pt x="195" y="1"/>
                      <a:pt x="104"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5435;p57">
                <a:extLst>
                  <a:ext uri="{FF2B5EF4-FFF2-40B4-BE49-F238E27FC236}">
                    <a16:creationId xmlns="" xmlns:a16="http://schemas.microsoft.com/office/drawing/2014/main" id="{9493EC96-DEA0-4E46-B33A-0F01D5E7A7C8}"/>
                  </a:ext>
                </a:extLst>
              </p:cNvPr>
              <p:cNvSpPr/>
              <p:nvPr/>
            </p:nvSpPr>
            <p:spPr>
              <a:xfrm>
                <a:off x="808810" y="2035327"/>
                <a:ext cx="14086" cy="12691"/>
              </a:xfrm>
              <a:custGeom>
                <a:avLst/>
                <a:gdLst/>
                <a:ahLst/>
                <a:cxnLst/>
                <a:rect l="l" t="t" r="r" b="b"/>
                <a:pathLst>
                  <a:path w="212" h="191" extrusionOk="0">
                    <a:moveTo>
                      <a:pt x="106" y="0"/>
                    </a:moveTo>
                    <a:cubicBezTo>
                      <a:pt x="53" y="0"/>
                      <a:pt x="1" y="40"/>
                      <a:pt x="8" y="109"/>
                    </a:cubicBezTo>
                    <a:cubicBezTo>
                      <a:pt x="21" y="165"/>
                      <a:pt x="64" y="191"/>
                      <a:pt x="106" y="191"/>
                    </a:cubicBezTo>
                    <a:cubicBezTo>
                      <a:pt x="159" y="191"/>
                      <a:pt x="211" y="151"/>
                      <a:pt x="204" y="81"/>
                    </a:cubicBezTo>
                    <a:cubicBezTo>
                      <a:pt x="191" y="25"/>
                      <a:pt x="148" y="0"/>
                      <a:pt x="10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5436;p57">
                <a:extLst>
                  <a:ext uri="{FF2B5EF4-FFF2-40B4-BE49-F238E27FC236}">
                    <a16:creationId xmlns="" xmlns:a16="http://schemas.microsoft.com/office/drawing/2014/main" id="{1C4A17EA-939B-4A51-BE0E-C5DC0D99A6F6}"/>
                  </a:ext>
                </a:extLst>
              </p:cNvPr>
              <p:cNvSpPr/>
              <p:nvPr/>
            </p:nvSpPr>
            <p:spPr>
              <a:xfrm>
                <a:off x="780439" y="2066222"/>
                <a:ext cx="13222" cy="11694"/>
              </a:xfrm>
              <a:custGeom>
                <a:avLst/>
                <a:gdLst/>
                <a:ahLst/>
                <a:cxnLst/>
                <a:rect l="l" t="t" r="r" b="b"/>
                <a:pathLst>
                  <a:path w="199" h="176" extrusionOk="0">
                    <a:moveTo>
                      <a:pt x="115" y="1"/>
                    </a:moveTo>
                    <a:cubicBezTo>
                      <a:pt x="60" y="1"/>
                      <a:pt x="1" y="46"/>
                      <a:pt x="17" y="119"/>
                    </a:cubicBezTo>
                    <a:lnTo>
                      <a:pt x="17" y="105"/>
                    </a:lnTo>
                    <a:cubicBezTo>
                      <a:pt x="29" y="154"/>
                      <a:pt x="65" y="176"/>
                      <a:pt x="102" y="176"/>
                    </a:cubicBezTo>
                    <a:cubicBezTo>
                      <a:pt x="150" y="176"/>
                      <a:pt x="198" y="139"/>
                      <a:pt x="198" y="77"/>
                    </a:cubicBezTo>
                    <a:cubicBezTo>
                      <a:pt x="192" y="24"/>
                      <a:pt x="155" y="1"/>
                      <a:pt x="115"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5437;p57">
                <a:extLst>
                  <a:ext uri="{FF2B5EF4-FFF2-40B4-BE49-F238E27FC236}">
                    <a16:creationId xmlns="" xmlns:a16="http://schemas.microsoft.com/office/drawing/2014/main" id="{CD913A55-E3B6-4F49-8E12-07EE3D32EF2D}"/>
                  </a:ext>
                </a:extLst>
              </p:cNvPr>
              <p:cNvSpPr/>
              <p:nvPr/>
            </p:nvSpPr>
            <p:spPr>
              <a:xfrm>
                <a:off x="838974" y="1963769"/>
                <a:ext cx="12491" cy="10564"/>
              </a:xfrm>
              <a:custGeom>
                <a:avLst/>
                <a:gdLst/>
                <a:ahLst/>
                <a:cxnLst/>
                <a:rect l="l" t="t" r="r" b="b"/>
                <a:pathLst>
                  <a:path w="188" h="159" extrusionOk="0">
                    <a:moveTo>
                      <a:pt x="94" y="0"/>
                    </a:moveTo>
                    <a:cubicBezTo>
                      <a:pt x="91" y="0"/>
                      <a:pt x="88" y="0"/>
                      <a:pt x="84" y="1"/>
                    </a:cubicBezTo>
                    <a:cubicBezTo>
                      <a:pt x="29" y="15"/>
                      <a:pt x="1" y="70"/>
                      <a:pt x="1" y="112"/>
                    </a:cubicBezTo>
                    <a:cubicBezTo>
                      <a:pt x="7" y="146"/>
                      <a:pt x="21" y="158"/>
                      <a:pt x="37" y="158"/>
                    </a:cubicBezTo>
                    <a:cubicBezTo>
                      <a:pt x="96" y="158"/>
                      <a:pt x="188" y="0"/>
                      <a:pt x="9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5438;p57">
                <a:extLst>
                  <a:ext uri="{FF2B5EF4-FFF2-40B4-BE49-F238E27FC236}">
                    <a16:creationId xmlns="" xmlns:a16="http://schemas.microsoft.com/office/drawing/2014/main" id="{7CC73CA6-5BE1-406C-A063-D654FA735C93}"/>
                  </a:ext>
                </a:extLst>
              </p:cNvPr>
              <p:cNvSpPr/>
              <p:nvPr/>
            </p:nvSpPr>
            <p:spPr>
              <a:xfrm>
                <a:off x="795455" y="1951743"/>
                <a:ext cx="13953" cy="13222"/>
              </a:xfrm>
              <a:custGeom>
                <a:avLst/>
                <a:gdLst/>
                <a:ahLst/>
                <a:cxnLst/>
                <a:rect l="l" t="t" r="r" b="b"/>
                <a:pathLst>
                  <a:path w="210" h="199" extrusionOk="0">
                    <a:moveTo>
                      <a:pt x="84" y="0"/>
                    </a:moveTo>
                    <a:cubicBezTo>
                      <a:pt x="28" y="14"/>
                      <a:pt x="0" y="70"/>
                      <a:pt x="0" y="112"/>
                    </a:cubicBezTo>
                    <a:cubicBezTo>
                      <a:pt x="12" y="160"/>
                      <a:pt x="56" y="198"/>
                      <a:pt x="95" y="198"/>
                    </a:cubicBezTo>
                    <a:cubicBezTo>
                      <a:pt x="100" y="198"/>
                      <a:pt x="106" y="197"/>
                      <a:pt x="112" y="196"/>
                    </a:cubicBezTo>
                    <a:cubicBezTo>
                      <a:pt x="167" y="182"/>
                      <a:pt x="209" y="140"/>
                      <a:pt x="195" y="84"/>
                    </a:cubicBezTo>
                    <a:cubicBezTo>
                      <a:pt x="181" y="28"/>
                      <a:pt x="140" y="0"/>
                      <a:pt x="8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5439;p57">
                <a:extLst>
                  <a:ext uri="{FF2B5EF4-FFF2-40B4-BE49-F238E27FC236}">
                    <a16:creationId xmlns="" xmlns:a16="http://schemas.microsoft.com/office/drawing/2014/main" id="{60C1FF8D-E9D9-4226-B51C-D02F35381FBF}"/>
                  </a:ext>
                </a:extLst>
              </p:cNvPr>
              <p:cNvSpPr/>
              <p:nvPr/>
            </p:nvSpPr>
            <p:spPr>
              <a:xfrm>
                <a:off x="790273" y="1989881"/>
                <a:ext cx="14617" cy="12757"/>
              </a:xfrm>
              <a:custGeom>
                <a:avLst/>
                <a:gdLst/>
                <a:ahLst/>
                <a:cxnLst/>
                <a:rect l="l" t="t" r="r" b="b"/>
                <a:pathLst>
                  <a:path w="220" h="192" extrusionOk="0">
                    <a:moveTo>
                      <a:pt x="106" y="1"/>
                    </a:moveTo>
                    <a:cubicBezTo>
                      <a:pt x="53" y="1"/>
                      <a:pt x="1" y="40"/>
                      <a:pt x="8" y="110"/>
                    </a:cubicBezTo>
                    <a:cubicBezTo>
                      <a:pt x="21" y="166"/>
                      <a:pt x="66" y="191"/>
                      <a:pt x="111" y="191"/>
                    </a:cubicBezTo>
                    <a:cubicBezTo>
                      <a:pt x="166" y="191"/>
                      <a:pt x="219" y="152"/>
                      <a:pt x="204" y="82"/>
                    </a:cubicBezTo>
                    <a:cubicBezTo>
                      <a:pt x="191" y="26"/>
                      <a:pt x="148"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5440;p57">
                <a:extLst>
                  <a:ext uri="{FF2B5EF4-FFF2-40B4-BE49-F238E27FC236}">
                    <a16:creationId xmlns="" xmlns:a16="http://schemas.microsoft.com/office/drawing/2014/main" id="{036217DF-41FA-43D8-BACB-646EC7D2B7F1}"/>
                  </a:ext>
                </a:extLst>
              </p:cNvPr>
              <p:cNvSpPr/>
              <p:nvPr/>
            </p:nvSpPr>
            <p:spPr>
              <a:xfrm>
                <a:off x="764826" y="2217709"/>
                <a:ext cx="13953" cy="13023"/>
              </a:xfrm>
              <a:custGeom>
                <a:avLst/>
                <a:gdLst/>
                <a:ahLst/>
                <a:cxnLst/>
                <a:rect l="l" t="t" r="r" b="b"/>
                <a:pathLst>
                  <a:path w="210" h="196" extrusionOk="0">
                    <a:moveTo>
                      <a:pt x="98" y="1"/>
                    </a:moveTo>
                    <a:cubicBezTo>
                      <a:pt x="43" y="15"/>
                      <a:pt x="1" y="56"/>
                      <a:pt x="15" y="112"/>
                    </a:cubicBezTo>
                    <a:cubicBezTo>
                      <a:pt x="29" y="168"/>
                      <a:pt x="71" y="196"/>
                      <a:pt x="126" y="196"/>
                    </a:cubicBezTo>
                    <a:cubicBezTo>
                      <a:pt x="182" y="182"/>
                      <a:pt x="210" y="140"/>
                      <a:pt x="210" y="84"/>
                    </a:cubicBezTo>
                    <a:cubicBezTo>
                      <a:pt x="196" y="28"/>
                      <a:pt x="154" y="1"/>
                      <a:pt x="98"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5441;p57">
                <a:extLst>
                  <a:ext uri="{FF2B5EF4-FFF2-40B4-BE49-F238E27FC236}">
                    <a16:creationId xmlns="" xmlns:a16="http://schemas.microsoft.com/office/drawing/2014/main" id="{C9F006FC-4284-4DE2-A31E-86C63672B842}"/>
                  </a:ext>
                </a:extLst>
              </p:cNvPr>
              <p:cNvSpPr/>
              <p:nvPr/>
            </p:nvSpPr>
            <p:spPr>
              <a:xfrm>
                <a:off x="810272" y="2221297"/>
                <a:ext cx="12956" cy="10232"/>
              </a:xfrm>
              <a:custGeom>
                <a:avLst/>
                <a:gdLst/>
                <a:ahLst/>
                <a:cxnLst/>
                <a:rect l="l" t="t" r="r" b="b"/>
                <a:pathLst>
                  <a:path w="195" h="154" extrusionOk="0">
                    <a:moveTo>
                      <a:pt x="104" y="0"/>
                    </a:moveTo>
                    <a:cubicBezTo>
                      <a:pt x="98" y="0"/>
                      <a:pt x="91" y="1"/>
                      <a:pt x="84" y="2"/>
                    </a:cubicBezTo>
                    <a:cubicBezTo>
                      <a:pt x="42" y="2"/>
                      <a:pt x="0" y="58"/>
                      <a:pt x="14" y="114"/>
                    </a:cubicBezTo>
                    <a:cubicBezTo>
                      <a:pt x="20" y="142"/>
                      <a:pt x="32" y="153"/>
                      <a:pt x="47" y="153"/>
                    </a:cubicBezTo>
                    <a:cubicBezTo>
                      <a:pt x="103" y="153"/>
                      <a:pt x="194" y="0"/>
                      <a:pt x="10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5442;p57">
                <a:extLst>
                  <a:ext uri="{FF2B5EF4-FFF2-40B4-BE49-F238E27FC236}">
                    <a16:creationId xmlns="" xmlns:a16="http://schemas.microsoft.com/office/drawing/2014/main" id="{3906F4F5-2356-43F8-9EDB-914C5C6BB4DB}"/>
                  </a:ext>
                </a:extLst>
              </p:cNvPr>
              <p:cNvSpPr/>
              <p:nvPr/>
            </p:nvSpPr>
            <p:spPr>
              <a:xfrm>
                <a:off x="854256" y="2219702"/>
                <a:ext cx="14551" cy="12757"/>
              </a:xfrm>
              <a:custGeom>
                <a:avLst/>
                <a:gdLst/>
                <a:ahLst/>
                <a:cxnLst/>
                <a:rect l="l" t="t" r="r" b="b"/>
                <a:pathLst>
                  <a:path w="219" h="192" extrusionOk="0">
                    <a:moveTo>
                      <a:pt x="105" y="1"/>
                    </a:moveTo>
                    <a:cubicBezTo>
                      <a:pt x="52" y="1"/>
                      <a:pt x="0" y="40"/>
                      <a:pt x="8" y="110"/>
                    </a:cubicBezTo>
                    <a:cubicBezTo>
                      <a:pt x="20" y="166"/>
                      <a:pt x="66" y="191"/>
                      <a:pt x="110" y="191"/>
                    </a:cubicBezTo>
                    <a:cubicBezTo>
                      <a:pt x="165" y="191"/>
                      <a:pt x="219" y="152"/>
                      <a:pt x="203" y="82"/>
                    </a:cubicBezTo>
                    <a:cubicBezTo>
                      <a:pt x="191" y="26"/>
                      <a:pt x="148" y="1"/>
                      <a:pt x="105"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5443;p57">
                <a:extLst>
                  <a:ext uri="{FF2B5EF4-FFF2-40B4-BE49-F238E27FC236}">
                    <a16:creationId xmlns="" xmlns:a16="http://schemas.microsoft.com/office/drawing/2014/main" id="{245C30CC-5F39-4784-A196-ABB55CAF5CEC}"/>
                  </a:ext>
                </a:extLst>
              </p:cNvPr>
              <p:cNvSpPr/>
              <p:nvPr/>
            </p:nvSpPr>
            <p:spPr>
              <a:xfrm>
                <a:off x="892726" y="2206613"/>
                <a:ext cx="14551" cy="13554"/>
              </a:xfrm>
              <a:custGeom>
                <a:avLst/>
                <a:gdLst/>
                <a:ahLst/>
                <a:cxnLst/>
                <a:rect l="l" t="t" r="r" b="b"/>
                <a:pathLst>
                  <a:path w="219" h="204" extrusionOk="0">
                    <a:moveTo>
                      <a:pt x="84" y="0"/>
                    </a:moveTo>
                    <a:cubicBezTo>
                      <a:pt x="29" y="14"/>
                      <a:pt x="1" y="56"/>
                      <a:pt x="1" y="112"/>
                    </a:cubicBezTo>
                    <a:cubicBezTo>
                      <a:pt x="7" y="175"/>
                      <a:pt x="56" y="203"/>
                      <a:pt x="104" y="203"/>
                    </a:cubicBezTo>
                    <a:cubicBezTo>
                      <a:pt x="162" y="203"/>
                      <a:pt x="219" y="161"/>
                      <a:pt x="196" y="84"/>
                    </a:cubicBezTo>
                    <a:cubicBezTo>
                      <a:pt x="182" y="28"/>
                      <a:pt x="140" y="0"/>
                      <a:pt x="8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5444;p57">
                <a:extLst>
                  <a:ext uri="{FF2B5EF4-FFF2-40B4-BE49-F238E27FC236}">
                    <a16:creationId xmlns="" xmlns:a16="http://schemas.microsoft.com/office/drawing/2014/main" id="{8E20312E-04AB-4002-91C1-A985E3AFAF4B}"/>
                  </a:ext>
                </a:extLst>
              </p:cNvPr>
              <p:cNvSpPr/>
              <p:nvPr/>
            </p:nvSpPr>
            <p:spPr>
              <a:xfrm>
                <a:off x="995577" y="2156317"/>
                <a:ext cx="14152" cy="12757"/>
              </a:xfrm>
              <a:custGeom>
                <a:avLst/>
                <a:gdLst/>
                <a:ahLst/>
                <a:cxnLst/>
                <a:rect l="l" t="t" r="r" b="b"/>
                <a:pathLst>
                  <a:path w="213" h="192" extrusionOk="0">
                    <a:moveTo>
                      <a:pt x="112" y="0"/>
                    </a:moveTo>
                    <a:cubicBezTo>
                      <a:pt x="103" y="0"/>
                      <a:pt x="94" y="2"/>
                      <a:pt x="85" y="4"/>
                    </a:cubicBezTo>
                    <a:cubicBezTo>
                      <a:pt x="29" y="4"/>
                      <a:pt x="1" y="60"/>
                      <a:pt x="15" y="116"/>
                    </a:cubicBezTo>
                    <a:cubicBezTo>
                      <a:pt x="21" y="168"/>
                      <a:pt x="58" y="191"/>
                      <a:pt x="98" y="191"/>
                    </a:cubicBezTo>
                    <a:cubicBezTo>
                      <a:pt x="153" y="191"/>
                      <a:pt x="212" y="147"/>
                      <a:pt x="196" y="74"/>
                    </a:cubicBezTo>
                    <a:cubicBezTo>
                      <a:pt x="185" y="27"/>
                      <a:pt x="154" y="0"/>
                      <a:pt x="11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5445;p57">
                <a:extLst>
                  <a:ext uri="{FF2B5EF4-FFF2-40B4-BE49-F238E27FC236}">
                    <a16:creationId xmlns="" xmlns:a16="http://schemas.microsoft.com/office/drawing/2014/main" id="{00518BE3-127F-45EF-8F6D-796E2FB841A9}"/>
                  </a:ext>
                </a:extLst>
              </p:cNvPr>
              <p:cNvSpPr/>
              <p:nvPr/>
            </p:nvSpPr>
            <p:spPr>
              <a:xfrm>
                <a:off x="737983" y="1916529"/>
                <a:ext cx="46377" cy="33952"/>
              </a:xfrm>
              <a:custGeom>
                <a:avLst/>
                <a:gdLst/>
                <a:ahLst/>
                <a:cxnLst/>
                <a:rect l="l" t="t" r="r" b="b"/>
                <a:pathLst>
                  <a:path w="698" h="511" extrusionOk="0">
                    <a:moveTo>
                      <a:pt x="698" y="0"/>
                    </a:moveTo>
                    <a:lnTo>
                      <a:pt x="698" y="0"/>
                    </a:lnTo>
                    <a:cubicBezTo>
                      <a:pt x="307" y="84"/>
                      <a:pt x="0" y="237"/>
                      <a:pt x="14" y="363"/>
                    </a:cubicBezTo>
                    <a:cubicBezTo>
                      <a:pt x="35" y="455"/>
                      <a:pt x="199" y="510"/>
                      <a:pt x="424" y="510"/>
                    </a:cubicBezTo>
                    <a:cubicBezTo>
                      <a:pt x="504" y="510"/>
                      <a:pt x="592" y="503"/>
                      <a:pt x="684" y="488"/>
                    </a:cubicBezTo>
                    <a:cubicBezTo>
                      <a:pt x="251" y="349"/>
                      <a:pt x="698" y="0"/>
                      <a:pt x="698"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5446;p57">
                <a:extLst>
                  <a:ext uri="{FF2B5EF4-FFF2-40B4-BE49-F238E27FC236}">
                    <a16:creationId xmlns="" xmlns:a16="http://schemas.microsoft.com/office/drawing/2014/main" id="{C20AE7E5-937C-4872-B82F-0D5A85787A01}"/>
                  </a:ext>
                </a:extLst>
              </p:cNvPr>
              <p:cNvSpPr/>
              <p:nvPr/>
            </p:nvSpPr>
            <p:spPr>
              <a:xfrm>
                <a:off x="816716" y="1914669"/>
                <a:ext cx="210490" cy="297530"/>
              </a:xfrm>
              <a:custGeom>
                <a:avLst/>
                <a:gdLst/>
                <a:ahLst/>
                <a:cxnLst/>
                <a:rect l="l" t="t" r="r" b="b"/>
                <a:pathLst>
                  <a:path w="3168" h="4478" extrusionOk="0">
                    <a:moveTo>
                      <a:pt x="182" y="154"/>
                    </a:moveTo>
                    <a:cubicBezTo>
                      <a:pt x="210" y="210"/>
                      <a:pt x="196" y="279"/>
                      <a:pt x="154" y="335"/>
                    </a:cubicBezTo>
                    <a:cubicBezTo>
                      <a:pt x="154" y="335"/>
                      <a:pt x="1870" y="3236"/>
                      <a:pt x="2247" y="4478"/>
                    </a:cubicBezTo>
                    <a:cubicBezTo>
                      <a:pt x="2581" y="4269"/>
                      <a:pt x="2888" y="4032"/>
                      <a:pt x="3167" y="3739"/>
                    </a:cubicBezTo>
                    <a:lnTo>
                      <a:pt x="322" y="126"/>
                    </a:lnTo>
                    <a:lnTo>
                      <a:pt x="322" y="126"/>
                    </a:lnTo>
                    <a:cubicBezTo>
                      <a:pt x="308" y="56"/>
                      <a:pt x="182" y="14"/>
                      <a:pt x="1" y="0"/>
                    </a:cubicBezTo>
                    <a:cubicBezTo>
                      <a:pt x="71" y="28"/>
                      <a:pt x="140" y="84"/>
                      <a:pt x="182" y="154"/>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5447;p57">
                <a:extLst>
                  <a:ext uri="{FF2B5EF4-FFF2-40B4-BE49-F238E27FC236}">
                    <a16:creationId xmlns="" xmlns:a16="http://schemas.microsoft.com/office/drawing/2014/main" id="{5429CA27-9A56-4419-8DFC-9F3C9C1205ED}"/>
                  </a:ext>
                </a:extLst>
              </p:cNvPr>
              <p:cNvSpPr/>
              <p:nvPr/>
            </p:nvSpPr>
            <p:spPr>
              <a:xfrm>
                <a:off x="658253" y="2163958"/>
                <a:ext cx="368955" cy="137204"/>
              </a:xfrm>
              <a:custGeom>
                <a:avLst/>
                <a:gdLst/>
                <a:ahLst/>
                <a:cxnLst/>
                <a:rect l="l" t="t" r="r" b="b"/>
                <a:pathLst>
                  <a:path w="5553" h="2065" extrusionOk="0">
                    <a:moveTo>
                      <a:pt x="1" y="991"/>
                    </a:moveTo>
                    <a:cubicBezTo>
                      <a:pt x="503" y="1158"/>
                      <a:pt x="1033" y="1284"/>
                      <a:pt x="1563" y="1354"/>
                    </a:cubicBezTo>
                    <a:lnTo>
                      <a:pt x="1563" y="1354"/>
                    </a:lnTo>
                    <a:cubicBezTo>
                      <a:pt x="2065" y="1423"/>
                      <a:pt x="2567" y="1409"/>
                      <a:pt x="3069" y="1340"/>
                    </a:cubicBezTo>
                    <a:cubicBezTo>
                      <a:pt x="3627" y="1242"/>
                      <a:pt x="4157" y="1033"/>
                      <a:pt x="4632" y="726"/>
                    </a:cubicBezTo>
                    <a:cubicBezTo>
                      <a:pt x="4966" y="517"/>
                      <a:pt x="5273" y="280"/>
                      <a:pt x="5552" y="1"/>
                    </a:cubicBezTo>
                    <a:cubicBezTo>
                      <a:pt x="5510" y="42"/>
                      <a:pt x="3544" y="2065"/>
                      <a:pt x="1" y="99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5448;p57">
                <a:extLst>
                  <a:ext uri="{FF2B5EF4-FFF2-40B4-BE49-F238E27FC236}">
                    <a16:creationId xmlns="" xmlns:a16="http://schemas.microsoft.com/office/drawing/2014/main" id="{EB3FE516-9175-40BF-9E46-51A239F106A9}"/>
                  </a:ext>
                </a:extLst>
              </p:cNvPr>
              <p:cNvSpPr/>
              <p:nvPr/>
            </p:nvSpPr>
            <p:spPr>
              <a:xfrm>
                <a:off x="507232" y="1421606"/>
                <a:ext cx="223380" cy="166904"/>
              </a:xfrm>
              <a:custGeom>
                <a:avLst/>
                <a:gdLst/>
                <a:ahLst/>
                <a:cxnLst/>
                <a:rect l="l" t="t" r="r" b="b"/>
                <a:pathLst>
                  <a:path w="3362" h="2512" extrusionOk="0">
                    <a:moveTo>
                      <a:pt x="251" y="1"/>
                    </a:moveTo>
                    <a:lnTo>
                      <a:pt x="0" y="335"/>
                    </a:lnTo>
                    <a:lnTo>
                      <a:pt x="1479" y="1423"/>
                    </a:lnTo>
                    <a:lnTo>
                      <a:pt x="2525" y="2191"/>
                    </a:lnTo>
                    <a:lnTo>
                      <a:pt x="2762" y="2316"/>
                    </a:lnTo>
                    <a:lnTo>
                      <a:pt x="3194" y="2470"/>
                    </a:lnTo>
                    <a:lnTo>
                      <a:pt x="3362" y="2511"/>
                    </a:lnTo>
                    <a:lnTo>
                      <a:pt x="3055" y="2065"/>
                    </a:lnTo>
                    <a:lnTo>
                      <a:pt x="2804" y="1786"/>
                    </a:lnTo>
                    <a:lnTo>
                      <a:pt x="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5449;p57">
                <a:extLst>
                  <a:ext uri="{FF2B5EF4-FFF2-40B4-BE49-F238E27FC236}">
                    <a16:creationId xmlns="" xmlns:a16="http://schemas.microsoft.com/office/drawing/2014/main" id="{F6D590DB-F1B5-48A7-9FD7-ED076F44FC43}"/>
                  </a:ext>
                </a:extLst>
              </p:cNvPr>
              <p:cNvSpPr/>
              <p:nvPr/>
            </p:nvSpPr>
            <p:spPr>
              <a:xfrm>
                <a:off x="505371" y="1418815"/>
                <a:ext cx="227100" cy="170624"/>
              </a:xfrm>
              <a:custGeom>
                <a:avLst/>
                <a:gdLst/>
                <a:ahLst/>
                <a:cxnLst/>
                <a:rect l="l" t="t" r="r" b="b"/>
                <a:pathLst>
                  <a:path w="3418" h="2568" extrusionOk="0">
                    <a:moveTo>
                      <a:pt x="279" y="57"/>
                    </a:moveTo>
                    <a:lnTo>
                      <a:pt x="2832" y="1870"/>
                    </a:lnTo>
                    <a:cubicBezTo>
                      <a:pt x="3027" y="2051"/>
                      <a:pt x="3194" y="2261"/>
                      <a:pt x="3334" y="2498"/>
                    </a:cubicBezTo>
                    <a:lnTo>
                      <a:pt x="3334" y="2512"/>
                    </a:lnTo>
                    <a:cubicBezTo>
                      <a:pt x="3069" y="2456"/>
                      <a:pt x="2818" y="2358"/>
                      <a:pt x="2581" y="2233"/>
                    </a:cubicBezTo>
                    <a:lnTo>
                      <a:pt x="56" y="364"/>
                    </a:lnTo>
                    <a:lnTo>
                      <a:pt x="279" y="57"/>
                    </a:lnTo>
                    <a:close/>
                    <a:moveTo>
                      <a:pt x="265" y="1"/>
                    </a:moveTo>
                    <a:lnTo>
                      <a:pt x="0" y="377"/>
                    </a:lnTo>
                    <a:lnTo>
                      <a:pt x="2553" y="2261"/>
                    </a:lnTo>
                    <a:cubicBezTo>
                      <a:pt x="2790" y="2400"/>
                      <a:pt x="3055" y="2498"/>
                      <a:pt x="3334" y="2553"/>
                    </a:cubicBezTo>
                    <a:lnTo>
                      <a:pt x="3404" y="2567"/>
                    </a:lnTo>
                    <a:lnTo>
                      <a:pt x="3418" y="2553"/>
                    </a:lnTo>
                    <a:lnTo>
                      <a:pt x="3376" y="2498"/>
                    </a:lnTo>
                    <a:cubicBezTo>
                      <a:pt x="3236" y="2247"/>
                      <a:pt x="3055" y="2037"/>
                      <a:pt x="2860" y="1842"/>
                    </a:cubicBez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5450;p57">
                <a:extLst>
                  <a:ext uri="{FF2B5EF4-FFF2-40B4-BE49-F238E27FC236}">
                    <a16:creationId xmlns="" xmlns:a16="http://schemas.microsoft.com/office/drawing/2014/main" id="{CB56B7DF-9A43-4660-BD39-901EF6384683}"/>
                  </a:ext>
                </a:extLst>
              </p:cNvPr>
              <p:cNvSpPr/>
              <p:nvPr/>
            </p:nvSpPr>
            <p:spPr>
              <a:xfrm>
                <a:off x="535004" y="1460541"/>
                <a:ext cx="189162" cy="122387"/>
              </a:xfrm>
              <a:custGeom>
                <a:avLst/>
                <a:gdLst/>
                <a:ahLst/>
                <a:cxnLst/>
                <a:rect l="l" t="t" r="r" b="b"/>
                <a:pathLst>
                  <a:path w="2847" h="1842" extrusionOk="0">
                    <a:moveTo>
                      <a:pt x="2846" y="1842"/>
                    </a:moveTo>
                    <a:cubicBezTo>
                      <a:pt x="2707" y="1633"/>
                      <a:pt x="2539" y="1437"/>
                      <a:pt x="2358" y="1256"/>
                    </a:cubicBezTo>
                    <a:lnTo>
                      <a:pt x="600" y="1"/>
                    </a:lnTo>
                    <a:lnTo>
                      <a:pt x="1" y="1"/>
                    </a:lnTo>
                    <a:lnTo>
                      <a:pt x="2149" y="1591"/>
                    </a:lnTo>
                    <a:cubicBezTo>
                      <a:pt x="2372" y="1702"/>
                      <a:pt x="2609" y="1786"/>
                      <a:pt x="2846" y="1842"/>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5451;p57">
                <a:extLst>
                  <a:ext uri="{FF2B5EF4-FFF2-40B4-BE49-F238E27FC236}">
                    <a16:creationId xmlns="" xmlns:a16="http://schemas.microsoft.com/office/drawing/2014/main" id="{7A67BFA5-F74D-4185-8627-39B751428523}"/>
                  </a:ext>
                </a:extLst>
              </p:cNvPr>
              <p:cNvSpPr/>
              <p:nvPr/>
            </p:nvSpPr>
            <p:spPr>
              <a:xfrm>
                <a:off x="704630" y="1566183"/>
                <a:ext cx="2791" cy="2325"/>
              </a:xfrm>
              <a:custGeom>
                <a:avLst/>
                <a:gdLst/>
                <a:ahLst/>
                <a:cxnLst/>
                <a:rect l="l" t="t" r="r" b="b"/>
                <a:pathLst>
                  <a:path w="42" h="35" extrusionOk="0">
                    <a:moveTo>
                      <a:pt x="14" y="1"/>
                    </a:moveTo>
                    <a:cubicBezTo>
                      <a:pt x="14" y="15"/>
                      <a:pt x="0" y="15"/>
                      <a:pt x="14" y="29"/>
                    </a:cubicBezTo>
                    <a:cubicBezTo>
                      <a:pt x="14" y="29"/>
                      <a:pt x="20" y="35"/>
                      <a:pt x="24" y="35"/>
                    </a:cubicBezTo>
                    <a:cubicBezTo>
                      <a:pt x="26" y="35"/>
                      <a:pt x="28" y="33"/>
                      <a:pt x="28" y="29"/>
                    </a:cubicBezTo>
                    <a:cubicBezTo>
                      <a:pt x="42" y="29"/>
                      <a:pt x="42" y="15"/>
                      <a:pt x="42"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5452;p57">
                <a:extLst>
                  <a:ext uri="{FF2B5EF4-FFF2-40B4-BE49-F238E27FC236}">
                    <a16:creationId xmlns="" xmlns:a16="http://schemas.microsoft.com/office/drawing/2014/main" id="{8AF00C28-DAD8-4311-8589-AB258A3D5CF4}"/>
                  </a:ext>
                </a:extLst>
              </p:cNvPr>
              <p:cNvSpPr/>
              <p:nvPr/>
            </p:nvSpPr>
            <p:spPr>
              <a:xfrm>
                <a:off x="653270" y="1535753"/>
                <a:ext cx="9701" cy="7707"/>
              </a:xfrm>
              <a:custGeom>
                <a:avLst/>
                <a:gdLst/>
                <a:ahLst/>
                <a:cxnLst/>
                <a:rect l="l" t="t" r="r" b="b"/>
                <a:pathLst>
                  <a:path w="146" h="116" extrusionOk="0">
                    <a:moveTo>
                      <a:pt x="86" y="0"/>
                    </a:moveTo>
                    <a:cubicBezTo>
                      <a:pt x="46" y="0"/>
                      <a:pt x="1" y="35"/>
                      <a:pt x="20" y="82"/>
                    </a:cubicBezTo>
                    <a:cubicBezTo>
                      <a:pt x="30" y="102"/>
                      <a:pt x="48" y="115"/>
                      <a:pt x="73" y="115"/>
                    </a:cubicBezTo>
                    <a:cubicBezTo>
                      <a:pt x="82" y="115"/>
                      <a:pt x="92" y="114"/>
                      <a:pt x="104" y="110"/>
                    </a:cubicBezTo>
                    <a:cubicBezTo>
                      <a:pt x="131" y="96"/>
                      <a:pt x="145" y="54"/>
                      <a:pt x="131" y="26"/>
                    </a:cubicBezTo>
                    <a:cubicBezTo>
                      <a:pt x="122" y="8"/>
                      <a:pt x="105" y="0"/>
                      <a:pt x="86"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5453;p57">
                <a:extLst>
                  <a:ext uri="{FF2B5EF4-FFF2-40B4-BE49-F238E27FC236}">
                    <a16:creationId xmlns="" xmlns:a16="http://schemas.microsoft.com/office/drawing/2014/main" id="{9EAC7C2A-DA82-42FB-BB2C-815C61633333}"/>
                  </a:ext>
                </a:extLst>
              </p:cNvPr>
              <p:cNvSpPr/>
              <p:nvPr/>
            </p:nvSpPr>
            <p:spPr>
              <a:xfrm>
                <a:off x="674930" y="1539872"/>
                <a:ext cx="9368" cy="7242"/>
              </a:xfrm>
              <a:custGeom>
                <a:avLst/>
                <a:gdLst/>
                <a:ahLst/>
                <a:cxnLst/>
                <a:rect l="l" t="t" r="r" b="b"/>
                <a:pathLst>
                  <a:path w="141" h="109" extrusionOk="0">
                    <a:moveTo>
                      <a:pt x="65" y="1"/>
                    </a:moveTo>
                    <a:cubicBezTo>
                      <a:pt x="58" y="1"/>
                      <a:pt x="50" y="2"/>
                      <a:pt x="43" y="6"/>
                    </a:cubicBezTo>
                    <a:cubicBezTo>
                      <a:pt x="15" y="20"/>
                      <a:pt x="1" y="48"/>
                      <a:pt x="15" y="76"/>
                    </a:cubicBezTo>
                    <a:cubicBezTo>
                      <a:pt x="19" y="99"/>
                      <a:pt x="36" y="108"/>
                      <a:pt x="56" y="108"/>
                    </a:cubicBezTo>
                    <a:cubicBezTo>
                      <a:pt x="94" y="108"/>
                      <a:pt x="140" y="71"/>
                      <a:pt x="112" y="34"/>
                    </a:cubicBezTo>
                    <a:cubicBezTo>
                      <a:pt x="102" y="14"/>
                      <a:pt x="84"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5454;p57">
                <a:extLst>
                  <a:ext uri="{FF2B5EF4-FFF2-40B4-BE49-F238E27FC236}">
                    <a16:creationId xmlns="" xmlns:a16="http://schemas.microsoft.com/office/drawing/2014/main" id="{EF8ECDBA-0D35-4ADA-B5F2-276B77EF6ECE}"/>
                  </a:ext>
                </a:extLst>
              </p:cNvPr>
              <p:cNvSpPr/>
              <p:nvPr/>
            </p:nvSpPr>
            <p:spPr>
              <a:xfrm>
                <a:off x="663834" y="1545453"/>
                <a:ext cx="8372" cy="8172"/>
              </a:xfrm>
              <a:custGeom>
                <a:avLst/>
                <a:gdLst/>
                <a:ahLst/>
                <a:cxnLst/>
                <a:rect l="l" t="t" r="r" b="b"/>
                <a:pathLst>
                  <a:path w="126" h="123" extrusionOk="0">
                    <a:moveTo>
                      <a:pt x="64" y="0"/>
                    </a:moveTo>
                    <a:cubicBezTo>
                      <a:pt x="57" y="0"/>
                      <a:pt x="50" y="2"/>
                      <a:pt x="42" y="6"/>
                    </a:cubicBezTo>
                    <a:cubicBezTo>
                      <a:pt x="0" y="20"/>
                      <a:pt x="0" y="62"/>
                      <a:pt x="14" y="90"/>
                    </a:cubicBezTo>
                    <a:cubicBezTo>
                      <a:pt x="14" y="110"/>
                      <a:pt x="37" y="123"/>
                      <a:pt x="60" y="123"/>
                    </a:cubicBezTo>
                    <a:cubicBezTo>
                      <a:pt x="68" y="123"/>
                      <a:pt x="77" y="121"/>
                      <a:pt x="84" y="117"/>
                    </a:cubicBezTo>
                    <a:cubicBezTo>
                      <a:pt x="112" y="103"/>
                      <a:pt x="126" y="62"/>
                      <a:pt x="112" y="34"/>
                    </a:cubicBezTo>
                    <a:cubicBezTo>
                      <a:pt x="102" y="13"/>
                      <a:pt x="84" y="0"/>
                      <a:pt x="64"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5455;p57">
                <a:extLst>
                  <a:ext uri="{FF2B5EF4-FFF2-40B4-BE49-F238E27FC236}">
                    <a16:creationId xmlns="" xmlns:a16="http://schemas.microsoft.com/office/drawing/2014/main" id="{254F5F1B-1A33-49C7-8DE3-CCDA7D32DAEC}"/>
                  </a:ext>
                </a:extLst>
              </p:cNvPr>
              <p:cNvSpPr/>
              <p:nvPr/>
            </p:nvSpPr>
            <p:spPr>
              <a:xfrm>
                <a:off x="678651" y="1552828"/>
                <a:ext cx="8438" cy="7309"/>
              </a:xfrm>
              <a:custGeom>
                <a:avLst/>
                <a:gdLst/>
                <a:ahLst/>
                <a:cxnLst/>
                <a:rect l="l" t="t" r="r" b="b"/>
                <a:pathLst>
                  <a:path w="127" h="110" extrusionOk="0">
                    <a:moveTo>
                      <a:pt x="65" y="1"/>
                    </a:moveTo>
                    <a:cubicBezTo>
                      <a:pt x="57" y="1"/>
                      <a:pt x="50" y="3"/>
                      <a:pt x="42" y="6"/>
                    </a:cubicBezTo>
                    <a:cubicBezTo>
                      <a:pt x="1" y="20"/>
                      <a:pt x="1" y="48"/>
                      <a:pt x="1" y="76"/>
                    </a:cubicBezTo>
                    <a:cubicBezTo>
                      <a:pt x="11" y="97"/>
                      <a:pt x="36" y="110"/>
                      <a:pt x="60" y="110"/>
                    </a:cubicBezTo>
                    <a:cubicBezTo>
                      <a:pt x="68" y="110"/>
                      <a:pt x="77" y="108"/>
                      <a:pt x="84" y="104"/>
                    </a:cubicBezTo>
                    <a:cubicBezTo>
                      <a:pt x="112" y="90"/>
                      <a:pt x="126" y="62"/>
                      <a:pt x="112" y="34"/>
                    </a:cubicBezTo>
                    <a:cubicBezTo>
                      <a:pt x="102" y="14"/>
                      <a:pt x="84"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5456;p57">
                <a:extLst>
                  <a:ext uri="{FF2B5EF4-FFF2-40B4-BE49-F238E27FC236}">
                    <a16:creationId xmlns="" xmlns:a16="http://schemas.microsoft.com/office/drawing/2014/main" id="{533D36E7-05D7-4CB9-A0A0-8A862959B8B6}"/>
                  </a:ext>
                </a:extLst>
              </p:cNvPr>
              <p:cNvSpPr/>
              <p:nvPr/>
            </p:nvSpPr>
            <p:spPr>
              <a:xfrm>
                <a:off x="647822" y="1521202"/>
                <a:ext cx="9833" cy="7574"/>
              </a:xfrm>
              <a:custGeom>
                <a:avLst/>
                <a:gdLst/>
                <a:ahLst/>
                <a:cxnLst/>
                <a:rect l="l" t="t" r="r" b="b"/>
                <a:pathLst>
                  <a:path w="148" h="114" extrusionOk="0">
                    <a:moveTo>
                      <a:pt x="77" y="0"/>
                    </a:moveTo>
                    <a:cubicBezTo>
                      <a:pt x="39" y="0"/>
                      <a:pt x="0" y="33"/>
                      <a:pt x="18" y="78"/>
                    </a:cubicBezTo>
                    <a:cubicBezTo>
                      <a:pt x="28" y="103"/>
                      <a:pt x="49" y="114"/>
                      <a:pt x="71" y="114"/>
                    </a:cubicBezTo>
                    <a:cubicBezTo>
                      <a:pt x="109" y="114"/>
                      <a:pt x="148" y="81"/>
                      <a:pt x="130" y="36"/>
                    </a:cubicBezTo>
                    <a:cubicBezTo>
                      <a:pt x="120" y="11"/>
                      <a:pt x="99" y="0"/>
                      <a:pt x="77"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5457;p57">
                <a:extLst>
                  <a:ext uri="{FF2B5EF4-FFF2-40B4-BE49-F238E27FC236}">
                    <a16:creationId xmlns="" xmlns:a16="http://schemas.microsoft.com/office/drawing/2014/main" id="{469588F1-609E-4CE8-8EC9-7B230017658B}"/>
                  </a:ext>
                </a:extLst>
              </p:cNvPr>
              <p:cNvSpPr/>
              <p:nvPr/>
            </p:nvSpPr>
            <p:spPr>
              <a:xfrm>
                <a:off x="628620" y="1519674"/>
                <a:ext cx="7043" cy="7176"/>
              </a:xfrm>
              <a:custGeom>
                <a:avLst/>
                <a:gdLst/>
                <a:ahLst/>
                <a:cxnLst/>
                <a:rect l="l" t="t" r="r" b="b"/>
                <a:pathLst>
                  <a:path w="106" h="108" extrusionOk="0">
                    <a:moveTo>
                      <a:pt x="57" y="1"/>
                    </a:moveTo>
                    <a:cubicBezTo>
                      <a:pt x="53" y="1"/>
                      <a:pt x="48" y="1"/>
                      <a:pt x="42" y="3"/>
                    </a:cubicBezTo>
                    <a:cubicBezTo>
                      <a:pt x="14" y="17"/>
                      <a:pt x="0" y="59"/>
                      <a:pt x="14" y="87"/>
                    </a:cubicBezTo>
                    <a:cubicBezTo>
                      <a:pt x="22" y="102"/>
                      <a:pt x="30" y="108"/>
                      <a:pt x="38" y="108"/>
                    </a:cubicBezTo>
                    <a:cubicBezTo>
                      <a:pt x="73" y="108"/>
                      <a:pt x="105" y="1"/>
                      <a:pt x="57"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5458;p57">
                <a:extLst>
                  <a:ext uri="{FF2B5EF4-FFF2-40B4-BE49-F238E27FC236}">
                    <a16:creationId xmlns="" xmlns:a16="http://schemas.microsoft.com/office/drawing/2014/main" id="{652C063A-F678-4E7D-AC41-2459ADDFC213}"/>
                  </a:ext>
                </a:extLst>
              </p:cNvPr>
              <p:cNvSpPr/>
              <p:nvPr/>
            </p:nvSpPr>
            <p:spPr>
              <a:xfrm>
                <a:off x="629551" y="1508379"/>
                <a:ext cx="9302" cy="8172"/>
              </a:xfrm>
              <a:custGeom>
                <a:avLst/>
                <a:gdLst/>
                <a:ahLst/>
                <a:cxnLst/>
                <a:rect l="l" t="t" r="r" b="b"/>
                <a:pathLst>
                  <a:path w="140" h="123" extrusionOk="0">
                    <a:moveTo>
                      <a:pt x="65" y="1"/>
                    </a:moveTo>
                    <a:cubicBezTo>
                      <a:pt x="57" y="1"/>
                      <a:pt x="49" y="2"/>
                      <a:pt x="42" y="6"/>
                    </a:cubicBezTo>
                    <a:cubicBezTo>
                      <a:pt x="14" y="20"/>
                      <a:pt x="0" y="62"/>
                      <a:pt x="14" y="90"/>
                    </a:cubicBezTo>
                    <a:cubicBezTo>
                      <a:pt x="24" y="110"/>
                      <a:pt x="50" y="123"/>
                      <a:pt x="73" y="123"/>
                    </a:cubicBezTo>
                    <a:cubicBezTo>
                      <a:pt x="82" y="123"/>
                      <a:pt x="90" y="121"/>
                      <a:pt x="98" y="117"/>
                    </a:cubicBezTo>
                    <a:cubicBezTo>
                      <a:pt x="126" y="104"/>
                      <a:pt x="140" y="76"/>
                      <a:pt x="126" y="48"/>
                    </a:cubicBezTo>
                    <a:cubicBezTo>
                      <a:pt x="115" y="16"/>
                      <a:pt x="89"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5459;p57">
                <a:extLst>
                  <a:ext uri="{FF2B5EF4-FFF2-40B4-BE49-F238E27FC236}">
                    <a16:creationId xmlns="" xmlns:a16="http://schemas.microsoft.com/office/drawing/2014/main" id="{FC895899-EF80-447B-828F-423BF7F0F475}"/>
                  </a:ext>
                </a:extLst>
              </p:cNvPr>
              <p:cNvSpPr/>
              <p:nvPr/>
            </p:nvSpPr>
            <p:spPr>
              <a:xfrm>
                <a:off x="612874" y="1494492"/>
                <a:ext cx="8106" cy="7707"/>
              </a:xfrm>
              <a:custGeom>
                <a:avLst/>
                <a:gdLst/>
                <a:ahLst/>
                <a:cxnLst/>
                <a:rect l="l" t="t" r="r" b="b"/>
                <a:pathLst>
                  <a:path w="122" h="116" extrusionOk="0">
                    <a:moveTo>
                      <a:pt x="64" y="0"/>
                    </a:moveTo>
                    <a:cubicBezTo>
                      <a:pt x="57" y="0"/>
                      <a:pt x="50" y="2"/>
                      <a:pt x="42" y="6"/>
                    </a:cubicBezTo>
                    <a:cubicBezTo>
                      <a:pt x="14" y="20"/>
                      <a:pt x="0" y="61"/>
                      <a:pt x="14" y="89"/>
                    </a:cubicBezTo>
                    <a:cubicBezTo>
                      <a:pt x="23" y="107"/>
                      <a:pt x="38" y="115"/>
                      <a:pt x="53" y="115"/>
                    </a:cubicBezTo>
                    <a:cubicBezTo>
                      <a:pt x="86" y="115"/>
                      <a:pt x="121" y="81"/>
                      <a:pt x="112" y="34"/>
                    </a:cubicBezTo>
                    <a:cubicBezTo>
                      <a:pt x="102" y="13"/>
                      <a:pt x="84" y="0"/>
                      <a:pt x="64"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5460;p57">
                <a:extLst>
                  <a:ext uri="{FF2B5EF4-FFF2-40B4-BE49-F238E27FC236}">
                    <a16:creationId xmlns="" xmlns:a16="http://schemas.microsoft.com/office/drawing/2014/main" id="{E95D768F-0BE8-43F1-87FD-282B9C7DAEB3}"/>
                  </a:ext>
                </a:extLst>
              </p:cNvPr>
              <p:cNvSpPr/>
              <p:nvPr/>
            </p:nvSpPr>
            <p:spPr>
              <a:xfrm>
                <a:off x="603572" y="1502598"/>
                <a:ext cx="8438" cy="7508"/>
              </a:xfrm>
              <a:custGeom>
                <a:avLst/>
                <a:gdLst/>
                <a:ahLst/>
                <a:cxnLst/>
                <a:rect l="l" t="t" r="r" b="b"/>
                <a:pathLst>
                  <a:path w="127" h="113" extrusionOk="0">
                    <a:moveTo>
                      <a:pt x="73" y="1"/>
                    </a:moveTo>
                    <a:cubicBezTo>
                      <a:pt x="63" y="1"/>
                      <a:pt x="53" y="4"/>
                      <a:pt x="43" y="9"/>
                    </a:cubicBezTo>
                    <a:cubicBezTo>
                      <a:pt x="15" y="9"/>
                      <a:pt x="1" y="51"/>
                      <a:pt x="15" y="79"/>
                    </a:cubicBezTo>
                    <a:cubicBezTo>
                      <a:pt x="15" y="99"/>
                      <a:pt x="37" y="112"/>
                      <a:pt x="60" y="112"/>
                    </a:cubicBezTo>
                    <a:cubicBezTo>
                      <a:pt x="68" y="112"/>
                      <a:pt x="77" y="111"/>
                      <a:pt x="84" y="107"/>
                    </a:cubicBezTo>
                    <a:cubicBezTo>
                      <a:pt x="112" y="93"/>
                      <a:pt x="126" y="65"/>
                      <a:pt x="112" y="37"/>
                    </a:cubicBezTo>
                    <a:cubicBezTo>
                      <a:pt x="103" y="11"/>
                      <a:pt x="89" y="1"/>
                      <a:pt x="73"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5461;p57">
                <a:extLst>
                  <a:ext uri="{FF2B5EF4-FFF2-40B4-BE49-F238E27FC236}">
                    <a16:creationId xmlns="" xmlns:a16="http://schemas.microsoft.com/office/drawing/2014/main" id="{2E5E8E57-C842-4914-BBC5-C112601A6F0D}"/>
                  </a:ext>
                </a:extLst>
              </p:cNvPr>
              <p:cNvSpPr/>
              <p:nvPr/>
            </p:nvSpPr>
            <p:spPr>
              <a:xfrm>
                <a:off x="588755" y="1487051"/>
                <a:ext cx="8438" cy="7309"/>
              </a:xfrm>
              <a:custGeom>
                <a:avLst/>
                <a:gdLst/>
                <a:ahLst/>
                <a:cxnLst/>
                <a:rect l="l" t="t" r="r" b="b"/>
                <a:pathLst>
                  <a:path w="127" h="110" extrusionOk="0">
                    <a:moveTo>
                      <a:pt x="65" y="1"/>
                    </a:moveTo>
                    <a:cubicBezTo>
                      <a:pt x="57" y="1"/>
                      <a:pt x="50" y="2"/>
                      <a:pt x="42" y="6"/>
                    </a:cubicBezTo>
                    <a:cubicBezTo>
                      <a:pt x="14" y="20"/>
                      <a:pt x="1" y="48"/>
                      <a:pt x="14" y="76"/>
                    </a:cubicBezTo>
                    <a:cubicBezTo>
                      <a:pt x="14" y="96"/>
                      <a:pt x="37" y="109"/>
                      <a:pt x="60" y="109"/>
                    </a:cubicBezTo>
                    <a:cubicBezTo>
                      <a:pt x="68" y="109"/>
                      <a:pt x="77" y="107"/>
                      <a:pt x="84" y="104"/>
                    </a:cubicBezTo>
                    <a:cubicBezTo>
                      <a:pt x="112" y="104"/>
                      <a:pt x="126" y="62"/>
                      <a:pt x="112" y="34"/>
                    </a:cubicBezTo>
                    <a:cubicBezTo>
                      <a:pt x="102" y="14"/>
                      <a:pt x="84"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5462;p57">
                <a:extLst>
                  <a:ext uri="{FF2B5EF4-FFF2-40B4-BE49-F238E27FC236}">
                    <a16:creationId xmlns="" xmlns:a16="http://schemas.microsoft.com/office/drawing/2014/main" id="{FEA90310-4011-4EFD-AC04-962A6CE83C42}"/>
                  </a:ext>
                </a:extLst>
              </p:cNvPr>
              <p:cNvSpPr/>
              <p:nvPr/>
            </p:nvSpPr>
            <p:spPr>
              <a:xfrm>
                <a:off x="573939" y="1481536"/>
                <a:ext cx="9767" cy="7242"/>
              </a:xfrm>
              <a:custGeom>
                <a:avLst/>
                <a:gdLst/>
                <a:ahLst/>
                <a:cxnLst/>
                <a:rect l="l" t="t" r="r" b="b"/>
                <a:pathLst>
                  <a:path w="147" h="109" extrusionOk="0">
                    <a:moveTo>
                      <a:pt x="76" y="0"/>
                    </a:moveTo>
                    <a:cubicBezTo>
                      <a:pt x="70" y="0"/>
                      <a:pt x="63" y="2"/>
                      <a:pt x="56" y="5"/>
                    </a:cubicBezTo>
                    <a:cubicBezTo>
                      <a:pt x="14" y="19"/>
                      <a:pt x="0" y="47"/>
                      <a:pt x="14" y="75"/>
                    </a:cubicBezTo>
                    <a:cubicBezTo>
                      <a:pt x="25" y="96"/>
                      <a:pt x="50" y="108"/>
                      <a:pt x="73" y="108"/>
                    </a:cubicBezTo>
                    <a:cubicBezTo>
                      <a:pt x="82" y="108"/>
                      <a:pt x="91" y="107"/>
                      <a:pt x="98" y="103"/>
                    </a:cubicBezTo>
                    <a:cubicBezTo>
                      <a:pt x="147" y="79"/>
                      <a:pt x="121" y="0"/>
                      <a:pt x="76"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5463;p57">
                <a:extLst>
                  <a:ext uri="{FF2B5EF4-FFF2-40B4-BE49-F238E27FC236}">
                    <a16:creationId xmlns="" xmlns:a16="http://schemas.microsoft.com/office/drawing/2014/main" id="{F7228713-D2F9-4F69-B44B-B136B6352E93}"/>
                  </a:ext>
                </a:extLst>
              </p:cNvPr>
              <p:cNvSpPr/>
              <p:nvPr/>
            </p:nvSpPr>
            <p:spPr>
              <a:xfrm>
                <a:off x="617458" y="1508711"/>
                <a:ext cx="5648" cy="4717"/>
              </a:xfrm>
              <a:custGeom>
                <a:avLst/>
                <a:gdLst/>
                <a:ahLst/>
                <a:cxnLst/>
                <a:rect l="l" t="t" r="r" b="b"/>
                <a:pathLst>
                  <a:path w="85" h="71" extrusionOk="0">
                    <a:moveTo>
                      <a:pt x="29" y="1"/>
                    </a:moveTo>
                    <a:cubicBezTo>
                      <a:pt x="15" y="15"/>
                      <a:pt x="1" y="29"/>
                      <a:pt x="15" y="57"/>
                    </a:cubicBezTo>
                    <a:cubicBezTo>
                      <a:pt x="29" y="71"/>
                      <a:pt x="43" y="71"/>
                      <a:pt x="57" y="71"/>
                    </a:cubicBezTo>
                    <a:cubicBezTo>
                      <a:pt x="85" y="57"/>
                      <a:pt x="85" y="43"/>
                      <a:pt x="85" y="15"/>
                    </a:cubicBezTo>
                    <a:cubicBezTo>
                      <a:pt x="71" y="1"/>
                      <a:pt x="57" y="1"/>
                      <a:pt x="29"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5464;p57">
                <a:extLst>
                  <a:ext uri="{FF2B5EF4-FFF2-40B4-BE49-F238E27FC236}">
                    <a16:creationId xmlns="" xmlns:a16="http://schemas.microsoft.com/office/drawing/2014/main" id="{BC8ADD5E-A992-4CB9-83E9-F43D9C27612B}"/>
                  </a:ext>
                </a:extLst>
              </p:cNvPr>
              <p:cNvSpPr/>
              <p:nvPr/>
            </p:nvSpPr>
            <p:spPr>
              <a:xfrm>
                <a:off x="599851" y="1495356"/>
                <a:ext cx="5648" cy="5116"/>
              </a:xfrm>
              <a:custGeom>
                <a:avLst/>
                <a:gdLst/>
                <a:ahLst/>
                <a:cxnLst/>
                <a:rect l="l" t="t" r="r" b="b"/>
                <a:pathLst>
                  <a:path w="85" h="77" extrusionOk="0">
                    <a:moveTo>
                      <a:pt x="41" y="1"/>
                    </a:moveTo>
                    <a:cubicBezTo>
                      <a:pt x="37" y="1"/>
                      <a:pt x="33" y="3"/>
                      <a:pt x="29" y="7"/>
                    </a:cubicBezTo>
                    <a:cubicBezTo>
                      <a:pt x="1" y="7"/>
                      <a:pt x="1" y="34"/>
                      <a:pt x="1" y="48"/>
                    </a:cubicBezTo>
                    <a:cubicBezTo>
                      <a:pt x="15" y="76"/>
                      <a:pt x="29" y="76"/>
                      <a:pt x="57" y="76"/>
                    </a:cubicBezTo>
                    <a:cubicBezTo>
                      <a:pt x="71" y="62"/>
                      <a:pt x="85" y="34"/>
                      <a:pt x="71" y="21"/>
                    </a:cubicBezTo>
                    <a:cubicBezTo>
                      <a:pt x="61" y="11"/>
                      <a:pt x="51" y="1"/>
                      <a:pt x="41"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5465;p57">
                <a:extLst>
                  <a:ext uri="{FF2B5EF4-FFF2-40B4-BE49-F238E27FC236}">
                    <a16:creationId xmlns="" xmlns:a16="http://schemas.microsoft.com/office/drawing/2014/main" id="{012273E7-8219-480B-8CA5-3B3FD755ACA6}"/>
                  </a:ext>
                </a:extLst>
              </p:cNvPr>
              <p:cNvSpPr/>
              <p:nvPr/>
            </p:nvSpPr>
            <p:spPr>
              <a:xfrm>
                <a:off x="588755" y="1477749"/>
                <a:ext cx="5648" cy="4585"/>
              </a:xfrm>
              <a:custGeom>
                <a:avLst/>
                <a:gdLst/>
                <a:ahLst/>
                <a:cxnLst/>
                <a:rect l="l" t="t" r="r" b="b"/>
                <a:pathLst>
                  <a:path w="85" h="69" extrusionOk="0">
                    <a:moveTo>
                      <a:pt x="44" y="1"/>
                    </a:moveTo>
                    <a:cubicBezTo>
                      <a:pt x="38" y="1"/>
                      <a:pt x="33" y="2"/>
                      <a:pt x="28" y="7"/>
                    </a:cubicBezTo>
                    <a:cubicBezTo>
                      <a:pt x="14" y="7"/>
                      <a:pt x="1" y="34"/>
                      <a:pt x="14" y="48"/>
                    </a:cubicBezTo>
                    <a:cubicBezTo>
                      <a:pt x="14" y="58"/>
                      <a:pt x="28" y="68"/>
                      <a:pt x="42" y="68"/>
                    </a:cubicBezTo>
                    <a:cubicBezTo>
                      <a:pt x="47" y="68"/>
                      <a:pt x="52" y="66"/>
                      <a:pt x="56" y="62"/>
                    </a:cubicBezTo>
                    <a:cubicBezTo>
                      <a:pt x="84" y="62"/>
                      <a:pt x="84" y="34"/>
                      <a:pt x="84" y="21"/>
                    </a:cubicBezTo>
                    <a:cubicBezTo>
                      <a:pt x="74" y="11"/>
                      <a:pt x="58" y="1"/>
                      <a:pt x="44"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5466;p57">
                <a:extLst>
                  <a:ext uri="{FF2B5EF4-FFF2-40B4-BE49-F238E27FC236}">
                    <a16:creationId xmlns="" xmlns:a16="http://schemas.microsoft.com/office/drawing/2014/main" id="{3BEEEB3E-4207-4B53-8638-40F9D2D67405}"/>
                  </a:ext>
                </a:extLst>
              </p:cNvPr>
              <p:cNvSpPr/>
              <p:nvPr/>
            </p:nvSpPr>
            <p:spPr>
              <a:xfrm>
                <a:off x="574869" y="1469843"/>
                <a:ext cx="5581" cy="5050"/>
              </a:xfrm>
              <a:custGeom>
                <a:avLst/>
                <a:gdLst/>
                <a:ahLst/>
                <a:cxnLst/>
                <a:rect l="l" t="t" r="r" b="b"/>
                <a:pathLst>
                  <a:path w="84" h="76" extrusionOk="0">
                    <a:moveTo>
                      <a:pt x="28" y="0"/>
                    </a:moveTo>
                    <a:cubicBezTo>
                      <a:pt x="0" y="14"/>
                      <a:pt x="0" y="28"/>
                      <a:pt x="0" y="56"/>
                    </a:cubicBezTo>
                    <a:cubicBezTo>
                      <a:pt x="10" y="66"/>
                      <a:pt x="20" y="76"/>
                      <a:pt x="35" y="76"/>
                    </a:cubicBezTo>
                    <a:cubicBezTo>
                      <a:pt x="41" y="76"/>
                      <a:pt x="48" y="74"/>
                      <a:pt x="56" y="70"/>
                    </a:cubicBezTo>
                    <a:cubicBezTo>
                      <a:pt x="70" y="56"/>
                      <a:pt x="84" y="42"/>
                      <a:pt x="70" y="28"/>
                    </a:cubicBezTo>
                    <a:cubicBezTo>
                      <a:pt x="56" y="0"/>
                      <a:pt x="42" y="0"/>
                      <a:pt x="28"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5467;p57">
                <a:extLst>
                  <a:ext uri="{FF2B5EF4-FFF2-40B4-BE49-F238E27FC236}">
                    <a16:creationId xmlns="" xmlns:a16="http://schemas.microsoft.com/office/drawing/2014/main" id="{57EBBCE5-48E4-4023-A04B-FAA2576A6A30}"/>
                  </a:ext>
                </a:extLst>
              </p:cNvPr>
              <p:cNvSpPr/>
              <p:nvPr/>
            </p:nvSpPr>
            <p:spPr>
              <a:xfrm>
                <a:off x="560053" y="1472234"/>
                <a:ext cx="5581" cy="4518"/>
              </a:xfrm>
              <a:custGeom>
                <a:avLst/>
                <a:gdLst/>
                <a:ahLst/>
                <a:cxnLst/>
                <a:rect l="l" t="t" r="r" b="b"/>
                <a:pathLst>
                  <a:path w="84" h="68" extrusionOk="0">
                    <a:moveTo>
                      <a:pt x="43" y="0"/>
                    </a:moveTo>
                    <a:cubicBezTo>
                      <a:pt x="37" y="0"/>
                      <a:pt x="32" y="2"/>
                      <a:pt x="28" y="6"/>
                    </a:cubicBezTo>
                    <a:cubicBezTo>
                      <a:pt x="14" y="6"/>
                      <a:pt x="0" y="34"/>
                      <a:pt x="14" y="48"/>
                    </a:cubicBezTo>
                    <a:cubicBezTo>
                      <a:pt x="14" y="58"/>
                      <a:pt x="28" y="67"/>
                      <a:pt x="41" y="67"/>
                    </a:cubicBezTo>
                    <a:cubicBezTo>
                      <a:pt x="47" y="67"/>
                      <a:pt x="52" y="66"/>
                      <a:pt x="56" y="62"/>
                    </a:cubicBezTo>
                    <a:cubicBezTo>
                      <a:pt x="70" y="62"/>
                      <a:pt x="84" y="34"/>
                      <a:pt x="70" y="20"/>
                    </a:cubicBezTo>
                    <a:cubicBezTo>
                      <a:pt x="70" y="10"/>
                      <a:pt x="56" y="0"/>
                      <a:pt x="43"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5468;p57">
                <a:extLst>
                  <a:ext uri="{FF2B5EF4-FFF2-40B4-BE49-F238E27FC236}">
                    <a16:creationId xmlns="" xmlns:a16="http://schemas.microsoft.com/office/drawing/2014/main" id="{FDD6B336-3760-4B19-8FC5-F610AC3E2DCB}"/>
                  </a:ext>
                </a:extLst>
              </p:cNvPr>
              <p:cNvSpPr/>
              <p:nvPr/>
            </p:nvSpPr>
            <p:spPr>
              <a:xfrm>
                <a:off x="569288" y="1480008"/>
                <a:ext cx="4717" cy="4717"/>
              </a:xfrm>
              <a:custGeom>
                <a:avLst/>
                <a:gdLst/>
                <a:ahLst/>
                <a:cxnLst/>
                <a:rect l="l" t="t" r="r" b="b"/>
                <a:pathLst>
                  <a:path w="71" h="71" extrusionOk="0">
                    <a:moveTo>
                      <a:pt x="29" y="0"/>
                    </a:moveTo>
                    <a:cubicBezTo>
                      <a:pt x="1" y="14"/>
                      <a:pt x="1" y="28"/>
                      <a:pt x="1" y="56"/>
                    </a:cubicBezTo>
                    <a:cubicBezTo>
                      <a:pt x="15" y="70"/>
                      <a:pt x="29" y="70"/>
                      <a:pt x="56" y="70"/>
                    </a:cubicBezTo>
                    <a:cubicBezTo>
                      <a:pt x="70" y="56"/>
                      <a:pt x="70" y="42"/>
                      <a:pt x="70" y="28"/>
                    </a:cubicBezTo>
                    <a:cubicBezTo>
                      <a:pt x="56" y="0"/>
                      <a:pt x="42" y="0"/>
                      <a:pt x="29"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5469;p57">
                <a:extLst>
                  <a:ext uri="{FF2B5EF4-FFF2-40B4-BE49-F238E27FC236}">
                    <a16:creationId xmlns="" xmlns:a16="http://schemas.microsoft.com/office/drawing/2014/main" id="{D1B02919-AD75-4282-8424-B06B016256A0}"/>
                  </a:ext>
                </a:extLst>
              </p:cNvPr>
              <p:cNvSpPr/>
              <p:nvPr/>
            </p:nvSpPr>
            <p:spPr>
              <a:xfrm>
                <a:off x="568358" y="1471570"/>
                <a:ext cx="3920" cy="4518"/>
              </a:xfrm>
              <a:custGeom>
                <a:avLst/>
                <a:gdLst/>
                <a:ahLst/>
                <a:cxnLst/>
                <a:rect l="l" t="t" r="r" b="b"/>
                <a:pathLst>
                  <a:path w="59" h="68" extrusionOk="0">
                    <a:moveTo>
                      <a:pt x="24" y="1"/>
                    </a:moveTo>
                    <a:cubicBezTo>
                      <a:pt x="21" y="1"/>
                      <a:pt x="18" y="1"/>
                      <a:pt x="15" y="2"/>
                    </a:cubicBezTo>
                    <a:cubicBezTo>
                      <a:pt x="1" y="16"/>
                      <a:pt x="1" y="30"/>
                      <a:pt x="1" y="58"/>
                    </a:cubicBezTo>
                    <a:cubicBezTo>
                      <a:pt x="5" y="64"/>
                      <a:pt x="10" y="67"/>
                      <a:pt x="15" y="67"/>
                    </a:cubicBezTo>
                    <a:cubicBezTo>
                      <a:pt x="38" y="67"/>
                      <a:pt x="58" y="1"/>
                      <a:pt x="24"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5470;p57">
                <a:extLst>
                  <a:ext uri="{FF2B5EF4-FFF2-40B4-BE49-F238E27FC236}">
                    <a16:creationId xmlns="" xmlns:a16="http://schemas.microsoft.com/office/drawing/2014/main" id="{05E61135-6678-42C5-86BF-1A3DAF4E4FC1}"/>
                  </a:ext>
                </a:extLst>
              </p:cNvPr>
              <p:cNvSpPr/>
              <p:nvPr/>
            </p:nvSpPr>
            <p:spPr>
              <a:xfrm>
                <a:off x="583174" y="1478945"/>
                <a:ext cx="6246" cy="4850"/>
              </a:xfrm>
              <a:custGeom>
                <a:avLst/>
                <a:gdLst/>
                <a:ahLst/>
                <a:cxnLst/>
                <a:rect l="l" t="t" r="r" b="b"/>
                <a:pathLst>
                  <a:path w="94" h="73" extrusionOk="0">
                    <a:moveTo>
                      <a:pt x="42" y="0"/>
                    </a:moveTo>
                    <a:cubicBezTo>
                      <a:pt x="38" y="0"/>
                      <a:pt x="33" y="1"/>
                      <a:pt x="29" y="3"/>
                    </a:cubicBezTo>
                    <a:cubicBezTo>
                      <a:pt x="1" y="16"/>
                      <a:pt x="1" y="30"/>
                      <a:pt x="1" y="44"/>
                    </a:cubicBezTo>
                    <a:cubicBezTo>
                      <a:pt x="15" y="72"/>
                      <a:pt x="29" y="72"/>
                      <a:pt x="57" y="72"/>
                    </a:cubicBezTo>
                    <a:cubicBezTo>
                      <a:pt x="94" y="47"/>
                      <a:pt x="76" y="0"/>
                      <a:pt x="42"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5471;p57">
                <a:extLst>
                  <a:ext uri="{FF2B5EF4-FFF2-40B4-BE49-F238E27FC236}">
                    <a16:creationId xmlns="" xmlns:a16="http://schemas.microsoft.com/office/drawing/2014/main" id="{0D8FE162-19EB-4356-A3E8-BC98BFA8921F}"/>
                  </a:ext>
                </a:extLst>
              </p:cNvPr>
              <p:cNvSpPr/>
              <p:nvPr/>
            </p:nvSpPr>
            <p:spPr>
              <a:xfrm>
                <a:off x="555402" y="1465856"/>
                <a:ext cx="4452" cy="4053"/>
              </a:xfrm>
              <a:custGeom>
                <a:avLst/>
                <a:gdLst/>
                <a:ahLst/>
                <a:cxnLst/>
                <a:rect l="l" t="t" r="r" b="b"/>
                <a:pathLst>
                  <a:path w="67" h="61" extrusionOk="0">
                    <a:moveTo>
                      <a:pt x="42" y="0"/>
                    </a:moveTo>
                    <a:cubicBezTo>
                      <a:pt x="39" y="0"/>
                      <a:pt x="34" y="1"/>
                      <a:pt x="28" y="4"/>
                    </a:cubicBezTo>
                    <a:cubicBezTo>
                      <a:pt x="14" y="18"/>
                      <a:pt x="0" y="32"/>
                      <a:pt x="14" y="46"/>
                    </a:cubicBezTo>
                    <a:cubicBezTo>
                      <a:pt x="17" y="56"/>
                      <a:pt x="21" y="61"/>
                      <a:pt x="25" y="61"/>
                    </a:cubicBezTo>
                    <a:cubicBezTo>
                      <a:pt x="43" y="61"/>
                      <a:pt x="67" y="0"/>
                      <a:pt x="42"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5472;p57">
                <a:extLst>
                  <a:ext uri="{FF2B5EF4-FFF2-40B4-BE49-F238E27FC236}">
                    <a16:creationId xmlns="" xmlns:a16="http://schemas.microsoft.com/office/drawing/2014/main" id="{E9C6A9F0-335D-4775-BF25-D3D1DEC50B41}"/>
                  </a:ext>
                </a:extLst>
              </p:cNvPr>
              <p:cNvSpPr/>
              <p:nvPr/>
            </p:nvSpPr>
            <p:spPr>
              <a:xfrm>
                <a:off x="546100" y="1463863"/>
                <a:ext cx="5648" cy="4518"/>
              </a:xfrm>
              <a:custGeom>
                <a:avLst/>
                <a:gdLst/>
                <a:ahLst/>
                <a:cxnLst/>
                <a:rect l="l" t="t" r="r" b="b"/>
                <a:pathLst>
                  <a:path w="85" h="68" extrusionOk="0">
                    <a:moveTo>
                      <a:pt x="44" y="1"/>
                    </a:moveTo>
                    <a:cubicBezTo>
                      <a:pt x="38" y="1"/>
                      <a:pt x="33" y="2"/>
                      <a:pt x="29" y="6"/>
                    </a:cubicBezTo>
                    <a:cubicBezTo>
                      <a:pt x="15" y="6"/>
                      <a:pt x="1" y="34"/>
                      <a:pt x="15" y="48"/>
                    </a:cubicBezTo>
                    <a:cubicBezTo>
                      <a:pt x="15" y="58"/>
                      <a:pt x="29" y="68"/>
                      <a:pt x="42" y="68"/>
                    </a:cubicBezTo>
                    <a:cubicBezTo>
                      <a:pt x="47" y="68"/>
                      <a:pt x="53" y="66"/>
                      <a:pt x="57" y="62"/>
                    </a:cubicBezTo>
                    <a:cubicBezTo>
                      <a:pt x="71" y="62"/>
                      <a:pt x="85" y="34"/>
                      <a:pt x="71" y="20"/>
                    </a:cubicBezTo>
                    <a:cubicBezTo>
                      <a:pt x="71" y="10"/>
                      <a:pt x="57" y="1"/>
                      <a:pt x="44"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5473;p57">
                <a:extLst>
                  <a:ext uri="{FF2B5EF4-FFF2-40B4-BE49-F238E27FC236}">
                    <a16:creationId xmlns="" xmlns:a16="http://schemas.microsoft.com/office/drawing/2014/main" id="{BD07330B-28CD-4B71-A088-9E8D46B2D453}"/>
                  </a:ext>
                </a:extLst>
              </p:cNvPr>
              <p:cNvSpPr/>
              <p:nvPr/>
            </p:nvSpPr>
            <p:spPr>
              <a:xfrm>
                <a:off x="621179" y="1516152"/>
                <a:ext cx="5648" cy="5050"/>
              </a:xfrm>
              <a:custGeom>
                <a:avLst/>
                <a:gdLst/>
                <a:ahLst/>
                <a:cxnLst/>
                <a:rect l="l" t="t" r="r" b="b"/>
                <a:pathLst>
                  <a:path w="85" h="76" extrusionOk="0">
                    <a:moveTo>
                      <a:pt x="29" y="0"/>
                    </a:moveTo>
                    <a:cubicBezTo>
                      <a:pt x="15" y="14"/>
                      <a:pt x="1" y="28"/>
                      <a:pt x="15" y="56"/>
                    </a:cubicBezTo>
                    <a:cubicBezTo>
                      <a:pt x="15" y="66"/>
                      <a:pt x="29" y="76"/>
                      <a:pt x="42" y="76"/>
                    </a:cubicBezTo>
                    <a:cubicBezTo>
                      <a:pt x="47" y="76"/>
                      <a:pt x="52" y="74"/>
                      <a:pt x="57" y="70"/>
                    </a:cubicBezTo>
                    <a:cubicBezTo>
                      <a:pt x="70" y="56"/>
                      <a:pt x="84" y="42"/>
                      <a:pt x="70" y="28"/>
                    </a:cubicBezTo>
                    <a:cubicBezTo>
                      <a:pt x="70" y="0"/>
                      <a:pt x="43" y="0"/>
                      <a:pt x="29"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5474;p57">
                <a:extLst>
                  <a:ext uri="{FF2B5EF4-FFF2-40B4-BE49-F238E27FC236}">
                    <a16:creationId xmlns="" xmlns:a16="http://schemas.microsoft.com/office/drawing/2014/main" id="{8D95AB4A-5F8A-4A28-9B39-DD6F8EC9509E}"/>
                  </a:ext>
                </a:extLst>
              </p:cNvPr>
              <p:cNvSpPr/>
              <p:nvPr/>
            </p:nvSpPr>
            <p:spPr>
              <a:xfrm>
                <a:off x="603572" y="1491104"/>
                <a:ext cx="6046" cy="4917"/>
              </a:xfrm>
              <a:custGeom>
                <a:avLst/>
                <a:gdLst/>
                <a:ahLst/>
                <a:cxnLst/>
                <a:rect l="l" t="t" r="r" b="b"/>
                <a:pathLst>
                  <a:path w="91" h="74" extrusionOk="0">
                    <a:moveTo>
                      <a:pt x="29" y="1"/>
                    </a:moveTo>
                    <a:cubicBezTo>
                      <a:pt x="1" y="15"/>
                      <a:pt x="1" y="29"/>
                      <a:pt x="15" y="57"/>
                    </a:cubicBezTo>
                    <a:cubicBezTo>
                      <a:pt x="19" y="69"/>
                      <a:pt x="28" y="74"/>
                      <a:pt x="37" y="74"/>
                    </a:cubicBezTo>
                    <a:cubicBezTo>
                      <a:pt x="61" y="74"/>
                      <a:pt x="90" y="44"/>
                      <a:pt x="70" y="15"/>
                    </a:cubicBezTo>
                    <a:cubicBezTo>
                      <a:pt x="70" y="1"/>
                      <a:pt x="43" y="1"/>
                      <a:pt x="29"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5475;p57">
                <a:extLst>
                  <a:ext uri="{FF2B5EF4-FFF2-40B4-BE49-F238E27FC236}">
                    <a16:creationId xmlns="" xmlns:a16="http://schemas.microsoft.com/office/drawing/2014/main" id="{BF03F940-134F-4D9E-A784-2B3364CB1304}"/>
                  </a:ext>
                </a:extLst>
              </p:cNvPr>
              <p:cNvSpPr/>
              <p:nvPr/>
            </p:nvSpPr>
            <p:spPr>
              <a:xfrm>
                <a:off x="641045" y="1524258"/>
                <a:ext cx="5980" cy="3056"/>
              </a:xfrm>
              <a:custGeom>
                <a:avLst/>
                <a:gdLst/>
                <a:ahLst/>
                <a:cxnLst/>
                <a:rect l="l" t="t" r="r" b="b"/>
                <a:pathLst>
                  <a:path w="90" h="46" extrusionOk="0">
                    <a:moveTo>
                      <a:pt x="16" y="0"/>
                    </a:moveTo>
                    <a:cubicBezTo>
                      <a:pt x="6" y="0"/>
                      <a:pt x="0" y="5"/>
                      <a:pt x="9" y="18"/>
                    </a:cubicBezTo>
                    <a:cubicBezTo>
                      <a:pt x="9" y="46"/>
                      <a:pt x="36" y="46"/>
                      <a:pt x="50" y="46"/>
                    </a:cubicBezTo>
                    <a:cubicBezTo>
                      <a:pt x="89" y="26"/>
                      <a:pt x="40" y="0"/>
                      <a:pt x="16"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5476;p57">
                <a:extLst>
                  <a:ext uri="{FF2B5EF4-FFF2-40B4-BE49-F238E27FC236}">
                    <a16:creationId xmlns="" xmlns:a16="http://schemas.microsoft.com/office/drawing/2014/main" id="{175EF37C-F90E-4402-96DB-19494187B7F6}"/>
                  </a:ext>
                </a:extLst>
              </p:cNvPr>
              <p:cNvSpPr/>
              <p:nvPr/>
            </p:nvSpPr>
            <p:spPr>
              <a:xfrm>
                <a:off x="571148" y="1469112"/>
                <a:ext cx="10232" cy="13754"/>
              </a:xfrm>
              <a:custGeom>
                <a:avLst/>
                <a:gdLst/>
                <a:ahLst/>
                <a:cxnLst/>
                <a:rect l="l" t="t" r="r" b="b"/>
                <a:pathLst>
                  <a:path w="154" h="207" extrusionOk="0">
                    <a:moveTo>
                      <a:pt x="133" y="1"/>
                    </a:moveTo>
                    <a:cubicBezTo>
                      <a:pt x="130" y="1"/>
                      <a:pt x="126" y="4"/>
                      <a:pt x="126" y="11"/>
                    </a:cubicBezTo>
                    <a:lnTo>
                      <a:pt x="1" y="178"/>
                    </a:lnTo>
                    <a:lnTo>
                      <a:pt x="1" y="206"/>
                    </a:lnTo>
                    <a:lnTo>
                      <a:pt x="14" y="206"/>
                    </a:lnTo>
                    <a:lnTo>
                      <a:pt x="140" y="25"/>
                    </a:lnTo>
                    <a:cubicBezTo>
                      <a:pt x="154" y="25"/>
                      <a:pt x="154" y="11"/>
                      <a:pt x="140" y="11"/>
                    </a:cubicBezTo>
                    <a:cubicBezTo>
                      <a:pt x="140" y="4"/>
                      <a:pt x="13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5477;p57">
                <a:extLst>
                  <a:ext uri="{FF2B5EF4-FFF2-40B4-BE49-F238E27FC236}">
                    <a16:creationId xmlns="" xmlns:a16="http://schemas.microsoft.com/office/drawing/2014/main" id="{2A02D951-DBE8-4AB6-8B01-1D03F28B96B5}"/>
                  </a:ext>
                </a:extLst>
              </p:cNvPr>
              <p:cNvSpPr/>
              <p:nvPr/>
            </p:nvSpPr>
            <p:spPr>
              <a:xfrm>
                <a:off x="577660" y="1474427"/>
                <a:ext cx="10232" cy="13089"/>
              </a:xfrm>
              <a:custGeom>
                <a:avLst/>
                <a:gdLst/>
                <a:ahLst/>
                <a:cxnLst/>
                <a:rect l="l" t="t" r="r" b="b"/>
                <a:pathLst>
                  <a:path w="154" h="197" extrusionOk="0">
                    <a:moveTo>
                      <a:pt x="126" y="1"/>
                    </a:moveTo>
                    <a:lnTo>
                      <a:pt x="0" y="182"/>
                    </a:lnTo>
                    <a:cubicBezTo>
                      <a:pt x="0" y="182"/>
                      <a:pt x="0" y="196"/>
                      <a:pt x="0" y="196"/>
                    </a:cubicBezTo>
                    <a:lnTo>
                      <a:pt x="28" y="196"/>
                    </a:lnTo>
                    <a:lnTo>
                      <a:pt x="154" y="29"/>
                    </a:lnTo>
                    <a:cubicBezTo>
                      <a:pt x="154" y="15"/>
                      <a:pt x="154" y="15"/>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5478;p57">
                <a:extLst>
                  <a:ext uri="{FF2B5EF4-FFF2-40B4-BE49-F238E27FC236}">
                    <a16:creationId xmlns="" xmlns:a16="http://schemas.microsoft.com/office/drawing/2014/main" id="{51F4014B-22C7-46F0-A0BF-C375F650D6F6}"/>
                  </a:ext>
                </a:extLst>
              </p:cNvPr>
              <p:cNvSpPr/>
              <p:nvPr/>
            </p:nvSpPr>
            <p:spPr>
              <a:xfrm>
                <a:off x="585035" y="1479344"/>
                <a:ext cx="10299" cy="13488"/>
              </a:xfrm>
              <a:custGeom>
                <a:avLst/>
                <a:gdLst/>
                <a:ahLst/>
                <a:cxnLst/>
                <a:rect l="l" t="t" r="r" b="b"/>
                <a:pathLst>
                  <a:path w="155" h="203" extrusionOk="0">
                    <a:moveTo>
                      <a:pt x="140" y="0"/>
                    </a:moveTo>
                    <a:cubicBezTo>
                      <a:pt x="137" y="0"/>
                      <a:pt x="133" y="3"/>
                      <a:pt x="126" y="10"/>
                    </a:cubicBezTo>
                    <a:lnTo>
                      <a:pt x="1" y="178"/>
                    </a:lnTo>
                    <a:cubicBezTo>
                      <a:pt x="1" y="178"/>
                      <a:pt x="1" y="192"/>
                      <a:pt x="1" y="192"/>
                    </a:cubicBezTo>
                    <a:cubicBezTo>
                      <a:pt x="1" y="199"/>
                      <a:pt x="4" y="202"/>
                      <a:pt x="9" y="202"/>
                    </a:cubicBezTo>
                    <a:cubicBezTo>
                      <a:pt x="15" y="202"/>
                      <a:pt x="22" y="199"/>
                      <a:pt x="29" y="192"/>
                    </a:cubicBezTo>
                    <a:lnTo>
                      <a:pt x="154" y="24"/>
                    </a:lnTo>
                    <a:cubicBezTo>
                      <a:pt x="154" y="24"/>
                      <a:pt x="154" y="10"/>
                      <a:pt x="154" y="10"/>
                    </a:cubicBezTo>
                    <a:cubicBezTo>
                      <a:pt x="147" y="3"/>
                      <a:pt x="144"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5479;p57">
                <a:extLst>
                  <a:ext uri="{FF2B5EF4-FFF2-40B4-BE49-F238E27FC236}">
                    <a16:creationId xmlns="" xmlns:a16="http://schemas.microsoft.com/office/drawing/2014/main" id="{6095D71D-BEF1-48AA-B878-D7D0DC43D052}"/>
                  </a:ext>
                </a:extLst>
              </p:cNvPr>
              <p:cNvSpPr/>
              <p:nvPr/>
            </p:nvSpPr>
            <p:spPr>
              <a:xfrm>
                <a:off x="591546" y="1484659"/>
                <a:ext cx="11162" cy="13687"/>
              </a:xfrm>
              <a:custGeom>
                <a:avLst/>
                <a:gdLst/>
                <a:ahLst/>
                <a:cxnLst/>
                <a:rect l="l" t="t" r="r" b="b"/>
                <a:pathLst>
                  <a:path w="168" h="206" extrusionOk="0">
                    <a:moveTo>
                      <a:pt x="140" y="0"/>
                    </a:moveTo>
                    <a:lnTo>
                      <a:pt x="14" y="182"/>
                    </a:lnTo>
                    <a:cubicBezTo>
                      <a:pt x="0" y="182"/>
                      <a:pt x="0" y="195"/>
                      <a:pt x="14" y="195"/>
                    </a:cubicBezTo>
                    <a:cubicBezTo>
                      <a:pt x="14" y="202"/>
                      <a:pt x="18" y="206"/>
                      <a:pt x="21" y="206"/>
                    </a:cubicBezTo>
                    <a:cubicBezTo>
                      <a:pt x="25" y="206"/>
                      <a:pt x="28" y="202"/>
                      <a:pt x="28" y="195"/>
                    </a:cubicBezTo>
                    <a:lnTo>
                      <a:pt x="154" y="28"/>
                    </a:lnTo>
                    <a:cubicBezTo>
                      <a:pt x="168" y="14"/>
                      <a:pt x="168" y="14"/>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5480;p57">
                <a:extLst>
                  <a:ext uri="{FF2B5EF4-FFF2-40B4-BE49-F238E27FC236}">
                    <a16:creationId xmlns="" xmlns:a16="http://schemas.microsoft.com/office/drawing/2014/main" id="{F9880DAC-4195-4EBA-92EE-4D51E3773FA0}"/>
                  </a:ext>
                </a:extLst>
              </p:cNvPr>
              <p:cNvSpPr/>
              <p:nvPr/>
            </p:nvSpPr>
            <p:spPr>
              <a:xfrm>
                <a:off x="598921" y="1490174"/>
                <a:ext cx="10299" cy="13089"/>
              </a:xfrm>
              <a:custGeom>
                <a:avLst/>
                <a:gdLst/>
                <a:ahLst/>
                <a:cxnLst/>
                <a:rect l="l" t="t" r="r" b="b"/>
                <a:pathLst>
                  <a:path w="155" h="197" extrusionOk="0">
                    <a:moveTo>
                      <a:pt x="127" y="1"/>
                    </a:moveTo>
                    <a:lnTo>
                      <a:pt x="1" y="182"/>
                    </a:lnTo>
                    <a:cubicBezTo>
                      <a:pt x="1" y="182"/>
                      <a:pt x="1" y="196"/>
                      <a:pt x="1" y="196"/>
                    </a:cubicBezTo>
                    <a:lnTo>
                      <a:pt x="29" y="196"/>
                    </a:lnTo>
                    <a:lnTo>
                      <a:pt x="154" y="15"/>
                    </a:lnTo>
                    <a:cubicBezTo>
                      <a:pt x="154" y="15"/>
                      <a:pt x="154"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5481;p57">
                <a:extLst>
                  <a:ext uri="{FF2B5EF4-FFF2-40B4-BE49-F238E27FC236}">
                    <a16:creationId xmlns="" xmlns:a16="http://schemas.microsoft.com/office/drawing/2014/main" id="{A787D586-31A8-40BD-9A64-FAEEC1637428}"/>
                  </a:ext>
                </a:extLst>
              </p:cNvPr>
              <p:cNvSpPr/>
              <p:nvPr/>
            </p:nvSpPr>
            <p:spPr>
              <a:xfrm>
                <a:off x="606362" y="1494825"/>
                <a:ext cx="10232" cy="13754"/>
              </a:xfrm>
              <a:custGeom>
                <a:avLst/>
                <a:gdLst/>
                <a:ahLst/>
                <a:cxnLst/>
                <a:rect l="l" t="t" r="r" b="b"/>
                <a:pathLst>
                  <a:path w="154" h="207" extrusionOk="0">
                    <a:moveTo>
                      <a:pt x="126" y="1"/>
                    </a:moveTo>
                    <a:lnTo>
                      <a:pt x="1" y="182"/>
                    </a:lnTo>
                    <a:cubicBezTo>
                      <a:pt x="1" y="182"/>
                      <a:pt x="1" y="196"/>
                      <a:pt x="1" y="196"/>
                    </a:cubicBezTo>
                    <a:cubicBezTo>
                      <a:pt x="1" y="203"/>
                      <a:pt x="4" y="206"/>
                      <a:pt x="8" y="206"/>
                    </a:cubicBezTo>
                    <a:cubicBezTo>
                      <a:pt x="11" y="206"/>
                      <a:pt x="15" y="203"/>
                      <a:pt x="15" y="196"/>
                    </a:cubicBezTo>
                    <a:lnTo>
                      <a:pt x="140" y="29"/>
                    </a:lnTo>
                    <a:cubicBezTo>
                      <a:pt x="154" y="15"/>
                      <a:pt x="154" y="15"/>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5482;p57">
                <a:extLst>
                  <a:ext uri="{FF2B5EF4-FFF2-40B4-BE49-F238E27FC236}">
                    <a16:creationId xmlns="" xmlns:a16="http://schemas.microsoft.com/office/drawing/2014/main" id="{9CB406E4-E201-44F1-B139-1F4DF11023AA}"/>
                  </a:ext>
                </a:extLst>
              </p:cNvPr>
              <p:cNvSpPr/>
              <p:nvPr/>
            </p:nvSpPr>
            <p:spPr>
              <a:xfrm>
                <a:off x="612874" y="1500406"/>
                <a:ext cx="10232" cy="13023"/>
              </a:xfrm>
              <a:custGeom>
                <a:avLst/>
                <a:gdLst/>
                <a:ahLst/>
                <a:cxnLst/>
                <a:rect l="l" t="t" r="r" b="b"/>
                <a:pathLst>
                  <a:path w="154" h="196" extrusionOk="0">
                    <a:moveTo>
                      <a:pt x="140" y="0"/>
                    </a:moveTo>
                    <a:lnTo>
                      <a:pt x="14" y="182"/>
                    </a:lnTo>
                    <a:cubicBezTo>
                      <a:pt x="0" y="182"/>
                      <a:pt x="0" y="196"/>
                      <a:pt x="14" y="196"/>
                    </a:cubicBezTo>
                    <a:lnTo>
                      <a:pt x="28" y="196"/>
                    </a:lnTo>
                    <a:lnTo>
                      <a:pt x="154" y="14"/>
                    </a:lnTo>
                    <a:cubicBezTo>
                      <a:pt x="154" y="14"/>
                      <a:pt x="15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5483;p57">
                <a:extLst>
                  <a:ext uri="{FF2B5EF4-FFF2-40B4-BE49-F238E27FC236}">
                    <a16:creationId xmlns="" xmlns:a16="http://schemas.microsoft.com/office/drawing/2014/main" id="{36032DCF-A43E-4B07-80A6-7752B72A7109}"/>
                  </a:ext>
                </a:extLst>
              </p:cNvPr>
              <p:cNvSpPr/>
              <p:nvPr/>
            </p:nvSpPr>
            <p:spPr>
              <a:xfrm>
                <a:off x="535934" y="1457418"/>
                <a:ext cx="39002" cy="5382"/>
              </a:xfrm>
              <a:custGeom>
                <a:avLst/>
                <a:gdLst/>
                <a:ahLst/>
                <a:cxnLst/>
                <a:rect l="l" t="t" r="r" b="b"/>
                <a:pathLst>
                  <a:path w="587" h="81" extrusionOk="0">
                    <a:moveTo>
                      <a:pt x="367" y="0"/>
                    </a:moveTo>
                    <a:cubicBezTo>
                      <a:pt x="342" y="0"/>
                      <a:pt x="318" y="2"/>
                      <a:pt x="293" y="6"/>
                    </a:cubicBezTo>
                    <a:cubicBezTo>
                      <a:pt x="196" y="6"/>
                      <a:pt x="98" y="20"/>
                      <a:pt x="0" y="48"/>
                    </a:cubicBezTo>
                    <a:cubicBezTo>
                      <a:pt x="72" y="68"/>
                      <a:pt x="143" y="81"/>
                      <a:pt x="215" y="81"/>
                    </a:cubicBezTo>
                    <a:cubicBezTo>
                      <a:pt x="241" y="81"/>
                      <a:pt x="267" y="79"/>
                      <a:pt x="293" y="75"/>
                    </a:cubicBezTo>
                    <a:cubicBezTo>
                      <a:pt x="320" y="79"/>
                      <a:pt x="346" y="81"/>
                      <a:pt x="372" y="81"/>
                    </a:cubicBezTo>
                    <a:cubicBezTo>
                      <a:pt x="443" y="81"/>
                      <a:pt x="515" y="68"/>
                      <a:pt x="586" y="48"/>
                    </a:cubicBezTo>
                    <a:cubicBezTo>
                      <a:pt x="513" y="16"/>
                      <a:pt x="440" y="0"/>
                      <a:pt x="367"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5484;p57">
                <a:extLst>
                  <a:ext uri="{FF2B5EF4-FFF2-40B4-BE49-F238E27FC236}">
                    <a16:creationId xmlns="" xmlns:a16="http://schemas.microsoft.com/office/drawing/2014/main" id="{69D12A19-A6FF-46DB-A026-6E45491C81D2}"/>
                  </a:ext>
                </a:extLst>
              </p:cNvPr>
              <p:cNvSpPr/>
              <p:nvPr/>
            </p:nvSpPr>
            <p:spPr>
              <a:xfrm>
                <a:off x="529423" y="1440143"/>
                <a:ext cx="189162" cy="138200"/>
              </a:xfrm>
              <a:custGeom>
                <a:avLst/>
                <a:gdLst/>
                <a:ahLst/>
                <a:cxnLst/>
                <a:rect l="l" t="t" r="r" b="b"/>
                <a:pathLst>
                  <a:path w="2847" h="2080" extrusionOk="0">
                    <a:moveTo>
                      <a:pt x="2846" y="2079"/>
                    </a:moveTo>
                    <a:lnTo>
                      <a:pt x="2372" y="1661"/>
                    </a:lnTo>
                    <a:lnTo>
                      <a:pt x="71" y="1"/>
                    </a:lnTo>
                    <a:lnTo>
                      <a:pt x="1" y="98"/>
                    </a:lnTo>
                    <a:lnTo>
                      <a:pt x="2316" y="177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5485;p57">
                <a:extLst>
                  <a:ext uri="{FF2B5EF4-FFF2-40B4-BE49-F238E27FC236}">
                    <a16:creationId xmlns="" xmlns:a16="http://schemas.microsoft.com/office/drawing/2014/main" id="{CC50313C-BF5F-4B7B-8B2D-E84BFCF4F3DE}"/>
                  </a:ext>
                </a:extLst>
              </p:cNvPr>
              <p:cNvSpPr/>
              <p:nvPr/>
            </p:nvSpPr>
            <p:spPr>
              <a:xfrm>
                <a:off x="495139" y="1403999"/>
                <a:ext cx="39002" cy="51958"/>
              </a:xfrm>
              <a:custGeom>
                <a:avLst/>
                <a:gdLst/>
                <a:ahLst/>
                <a:cxnLst/>
                <a:rect l="l" t="t" r="r" b="b"/>
                <a:pathLst>
                  <a:path w="587" h="782" extrusionOk="0">
                    <a:moveTo>
                      <a:pt x="587" y="1"/>
                    </a:moveTo>
                    <a:lnTo>
                      <a:pt x="1" y="782"/>
                    </a:lnTo>
                    <a:cubicBezTo>
                      <a:pt x="335" y="656"/>
                      <a:pt x="559" y="349"/>
                      <a:pt x="587" y="1"/>
                    </a:cubicBezTo>
                    <a:close/>
                  </a:path>
                </a:pathLst>
              </a:custGeom>
              <a:solidFill>
                <a:srgbClr val="056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5486;p57">
                <a:extLst>
                  <a:ext uri="{FF2B5EF4-FFF2-40B4-BE49-F238E27FC236}">
                    <a16:creationId xmlns="" xmlns:a16="http://schemas.microsoft.com/office/drawing/2014/main" id="{A54FAD48-D9DA-4CB5-9ADA-DD98A7B8356C}"/>
                  </a:ext>
                </a:extLst>
              </p:cNvPr>
              <p:cNvSpPr/>
              <p:nvPr/>
            </p:nvSpPr>
            <p:spPr>
              <a:xfrm>
                <a:off x="419130" y="1363470"/>
                <a:ext cx="115012" cy="92488"/>
              </a:xfrm>
              <a:custGeom>
                <a:avLst/>
                <a:gdLst/>
                <a:ahLst/>
                <a:cxnLst/>
                <a:rect l="l" t="t" r="r" b="b"/>
                <a:pathLst>
                  <a:path w="1731" h="1392" extrusionOk="0">
                    <a:moveTo>
                      <a:pt x="601" y="1"/>
                    </a:moveTo>
                    <a:cubicBezTo>
                      <a:pt x="499" y="1"/>
                      <a:pt x="398" y="46"/>
                      <a:pt x="308" y="164"/>
                    </a:cubicBezTo>
                    <a:cubicBezTo>
                      <a:pt x="308" y="178"/>
                      <a:pt x="294" y="178"/>
                      <a:pt x="294" y="192"/>
                    </a:cubicBezTo>
                    <a:cubicBezTo>
                      <a:pt x="1" y="653"/>
                      <a:pt x="796" y="945"/>
                      <a:pt x="922" y="1015"/>
                    </a:cubicBezTo>
                    <a:cubicBezTo>
                      <a:pt x="1047" y="1085"/>
                      <a:pt x="1145" y="1392"/>
                      <a:pt x="1145" y="1392"/>
                    </a:cubicBezTo>
                    <a:cubicBezTo>
                      <a:pt x="1298" y="1322"/>
                      <a:pt x="1438" y="1210"/>
                      <a:pt x="1535" y="1071"/>
                    </a:cubicBezTo>
                    <a:cubicBezTo>
                      <a:pt x="1563" y="1043"/>
                      <a:pt x="1591" y="1001"/>
                      <a:pt x="1619" y="945"/>
                    </a:cubicBezTo>
                    <a:cubicBezTo>
                      <a:pt x="1675" y="848"/>
                      <a:pt x="1703" y="736"/>
                      <a:pt x="1731" y="611"/>
                    </a:cubicBezTo>
                    <a:cubicBezTo>
                      <a:pt x="1577" y="611"/>
                      <a:pt x="1438" y="569"/>
                      <a:pt x="1312" y="499"/>
                    </a:cubicBezTo>
                    <a:cubicBezTo>
                      <a:pt x="1228" y="415"/>
                      <a:pt x="908"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5487;p57">
                <a:extLst>
                  <a:ext uri="{FF2B5EF4-FFF2-40B4-BE49-F238E27FC236}">
                    <a16:creationId xmlns="" xmlns:a16="http://schemas.microsoft.com/office/drawing/2014/main" id="{8AFBFF5F-4BD8-46AE-A96F-3391A72E2BFB}"/>
                  </a:ext>
                </a:extLst>
              </p:cNvPr>
              <p:cNvSpPr/>
              <p:nvPr/>
            </p:nvSpPr>
            <p:spPr>
              <a:xfrm>
                <a:off x="416406" y="1374366"/>
                <a:ext cx="85312" cy="81591"/>
              </a:xfrm>
              <a:custGeom>
                <a:avLst/>
                <a:gdLst/>
                <a:ahLst/>
                <a:cxnLst/>
                <a:rect l="l" t="t" r="r" b="b"/>
                <a:pathLst>
                  <a:path w="1284" h="1228" extrusionOk="0">
                    <a:moveTo>
                      <a:pt x="349" y="0"/>
                    </a:moveTo>
                    <a:lnTo>
                      <a:pt x="349" y="0"/>
                    </a:lnTo>
                    <a:cubicBezTo>
                      <a:pt x="0" y="475"/>
                      <a:pt x="837" y="781"/>
                      <a:pt x="963" y="851"/>
                    </a:cubicBezTo>
                    <a:cubicBezTo>
                      <a:pt x="1088" y="935"/>
                      <a:pt x="1186" y="1228"/>
                      <a:pt x="1186" y="1228"/>
                    </a:cubicBezTo>
                    <a:cubicBezTo>
                      <a:pt x="1186" y="1116"/>
                      <a:pt x="1283" y="921"/>
                      <a:pt x="739" y="670"/>
                    </a:cubicBezTo>
                    <a:cubicBezTo>
                      <a:pt x="195" y="405"/>
                      <a:pt x="349"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5488;p57">
                <a:extLst>
                  <a:ext uri="{FF2B5EF4-FFF2-40B4-BE49-F238E27FC236}">
                    <a16:creationId xmlns="" xmlns:a16="http://schemas.microsoft.com/office/drawing/2014/main" id="{D54BB6F3-7366-4497-8E8E-9283E028F40F}"/>
                  </a:ext>
                </a:extLst>
              </p:cNvPr>
              <p:cNvSpPr/>
              <p:nvPr/>
            </p:nvSpPr>
            <p:spPr>
              <a:xfrm>
                <a:off x="451620" y="1390312"/>
                <a:ext cx="36211" cy="26843"/>
              </a:xfrm>
              <a:custGeom>
                <a:avLst/>
                <a:gdLst/>
                <a:ahLst/>
                <a:cxnLst/>
                <a:rect l="l" t="t" r="r" b="b"/>
                <a:pathLst>
                  <a:path w="545" h="404" extrusionOk="0">
                    <a:moveTo>
                      <a:pt x="139" y="1"/>
                    </a:moveTo>
                    <a:cubicBezTo>
                      <a:pt x="101" y="1"/>
                      <a:pt x="72" y="13"/>
                      <a:pt x="56" y="39"/>
                    </a:cubicBezTo>
                    <a:cubicBezTo>
                      <a:pt x="0" y="95"/>
                      <a:pt x="70" y="221"/>
                      <a:pt x="195" y="318"/>
                    </a:cubicBezTo>
                    <a:cubicBezTo>
                      <a:pt x="276" y="372"/>
                      <a:pt x="363" y="403"/>
                      <a:pt x="426" y="403"/>
                    </a:cubicBezTo>
                    <a:cubicBezTo>
                      <a:pt x="460" y="403"/>
                      <a:pt x="487" y="394"/>
                      <a:pt x="502" y="374"/>
                    </a:cubicBezTo>
                    <a:cubicBezTo>
                      <a:pt x="544" y="304"/>
                      <a:pt x="488" y="179"/>
                      <a:pt x="363" y="95"/>
                    </a:cubicBezTo>
                    <a:cubicBezTo>
                      <a:pt x="285" y="34"/>
                      <a:pt x="201" y="1"/>
                      <a:pt x="13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5489;p57">
                <a:extLst>
                  <a:ext uri="{FF2B5EF4-FFF2-40B4-BE49-F238E27FC236}">
                    <a16:creationId xmlns="" xmlns:a16="http://schemas.microsoft.com/office/drawing/2014/main" id="{BCA6BAEC-BB0F-46BB-B733-F9618F1ACC98}"/>
                  </a:ext>
                </a:extLst>
              </p:cNvPr>
              <p:cNvSpPr/>
              <p:nvPr/>
            </p:nvSpPr>
            <p:spPr>
              <a:xfrm>
                <a:off x="712005" y="1593092"/>
                <a:ext cx="56609" cy="82522"/>
              </a:xfrm>
              <a:custGeom>
                <a:avLst/>
                <a:gdLst/>
                <a:ahLst/>
                <a:cxnLst/>
                <a:rect l="l" t="t" r="r" b="b"/>
                <a:pathLst>
                  <a:path w="852" h="1242" extrusionOk="0">
                    <a:moveTo>
                      <a:pt x="280" y="0"/>
                    </a:moveTo>
                    <a:cubicBezTo>
                      <a:pt x="280" y="0"/>
                      <a:pt x="322" y="84"/>
                      <a:pt x="98" y="656"/>
                    </a:cubicBezTo>
                    <a:cubicBezTo>
                      <a:pt x="1" y="935"/>
                      <a:pt x="98" y="1074"/>
                      <a:pt x="210" y="1144"/>
                    </a:cubicBezTo>
                    <a:cubicBezTo>
                      <a:pt x="377" y="1242"/>
                      <a:pt x="600" y="1214"/>
                      <a:pt x="726" y="1060"/>
                    </a:cubicBezTo>
                    <a:cubicBezTo>
                      <a:pt x="810" y="949"/>
                      <a:pt x="852" y="781"/>
                      <a:pt x="656" y="558"/>
                    </a:cubicBezTo>
                    <a:cubicBezTo>
                      <a:pt x="266" y="98"/>
                      <a:pt x="280" y="0"/>
                      <a:pt x="280"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5490;p57">
                <a:extLst>
                  <a:ext uri="{FF2B5EF4-FFF2-40B4-BE49-F238E27FC236}">
                    <a16:creationId xmlns="" xmlns:a16="http://schemas.microsoft.com/office/drawing/2014/main" id="{2567DB76-D449-4D85-A11D-317FF73F11FF}"/>
                  </a:ext>
                </a:extLst>
              </p:cNvPr>
              <p:cNvSpPr/>
              <p:nvPr/>
            </p:nvSpPr>
            <p:spPr>
              <a:xfrm>
                <a:off x="881630" y="1540271"/>
                <a:ext cx="1721060" cy="278062"/>
              </a:xfrm>
              <a:custGeom>
                <a:avLst/>
                <a:gdLst/>
                <a:ahLst/>
                <a:cxnLst/>
                <a:rect l="l" t="t" r="r" b="b"/>
                <a:pathLst>
                  <a:path w="25903" h="4185" extrusionOk="0">
                    <a:moveTo>
                      <a:pt x="23375" y="1"/>
                    </a:moveTo>
                    <a:cubicBezTo>
                      <a:pt x="19941" y="1"/>
                      <a:pt x="12721" y="476"/>
                      <a:pt x="0" y="3278"/>
                    </a:cubicBezTo>
                    <a:lnTo>
                      <a:pt x="210" y="3738"/>
                    </a:lnTo>
                    <a:lnTo>
                      <a:pt x="419" y="4185"/>
                    </a:lnTo>
                    <a:cubicBezTo>
                      <a:pt x="419" y="4185"/>
                      <a:pt x="12431" y="816"/>
                      <a:pt x="21342" y="816"/>
                    </a:cubicBezTo>
                    <a:cubicBezTo>
                      <a:pt x="22800" y="816"/>
                      <a:pt x="24175" y="906"/>
                      <a:pt x="25401" y="1116"/>
                    </a:cubicBezTo>
                    <a:lnTo>
                      <a:pt x="25708" y="530"/>
                    </a:lnTo>
                    <a:lnTo>
                      <a:pt x="25903" y="126"/>
                    </a:lnTo>
                    <a:cubicBezTo>
                      <a:pt x="25903" y="126"/>
                      <a:pt x="25138" y="1"/>
                      <a:pt x="233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5491;p57">
                <a:extLst>
                  <a:ext uri="{FF2B5EF4-FFF2-40B4-BE49-F238E27FC236}">
                    <a16:creationId xmlns="" xmlns:a16="http://schemas.microsoft.com/office/drawing/2014/main" id="{8347FFD5-9D7B-4DE4-81EA-36F5EFD53934}"/>
                  </a:ext>
                </a:extLst>
              </p:cNvPr>
              <p:cNvSpPr/>
              <p:nvPr/>
            </p:nvSpPr>
            <p:spPr>
              <a:xfrm>
                <a:off x="881630" y="1540271"/>
                <a:ext cx="1721060" cy="248429"/>
              </a:xfrm>
              <a:custGeom>
                <a:avLst/>
                <a:gdLst/>
                <a:ahLst/>
                <a:cxnLst/>
                <a:rect l="l" t="t" r="r" b="b"/>
                <a:pathLst>
                  <a:path w="25903" h="3739" extrusionOk="0">
                    <a:moveTo>
                      <a:pt x="23375" y="1"/>
                    </a:moveTo>
                    <a:cubicBezTo>
                      <a:pt x="19941" y="1"/>
                      <a:pt x="12721" y="476"/>
                      <a:pt x="0" y="3278"/>
                    </a:cubicBezTo>
                    <a:lnTo>
                      <a:pt x="210" y="3738"/>
                    </a:lnTo>
                    <a:cubicBezTo>
                      <a:pt x="11266" y="882"/>
                      <a:pt x="18634" y="371"/>
                      <a:pt x="22493" y="371"/>
                    </a:cubicBezTo>
                    <a:cubicBezTo>
                      <a:pt x="24647" y="371"/>
                      <a:pt x="25708" y="530"/>
                      <a:pt x="25708" y="530"/>
                    </a:cubicBezTo>
                    <a:lnTo>
                      <a:pt x="25903" y="126"/>
                    </a:lnTo>
                    <a:cubicBezTo>
                      <a:pt x="25903" y="126"/>
                      <a:pt x="25138" y="1"/>
                      <a:pt x="2337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5492;p57">
                <a:extLst>
                  <a:ext uri="{FF2B5EF4-FFF2-40B4-BE49-F238E27FC236}">
                    <a16:creationId xmlns="" xmlns:a16="http://schemas.microsoft.com/office/drawing/2014/main" id="{26D945D3-49B3-4375-B4F3-E7166D7324C1}"/>
                  </a:ext>
                </a:extLst>
              </p:cNvPr>
              <p:cNvSpPr/>
              <p:nvPr/>
            </p:nvSpPr>
            <p:spPr>
              <a:xfrm>
                <a:off x="599851" y="1732885"/>
                <a:ext cx="363374" cy="171820"/>
              </a:xfrm>
              <a:custGeom>
                <a:avLst/>
                <a:gdLst/>
                <a:ahLst/>
                <a:cxnLst/>
                <a:rect l="l" t="t" r="r" b="b"/>
                <a:pathLst>
                  <a:path w="5469" h="2586" extrusionOk="0">
                    <a:moveTo>
                      <a:pt x="4416" y="0"/>
                    </a:moveTo>
                    <a:cubicBezTo>
                      <a:pt x="4358" y="0"/>
                      <a:pt x="4300" y="5"/>
                      <a:pt x="4241" y="16"/>
                    </a:cubicBezTo>
                    <a:lnTo>
                      <a:pt x="880" y="658"/>
                    </a:lnTo>
                    <a:cubicBezTo>
                      <a:pt x="350" y="756"/>
                      <a:pt x="1" y="1258"/>
                      <a:pt x="113" y="1788"/>
                    </a:cubicBezTo>
                    <a:cubicBezTo>
                      <a:pt x="199" y="2258"/>
                      <a:pt x="604" y="2585"/>
                      <a:pt x="1064" y="2585"/>
                    </a:cubicBezTo>
                    <a:cubicBezTo>
                      <a:pt x="1123" y="2585"/>
                      <a:pt x="1182" y="2580"/>
                      <a:pt x="1242" y="2569"/>
                    </a:cubicBezTo>
                    <a:lnTo>
                      <a:pt x="4590" y="1927"/>
                    </a:lnTo>
                    <a:cubicBezTo>
                      <a:pt x="5120" y="1830"/>
                      <a:pt x="5469" y="1314"/>
                      <a:pt x="5371" y="798"/>
                    </a:cubicBezTo>
                    <a:cubicBezTo>
                      <a:pt x="5285" y="327"/>
                      <a:pt x="4869" y="0"/>
                      <a:pt x="4416" y="0"/>
                    </a:cubicBezTo>
                    <a:close/>
                  </a:path>
                </a:pathLst>
              </a:custGeom>
              <a:solidFill>
                <a:srgbClr val="4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5493;p57">
                <a:extLst>
                  <a:ext uri="{FF2B5EF4-FFF2-40B4-BE49-F238E27FC236}">
                    <a16:creationId xmlns="" xmlns:a16="http://schemas.microsoft.com/office/drawing/2014/main" id="{375D5F1B-DD3E-4413-8CAA-EFB698862F3B}"/>
                  </a:ext>
                </a:extLst>
              </p:cNvPr>
              <p:cNvSpPr/>
              <p:nvPr/>
            </p:nvSpPr>
            <p:spPr>
              <a:xfrm>
                <a:off x="3558096" y="1413301"/>
                <a:ext cx="490346" cy="518451"/>
              </a:xfrm>
              <a:custGeom>
                <a:avLst/>
                <a:gdLst/>
                <a:ahLst/>
                <a:cxnLst/>
                <a:rect l="l" t="t" r="r" b="b"/>
                <a:pathLst>
                  <a:path w="7380" h="7803" extrusionOk="0">
                    <a:moveTo>
                      <a:pt x="2930" y="0"/>
                    </a:moveTo>
                    <a:cubicBezTo>
                      <a:pt x="2470" y="0"/>
                      <a:pt x="2023" y="140"/>
                      <a:pt x="1647" y="391"/>
                    </a:cubicBezTo>
                    <a:cubicBezTo>
                      <a:pt x="1535" y="474"/>
                      <a:pt x="1438" y="558"/>
                      <a:pt x="1340" y="642"/>
                    </a:cubicBezTo>
                    <a:cubicBezTo>
                      <a:pt x="1131" y="670"/>
                      <a:pt x="935" y="725"/>
                      <a:pt x="768" y="837"/>
                    </a:cubicBezTo>
                    <a:cubicBezTo>
                      <a:pt x="280" y="1172"/>
                      <a:pt x="1" y="1716"/>
                      <a:pt x="15" y="2288"/>
                    </a:cubicBezTo>
                    <a:cubicBezTo>
                      <a:pt x="15" y="3125"/>
                      <a:pt x="545" y="3808"/>
                      <a:pt x="1228" y="3934"/>
                    </a:cubicBezTo>
                    <a:cubicBezTo>
                      <a:pt x="1200" y="4045"/>
                      <a:pt x="1186" y="4171"/>
                      <a:pt x="1186" y="4296"/>
                    </a:cubicBezTo>
                    <a:cubicBezTo>
                      <a:pt x="1186" y="5064"/>
                      <a:pt x="1717" y="5719"/>
                      <a:pt x="2470" y="5873"/>
                    </a:cubicBezTo>
                    <a:cubicBezTo>
                      <a:pt x="2358" y="6012"/>
                      <a:pt x="2288" y="6193"/>
                      <a:pt x="2288" y="6375"/>
                    </a:cubicBezTo>
                    <a:cubicBezTo>
                      <a:pt x="2288" y="6682"/>
                      <a:pt x="2470" y="6974"/>
                      <a:pt x="2749" y="7100"/>
                    </a:cubicBezTo>
                    <a:cubicBezTo>
                      <a:pt x="2735" y="7156"/>
                      <a:pt x="2735" y="7212"/>
                      <a:pt x="2735" y="7253"/>
                    </a:cubicBezTo>
                    <a:cubicBezTo>
                      <a:pt x="2735" y="7594"/>
                      <a:pt x="3002" y="7803"/>
                      <a:pt x="3277" y="7803"/>
                    </a:cubicBezTo>
                    <a:cubicBezTo>
                      <a:pt x="3442" y="7803"/>
                      <a:pt x="3610" y="7728"/>
                      <a:pt x="3725" y="7560"/>
                    </a:cubicBezTo>
                    <a:cubicBezTo>
                      <a:pt x="4060" y="7491"/>
                      <a:pt x="4311" y="7198"/>
                      <a:pt x="4325" y="6849"/>
                    </a:cubicBezTo>
                    <a:cubicBezTo>
                      <a:pt x="4576" y="6779"/>
                      <a:pt x="4813" y="6654"/>
                      <a:pt x="5008" y="6458"/>
                    </a:cubicBezTo>
                    <a:cubicBezTo>
                      <a:pt x="5232" y="6235"/>
                      <a:pt x="5385" y="5928"/>
                      <a:pt x="5427" y="5608"/>
                    </a:cubicBezTo>
                    <a:cubicBezTo>
                      <a:pt x="5650" y="5538"/>
                      <a:pt x="5859" y="5426"/>
                      <a:pt x="6041" y="5287"/>
                    </a:cubicBezTo>
                    <a:cubicBezTo>
                      <a:pt x="6585" y="4854"/>
                      <a:pt x="6822" y="4157"/>
                      <a:pt x="6682" y="3487"/>
                    </a:cubicBezTo>
                    <a:cubicBezTo>
                      <a:pt x="7087" y="3236"/>
                      <a:pt x="7352" y="2790"/>
                      <a:pt x="7380" y="2302"/>
                    </a:cubicBezTo>
                    <a:cubicBezTo>
                      <a:pt x="7380" y="1381"/>
                      <a:pt x="6347" y="642"/>
                      <a:pt x="5078" y="642"/>
                    </a:cubicBezTo>
                    <a:cubicBezTo>
                      <a:pt x="4911" y="642"/>
                      <a:pt x="4729" y="656"/>
                      <a:pt x="4562" y="684"/>
                    </a:cubicBezTo>
                    <a:cubicBezTo>
                      <a:pt x="4130" y="251"/>
                      <a:pt x="3544" y="0"/>
                      <a:pt x="2930" y="0"/>
                    </a:cubicBezTo>
                    <a:close/>
                  </a:path>
                </a:pathLst>
              </a:custGeom>
              <a:solidFill>
                <a:srgbClr val="FF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5494;p57">
                <a:extLst>
                  <a:ext uri="{FF2B5EF4-FFF2-40B4-BE49-F238E27FC236}">
                    <a16:creationId xmlns="" xmlns:a16="http://schemas.microsoft.com/office/drawing/2014/main" id="{2768D9E9-BF1E-4529-9677-C4DE2658B669}"/>
                  </a:ext>
                </a:extLst>
              </p:cNvPr>
              <p:cNvSpPr/>
              <p:nvPr/>
            </p:nvSpPr>
            <p:spPr>
              <a:xfrm>
                <a:off x="3536834" y="1469843"/>
                <a:ext cx="354072" cy="461908"/>
              </a:xfrm>
              <a:custGeom>
                <a:avLst/>
                <a:gdLst/>
                <a:ahLst/>
                <a:cxnLst/>
                <a:rect l="l" t="t" r="r" b="b"/>
                <a:pathLst>
                  <a:path w="5329" h="6952" extrusionOk="0">
                    <a:moveTo>
                      <a:pt x="1088" y="0"/>
                    </a:moveTo>
                    <a:cubicBezTo>
                      <a:pt x="614" y="321"/>
                      <a:pt x="335" y="865"/>
                      <a:pt x="349" y="1437"/>
                    </a:cubicBezTo>
                    <a:cubicBezTo>
                      <a:pt x="335" y="2274"/>
                      <a:pt x="865" y="2957"/>
                      <a:pt x="1548" y="3083"/>
                    </a:cubicBezTo>
                    <a:cubicBezTo>
                      <a:pt x="1520" y="3194"/>
                      <a:pt x="1506" y="3320"/>
                      <a:pt x="1506" y="3445"/>
                    </a:cubicBezTo>
                    <a:cubicBezTo>
                      <a:pt x="1506" y="4213"/>
                      <a:pt x="2037" y="4868"/>
                      <a:pt x="2790" y="5022"/>
                    </a:cubicBezTo>
                    <a:cubicBezTo>
                      <a:pt x="2678" y="5161"/>
                      <a:pt x="2608" y="5342"/>
                      <a:pt x="2608" y="5524"/>
                    </a:cubicBezTo>
                    <a:cubicBezTo>
                      <a:pt x="2608" y="5831"/>
                      <a:pt x="2790" y="6123"/>
                      <a:pt x="3069" y="6249"/>
                    </a:cubicBezTo>
                    <a:cubicBezTo>
                      <a:pt x="3055" y="6305"/>
                      <a:pt x="3055" y="6361"/>
                      <a:pt x="3055" y="6402"/>
                    </a:cubicBezTo>
                    <a:cubicBezTo>
                      <a:pt x="3055" y="6743"/>
                      <a:pt x="3322" y="6952"/>
                      <a:pt x="3597" y="6952"/>
                    </a:cubicBezTo>
                    <a:cubicBezTo>
                      <a:pt x="3762" y="6952"/>
                      <a:pt x="3930" y="6877"/>
                      <a:pt x="4045" y="6709"/>
                    </a:cubicBezTo>
                    <a:cubicBezTo>
                      <a:pt x="4380" y="6640"/>
                      <a:pt x="4631" y="6347"/>
                      <a:pt x="4645" y="5998"/>
                    </a:cubicBezTo>
                    <a:cubicBezTo>
                      <a:pt x="4896" y="5928"/>
                      <a:pt x="5133" y="5803"/>
                      <a:pt x="5328" y="5607"/>
                    </a:cubicBezTo>
                    <a:lnTo>
                      <a:pt x="5328" y="5607"/>
                    </a:lnTo>
                    <a:cubicBezTo>
                      <a:pt x="5311" y="5612"/>
                      <a:pt x="5189" y="5637"/>
                      <a:pt x="5016" y="5637"/>
                    </a:cubicBezTo>
                    <a:cubicBezTo>
                      <a:pt x="4624" y="5637"/>
                      <a:pt x="3968" y="5508"/>
                      <a:pt x="3669" y="4715"/>
                    </a:cubicBezTo>
                    <a:cubicBezTo>
                      <a:pt x="3669" y="4715"/>
                      <a:pt x="3511" y="4767"/>
                      <a:pt x="3307" y="4767"/>
                    </a:cubicBezTo>
                    <a:cubicBezTo>
                      <a:pt x="3117" y="4767"/>
                      <a:pt x="2887" y="4722"/>
                      <a:pt x="2706" y="4547"/>
                    </a:cubicBezTo>
                    <a:cubicBezTo>
                      <a:pt x="2706" y="4547"/>
                      <a:pt x="2455" y="3892"/>
                      <a:pt x="3236" y="3682"/>
                    </a:cubicBezTo>
                    <a:lnTo>
                      <a:pt x="3236" y="3682"/>
                    </a:lnTo>
                    <a:cubicBezTo>
                      <a:pt x="3236" y="3682"/>
                      <a:pt x="3235" y="3682"/>
                      <a:pt x="3232" y="3682"/>
                    </a:cubicBezTo>
                    <a:cubicBezTo>
                      <a:pt x="3147" y="3682"/>
                      <a:pt x="1752" y="3669"/>
                      <a:pt x="2037" y="2804"/>
                    </a:cubicBezTo>
                    <a:cubicBezTo>
                      <a:pt x="2037" y="2804"/>
                      <a:pt x="0" y="2776"/>
                      <a:pt x="1088" y="0"/>
                    </a:cubicBezTo>
                    <a:close/>
                  </a:path>
                </a:pathLst>
              </a:custGeom>
              <a:solidFill>
                <a:srgbClr val="D1B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5495;p57">
                <a:extLst>
                  <a:ext uri="{FF2B5EF4-FFF2-40B4-BE49-F238E27FC236}">
                    <a16:creationId xmlns="" xmlns:a16="http://schemas.microsoft.com/office/drawing/2014/main" id="{2606BE13-2F43-4209-8698-3F203F2BF7B2}"/>
                  </a:ext>
                </a:extLst>
              </p:cNvPr>
              <p:cNvSpPr/>
              <p:nvPr/>
            </p:nvSpPr>
            <p:spPr>
              <a:xfrm>
                <a:off x="3667459" y="1413301"/>
                <a:ext cx="380981" cy="351281"/>
              </a:xfrm>
              <a:custGeom>
                <a:avLst/>
                <a:gdLst/>
                <a:ahLst/>
                <a:cxnLst/>
                <a:rect l="l" t="t" r="r" b="b"/>
                <a:pathLst>
                  <a:path w="5734" h="5287" extrusionOk="0">
                    <a:moveTo>
                      <a:pt x="1284" y="0"/>
                    </a:moveTo>
                    <a:cubicBezTo>
                      <a:pt x="824" y="0"/>
                      <a:pt x="377" y="140"/>
                      <a:pt x="1" y="391"/>
                    </a:cubicBezTo>
                    <a:cubicBezTo>
                      <a:pt x="355" y="253"/>
                      <a:pt x="687" y="197"/>
                      <a:pt x="992" y="197"/>
                    </a:cubicBezTo>
                    <a:cubicBezTo>
                      <a:pt x="2258" y="197"/>
                      <a:pt x="3056" y="1158"/>
                      <a:pt x="3056" y="1158"/>
                    </a:cubicBezTo>
                    <a:cubicBezTo>
                      <a:pt x="3290" y="1111"/>
                      <a:pt x="3495" y="1093"/>
                      <a:pt x="3673" y="1093"/>
                    </a:cubicBezTo>
                    <a:cubicBezTo>
                      <a:pt x="4290" y="1093"/>
                      <a:pt x="4576" y="1311"/>
                      <a:pt x="4576" y="1311"/>
                    </a:cubicBezTo>
                    <a:cubicBezTo>
                      <a:pt x="5734" y="2106"/>
                      <a:pt x="4604" y="3473"/>
                      <a:pt x="4604" y="3473"/>
                    </a:cubicBezTo>
                    <a:cubicBezTo>
                      <a:pt x="4869" y="4213"/>
                      <a:pt x="4409" y="5231"/>
                      <a:pt x="4395" y="5287"/>
                    </a:cubicBezTo>
                    <a:cubicBezTo>
                      <a:pt x="4939" y="4854"/>
                      <a:pt x="5176" y="4157"/>
                      <a:pt x="5022" y="3487"/>
                    </a:cubicBezTo>
                    <a:cubicBezTo>
                      <a:pt x="5441" y="3222"/>
                      <a:pt x="5706" y="2776"/>
                      <a:pt x="5720" y="2302"/>
                    </a:cubicBezTo>
                    <a:cubicBezTo>
                      <a:pt x="5720" y="1381"/>
                      <a:pt x="4701" y="642"/>
                      <a:pt x="3432" y="642"/>
                    </a:cubicBezTo>
                    <a:cubicBezTo>
                      <a:pt x="3265" y="642"/>
                      <a:pt x="3083" y="656"/>
                      <a:pt x="2916" y="684"/>
                    </a:cubicBezTo>
                    <a:cubicBezTo>
                      <a:pt x="2484" y="237"/>
                      <a:pt x="1898" y="0"/>
                      <a:pt x="1284" y="0"/>
                    </a:cubicBezTo>
                    <a:close/>
                  </a:path>
                </a:pathLst>
              </a:custGeom>
              <a:solidFill>
                <a:srgbClr val="E5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5496;p57">
                <a:extLst>
                  <a:ext uri="{FF2B5EF4-FFF2-40B4-BE49-F238E27FC236}">
                    <a16:creationId xmlns="" xmlns:a16="http://schemas.microsoft.com/office/drawing/2014/main" id="{2376A605-0946-4934-8AF5-4FDD5D75EF0E}"/>
                  </a:ext>
                </a:extLst>
              </p:cNvPr>
              <p:cNvSpPr/>
              <p:nvPr/>
            </p:nvSpPr>
            <p:spPr>
              <a:xfrm>
                <a:off x="3816686" y="1628306"/>
                <a:ext cx="105710" cy="73286"/>
              </a:xfrm>
              <a:custGeom>
                <a:avLst/>
                <a:gdLst/>
                <a:ahLst/>
                <a:cxnLst/>
                <a:rect l="l" t="t" r="r" b="b"/>
                <a:pathLst>
                  <a:path w="1591" h="1103" extrusionOk="0">
                    <a:moveTo>
                      <a:pt x="768" y="0"/>
                    </a:moveTo>
                    <a:cubicBezTo>
                      <a:pt x="684" y="0"/>
                      <a:pt x="600" y="14"/>
                      <a:pt x="517" y="42"/>
                    </a:cubicBezTo>
                    <a:cubicBezTo>
                      <a:pt x="475" y="56"/>
                      <a:pt x="447" y="70"/>
                      <a:pt x="405" y="84"/>
                    </a:cubicBezTo>
                    <a:cubicBezTo>
                      <a:pt x="377" y="98"/>
                      <a:pt x="335" y="126"/>
                      <a:pt x="307" y="154"/>
                    </a:cubicBezTo>
                    <a:lnTo>
                      <a:pt x="224" y="209"/>
                    </a:lnTo>
                    <a:cubicBezTo>
                      <a:pt x="210" y="237"/>
                      <a:pt x="182" y="265"/>
                      <a:pt x="168" y="279"/>
                    </a:cubicBezTo>
                    <a:cubicBezTo>
                      <a:pt x="140" y="307"/>
                      <a:pt x="126" y="321"/>
                      <a:pt x="112" y="349"/>
                    </a:cubicBezTo>
                    <a:cubicBezTo>
                      <a:pt x="98" y="377"/>
                      <a:pt x="84" y="405"/>
                      <a:pt x="70" y="419"/>
                    </a:cubicBezTo>
                    <a:lnTo>
                      <a:pt x="42" y="488"/>
                    </a:lnTo>
                    <a:cubicBezTo>
                      <a:pt x="42" y="502"/>
                      <a:pt x="28" y="530"/>
                      <a:pt x="14" y="544"/>
                    </a:cubicBezTo>
                    <a:cubicBezTo>
                      <a:pt x="1" y="614"/>
                      <a:pt x="1" y="656"/>
                      <a:pt x="1" y="656"/>
                    </a:cubicBezTo>
                    <a:cubicBezTo>
                      <a:pt x="1" y="656"/>
                      <a:pt x="14" y="614"/>
                      <a:pt x="56" y="558"/>
                    </a:cubicBezTo>
                    <a:lnTo>
                      <a:pt x="70" y="502"/>
                    </a:lnTo>
                    <a:lnTo>
                      <a:pt x="126" y="461"/>
                    </a:lnTo>
                    <a:cubicBezTo>
                      <a:pt x="154" y="419"/>
                      <a:pt x="182" y="377"/>
                      <a:pt x="224" y="349"/>
                    </a:cubicBezTo>
                    <a:cubicBezTo>
                      <a:pt x="252" y="335"/>
                      <a:pt x="266" y="307"/>
                      <a:pt x="293" y="293"/>
                    </a:cubicBezTo>
                    <a:lnTo>
                      <a:pt x="377" y="251"/>
                    </a:lnTo>
                    <a:cubicBezTo>
                      <a:pt x="405" y="237"/>
                      <a:pt x="433" y="223"/>
                      <a:pt x="461" y="209"/>
                    </a:cubicBezTo>
                    <a:cubicBezTo>
                      <a:pt x="489" y="196"/>
                      <a:pt x="517" y="182"/>
                      <a:pt x="558" y="182"/>
                    </a:cubicBezTo>
                    <a:cubicBezTo>
                      <a:pt x="626" y="163"/>
                      <a:pt x="694" y="154"/>
                      <a:pt x="761" y="154"/>
                    </a:cubicBezTo>
                    <a:cubicBezTo>
                      <a:pt x="901" y="154"/>
                      <a:pt x="1036" y="194"/>
                      <a:pt x="1158" y="279"/>
                    </a:cubicBezTo>
                    <a:cubicBezTo>
                      <a:pt x="1214" y="307"/>
                      <a:pt x="1270" y="349"/>
                      <a:pt x="1326" y="405"/>
                    </a:cubicBezTo>
                    <a:cubicBezTo>
                      <a:pt x="1340" y="433"/>
                      <a:pt x="1354" y="461"/>
                      <a:pt x="1381" y="488"/>
                    </a:cubicBezTo>
                    <a:cubicBezTo>
                      <a:pt x="1395" y="502"/>
                      <a:pt x="1423" y="530"/>
                      <a:pt x="1437" y="558"/>
                    </a:cubicBezTo>
                    <a:cubicBezTo>
                      <a:pt x="1451" y="586"/>
                      <a:pt x="1465" y="614"/>
                      <a:pt x="1479" y="642"/>
                    </a:cubicBezTo>
                    <a:cubicBezTo>
                      <a:pt x="1479" y="670"/>
                      <a:pt x="1493" y="698"/>
                      <a:pt x="1507" y="726"/>
                    </a:cubicBezTo>
                    <a:cubicBezTo>
                      <a:pt x="1521" y="767"/>
                      <a:pt x="1521" y="823"/>
                      <a:pt x="1535" y="879"/>
                    </a:cubicBezTo>
                    <a:lnTo>
                      <a:pt x="1535" y="935"/>
                    </a:lnTo>
                    <a:lnTo>
                      <a:pt x="1535" y="991"/>
                    </a:lnTo>
                    <a:cubicBezTo>
                      <a:pt x="1535" y="1060"/>
                      <a:pt x="1535" y="1102"/>
                      <a:pt x="1535" y="1102"/>
                    </a:cubicBezTo>
                    <a:cubicBezTo>
                      <a:pt x="1535" y="1102"/>
                      <a:pt x="1549" y="1074"/>
                      <a:pt x="1563" y="1005"/>
                    </a:cubicBezTo>
                    <a:cubicBezTo>
                      <a:pt x="1563" y="991"/>
                      <a:pt x="1577" y="963"/>
                      <a:pt x="1577" y="949"/>
                    </a:cubicBezTo>
                    <a:cubicBezTo>
                      <a:pt x="1591" y="921"/>
                      <a:pt x="1577" y="907"/>
                      <a:pt x="1577" y="879"/>
                    </a:cubicBezTo>
                    <a:lnTo>
                      <a:pt x="1577" y="795"/>
                    </a:lnTo>
                    <a:cubicBezTo>
                      <a:pt x="1591" y="767"/>
                      <a:pt x="1591" y="740"/>
                      <a:pt x="1577" y="712"/>
                    </a:cubicBezTo>
                    <a:cubicBezTo>
                      <a:pt x="1577" y="670"/>
                      <a:pt x="1577" y="642"/>
                      <a:pt x="1563" y="614"/>
                    </a:cubicBezTo>
                    <a:cubicBezTo>
                      <a:pt x="1549" y="572"/>
                      <a:pt x="1549" y="544"/>
                      <a:pt x="1535" y="516"/>
                    </a:cubicBezTo>
                    <a:cubicBezTo>
                      <a:pt x="1521" y="474"/>
                      <a:pt x="1507" y="447"/>
                      <a:pt x="1479" y="405"/>
                    </a:cubicBezTo>
                    <a:cubicBezTo>
                      <a:pt x="1465" y="377"/>
                      <a:pt x="1437" y="349"/>
                      <a:pt x="1423" y="307"/>
                    </a:cubicBezTo>
                    <a:cubicBezTo>
                      <a:pt x="1367" y="251"/>
                      <a:pt x="1312" y="196"/>
                      <a:pt x="1242" y="140"/>
                    </a:cubicBezTo>
                    <a:cubicBezTo>
                      <a:pt x="1172" y="98"/>
                      <a:pt x="1089" y="56"/>
                      <a:pt x="1005" y="28"/>
                    </a:cubicBezTo>
                    <a:cubicBezTo>
                      <a:pt x="921" y="14"/>
                      <a:pt x="837" y="0"/>
                      <a:pt x="768" y="0"/>
                    </a:cubicBezTo>
                    <a:close/>
                  </a:path>
                </a:pathLst>
              </a:custGeom>
              <a:solidFill>
                <a:srgbClr val="E5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5497;p57">
                <a:extLst>
                  <a:ext uri="{FF2B5EF4-FFF2-40B4-BE49-F238E27FC236}">
                    <a16:creationId xmlns="" xmlns:a16="http://schemas.microsoft.com/office/drawing/2014/main" id="{CF25F177-7975-4747-9759-0FA56AB116E4}"/>
                  </a:ext>
                </a:extLst>
              </p:cNvPr>
              <p:cNvSpPr/>
              <p:nvPr/>
            </p:nvSpPr>
            <p:spPr>
              <a:xfrm>
                <a:off x="3690647" y="1505057"/>
                <a:ext cx="106640" cy="74150"/>
              </a:xfrm>
              <a:custGeom>
                <a:avLst/>
                <a:gdLst/>
                <a:ahLst/>
                <a:cxnLst/>
                <a:rect l="l" t="t" r="r" b="b"/>
                <a:pathLst>
                  <a:path w="1605" h="1116" extrusionOk="0">
                    <a:moveTo>
                      <a:pt x="768" y="0"/>
                    </a:moveTo>
                    <a:cubicBezTo>
                      <a:pt x="684" y="0"/>
                      <a:pt x="600" y="14"/>
                      <a:pt x="531" y="42"/>
                    </a:cubicBezTo>
                    <a:cubicBezTo>
                      <a:pt x="489" y="56"/>
                      <a:pt x="447" y="70"/>
                      <a:pt x="419" y="98"/>
                    </a:cubicBezTo>
                    <a:cubicBezTo>
                      <a:pt x="391" y="112"/>
                      <a:pt x="349" y="126"/>
                      <a:pt x="321" y="154"/>
                    </a:cubicBezTo>
                    <a:lnTo>
                      <a:pt x="238" y="209"/>
                    </a:lnTo>
                    <a:cubicBezTo>
                      <a:pt x="210" y="237"/>
                      <a:pt x="196" y="265"/>
                      <a:pt x="182" y="293"/>
                    </a:cubicBezTo>
                    <a:cubicBezTo>
                      <a:pt x="154" y="307"/>
                      <a:pt x="140" y="335"/>
                      <a:pt x="112" y="363"/>
                    </a:cubicBezTo>
                    <a:lnTo>
                      <a:pt x="84" y="432"/>
                    </a:lnTo>
                    <a:lnTo>
                      <a:pt x="42" y="488"/>
                    </a:lnTo>
                    <a:cubicBezTo>
                      <a:pt x="42" y="516"/>
                      <a:pt x="42" y="530"/>
                      <a:pt x="28" y="544"/>
                    </a:cubicBezTo>
                    <a:cubicBezTo>
                      <a:pt x="14" y="614"/>
                      <a:pt x="1" y="656"/>
                      <a:pt x="1" y="656"/>
                    </a:cubicBezTo>
                    <a:cubicBezTo>
                      <a:pt x="1" y="656"/>
                      <a:pt x="28" y="614"/>
                      <a:pt x="56" y="558"/>
                    </a:cubicBezTo>
                    <a:lnTo>
                      <a:pt x="84" y="516"/>
                    </a:lnTo>
                    <a:lnTo>
                      <a:pt x="126" y="460"/>
                    </a:lnTo>
                    <a:cubicBezTo>
                      <a:pt x="168" y="419"/>
                      <a:pt x="196" y="391"/>
                      <a:pt x="238" y="349"/>
                    </a:cubicBezTo>
                    <a:cubicBezTo>
                      <a:pt x="266" y="335"/>
                      <a:pt x="279" y="321"/>
                      <a:pt x="307" y="307"/>
                    </a:cubicBezTo>
                    <a:lnTo>
                      <a:pt x="391" y="251"/>
                    </a:lnTo>
                    <a:cubicBezTo>
                      <a:pt x="419" y="237"/>
                      <a:pt x="447" y="223"/>
                      <a:pt x="475" y="209"/>
                    </a:cubicBezTo>
                    <a:cubicBezTo>
                      <a:pt x="503" y="209"/>
                      <a:pt x="531" y="195"/>
                      <a:pt x="572" y="181"/>
                    </a:cubicBezTo>
                    <a:cubicBezTo>
                      <a:pt x="628" y="167"/>
                      <a:pt x="698" y="167"/>
                      <a:pt x="768" y="167"/>
                    </a:cubicBezTo>
                    <a:cubicBezTo>
                      <a:pt x="837" y="167"/>
                      <a:pt x="921" y="167"/>
                      <a:pt x="991" y="195"/>
                    </a:cubicBezTo>
                    <a:cubicBezTo>
                      <a:pt x="1047" y="209"/>
                      <a:pt x="1102" y="237"/>
                      <a:pt x="1158" y="279"/>
                    </a:cubicBezTo>
                    <a:cubicBezTo>
                      <a:pt x="1228" y="321"/>
                      <a:pt x="1270" y="363"/>
                      <a:pt x="1326" y="405"/>
                    </a:cubicBezTo>
                    <a:cubicBezTo>
                      <a:pt x="1354" y="432"/>
                      <a:pt x="1367" y="460"/>
                      <a:pt x="1381" y="488"/>
                    </a:cubicBezTo>
                    <a:cubicBezTo>
                      <a:pt x="1409" y="516"/>
                      <a:pt x="1423" y="544"/>
                      <a:pt x="1437" y="572"/>
                    </a:cubicBezTo>
                    <a:lnTo>
                      <a:pt x="1479" y="656"/>
                    </a:lnTo>
                    <a:cubicBezTo>
                      <a:pt x="1493" y="684"/>
                      <a:pt x="1493" y="711"/>
                      <a:pt x="1507" y="725"/>
                    </a:cubicBezTo>
                    <a:cubicBezTo>
                      <a:pt x="1521" y="781"/>
                      <a:pt x="1535" y="823"/>
                      <a:pt x="1535" y="879"/>
                    </a:cubicBezTo>
                    <a:lnTo>
                      <a:pt x="1535" y="949"/>
                    </a:lnTo>
                    <a:lnTo>
                      <a:pt x="1535" y="1004"/>
                    </a:lnTo>
                    <a:cubicBezTo>
                      <a:pt x="1535" y="1074"/>
                      <a:pt x="1535" y="1116"/>
                      <a:pt x="1535" y="1116"/>
                    </a:cubicBezTo>
                    <a:cubicBezTo>
                      <a:pt x="1535" y="1116"/>
                      <a:pt x="1549" y="1074"/>
                      <a:pt x="1577" y="1018"/>
                    </a:cubicBezTo>
                    <a:cubicBezTo>
                      <a:pt x="1577" y="1004"/>
                      <a:pt x="1577" y="976"/>
                      <a:pt x="1591" y="963"/>
                    </a:cubicBezTo>
                    <a:cubicBezTo>
                      <a:pt x="1591" y="935"/>
                      <a:pt x="1591" y="921"/>
                      <a:pt x="1591" y="893"/>
                    </a:cubicBezTo>
                    <a:cubicBezTo>
                      <a:pt x="1605" y="865"/>
                      <a:pt x="1591" y="837"/>
                      <a:pt x="1591" y="809"/>
                    </a:cubicBezTo>
                    <a:cubicBezTo>
                      <a:pt x="1591" y="781"/>
                      <a:pt x="1591" y="753"/>
                      <a:pt x="1591" y="725"/>
                    </a:cubicBezTo>
                    <a:cubicBezTo>
                      <a:pt x="1591" y="684"/>
                      <a:pt x="1591" y="656"/>
                      <a:pt x="1577" y="628"/>
                    </a:cubicBezTo>
                    <a:lnTo>
                      <a:pt x="1549" y="516"/>
                    </a:lnTo>
                    <a:cubicBezTo>
                      <a:pt x="1535" y="488"/>
                      <a:pt x="1521" y="446"/>
                      <a:pt x="1493" y="419"/>
                    </a:cubicBezTo>
                    <a:cubicBezTo>
                      <a:pt x="1479" y="391"/>
                      <a:pt x="1451" y="349"/>
                      <a:pt x="1423" y="321"/>
                    </a:cubicBezTo>
                    <a:cubicBezTo>
                      <a:pt x="1381" y="251"/>
                      <a:pt x="1326" y="195"/>
                      <a:pt x="1256" y="154"/>
                    </a:cubicBezTo>
                    <a:cubicBezTo>
                      <a:pt x="1186" y="98"/>
                      <a:pt x="1102" y="56"/>
                      <a:pt x="1019" y="28"/>
                    </a:cubicBezTo>
                    <a:cubicBezTo>
                      <a:pt x="935" y="14"/>
                      <a:pt x="851" y="0"/>
                      <a:pt x="768" y="0"/>
                    </a:cubicBezTo>
                    <a:close/>
                  </a:path>
                </a:pathLst>
              </a:custGeom>
              <a:solidFill>
                <a:srgbClr val="E5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5498;p57">
              <a:extLst>
                <a:ext uri="{FF2B5EF4-FFF2-40B4-BE49-F238E27FC236}">
                  <a16:creationId xmlns="" xmlns:a16="http://schemas.microsoft.com/office/drawing/2014/main" id="{D9F58787-F421-44BD-BA99-922E68635D95}"/>
                </a:ext>
              </a:extLst>
            </p:cNvPr>
            <p:cNvGrpSpPr/>
            <p:nvPr/>
          </p:nvGrpSpPr>
          <p:grpSpPr>
            <a:xfrm>
              <a:off x="683689" y="1008621"/>
              <a:ext cx="2217255" cy="2737388"/>
              <a:chOff x="4695200" y="948781"/>
              <a:chExt cx="1362787" cy="1682475"/>
            </a:xfrm>
          </p:grpSpPr>
          <p:sp>
            <p:nvSpPr>
              <p:cNvPr id="277" name="Google Shape;5499;p57">
                <a:extLst>
                  <a:ext uri="{FF2B5EF4-FFF2-40B4-BE49-F238E27FC236}">
                    <a16:creationId xmlns="" xmlns:a16="http://schemas.microsoft.com/office/drawing/2014/main" id="{5306361F-8FA3-4EA5-A495-6B86BD1CDE38}"/>
                  </a:ext>
                </a:extLst>
              </p:cNvPr>
              <p:cNvSpPr/>
              <p:nvPr/>
            </p:nvSpPr>
            <p:spPr>
              <a:xfrm>
                <a:off x="4747582" y="2082773"/>
                <a:ext cx="86227" cy="74434"/>
              </a:xfrm>
              <a:custGeom>
                <a:avLst/>
                <a:gdLst/>
                <a:ahLst/>
                <a:cxnLst/>
                <a:rect l="l" t="t" r="r" b="b"/>
                <a:pathLst>
                  <a:path w="2135" h="1843" extrusionOk="0">
                    <a:moveTo>
                      <a:pt x="1898" y="1"/>
                    </a:moveTo>
                    <a:lnTo>
                      <a:pt x="1" y="196"/>
                    </a:lnTo>
                    <a:lnTo>
                      <a:pt x="391" y="1842"/>
                    </a:lnTo>
                    <a:cubicBezTo>
                      <a:pt x="587" y="1703"/>
                      <a:pt x="824" y="1633"/>
                      <a:pt x="1061" y="1633"/>
                    </a:cubicBezTo>
                    <a:cubicBezTo>
                      <a:pt x="1142" y="1630"/>
                      <a:pt x="1224" y="1628"/>
                      <a:pt x="1305" y="1628"/>
                    </a:cubicBezTo>
                    <a:cubicBezTo>
                      <a:pt x="1586" y="1628"/>
                      <a:pt x="1865" y="1649"/>
                      <a:pt x="2135" y="1703"/>
                    </a:cubicBezTo>
                    <a:lnTo>
                      <a:pt x="1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500;p57">
                <a:extLst>
                  <a:ext uri="{FF2B5EF4-FFF2-40B4-BE49-F238E27FC236}">
                    <a16:creationId xmlns="" xmlns:a16="http://schemas.microsoft.com/office/drawing/2014/main" id="{AD62AE35-29FA-4343-B0C1-510E23CBA504}"/>
                  </a:ext>
                </a:extLst>
              </p:cNvPr>
              <p:cNvSpPr/>
              <p:nvPr/>
            </p:nvSpPr>
            <p:spPr>
              <a:xfrm>
                <a:off x="4810142" y="2105875"/>
                <a:ext cx="23667" cy="45678"/>
              </a:xfrm>
              <a:custGeom>
                <a:avLst/>
                <a:gdLst/>
                <a:ahLst/>
                <a:cxnLst/>
                <a:rect l="l" t="t" r="r" b="b"/>
                <a:pathLst>
                  <a:path w="586" h="1131" extrusionOk="0">
                    <a:moveTo>
                      <a:pt x="432" y="1"/>
                    </a:moveTo>
                    <a:lnTo>
                      <a:pt x="0" y="238"/>
                    </a:lnTo>
                    <a:lnTo>
                      <a:pt x="237" y="182"/>
                    </a:lnTo>
                    <a:lnTo>
                      <a:pt x="391" y="1089"/>
                    </a:lnTo>
                    <a:cubicBezTo>
                      <a:pt x="460" y="1103"/>
                      <a:pt x="516" y="1117"/>
                      <a:pt x="586" y="1131"/>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501;p57">
                <a:extLst>
                  <a:ext uri="{FF2B5EF4-FFF2-40B4-BE49-F238E27FC236}">
                    <a16:creationId xmlns="" xmlns:a16="http://schemas.microsoft.com/office/drawing/2014/main" id="{843F8B9F-6728-4C8F-B659-53BC344AC54B}"/>
                  </a:ext>
                </a:extLst>
              </p:cNvPr>
              <p:cNvSpPr/>
              <p:nvPr/>
            </p:nvSpPr>
            <p:spPr>
              <a:xfrm>
                <a:off x="4777994" y="2115446"/>
                <a:ext cx="32189" cy="8522"/>
              </a:xfrm>
              <a:custGeom>
                <a:avLst/>
                <a:gdLst/>
                <a:ahLst/>
                <a:cxnLst/>
                <a:rect l="l" t="t" r="r" b="b"/>
                <a:pathLst>
                  <a:path w="797" h="211" extrusionOk="0">
                    <a:moveTo>
                      <a:pt x="796" y="1"/>
                    </a:moveTo>
                    <a:lnTo>
                      <a:pt x="1" y="154"/>
                    </a:lnTo>
                    <a:lnTo>
                      <a:pt x="392" y="210"/>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502;p57">
                <a:extLst>
                  <a:ext uri="{FF2B5EF4-FFF2-40B4-BE49-F238E27FC236}">
                    <a16:creationId xmlns="" xmlns:a16="http://schemas.microsoft.com/office/drawing/2014/main" id="{1973544D-C422-4512-AA81-615E75967B5C}"/>
                  </a:ext>
                </a:extLst>
              </p:cNvPr>
              <p:cNvSpPr/>
              <p:nvPr/>
            </p:nvSpPr>
            <p:spPr>
              <a:xfrm>
                <a:off x="4753236" y="2118839"/>
                <a:ext cx="23707" cy="38368"/>
              </a:xfrm>
              <a:custGeom>
                <a:avLst/>
                <a:gdLst/>
                <a:ahLst/>
                <a:cxnLst/>
                <a:rect l="l" t="t" r="r" b="b"/>
                <a:pathLst>
                  <a:path w="587" h="950" extrusionOk="0">
                    <a:moveTo>
                      <a:pt x="0" y="1"/>
                    </a:moveTo>
                    <a:lnTo>
                      <a:pt x="251" y="949"/>
                    </a:lnTo>
                    <a:cubicBezTo>
                      <a:pt x="307" y="907"/>
                      <a:pt x="363" y="879"/>
                      <a:pt x="433" y="852"/>
                    </a:cubicBezTo>
                    <a:lnTo>
                      <a:pt x="251" y="154"/>
                    </a:lnTo>
                    <a:lnTo>
                      <a:pt x="586"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503;p57">
                <a:extLst>
                  <a:ext uri="{FF2B5EF4-FFF2-40B4-BE49-F238E27FC236}">
                    <a16:creationId xmlns="" xmlns:a16="http://schemas.microsoft.com/office/drawing/2014/main" id="{E6EFF4B0-B5C4-4813-A4A7-FAD531A1077A}"/>
                  </a:ext>
                </a:extLst>
              </p:cNvPr>
              <p:cNvSpPr/>
              <p:nvPr/>
            </p:nvSpPr>
            <p:spPr>
              <a:xfrm>
                <a:off x="4754933" y="2080633"/>
                <a:ext cx="62560" cy="12884"/>
              </a:xfrm>
              <a:custGeom>
                <a:avLst/>
                <a:gdLst/>
                <a:ahLst/>
                <a:cxnLst/>
                <a:rect l="l" t="t" r="r" b="b"/>
                <a:pathLst>
                  <a:path w="1549" h="319" extrusionOk="0">
                    <a:moveTo>
                      <a:pt x="1039" y="1"/>
                    </a:moveTo>
                    <a:cubicBezTo>
                      <a:pt x="347" y="1"/>
                      <a:pt x="0" y="319"/>
                      <a:pt x="0" y="319"/>
                    </a:cubicBezTo>
                    <a:cubicBezTo>
                      <a:pt x="398" y="137"/>
                      <a:pt x="824" y="39"/>
                      <a:pt x="1255" y="39"/>
                    </a:cubicBezTo>
                    <a:cubicBezTo>
                      <a:pt x="1352" y="39"/>
                      <a:pt x="1450" y="44"/>
                      <a:pt x="1548" y="54"/>
                    </a:cubicBezTo>
                    <a:cubicBezTo>
                      <a:pt x="1362" y="16"/>
                      <a:pt x="1192" y="1"/>
                      <a:pt x="1039"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504;p57">
                <a:extLst>
                  <a:ext uri="{FF2B5EF4-FFF2-40B4-BE49-F238E27FC236}">
                    <a16:creationId xmlns="" xmlns:a16="http://schemas.microsoft.com/office/drawing/2014/main" id="{58785399-4E3C-47FA-8560-EBB524FB7763}"/>
                  </a:ext>
                </a:extLst>
              </p:cNvPr>
              <p:cNvSpPr/>
              <p:nvPr/>
            </p:nvSpPr>
            <p:spPr>
              <a:xfrm>
                <a:off x="4767856" y="2110963"/>
                <a:ext cx="51898" cy="15468"/>
              </a:xfrm>
              <a:custGeom>
                <a:avLst/>
                <a:gdLst/>
                <a:ahLst/>
                <a:cxnLst/>
                <a:rect l="l" t="t" r="r" b="b"/>
                <a:pathLst>
                  <a:path w="1285" h="383" extrusionOk="0">
                    <a:moveTo>
                      <a:pt x="1284" y="0"/>
                    </a:moveTo>
                    <a:cubicBezTo>
                      <a:pt x="1283" y="0"/>
                      <a:pt x="1281" y="3"/>
                      <a:pt x="1276" y="7"/>
                    </a:cubicBezTo>
                    <a:lnTo>
                      <a:pt x="1276" y="7"/>
                    </a:lnTo>
                    <a:cubicBezTo>
                      <a:pt x="1279" y="5"/>
                      <a:pt x="1281" y="3"/>
                      <a:pt x="1284" y="0"/>
                    </a:cubicBezTo>
                    <a:close/>
                    <a:moveTo>
                      <a:pt x="1276" y="7"/>
                    </a:moveTo>
                    <a:lnTo>
                      <a:pt x="1276" y="7"/>
                    </a:lnTo>
                    <a:cubicBezTo>
                      <a:pt x="958" y="257"/>
                      <a:pt x="658" y="324"/>
                      <a:pt x="430" y="324"/>
                    </a:cubicBezTo>
                    <a:cubicBezTo>
                      <a:pt x="170" y="324"/>
                      <a:pt x="1" y="238"/>
                      <a:pt x="1" y="238"/>
                    </a:cubicBezTo>
                    <a:lnTo>
                      <a:pt x="1" y="238"/>
                    </a:lnTo>
                    <a:cubicBezTo>
                      <a:pt x="168" y="343"/>
                      <a:pt x="329" y="383"/>
                      <a:pt x="477" y="383"/>
                    </a:cubicBezTo>
                    <a:cubicBezTo>
                      <a:pt x="901" y="383"/>
                      <a:pt x="1221" y="57"/>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505;p57">
                <a:extLst>
                  <a:ext uri="{FF2B5EF4-FFF2-40B4-BE49-F238E27FC236}">
                    <a16:creationId xmlns="" xmlns:a16="http://schemas.microsoft.com/office/drawing/2014/main" id="{B5C911EB-8643-41C1-B917-B80677C19EFC}"/>
                  </a:ext>
                </a:extLst>
              </p:cNvPr>
              <p:cNvSpPr/>
              <p:nvPr/>
            </p:nvSpPr>
            <p:spPr>
              <a:xfrm>
                <a:off x="4695200" y="2077119"/>
                <a:ext cx="169062" cy="51736"/>
              </a:xfrm>
              <a:custGeom>
                <a:avLst/>
                <a:gdLst/>
                <a:ahLst/>
                <a:cxnLst/>
                <a:rect l="l" t="t" r="r" b="b"/>
                <a:pathLst>
                  <a:path w="4186" h="1281" extrusionOk="0">
                    <a:moveTo>
                      <a:pt x="2645" y="227"/>
                    </a:moveTo>
                    <a:cubicBezTo>
                      <a:pt x="2716" y="227"/>
                      <a:pt x="2784" y="231"/>
                      <a:pt x="2846" y="239"/>
                    </a:cubicBezTo>
                    <a:cubicBezTo>
                      <a:pt x="3390" y="294"/>
                      <a:pt x="3125" y="587"/>
                      <a:pt x="2972" y="713"/>
                    </a:cubicBezTo>
                    <a:cubicBezTo>
                      <a:pt x="2930" y="741"/>
                      <a:pt x="2902" y="769"/>
                      <a:pt x="2902" y="769"/>
                    </a:cubicBezTo>
                    <a:cubicBezTo>
                      <a:pt x="2748" y="894"/>
                      <a:pt x="2581" y="978"/>
                      <a:pt x="2400" y="1034"/>
                    </a:cubicBezTo>
                    <a:cubicBezTo>
                      <a:pt x="2339" y="1047"/>
                      <a:pt x="2279" y="1053"/>
                      <a:pt x="2219" y="1053"/>
                    </a:cubicBezTo>
                    <a:cubicBezTo>
                      <a:pt x="2086" y="1053"/>
                      <a:pt x="1957" y="1022"/>
                      <a:pt x="1842" y="964"/>
                    </a:cubicBezTo>
                    <a:cubicBezTo>
                      <a:pt x="1786" y="950"/>
                      <a:pt x="1744" y="936"/>
                      <a:pt x="1702" y="908"/>
                    </a:cubicBezTo>
                    <a:cubicBezTo>
                      <a:pt x="930" y="579"/>
                      <a:pt x="1949" y="227"/>
                      <a:pt x="2645" y="227"/>
                    </a:cubicBezTo>
                    <a:close/>
                    <a:moveTo>
                      <a:pt x="2822" y="0"/>
                    </a:moveTo>
                    <a:cubicBezTo>
                      <a:pt x="1691" y="0"/>
                      <a:pt x="1" y="607"/>
                      <a:pt x="1549" y="1131"/>
                    </a:cubicBezTo>
                    <a:cubicBezTo>
                      <a:pt x="1748" y="1231"/>
                      <a:pt x="1962" y="1281"/>
                      <a:pt x="2174" y="1281"/>
                    </a:cubicBezTo>
                    <a:cubicBezTo>
                      <a:pt x="2259" y="1281"/>
                      <a:pt x="2344" y="1273"/>
                      <a:pt x="2428" y="1257"/>
                    </a:cubicBezTo>
                    <a:cubicBezTo>
                      <a:pt x="2707" y="1159"/>
                      <a:pt x="2972" y="1020"/>
                      <a:pt x="3195" y="838"/>
                    </a:cubicBezTo>
                    <a:cubicBezTo>
                      <a:pt x="3195" y="838"/>
                      <a:pt x="4185" y="141"/>
                      <a:pt x="3111" y="15"/>
                    </a:cubicBezTo>
                    <a:cubicBezTo>
                      <a:pt x="3021" y="5"/>
                      <a:pt x="2924" y="0"/>
                      <a:pt x="2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506;p57">
                <a:extLst>
                  <a:ext uri="{FF2B5EF4-FFF2-40B4-BE49-F238E27FC236}">
                    <a16:creationId xmlns="" xmlns:a16="http://schemas.microsoft.com/office/drawing/2014/main" id="{124CCDF8-5FDE-41DD-99FB-10C90FAB343B}"/>
                  </a:ext>
                </a:extLst>
              </p:cNvPr>
              <p:cNvSpPr/>
              <p:nvPr/>
            </p:nvSpPr>
            <p:spPr>
              <a:xfrm>
                <a:off x="4732720" y="2086287"/>
                <a:ext cx="99434" cy="27544"/>
              </a:xfrm>
              <a:custGeom>
                <a:avLst/>
                <a:gdLst/>
                <a:ahLst/>
                <a:cxnLst/>
                <a:rect l="l" t="t" r="r" b="b"/>
                <a:pathLst>
                  <a:path w="2462" h="682" extrusionOk="0">
                    <a:moveTo>
                      <a:pt x="1713" y="0"/>
                    </a:moveTo>
                    <a:cubicBezTo>
                      <a:pt x="1009" y="0"/>
                      <a:pt x="0" y="352"/>
                      <a:pt x="759" y="681"/>
                    </a:cubicBezTo>
                    <a:cubicBezTo>
                      <a:pt x="759" y="667"/>
                      <a:pt x="606" y="388"/>
                      <a:pt x="1261" y="277"/>
                    </a:cubicBezTo>
                    <a:cubicBezTo>
                      <a:pt x="1357" y="260"/>
                      <a:pt x="1441" y="253"/>
                      <a:pt x="1515" y="253"/>
                    </a:cubicBezTo>
                    <a:cubicBezTo>
                      <a:pt x="1941" y="253"/>
                      <a:pt x="2043" y="486"/>
                      <a:pt x="2043" y="486"/>
                    </a:cubicBezTo>
                    <a:cubicBezTo>
                      <a:pt x="2196" y="360"/>
                      <a:pt x="2461" y="67"/>
                      <a:pt x="1917" y="12"/>
                    </a:cubicBezTo>
                    <a:cubicBezTo>
                      <a:pt x="1854" y="4"/>
                      <a:pt x="1785" y="0"/>
                      <a:pt x="1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5507;p57">
                <a:extLst>
                  <a:ext uri="{FF2B5EF4-FFF2-40B4-BE49-F238E27FC236}">
                    <a16:creationId xmlns="" xmlns:a16="http://schemas.microsoft.com/office/drawing/2014/main" id="{BF83EAC9-7F57-440D-AF69-1369B1DE678F}"/>
                  </a:ext>
                </a:extLst>
              </p:cNvPr>
              <p:cNvSpPr/>
              <p:nvPr/>
            </p:nvSpPr>
            <p:spPr>
              <a:xfrm>
                <a:off x="4737445" y="2078694"/>
                <a:ext cx="99192" cy="46930"/>
              </a:xfrm>
              <a:custGeom>
                <a:avLst/>
                <a:gdLst/>
                <a:ahLst/>
                <a:cxnLst/>
                <a:rect l="l" t="t" r="r" b="b"/>
                <a:pathLst>
                  <a:path w="2456" h="1162" extrusionOk="0">
                    <a:moveTo>
                      <a:pt x="1702" y="56"/>
                    </a:moveTo>
                    <a:cubicBezTo>
                      <a:pt x="1949" y="56"/>
                      <a:pt x="2099" y="106"/>
                      <a:pt x="2191" y="172"/>
                    </a:cubicBezTo>
                    <a:cubicBezTo>
                      <a:pt x="2288" y="241"/>
                      <a:pt x="2316" y="395"/>
                      <a:pt x="2232" y="493"/>
                    </a:cubicBezTo>
                    <a:cubicBezTo>
                      <a:pt x="1867" y="976"/>
                      <a:pt x="1472" y="1060"/>
                      <a:pt x="1243" y="1060"/>
                    </a:cubicBezTo>
                    <a:cubicBezTo>
                      <a:pt x="1122" y="1060"/>
                      <a:pt x="1047" y="1037"/>
                      <a:pt x="1047" y="1037"/>
                    </a:cubicBezTo>
                    <a:cubicBezTo>
                      <a:pt x="238" y="897"/>
                      <a:pt x="182" y="632"/>
                      <a:pt x="252" y="465"/>
                    </a:cubicBezTo>
                    <a:cubicBezTo>
                      <a:pt x="280" y="381"/>
                      <a:pt x="363" y="311"/>
                      <a:pt x="447" y="297"/>
                    </a:cubicBezTo>
                    <a:cubicBezTo>
                      <a:pt x="1024" y="120"/>
                      <a:pt x="1424" y="56"/>
                      <a:pt x="1702" y="56"/>
                    </a:cubicBezTo>
                    <a:close/>
                    <a:moveTo>
                      <a:pt x="1736" y="0"/>
                    </a:moveTo>
                    <a:cubicBezTo>
                      <a:pt x="1418" y="0"/>
                      <a:pt x="962" y="71"/>
                      <a:pt x="308" y="269"/>
                    </a:cubicBezTo>
                    <a:cubicBezTo>
                      <a:pt x="196" y="297"/>
                      <a:pt x="126" y="381"/>
                      <a:pt x="84" y="479"/>
                    </a:cubicBezTo>
                    <a:cubicBezTo>
                      <a:pt x="1" y="674"/>
                      <a:pt x="56" y="981"/>
                      <a:pt x="991" y="1134"/>
                    </a:cubicBezTo>
                    <a:cubicBezTo>
                      <a:pt x="991" y="1134"/>
                      <a:pt x="1079" y="1161"/>
                      <a:pt x="1221" y="1161"/>
                    </a:cubicBezTo>
                    <a:cubicBezTo>
                      <a:pt x="1487" y="1161"/>
                      <a:pt x="1944" y="1066"/>
                      <a:pt x="2372" y="520"/>
                    </a:cubicBezTo>
                    <a:cubicBezTo>
                      <a:pt x="2456" y="395"/>
                      <a:pt x="2428" y="214"/>
                      <a:pt x="2302" y="130"/>
                    </a:cubicBezTo>
                    <a:cubicBezTo>
                      <a:pt x="2197" y="57"/>
                      <a:pt x="2022"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5508;p57">
                <a:extLst>
                  <a:ext uri="{FF2B5EF4-FFF2-40B4-BE49-F238E27FC236}">
                    <a16:creationId xmlns="" xmlns:a16="http://schemas.microsoft.com/office/drawing/2014/main" id="{8E2BC3D6-296E-41CA-9E7F-878C7B9187B5}"/>
                  </a:ext>
                </a:extLst>
              </p:cNvPr>
              <p:cNvSpPr/>
              <p:nvPr/>
            </p:nvSpPr>
            <p:spPr>
              <a:xfrm>
                <a:off x="4715474" y="2090689"/>
                <a:ext cx="41720" cy="28756"/>
              </a:xfrm>
              <a:custGeom>
                <a:avLst/>
                <a:gdLst/>
                <a:ahLst/>
                <a:cxnLst/>
                <a:rect l="l" t="t" r="r" b="b"/>
                <a:pathLst>
                  <a:path w="1033" h="712" extrusionOk="0">
                    <a:moveTo>
                      <a:pt x="796" y="0"/>
                    </a:moveTo>
                    <a:cubicBezTo>
                      <a:pt x="796" y="0"/>
                      <a:pt x="1" y="335"/>
                      <a:pt x="1033" y="712"/>
                    </a:cubicBezTo>
                    <a:cubicBezTo>
                      <a:pt x="1033" y="712"/>
                      <a:pt x="266" y="363"/>
                      <a:pt x="796"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509;p57">
                <a:extLst>
                  <a:ext uri="{FF2B5EF4-FFF2-40B4-BE49-F238E27FC236}">
                    <a16:creationId xmlns="" xmlns:a16="http://schemas.microsoft.com/office/drawing/2014/main" id="{9087CA2D-8E27-41B9-979B-349D2901BC6C}"/>
                  </a:ext>
                </a:extLst>
              </p:cNvPr>
              <p:cNvSpPr/>
              <p:nvPr/>
            </p:nvSpPr>
            <p:spPr>
              <a:xfrm>
                <a:off x="4819148" y="2079421"/>
                <a:ext cx="31018" cy="21446"/>
              </a:xfrm>
              <a:custGeom>
                <a:avLst/>
                <a:gdLst/>
                <a:ahLst/>
                <a:cxnLst/>
                <a:rect l="l" t="t" r="r" b="b"/>
                <a:pathLst>
                  <a:path w="768" h="531" extrusionOk="0">
                    <a:moveTo>
                      <a:pt x="0" y="0"/>
                    </a:moveTo>
                    <a:cubicBezTo>
                      <a:pt x="614" y="140"/>
                      <a:pt x="307" y="530"/>
                      <a:pt x="321" y="530"/>
                    </a:cubicBezTo>
                    <a:cubicBezTo>
                      <a:pt x="767" y="84"/>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510;p57">
                <a:extLst>
                  <a:ext uri="{FF2B5EF4-FFF2-40B4-BE49-F238E27FC236}">
                    <a16:creationId xmlns="" xmlns:a16="http://schemas.microsoft.com/office/drawing/2014/main" id="{27AB4D39-D027-4162-A206-60C0F12493FF}"/>
                  </a:ext>
                </a:extLst>
              </p:cNvPr>
              <p:cNvSpPr/>
              <p:nvPr/>
            </p:nvSpPr>
            <p:spPr>
              <a:xfrm>
                <a:off x="4762243" y="2113225"/>
                <a:ext cx="57512" cy="14459"/>
              </a:xfrm>
              <a:custGeom>
                <a:avLst/>
                <a:gdLst/>
                <a:ahLst/>
                <a:cxnLst/>
                <a:rect l="l" t="t" r="r" b="b"/>
                <a:pathLst>
                  <a:path w="1424" h="358" extrusionOk="0">
                    <a:moveTo>
                      <a:pt x="1423" y="0"/>
                    </a:moveTo>
                    <a:lnTo>
                      <a:pt x="1423" y="0"/>
                    </a:lnTo>
                    <a:cubicBezTo>
                      <a:pt x="1161" y="199"/>
                      <a:pt x="841" y="298"/>
                      <a:pt x="519" y="298"/>
                    </a:cubicBezTo>
                    <a:cubicBezTo>
                      <a:pt x="344" y="298"/>
                      <a:pt x="168" y="268"/>
                      <a:pt x="0" y="209"/>
                    </a:cubicBezTo>
                    <a:lnTo>
                      <a:pt x="0" y="209"/>
                    </a:lnTo>
                    <a:cubicBezTo>
                      <a:pt x="1" y="209"/>
                      <a:pt x="269" y="358"/>
                      <a:pt x="615" y="358"/>
                    </a:cubicBezTo>
                    <a:cubicBezTo>
                      <a:pt x="868" y="358"/>
                      <a:pt x="1163" y="278"/>
                      <a:pt x="1423" y="0"/>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511;p57">
                <a:extLst>
                  <a:ext uri="{FF2B5EF4-FFF2-40B4-BE49-F238E27FC236}">
                    <a16:creationId xmlns="" xmlns:a16="http://schemas.microsoft.com/office/drawing/2014/main" id="{99B003F0-5BAD-41BE-BFCD-D1BE9FF56345}"/>
                  </a:ext>
                </a:extLst>
              </p:cNvPr>
              <p:cNvSpPr/>
              <p:nvPr/>
            </p:nvSpPr>
            <p:spPr>
              <a:xfrm>
                <a:off x="5875958" y="1211500"/>
                <a:ext cx="61470" cy="16720"/>
              </a:xfrm>
              <a:custGeom>
                <a:avLst/>
                <a:gdLst/>
                <a:ahLst/>
                <a:cxnLst/>
                <a:rect l="l" t="t" r="r" b="b"/>
                <a:pathLst>
                  <a:path w="1522" h="414" extrusionOk="0">
                    <a:moveTo>
                      <a:pt x="306" y="1"/>
                    </a:moveTo>
                    <a:cubicBezTo>
                      <a:pt x="112" y="1"/>
                      <a:pt x="1" y="37"/>
                      <a:pt x="1" y="37"/>
                    </a:cubicBezTo>
                    <a:cubicBezTo>
                      <a:pt x="25" y="37"/>
                      <a:pt x="49" y="36"/>
                      <a:pt x="73" y="36"/>
                    </a:cubicBezTo>
                    <a:cubicBezTo>
                      <a:pt x="578" y="36"/>
                      <a:pt x="1069" y="174"/>
                      <a:pt x="1521" y="414"/>
                    </a:cubicBezTo>
                    <a:cubicBezTo>
                      <a:pt x="1009" y="72"/>
                      <a:pt x="577" y="1"/>
                      <a:pt x="306"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512;p57">
                <a:extLst>
                  <a:ext uri="{FF2B5EF4-FFF2-40B4-BE49-F238E27FC236}">
                    <a16:creationId xmlns="" xmlns:a16="http://schemas.microsoft.com/office/drawing/2014/main" id="{25FC7CE8-61B7-46D1-9852-14B9B9E9A360}"/>
                  </a:ext>
                </a:extLst>
              </p:cNvPr>
              <p:cNvSpPr/>
              <p:nvPr/>
            </p:nvSpPr>
            <p:spPr>
              <a:xfrm>
                <a:off x="5847809" y="1211298"/>
                <a:ext cx="96930" cy="110460"/>
              </a:xfrm>
              <a:custGeom>
                <a:avLst/>
                <a:gdLst/>
                <a:ahLst/>
                <a:cxnLst/>
                <a:rect l="l" t="t" r="r" b="b"/>
                <a:pathLst>
                  <a:path w="2400" h="2735" extrusionOk="0">
                    <a:moveTo>
                      <a:pt x="733" y="0"/>
                    </a:moveTo>
                    <a:cubicBezTo>
                      <a:pt x="721" y="0"/>
                      <a:pt x="710" y="0"/>
                      <a:pt x="698" y="0"/>
                    </a:cubicBezTo>
                    <a:cubicBezTo>
                      <a:pt x="0" y="14"/>
                      <a:pt x="642" y="754"/>
                      <a:pt x="642" y="754"/>
                    </a:cubicBezTo>
                    <a:lnTo>
                      <a:pt x="489" y="921"/>
                    </a:lnTo>
                    <a:lnTo>
                      <a:pt x="196" y="2260"/>
                    </a:lnTo>
                    <a:cubicBezTo>
                      <a:pt x="377" y="2274"/>
                      <a:pt x="572" y="2330"/>
                      <a:pt x="726" y="2428"/>
                    </a:cubicBezTo>
                    <a:cubicBezTo>
                      <a:pt x="991" y="2567"/>
                      <a:pt x="1284" y="2665"/>
                      <a:pt x="1577" y="2734"/>
                    </a:cubicBezTo>
                    <a:lnTo>
                      <a:pt x="1925" y="1061"/>
                    </a:lnTo>
                    <a:cubicBezTo>
                      <a:pt x="1925" y="1061"/>
                      <a:pt x="2400" y="768"/>
                      <a:pt x="2400" y="586"/>
                    </a:cubicBezTo>
                    <a:cubicBezTo>
                      <a:pt x="2400" y="394"/>
                      <a:pt x="1429" y="0"/>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513;p57">
                <a:extLst>
                  <a:ext uri="{FF2B5EF4-FFF2-40B4-BE49-F238E27FC236}">
                    <a16:creationId xmlns="" xmlns:a16="http://schemas.microsoft.com/office/drawing/2014/main" id="{3BEC991B-6303-4EAC-8704-EBD06C0CBAB1}"/>
                  </a:ext>
                </a:extLst>
              </p:cNvPr>
              <p:cNvSpPr/>
              <p:nvPr/>
            </p:nvSpPr>
            <p:spPr>
              <a:xfrm>
                <a:off x="5854553" y="1237226"/>
                <a:ext cx="78917" cy="85096"/>
              </a:xfrm>
              <a:custGeom>
                <a:avLst/>
                <a:gdLst/>
                <a:ahLst/>
                <a:cxnLst/>
                <a:rect l="l" t="t" r="r" b="b"/>
                <a:pathLst>
                  <a:path w="1954" h="2107" extrusionOk="0">
                    <a:moveTo>
                      <a:pt x="322" y="0"/>
                    </a:moveTo>
                    <a:lnTo>
                      <a:pt x="1" y="1618"/>
                    </a:lnTo>
                    <a:cubicBezTo>
                      <a:pt x="43" y="1618"/>
                      <a:pt x="84" y="1618"/>
                      <a:pt x="126" y="1632"/>
                    </a:cubicBezTo>
                    <a:lnTo>
                      <a:pt x="419" y="321"/>
                    </a:lnTo>
                    <a:cubicBezTo>
                      <a:pt x="669" y="550"/>
                      <a:pt x="990" y="673"/>
                      <a:pt x="1316" y="673"/>
                    </a:cubicBezTo>
                    <a:cubicBezTo>
                      <a:pt x="1445" y="673"/>
                      <a:pt x="1575" y="654"/>
                      <a:pt x="1702" y="614"/>
                    </a:cubicBezTo>
                    <a:lnTo>
                      <a:pt x="1702" y="614"/>
                    </a:lnTo>
                    <a:lnTo>
                      <a:pt x="1368" y="2078"/>
                    </a:lnTo>
                    <a:lnTo>
                      <a:pt x="1465" y="2106"/>
                    </a:lnTo>
                    <a:lnTo>
                      <a:pt x="1954" y="349"/>
                    </a:lnTo>
                    <a:lnTo>
                      <a:pt x="1647" y="460"/>
                    </a:lnTo>
                    <a:cubicBezTo>
                      <a:pt x="1550" y="490"/>
                      <a:pt x="1444" y="504"/>
                      <a:pt x="1340" y="504"/>
                    </a:cubicBezTo>
                    <a:cubicBezTo>
                      <a:pt x="1249" y="504"/>
                      <a:pt x="1159" y="494"/>
                      <a:pt x="1075" y="474"/>
                    </a:cubicBezTo>
                    <a:cubicBezTo>
                      <a:pt x="880" y="433"/>
                      <a:pt x="684" y="335"/>
                      <a:pt x="531" y="195"/>
                    </a:cubicBezTo>
                    <a:lnTo>
                      <a:pt x="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5514;p57">
                <a:extLst>
                  <a:ext uri="{FF2B5EF4-FFF2-40B4-BE49-F238E27FC236}">
                    <a16:creationId xmlns="" xmlns:a16="http://schemas.microsoft.com/office/drawing/2014/main" id="{BF7E0181-8288-43AD-B72E-6F9E58DFEB13}"/>
                  </a:ext>
                </a:extLst>
              </p:cNvPr>
              <p:cNvSpPr/>
              <p:nvPr/>
            </p:nvSpPr>
            <p:spPr>
              <a:xfrm>
                <a:off x="5870345" y="1284520"/>
                <a:ext cx="11308" cy="24838"/>
              </a:xfrm>
              <a:custGeom>
                <a:avLst/>
                <a:gdLst/>
                <a:ahLst/>
                <a:cxnLst/>
                <a:rect l="l" t="t" r="r" b="b"/>
                <a:pathLst>
                  <a:path w="280" h="615" extrusionOk="0">
                    <a:moveTo>
                      <a:pt x="168" y="615"/>
                    </a:moveTo>
                    <a:lnTo>
                      <a:pt x="182" y="615"/>
                    </a:lnTo>
                    <a:lnTo>
                      <a:pt x="279" y="29"/>
                    </a:lnTo>
                    <a:lnTo>
                      <a:pt x="154" y="1"/>
                    </a:lnTo>
                    <a:lnTo>
                      <a:pt x="0" y="517"/>
                    </a:lnTo>
                    <a:cubicBezTo>
                      <a:pt x="56" y="545"/>
                      <a:pt x="112" y="573"/>
                      <a:pt x="168"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515;p57">
                <a:extLst>
                  <a:ext uri="{FF2B5EF4-FFF2-40B4-BE49-F238E27FC236}">
                    <a16:creationId xmlns="" xmlns:a16="http://schemas.microsoft.com/office/drawing/2014/main" id="{91039746-B8A1-468B-8ECC-46099F7996B8}"/>
                  </a:ext>
                </a:extLst>
              </p:cNvPr>
              <p:cNvSpPr/>
              <p:nvPr/>
            </p:nvSpPr>
            <p:spPr>
              <a:xfrm>
                <a:off x="5877089" y="1242840"/>
                <a:ext cx="50767" cy="16357"/>
              </a:xfrm>
              <a:custGeom>
                <a:avLst/>
                <a:gdLst/>
                <a:ahLst/>
                <a:cxnLst/>
                <a:rect l="l" t="t" r="r" b="b"/>
                <a:pathLst>
                  <a:path w="1257" h="405" extrusionOk="0">
                    <a:moveTo>
                      <a:pt x="1" y="1"/>
                    </a:moveTo>
                    <a:cubicBezTo>
                      <a:pt x="209" y="320"/>
                      <a:pt x="496" y="405"/>
                      <a:pt x="743" y="405"/>
                    </a:cubicBezTo>
                    <a:cubicBezTo>
                      <a:pt x="1026" y="405"/>
                      <a:pt x="1256" y="294"/>
                      <a:pt x="1256" y="294"/>
                    </a:cubicBezTo>
                    <a:lnTo>
                      <a:pt x="1256" y="294"/>
                    </a:lnTo>
                    <a:cubicBezTo>
                      <a:pt x="1103" y="337"/>
                      <a:pt x="964" y="355"/>
                      <a:pt x="839" y="355"/>
                    </a:cubicBezTo>
                    <a:cubicBezTo>
                      <a:pt x="280" y="355"/>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5516;p57">
                <a:extLst>
                  <a:ext uri="{FF2B5EF4-FFF2-40B4-BE49-F238E27FC236}">
                    <a16:creationId xmlns="" xmlns:a16="http://schemas.microsoft.com/office/drawing/2014/main" id="{1A1D355F-E692-40E7-95A7-7B935C2DD25B}"/>
                  </a:ext>
                </a:extLst>
              </p:cNvPr>
              <p:cNvSpPr/>
              <p:nvPr/>
            </p:nvSpPr>
            <p:spPr>
              <a:xfrm>
                <a:off x="5838358" y="1206572"/>
                <a:ext cx="141881" cy="53635"/>
              </a:xfrm>
              <a:custGeom>
                <a:avLst/>
                <a:gdLst/>
                <a:ahLst/>
                <a:cxnLst/>
                <a:rect l="l" t="t" r="r" b="b"/>
                <a:pathLst>
                  <a:path w="3513" h="1328" extrusionOk="0">
                    <a:moveTo>
                      <a:pt x="1125" y="257"/>
                    </a:moveTo>
                    <a:cubicBezTo>
                      <a:pt x="1462" y="257"/>
                      <a:pt x="1950" y="382"/>
                      <a:pt x="2243" y="550"/>
                    </a:cubicBezTo>
                    <a:cubicBezTo>
                      <a:pt x="2717" y="829"/>
                      <a:pt x="2355" y="982"/>
                      <a:pt x="2173" y="1038"/>
                    </a:cubicBezTo>
                    <a:lnTo>
                      <a:pt x="2076" y="1066"/>
                    </a:lnTo>
                    <a:cubicBezTo>
                      <a:pt x="1945" y="1096"/>
                      <a:pt x="1807" y="1119"/>
                      <a:pt x="1667" y="1119"/>
                    </a:cubicBezTo>
                    <a:cubicBezTo>
                      <a:pt x="1613" y="1119"/>
                      <a:pt x="1558" y="1116"/>
                      <a:pt x="1504" y="1108"/>
                    </a:cubicBezTo>
                    <a:cubicBezTo>
                      <a:pt x="1322" y="1066"/>
                      <a:pt x="1141" y="968"/>
                      <a:pt x="1016" y="815"/>
                    </a:cubicBezTo>
                    <a:cubicBezTo>
                      <a:pt x="988" y="787"/>
                      <a:pt x="946" y="745"/>
                      <a:pt x="918" y="717"/>
                    </a:cubicBezTo>
                    <a:cubicBezTo>
                      <a:pt x="604" y="382"/>
                      <a:pt x="789" y="257"/>
                      <a:pt x="1125" y="257"/>
                    </a:cubicBezTo>
                    <a:close/>
                    <a:moveTo>
                      <a:pt x="861" y="1"/>
                    </a:moveTo>
                    <a:cubicBezTo>
                      <a:pt x="290" y="1"/>
                      <a:pt x="0" y="235"/>
                      <a:pt x="695" y="871"/>
                    </a:cubicBezTo>
                    <a:cubicBezTo>
                      <a:pt x="890" y="1094"/>
                      <a:pt x="1155" y="1247"/>
                      <a:pt x="1448" y="1317"/>
                    </a:cubicBezTo>
                    <a:cubicBezTo>
                      <a:pt x="1521" y="1324"/>
                      <a:pt x="1594" y="1328"/>
                      <a:pt x="1667" y="1328"/>
                    </a:cubicBezTo>
                    <a:cubicBezTo>
                      <a:pt x="1886" y="1328"/>
                      <a:pt x="2103" y="1296"/>
                      <a:pt x="2313" y="1233"/>
                    </a:cubicBezTo>
                    <a:cubicBezTo>
                      <a:pt x="2313" y="1233"/>
                      <a:pt x="3512" y="1010"/>
                      <a:pt x="2578" y="452"/>
                    </a:cubicBezTo>
                    <a:cubicBezTo>
                      <a:pt x="2126" y="193"/>
                      <a:pt x="1378"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5517;p57">
                <a:extLst>
                  <a:ext uri="{FF2B5EF4-FFF2-40B4-BE49-F238E27FC236}">
                    <a16:creationId xmlns="" xmlns:a16="http://schemas.microsoft.com/office/drawing/2014/main" id="{215C1E41-6BEB-45ED-A575-B4D651706152}"/>
                  </a:ext>
                </a:extLst>
              </p:cNvPr>
              <p:cNvSpPr/>
              <p:nvPr/>
            </p:nvSpPr>
            <p:spPr>
              <a:xfrm>
                <a:off x="5862631" y="1216710"/>
                <a:ext cx="85500" cy="31825"/>
              </a:xfrm>
              <a:custGeom>
                <a:avLst/>
                <a:gdLst/>
                <a:ahLst/>
                <a:cxnLst/>
                <a:rect l="l" t="t" r="r" b="b"/>
                <a:pathLst>
                  <a:path w="2117" h="788" extrusionOk="0">
                    <a:moveTo>
                      <a:pt x="531" y="1"/>
                    </a:moveTo>
                    <a:cubicBezTo>
                      <a:pt x="190" y="1"/>
                      <a:pt x="1" y="129"/>
                      <a:pt x="317" y="466"/>
                    </a:cubicBezTo>
                    <a:cubicBezTo>
                      <a:pt x="317" y="455"/>
                      <a:pt x="308" y="243"/>
                      <a:pt x="635" y="243"/>
                    </a:cubicBezTo>
                    <a:cubicBezTo>
                      <a:pt x="713" y="243"/>
                      <a:pt x="810" y="255"/>
                      <a:pt x="931" y="285"/>
                    </a:cubicBezTo>
                    <a:cubicBezTo>
                      <a:pt x="1572" y="452"/>
                      <a:pt x="1572" y="787"/>
                      <a:pt x="1572" y="787"/>
                    </a:cubicBezTo>
                    <a:cubicBezTo>
                      <a:pt x="1754" y="731"/>
                      <a:pt x="2116" y="578"/>
                      <a:pt x="1642" y="299"/>
                    </a:cubicBezTo>
                    <a:cubicBezTo>
                      <a:pt x="1351" y="126"/>
                      <a:pt x="868" y="1"/>
                      <a:pt x="531"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5518;p57">
                <a:extLst>
                  <a:ext uri="{FF2B5EF4-FFF2-40B4-BE49-F238E27FC236}">
                    <a16:creationId xmlns="" xmlns:a16="http://schemas.microsoft.com/office/drawing/2014/main" id="{96C8EDDB-F6A7-4A8C-8213-755B1F7302D8}"/>
                  </a:ext>
                </a:extLst>
              </p:cNvPr>
              <p:cNvSpPr/>
              <p:nvPr/>
            </p:nvSpPr>
            <p:spPr>
              <a:xfrm>
                <a:off x="5851767" y="1207784"/>
                <a:ext cx="100282" cy="51575"/>
              </a:xfrm>
              <a:custGeom>
                <a:avLst/>
                <a:gdLst/>
                <a:ahLst/>
                <a:cxnLst/>
                <a:rect l="l" t="t" r="r" b="b"/>
                <a:pathLst>
                  <a:path w="2483" h="1277" extrusionOk="0">
                    <a:moveTo>
                      <a:pt x="628" y="60"/>
                    </a:moveTo>
                    <a:cubicBezTo>
                      <a:pt x="1758" y="199"/>
                      <a:pt x="2148" y="450"/>
                      <a:pt x="2274" y="645"/>
                    </a:cubicBezTo>
                    <a:cubicBezTo>
                      <a:pt x="2343" y="757"/>
                      <a:pt x="2302" y="910"/>
                      <a:pt x="2190" y="966"/>
                    </a:cubicBezTo>
                    <a:cubicBezTo>
                      <a:pt x="1909" y="1121"/>
                      <a:pt x="1664" y="1172"/>
                      <a:pt x="1465" y="1172"/>
                    </a:cubicBezTo>
                    <a:cubicBezTo>
                      <a:pt x="1092" y="1172"/>
                      <a:pt x="879" y="994"/>
                      <a:pt x="879" y="994"/>
                    </a:cubicBezTo>
                    <a:cubicBezTo>
                      <a:pt x="195" y="534"/>
                      <a:pt x="251" y="283"/>
                      <a:pt x="377" y="157"/>
                    </a:cubicBezTo>
                    <a:cubicBezTo>
                      <a:pt x="446" y="87"/>
                      <a:pt x="544" y="60"/>
                      <a:pt x="628" y="60"/>
                    </a:cubicBezTo>
                    <a:close/>
                    <a:moveTo>
                      <a:pt x="454" y="0"/>
                    </a:moveTo>
                    <a:cubicBezTo>
                      <a:pt x="369" y="0"/>
                      <a:pt x="282" y="31"/>
                      <a:pt x="223" y="101"/>
                    </a:cubicBezTo>
                    <a:cubicBezTo>
                      <a:pt x="70" y="241"/>
                      <a:pt x="0" y="548"/>
                      <a:pt x="795" y="1064"/>
                    </a:cubicBezTo>
                    <a:cubicBezTo>
                      <a:pt x="795" y="1064"/>
                      <a:pt x="1044" y="1277"/>
                      <a:pt x="1483" y="1277"/>
                    </a:cubicBezTo>
                    <a:cubicBezTo>
                      <a:pt x="1709" y="1277"/>
                      <a:pt x="1984" y="1220"/>
                      <a:pt x="2302" y="1050"/>
                    </a:cubicBezTo>
                    <a:cubicBezTo>
                      <a:pt x="2441" y="966"/>
                      <a:pt x="2483" y="799"/>
                      <a:pt x="2399" y="659"/>
                    </a:cubicBezTo>
                    <a:cubicBezTo>
                      <a:pt x="2260" y="436"/>
                      <a:pt x="1813" y="143"/>
                      <a:pt x="502" y="4"/>
                    </a:cubicBezTo>
                    <a:cubicBezTo>
                      <a:pt x="486" y="2"/>
                      <a:pt x="470" y="0"/>
                      <a:pt x="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5519;p57">
                <a:extLst>
                  <a:ext uri="{FF2B5EF4-FFF2-40B4-BE49-F238E27FC236}">
                    <a16:creationId xmlns="" xmlns:a16="http://schemas.microsoft.com/office/drawing/2014/main" id="{B07BA544-B3C7-47A0-BBAD-87862083D423}"/>
                  </a:ext>
                </a:extLst>
              </p:cNvPr>
              <p:cNvSpPr/>
              <p:nvPr/>
            </p:nvSpPr>
            <p:spPr>
              <a:xfrm>
                <a:off x="5835975" y="1207905"/>
                <a:ext cx="34410" cy="30452"/>
              </a:xfrm>
              <a:custGeom>
                <a:avLst/>
                <a:gdLst/>
                <a:ahLst/>
                <a:cxnLst/>
                <a:rect l="l" t="t" r="r" b="b"/>
                <a:pathLst>
                  <a:path w="852" h="754" extrusionOk="0">
                    <a:moveTo>
                      <a:pt x="848" y="1"/>
                    </a:moveTo>
                    <a:cubicBezTo>
                      <a:pt x="792" y="1"/>
                      <a:pt x="1" y="14"/>
                      <a:pt x="782" y="754"/>
                    </a:cubicBezTo>
                    <a:cubicBezTo>
                      <a:pt x="782" y="754"/>
                      <a:pt x="210" y="126"/>
                      <a:pt x="851" y="1"/>
                    </a:cubicBezTo>
                    <a:cubicBezTo>
                      <a:pt x="851" y="1"/>
                      <a:pt x="850" y="1"/>
                      <a:pt x="848" y="1"/>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5520;p57">
                <a:extLst>
                  <a:ext uri="{FF2B5EF4-FFF2-40B4-BE49-F238E27FC236}">
                    <a16:creationId xmlns="" xmlns:a16="http://schemas.microsoft.com/office/drawing/2014/main" id="{B0A3A39C-C580-4D4D-BA31-544B0CBF0BCF}"/>
                  </a:ext>
                </a:extLst>
              </p:cNvPr>
              <p:cNvSpPr/>
              <p:nvPr/>
            </p:nvSpPr>
            <p:spPr>
              <a:xfrm>
                <a:off x="5939649" y="1225958"/>
                <a:ext cx="27060" cy="24798"/>
              </a:xfrm>
              <a:custGeom>
                <a:avLst/>
                <a:gdLst/>
                <a:ahLst/>
                <a:cxnLst/>
                <a:rect l="l" t="t" r="r" b="b"/>
                <a:pathLst>
                  <a:path w="670" h="614" extrusionOk="0">
                    <a:moveTo>
                      <a:pt x="0" y="0"/>
                    </a:moveTo>
                    <a:cubicBezTo>
                      <a:pt x="530" y="377"/>
                      <a:pt x="84" y="614"/>
                      <a:pt x="84" y="614"/>
                    </a:cubicBezTo>
                    <a:cubicBezTo>
                      <a:pt x="669" y="377"/>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5521;p57">
                <a:extLst>
                  <a:ext uri="{FF2B5EF4-FFF2-40B4-BE49-F238E27FC236}">
                    <a16:creationId xmlns="" xmlns:a16="http://schemas.microsoft.com/office/drawing/2014/main" id="{67C1A7B5-ACBB-4442-9A94-600DB65D1C7C}"/>
                  </a:ext>
                </a:extLst>
              </p:cNvPr>
              <p:cNvSpPr/>
              <p:nvPr/>
            </p:nvSpPr>
            <p:spPr>
              <a:xfrm>
                <a:off x="5870910" y="1241709"/>
                <a:ext cx="56381" cy="19305"/>
              </a:xfrm>
              <a:custGeom>
                <a:avLst/>
                <a:gdLst/>
                <a:ahLst/>
                <a:cxnLst/>
                <a:rect l="l" t="t" r="r" b="b"/>
                <a:pathLst>
                  <a:path w="1396" h="478" extrusionOk="0">
                    <a:moveTo>
                      <a:pt x="0" y="1"/>
                    </a:moveTo>
                    <a:lnTo>
                      <a:pt x="0" y="1"/>
                    </a:lnTo>
                    <a:cubicBezTo>
                      <a:pt x="0" y="1"/>
                      <a:pt x="360" y="477"/>
                      <a:pt x="935" y="477"/>
                    </a:cubicBezTo>
                    <a:cubicBezTo>
                      <a:pt x="1076" y="477"/>
                      <a:pt x="1230" y="449"/>
                      <a:pt x="1395" y="377"/>
                    </a:cubicBezTo>
                    <a:lnTo>
                      <a:pt x="1395" y="377"/>
                    </a:lnTo>
                    <a:cubicBezTo>
                      <a:pt x="1281" y="407"/>
                      <a:pt x="1165" y="421"/>
                      <a:pt x="1049" y="421"/>
                    </a:cubicBezTo>
                    <a:cubicBezTo>
                      <a:pt x="668" y="421"/>
                      <a:pt x="289" y="268"/>
                      <a:pt x="0" y="1"/>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5522;p57">
                <a:extLst>
                  <a:ext uri="{FF2B5EF4-FFF2-40B4-BE49-F238E27FC236}">
                    <a16:creationId xmlns="" xmlns:a16="http://schemas.microsoft.com/office/drawing/2014/main" id="{B5DC008D-1513-4DF4-826F-804B3B36299D}"/>
                  </a:ext>
                </a:extLst>
              </p:cNvPr>
              <p:cNvSpPr/>
              <p:nvPr/>
            </p:nvSpPr>
            <p:spPr>
              <a:xfrm>
                <a:off x="4752671" y="2159953"/>
                <a:ext cx="139175" cy="226735"/>
              </a:xfrm>
              <a:custGeom>
                <a:avLst/>
                <a:gdLst/>
                <a:ahLst/>
                <a:cxnLst/>
                <a:rect l="l" t="t" r="r" b="b"/>
                <a:pathLst>
                  <a:path w="3446" h="5614" extrusionOk="0">
                    <a:moveTo>
                      <a:pt x="1981" y="1"/>
                    </a:moveTo>
                    <a:lnTo>
                      <a:pt x="1939" y="29"/>
                    </a:lnTo>
                    <a:cubicBezTo>
                      <a:pt x="1502" y="194"/>
                      <a:pt x="1035" y="289"/>
                      <a:pt x="572" y="289"/>
                    </a:cubicBezTo>
                    <a:cubicBezTo>
                      <a:pt x="488" y="289"/>
                      <a:pt x="405" y="286"/>
                      <a:pt x="321" y="280"/>
                    </a:cubicBezTo>
                    <a:lnTo>
                      <a:pt x="321" y="280"/>
                    </a:lnTo>
                    <a:lnTo>
                      <a:pt x="530" y="1187"/>
                    </a:lnTo>
                    <a:cubicBezTo>
                      <a:pt x="182" y="1577"/>
                      <a:pt x="0" y="2093"/>
                      <a:pt x="0" y="2623"/>
                    </a:cubicBezTo>
                    <a:cubicBezTo>
                      <a:pt x="14" y="3544"/>
                      <a:pt x="600" y="4520"/>
                      <a:pt x="1716" y="5483"/>
                    </a:cubicBezTo>
                    <a:cubicBezTo>
                      <a:pt x="1821" y="5571"/>
                      <a:pt x="1948" y="5614"/>
                      <a:pt x="2072" y="5614"/>
                    </a:cubicBezTo>
                    <a:cubicBezTo>
                      <a:pt x="2262" y="5614"/>
                      <a:pt x="2446" y="5515"/>
                      <a:pt x="2539" y="5329"/>
                    </a:cubicBezTo>
                    <a:cubicBezTo>
                      <a:pt x="3250" y="4018"/>
                      <a:pt x="3446" y="2916"/>
                      <a:pt x="3111" y="2037"/>
                    </a:cubicBezTo>
                    <a:cubicBezTo>
                      <a:pt x="2930" y="1549"/>
                      <a:pt x="2581" y="1131"/>
                      <a:pt x="2107" y="894"/>
                    </a:cubicBezTo>
                    <a:lnTo>
                      <a:pt x="1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5523;p57">
                <a:extLst>
                  <a:ext uri="{FF2B5EF4-FFF2-40B4-BE49-F238E27FC236}">
                    <a16:creationId xmlns="" xmlns:a16="http://schemas.microsoft.com/office/drawing/2014/main" id="{5986F22C-6918-437A-A1B8-A747EA1A304D}"/>
                  </a:ext>
                </a:extLst>
              </p:cNvPr>
              <p:cNvSpPr/>
              <p:nvPr/>
            </p:nvSpPr>
            <p:spPr>
              <a:xfrm>
                <a:off x="4710991" y="2159953"/>
                <a:ext cx="210136" cy="227139"/>
              </a:xfrm>
              <a:custGeom>
                <a:avLst/>
                <a:gdLst/>
                <a:ahLst/>
                <a:cxnLst/>
                <a:rect l="l" t="t" r="r" b="b"/>
                <a:pathLst>
                  <a:path w="5203" h="5624" extrusionOk="0">
                    <a:moveTo>
                      <a:pt x="3027" y="1"/>
                    </a:moveTo>
                    <a:lnTo>
                      <a:pt x="2971" y="29"/>
                    </a:lnTo>
                    <a:cubicBezTo>
                      <a:pt x="2929" y="43"/>
                      <a:pt x="2887" y="57"/>
                      <a:pt x="2846" y="71"/>
                    </a:cubicBezTo>
                    <a:lnTo>
                      <a:pt x="2971" y="963"/>
                    </a:lnTo>
                    <a:cubicBezTo>
                      <a:pt x="2971" y="963"/>
                      <a:pt x="5203" y="1884"/>
                      <a:pt x="3404" y="5246"/>
                    </a:cubicBezTo>
                    <a:cubicBezTo>
                      <a:pt x="3335" y="5357"/>
                      <a:pt x="3215" y="5415"/>
                      <a:pt x="3093" y="5415"/>
                    </a:cubicBezTo>
                    <a:cubicBezTo>
                      <a:pt x="3016" y="5415"/>
                      <a:pt x="2938" y="5392"/>
                      <a:pt x="2874" y="5343"/>
                    </a:cubicBezTo>
                    <a:cubicBezTo>
                      <a:pt x="0" y="2846"/>
                      <a:pt x="1772" y="1242"/>
                      <a:pt x="1772" y="1242"/>
                    </a:cubicBezTo>
                    <a:lnTo>
                      <a:pt x="1548" y="294"/>
                    </a:lnTo>
                    <a:lnTo>
                      <a:pt x="1339" y="294"/>
                    </a:lnTo>
                    <a:lnTo>
                      <a:pt x="1562" y="1187"/>
                    </a:lnTo>
                    <a:cubicBezTo>
                      <a:pt x="1214" y="1577"/>
                      <a:pt x="1018" y="2093"/>
                      <a:pt x="1032" y="2623"/>
                    </a:cubicBezTo>
                    <a:cubicBezTo>
                      <a:pt x="1046" y="3558"/>
                      <a:pt x="1618" y="4520"/>
                      <a:pt x="2748" y="5497"/>
                    </a:cubicBezTo>
                    <a:cubicBezTo>
                      <a:pt x="2851" y="5583"/>
                      <a:pt x="2972" y="5624"/>
                      <a:pt x="3092" y="5624"/>
                    </a:cubicBezTo>
                    <a:cubicBezTo>
                      <a:pt x="3282" y="5624"/>
                      <a:pt x="3468" y="5523"/>
                      <a:pt x="3571" y="5343"/>
                    </a:cubicBezTo>
                    <a:cubicBezTo>
                      <a:pt x="4282" y="4018"/>
                      <a:pt x="4478" y="2916"/>
                      <a:pt x="4143" y="2037"/>
                    </a:cubicBezTo>
                    <a:cubicBezTo>
                      <a:pt x="3962" y="1549"/>
                      <a:pt x="3613" y="1131"/>
                      <a:pt x="3139" y="894"/>
                    </a:cubicBezTo>
                    <a:lnTo>
                      <a:pt x="30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5524;p57">
                <a:extLst>
                  <a:ext uri="{FF2B5EF4-FFF2-40B4-BE49-F238E27FC236}">
                    <a16:creationId xmlns="" xmlns:a16="http://schemas.microsoft.com/office/drawing/2014/main" id="{58F1B531-8B06-4D49-A47C-FC515F7324DB}"/>
                  </a:ext>
                </a:extLst>
              </p:cNvPr>
              <p:cNvSpPr/>
              <p:nvPr/>
            </p:nvSpPr>
            <p:spPr>
              <a:xfrm>
                <a:off x="4767856" y="2266454"/>
                <a:ext cx="104281" cy="108198"/>
              </a:xfrm>
              <a:custGeom>
                <a:avLst/>
                <a:gdLst/>
                <a:ahLst/>
                <a:cxnLst/>
                <a:rect l="l" t="t" r="r" b="b"/>
                <a:pathLst>
                  <a:path w="2582" h="2679" extrusionOk="0">
                    <a:moveTo>
                      <a:pt x="1242" y="251"/>
                    </a:moveTo>
                    <a:lnTo>
                      <a:pt x="1" y="474"/>
                    </a:lnTo>
                    <a:cubicBezTo>
                      <a:pt x="1" y="474"/>
                      <a:pt x="391" y="1841"/>
                      <a:pt x="1563" y="2623"/>
                    </a:cubicBezTo>
                    <a:cubicBezTo>
                      <a:pt x="1647" y="2678"/>
                      <a:pt x="1758" y="2650"/>
                      <a:pt x="1828" y="2581"/>
                    </a:cubicBezTo>
                    <a:cubicBezTo>
                      <a:pt x="2079" y="2330"/>
                      <a:pt x="2540" y="1646"/>
                      <a:pt x="2581" y="0"/>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5525;p57">
                <a:extLst>
                  <a:ext uri="{FF2B5EF4-FFF2-40B4-BE49-F238E27FC236}">
                    <a16:creationId xmlns="" xmlns:a16="http://schemas.microsoft.com/office/drawing/2014/main" id="{52F60CFF-7B1A-45FB-9074-718374EBCDB0}"/>
                  </a:ext>
                </a:extLst>
              </p:cNvPr>
              <p:cNvSpPr/>
              <p:nvPr/>
            </p:nvSpPr>
            <p:spPr>
              <a:xfrm>
                <a:off x="4767291" y="2263627"/>
                <a:ext cx="105411" cy="25404"/>
              </a:xfrm>
              <a:custGeom>
                <a:avLst/>
                <a:gdLst/>
                <a:ahLst/>
                <a:cxnLst/>
                <a:rect l="l" t="t" r="r" b="b"/>
                <a:pathLst>
                  <a:path w="2610" h="629" extrusionOk="0">
                    <a:moveTo>
                      <a:pt x="2595" y="70"/>
                    </a:moveTo>
                    <a:cubicBezTo>
                      <a:pt x="2609" y="154"/>
                      <a:pt x="2037" y="321"/>
                      <a:pt x="1326" y="447"/>
                    </a:cubicBezTo>
                    <a:cubicBezTo>
                      <a:pt x="615" y="586"/>
                      <a:pt x="15" y="628"/>
                      <a:pt x="15" y="558"/>
                    </a:cubicBezTo>
                    <a:cubicBezTo>
                      <a:pt x="1" y="489"/>
                      <a:pt x="559" y="307"/>
                      <a:pt x="1284" y="182"/>
                    </a:cubicBezTo>
                    <a:cubicBezTo>
                      <a:pt x="1996" y="56"/>
                      <a:pt x="2581" y="0"/>
                      <a:pt x="2595" y="70"/>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5526;p57">
                <a:extLst>
                  <a:ext uri="{FF2B5EF4-FFF2-40B4-BE49-F238E27FC236}">
                    <a16:creationId xmlns="" xmlns:a16="http://schemas.microsoft.com/office/drawing/2014/main" id="{2E6F9D2F-2766-40C7-8E8B-919B7D151110}"/>
                  </a:ext>
                </a:extLst>
              </p:cNvPr>
              <p:cNvSpPr/>
              <p:nvPr/>
            </p:nvSpPr>
            <p:spPr>
              <a:xfrm>
                <a:off x="4825327" y="2360920"/>
                <a:ext cx="3998" cy="4160"/>
              </a:xfrm>
              <a:custGeom>
                <a:avLst/>
                <a:gdLst/>
                <a:ahLst/>
                <a:cxnLst/>
                <a:rect l="l" t="t" r="r" b="b"/>
                <a:pathLst>
                  <a:path w="99" h="103" extrusionOk="0">
                    <a:moveTo>
                      <a:pt x="58" y="1"/>
                    </a:moveTo>
                    <a:cubicBezTo>
                      <a:pt x="53" y="1"/>
                      <a:pt x="48" y="2"/>
                      <a:pt x="43" y="5"/>
                    </a:cubicBezTo>
                    <a:cubicBezTo>
                      <a:pt x="15" y="5"/>
                      <a:pt x="1" y="32"/>
                      <a:pt x="1" y="60"/>
                    </a:cubicBezTo>
                    <a:cubicBezTo>
                      <a:pt x="1" y="88"/>
                      <a:pt x="29" y="102"/>
                      <a:pt x="56" y="102"/>
                    </a:cubicBezTo>
                    <a:cubicBezTo>
                      <a:pt x="84" y="88"/>
                      <a:pt x="98" y="74"/>
                      <a:pt x="98" y="46"/>
                    </a:cubicBezTo>
                    <a:cubicBezTo>
                      <a:pt x="98" y="24"/>
                      <a:pt x="80"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527;p57">
                <a:extLst>
                  <a:ext uri="{FF2B5EF4-FFF2-40B4-BE49-F238E27FC236}">
                    <a16:creationId xmlns="" xmlns:a16="http://schemas.microsoft.com/office/drawing/2014/main" id="{48F35CA3-9D42-4FFD-AD86-77B591BAF26B}"/>
                  </a:ext>
                </a:extLst>
              </p:cNvPr>
              <p:cNvSpPr/>
              <p:nvPr/>
            </p:nvSpPr>
            <p:spPr>
              <a:xfrm>
                <a:off x="4835465" y="2358254"/>
                <a:ext cx="3998" cy="3998"/>
              </a:xfrm>
              <a:custGeom>
                <a:avLst/>
                <a:gdLst/>
                <a:ahLst/>
                <a:cxnLst/>
                <a:rect l="l" t="t" r="r" b="b"/>
                <a:pathLst>
                  <a:path w="99" h="99" extrusionOk="0">
                    <a:moveTo>
                      <a:pt x="43" y="1"/>
                    </a:moveTo>
                    <a:cubicBezTo>
                      <a:pt x="15" y="1"/>
                      <a:pt x="1" y="29"/>
                      <a:pt x="1" y="57"/>
                    </a:cubicBezTo>
                    <a:cubicBezTo>
                      <a:pt x="1" y="85"/>
                      <a:pt x="29" y="98"/>
                      <a:pt x="57" y="98"/>
                    </a:cubicBezTo>
                    <a:cubicBezTo>
                      <a:pt x="84" y="98"/>
                      <a:pt x="98" y="71"/>
                      <a:pt x="98" y="43"/>
                    </a:cubicBezTo>
                    <a:cubicBezTo>
                      <a:pt x="98" y="15"/>
                      <a:pt x="70"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5528;p57">
                <a:extLst>
                  <a:ext uri="{FF2B5EF4-FFF2-40B4-BE49-F238E27FC236}">
                    <a16:creationId xmlns="" xmlns:a16="http://schemas.microsoft.com/office/drawing/2014/main" id="{16E8D0A0-A20D-49E0-AB16-4A0B62D10599}"/>
                  </a:ext>
                </a:extLst>
              </p:cNvPr>
              <p:cNvSpPr/>
              <p:nvPr/>
            </p:nvSpPr>
            <p:spPr>
              <a:xfrm>
                <a:off x="4838534" y="2350661"/>
                <a:ext cx="4645" cy="3958"/>
              </a:xfrm>
              <a:custGeom>
                <a:avLst/>
                <a:gdLst/>
                <a:ahLst/>
                <a:cxnLst/>
                <a:rect l="l" t="t" r="r" b="b"/>
                <a:pathLst>
                  <a:path w="115" h="98" extrusionOk="0">
                    <a:moveTo>
                      <a:pt x="59" y="1"/>
                    </a:moveTo>
                    <a:cubicBezTo>
                      <a:pt x="30" y="1"/>
                      <a:pt x="0" y="23"/>
                      <a:pt x="8" y="63"/>
                    </a:cubicBezTo>
                    <a:cubicBezTo>
                      <a:pt x="14" y="87"/>
                      <a:pt x="35" y="98"/>
                      <a:pt x="55" y="98"/>
                    </a:cubicBezTo>
                    <a:cubicBezTo>
                      <a:pt x="84" y="98"/>
                      <a:pt x="114" y="76"/>
                      <a:pt x="106" y="35"/>
                    </a:cubicBezTo>
                    <a:cubicBezTo>
                      <a:pt x="100"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5529;p57">
                <a:extLst>
                  <a:ext uri="{FF2B5EF4-FFF2-40B4-BE49-F238E27FC236}">
                    <a16:creationId xmlns="" xmlns:a16="http://schemas.microsoft.com/office/drawing/2014/main" id="{E2F78CEC-75B7-4844-8C9B-DD1A3030A7C2}"/>
                  </a:ext>
                </a:extLst>
              </p:cNvPr>
              <p:cNvSpPr/>
              <p:nvPr/>
            </p:nvSpPr>
            <p:spPr>
              <a:xfrm>
                <a:off x="4828154" y="2348481"/>
                <a:ext cx="4321" cy="3877"/>
              </a:xfrm>
              <a:custGeom>
                <a:avLst/>
                <a:gdLst/>
                <a:ahLst/>
                <a:cxnLst/>
                <a:rect l="l" t="t" r="r" b="b"/>
                <a:pathLst>
                  <a:path w="107" h="96" extrusionOk="0">
                    <a:moveTo>
                      <a:pt x="64" y="0"/>
                    </a:moveTo>
                    <a:cubicBezTo>
                      <a:pt x="57" y="0"/>
                      <a:pt x="50" y="2"/>
                      <a:pt x="42" y="6"/>
                    </a:cubicBezTo>
                    <a:cubicBezTo>
                      <a:pt x="14" y="6"/>
                      <a:pt x="0" y="34"/>
                      <a:pt x="0" y="62"/>
                    </a:cubicBezTo>
                    <a:cubicBezTo>
                      <a:pt x="6" y="85"/>
                      <a:pt x="27" y="96"/>
                      <a:pt x="47" y="96"/>
                    </a:cubicBezTo>
                    <a:cubicBezTo>
                      <a:pt x="76" y="96"/>
                      <a:pt x="106" y="74"/>
                      <a:pt x="98" y="34"/>
                    </a:cubicBezTo>
                    <a:cubicBezTo>
                      <a:pt x="98" y="13"/>
                      <a:pt x="83" y="0"/>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530;p57">
                <a:extLst>
                  <a:ext uri="{FF2B5EF4-FFF2-40B4-BE49-F238E27FC236}">
                    <a16:creationId xmlns="" xmlns:a16="http://schemas.microsoft.com/office/drawing/2014/main" id="{2DB17C97-7EFE-4FCA-AA3F-95CAE7C3453C}"/>
                  </a:ext>
                </a:extLst>
              </p:cNvPr>
              <p:cNvSpPr/>
              <p:nvPr/>
            </p:nvSpPr>
            <p:spPr>
              <a:xfrm>
                <a:off x="4816483" y="2346421"/>
                <a:ext cx="4968" cy="2746"/>
              </a:xfrm>
              <a:custGeom>
                <a:avLst/>
                <a:gdLst/>
                <a:ahLst/>
                <a:cxnLst/>
                <a:rect l="l" t="t" r="r" b="b"/>
                <a:pathLst>
                  <a:path w="123" h="68" extrusionOk="0">
                    <a:moveTo>
                      <a:pt x="52" y="1"/>
                    </a:moveTo>
                    <a:cubicBezTo>
                      <a:pt x="1" y="11"/>
                      <a:pt x="64" y="68"/>
                      <a:pt x="100" y="68"/>
                    </a:cubicBezTo>
                    <a:cubicBezTo>
                      <a:pt x="113" y="68"/>
                      <a:pt x="122" y="61"/>
                      <a:pt x="122" y="43"/>
                    </a:cubicBezTo>
                    <a:cubicBezTo>
                      <a:pt x="108" y="15"/>
                      <a:pt x="8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531;p57">
                <a:extLst>
                  <a:ext uri="{FF2B5EF4-FFF2-40B4-BE49-F238E27FC236}">
                    <a16:creationId xmlns="" xmlns:a16="http://schemas.microsoft.com/office/drawing/2014/main" id="{5C1D5F1D-839E-4794-B025-1EAC9D898BDC}"/>
                  </a:ext>
                </a:extLst>
              </p:cNvPr>
              <p:cNvSpPr/>
              <p:nvPr/>
            </p:nvSpPr>
            <p:spPr>
              <a:xfrm>
                <a:off x="4808122" y="2339151"/>
                <a:ext cx="4281" cy="4120"/>
              </a:xfrm>
              <a:custGeom>
                <a:avLst/>
                <a:gdLst/>
                <a:ahLst/>
                <a:cxnLst/>
                <a:rect l="l" t="t" r="r" b="b"/>
                <a:pathLst>
                  <a:path w="106" h="102" extrusionOk="0">
                    <a:moveTo>
                      <a:pt x="58" y="0"/>
                    </a:moveTo>
                    <a:cubicBezTo>
                      <a:pt x="30" y="0"/>
                      <a:pt x="0" y="23"/>
                      <a:pt x="8" y="55"/>
                    </a:cubicBezTo>
                    <a:cubicBezTo>
                      <a:pt x="8" y="87"/>
                      <a:pt x="28" y="101"/>
                      <a:pt x="50" y="101"/>
                    </a:cubicBezTo>
                    <a:cubicBezTo>
                      <a:pt x="76" y="101"/>
                      <a:pt x="106" y="80"/>
                      <a:pt x="106" y="41"/>
                    </a:cubicBezTo>
                    <a:cubicBezTo>
                      <a:pt x="100" y="12"/>
                      <a:pt x="79"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532;p57">
                <a:extLst>
                  <a:ext uri="{FF2B5EF4-FFF2-40B4-BE49-F238E27FC236}">
                    <a16:creationId xmlns="" xmlns:a16="http://schemas.microsoft.com/office/drawing/2014/main" id="{0F12EF74-381F-42FB-9DB2-517ECB6FDE98}"/>
                  </a:ext>
                </a:extLst>
              </p:cNvPr>
              <p:cNvSpPr/>
              <p:nvPr/>
            </p:nvSpPr>
            <p:spPr>
              <a:xfrm>
                <a:off x="4822702" y="2333497"/>
                <a:ext cx="4927" cy="4039"/>
              </a:xfrm>
              <a:custGeom>
                <a:avLst/>
                <a:gdLst/>
                <a:ahLst/>
                <a:cxnLst/>
                <a:rect l="l" t="t" r="r" b="b"/>
                <a:pathLst>
                  <a:path w="122" h="100" extrusionOk="0">
                    <a:moveTo>
                      <a:pt x="66" y="0"/>
                    </a:moveTo>
                    <a:cubicBezTo>
                      <a:pt x="1" y="13"/>
                      <a:pt x="21" y="99"/>
                      <a:pt x="69" y="99"/>
                    </a:cubicBezTo>
                    <a:cubicBezTo>
                      <a:pt x="72" y="99"/>
                      <a:pt x="76" y="99"/>
                      <a:pt x="80" y="98"/>
                    </a:cubicBezTo>
                    <a:cubicBezTo>
                      <a:pt x="108" y="98"/>
                      <a:pt x="121" y="70"/>
                      <a:pt x="121" y="42"/>
                    </a:cubicBezTo>
                    <a:cubicBezTo>
                      <a:pt x="108" y="14"/>
                      <a:pt x="94"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533;p57">
                <a:extLst>
                  <a:ext uri="{FF2B5EF4-FFF2-40B4-BE49-F238E27FC236}">
                    <a16:creationId xmlns="" xmlns:a16="http://schemas.microsoft.com/office/drawing/2014/main" id="{4059AE1A-4CED-4BDE-82E6-3ADF90C1A89A}"/>
                  </a:ext>
                </a:extLst>
              </p:cNvPr>
              <p:cNvSpPr/>
              <p:nvPr/>
            </p:nvSpPr>
            <p:spPr>
              <a:xfrm>
                <a:off x="4835182" y="2330993"/>
                <a:ext cx="4281" cy="3150"/>
              </a:xfrm>
              <a:custGeom>
                <a:avLst/>
                <a:gdLst/>
                <a:ahLst/>
                <a:cxnLst/>
                <a:rect l="l" t="t" r="r" b="b"/>
                <a:pathLst>
                  <a:path w="106" h="78" extrusionOk="0">
                    <a:moveTo>
                      <a:pt x="75" y="1"/>
                    </a:moveTo>
                    <a:cubicBezTo>
                      <a:pt x="47" y="1"/>
                      <a:pt x="0" y="77"/>
                      <a:pt x="41" y="77"/>
                    </a:cubicBezTo>
                    <a:cubicBezTo>
                      <a:pt x="43" y="77"/>
                      <a:pt x="46" y="77"/>
                      <a:pt x="50" y="76"/>
                    </a:cubicBezTo>
                    <a:cubicBezTo>
                      <a:pt x="77" y="76"/>
                      <a:pt x="105" y="48"/>
                      <a:pt x="91" y="20"/>
                    </a:cubicBezTo>
                    <a:cubicBezTo>
                      <a:pt x="89" y="6"/>
                      <a:pt x="82" y="1"/>
                      <a:pt x="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534;p57">
                <a:extLst>
                  <a:ext uri="{FF2B5EF4-FFF2-40B4-BE49-F238E27FC236}">
                    <a16:creationId xmlns="" xmlns:a16="http://schemas.microsoft.com/office/drawing/2014/main" id="{4D96069E-A129-4B6A-AB2F-E25D5645E77B}"/>
                  </a:ext>
                </a:extLst>
              </p:cNvPr>
              <p:cNvSpPr/>
              <p:nvPr/>
            </p:nvSpPr>
            <p:spPr>
              <a:xfrm>
                <a:off x="4846975" y="2323198"/>
                <a:ext cx="4887" cy="4120"/>
              </a:xfrm>
              <a:custGeom>
                <a:avLst/>
                <a:gdLst/>
                <a:ahLst/>
                <a:cxnLst/>
                <a:rect l="l" t="t" r="r" b="b"/>
                <a:pathLst>
                  <a:path w="121" h="102" extrusionOk="0">
                    <a:moveTo>
                      <a:pt x="54" y="0"/>
                    </a:moveTo>
                    <a:cubicBezTo>
                      <a:pt x="27" y="0"/>
                      <a:pt x="1" y="21"/>
                      <a:pt x="9" y="60"/>
                    </a:cubicBezTo>
                    <a:cubicBezTo>
                      <a:pt x="23" y="88"/>
                      <a:pt x="37" y="102"/>
                      <a:pt x="64" y="102"/>
                    </a:cubicBezTo>
                    <a:cubicBezTo>
                      <a:pt x="92" y="102"/>
                      <a:pt x="120" y="74"/>
                      <a:pt x="106" y="46"/>
                    </a:cubicBezTo>
                    <a:cubicBezTo>
                      <a:pt x="100" y="14"/>
                      <a:pt x="77"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535;p57">
                <a:extLst>
                  <a:ext uri="{FF2B5EF4-FFF2-40B4-BE49-F238E27FC236}">
                    <a16:creationId xmlns="" xmlns:a16="http://schemas.microsoft.com/office/drawing/2014/main" id="{897F7488-5194-4B14-A4FE-7BFDEE071443}"/>
                  </a:ext>
                </a:extLst>
              </p:cNvPr>
              <p:cNvSpPr/>
              <p:nvPr/>
            </p:nvSpPr>
            <p:spPr>
              <a:xfrm>
                <a:off x="4854325" y="2311284"/>
                <a:ext cx="4281" cy="3110"/>
              </a:xfrm>
              <a:custGeom>
                <a:avLst/>
                <a:gdLst/>
                <a:ahLst/>
                <a:cxnLst/>
                <a:rect l="l" t="t" r="r" b="b"/>
                <a:pathLst>
                  <a:path w="106" h="77" extrusionOk="0">
                    <a:moveTo>
                      <a:pt x="75" y="0"/>
                    </a:moveTo>
                    <a:cubicBezTo>
                      <a:pt x="47" y="0"/>
                      <a:pt x="0" y="77"/>
                      <a:pt x="41" y="77"/>
                    </a:cubicBezTo>
                    <a:cubicBezTo>
                      <a:pt x="44" y="77"/>
                      <a:pt x="46" y="77"/>
                      <a:pt x="50" y="76"/>
                    </a:cubicBezTo>
                    <a:cubicBezTo>
                      <a:pt x="78" y="76"/>
                      <a:pt x="106" y="48"/>
                      <a:pt x="92" y="20"/>
                    </a:cubicBezTo>
                    <a:cubicBezTo>
                      <a:pt x="89" y="6"/>
                      <a:pt x="83"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536;p57">
                <a:extLst>
                  <a:ext uri="{FF2B5EF4-FFF2-40B4-BE49-F238E27FC236}">
                    <a16:creationId xmlns="" xmlns:a16="http://schemas.microsoft.com/office/drawing/2014/main" id="{B3D47F81-A10B-4125-A994-4E9CAE53A70A}"/>
                  </a:ext>
                </a:extLst>
              </p:cNvPr>
              <p:cNvSpPr/>
              <p:nvPr/>
            </p:nvSpPr>
            <p:spPr>
              <a:xfrm>
                <a:off x="4854608" y="2325581"/>
                <a:ext cx="4564" cy="4160"/>
              </a:xfrm>
              <a:custGeom>
                <a:avLst/>
                <a:gdLst/>
                <a:ahLst/>
                <a:cxnLst/>
                <a:rect l="l" t="t" r="r" b="b"/>
                <a:pathLst>
                  <a:path w="113" h="103" extrusionOk="0">
                    <a:moveTo>
                      <a:pt x="43" y="1"/>
                    </a:moveTo>
                    <a:cubicBezTo>
                      <a:pt x="15" y="15"/>
                      <a:pt x="1" y="29"/>
                      <a:pt x="15" y="57"/>
                    </a:cubicBezTo>
                    <a:cubicBezTo>
                      <a:pt x="15" y="79"/>
                      <a:pt x="34" y="102"/>
                      <a:pt x="56" y="102"/>
                    </a:cubicBezTo>
                    <a:cubicBezTo>
                      <a:pt x="60" y="102"/>
                      <a:pt x="66" y="101"/>
                      <a:pt x="71" y="98"/>
                    </a:cubicBezTo>
                    <a:cubicBezTo>
                      <a:pt x="99" y="98"/>
                      <a:pt x="113" y="71"/>
                      <a:pt x="113" y="43"/>
                    </a:cubicBezTo>
                    <a:cubicBezTo>
                      <a:pt x="99" y="15"/>
                      <a:pt x="71"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537;p57">
                <a:extLst>
                  <a:ext uri="{FF2B5EF4-FFF2-40B4-BE49-F238E27FC236}">
                    <a16:creationId xmlns="" xmlns:a16="http://schemas.microsoft.com/office/drawing/2014/main" id="{D6D050E9-841D-4937-9D07-81B218785785}"/>
                  </a:ext>
                </a:extLst>
              </p:cNvPr>
              <p:cNvSpPr/>
              <p:nvPr/>
            </p:nvSpPr>
            <p:spPr>
              <a:xfrm>
                <a:off x="4840230" y="2312374"/>
                <a:ext cx="4079" cy="3958"/>
              </a:xfrm>
              <a:custGeom>
                <a:avLst/>
                <a:gdLst/>
                <a:ahLst/>
                <a:cxnLst/>
                <a:rect l="l" t="t" r="r" b="b"/>
                <a:pathLst>
                  <a:path w="101" h="98" extrusionOk="0">
                    <a:moveTo>
                      <a:pt x="56" y="0"/>
                    </a:moveTo>
                    <a:cubicBezTo>
                      <a:pt x="30" y="0"/>
                      <a:pt x="0" y="22"/>
                      <a:pt x="8" y="63"/>
                    </a:cubicBezTo>
                    <a:cubicBezTo>
                      <a:pt x="8" y="86"/>
                      <a:pt x="25" y="97"/>
                      <a:pt x="44" y="97"/>
                    </a:cubicBezTo>
                    <a:cubicBezTo>
                      <a:pt x="70" y="97"/>
                      <a:pt x="100" y="76"/>
                      <a:pt x="92" y="35"/>
                    </a:cubicBezTo>
                    <a:cubicBezTo>
                      <a:pt x="92" y="12"/>
                      <a:pt x="75" y="0"/>
                      <a:pt x="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538;p57">
                <a:extLst>
                  <a:ext uri="{FF2B5EF4-FFF2-40B4-BE49-F238E27FC236}">
                    <a16:creationId xmlns="" xmlns:a16="http://schemas.microsoft.com/office/drawing/2014/main" id="{E0AB930F-5DEA-4750-B919-C76B9222C0F1}"/>
                  </a:ext>
                </a:extLst>
              </p:cNvPr>
              <p:cNvSpPr/>
              <p:nvPr/>
            </p:nvSpPr>
            <p:spPr>
              <a:xfrm>
                <a:off x="4824439" y="2311809"/>
                <a:ext cx="4887" cy="4241"/>
              </a:xfrm>
              <a:custGeom>
                <a:avLst/>
                <a:gdLst/>
                <a:ahLst/>
                <a:cxnLst/>
                <a:rect l="l" t="t" r="r" b="b"/>
                <a:pathLst>
                  <a:path w="121" h="105" extrusionOk="0">
                    <a:moveTo>
                      <a:pt x="65" y="1"/>
                    </a:moveTo>
                    <a:cubicBezTo>
                      <a:pt x="35" y="1"/>
                      <a:pt x="1" y="22"/>
                      <a:pt x="9" y="63"/>
                    </a:cubicBezTo>
                    <a:cubicBezTo>
                      <a:pt x="9" y="91"/>
                      <a:pt x="37" y="105"/>
                      <a:pt x="65" y="105"/>
                    </a:cubicBezTo>
                    <a:cubicBezTo>
                      <a:pt x="92" y="91"/>
                      <a:pt x="120" y="63"/>
                      <a:pt x="106" y="35"/>
                    </a:cubicBezTo>
                    <a:cubicBezTo>
                      <a:pt x="106" y="12"/>
                      <a:pt x="87"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539;p57">
                <a:extLst>
                  <a:ext uri="{FF2B5EF4-FFF2-40B4-BE49-F238E27FC236}">
                    <a16:creationId xmlns="" xmlns:a16="http://schemas.microsoft.com/office/drawing/2014/main" id="{C7A89DB7-CD01-407B-B7DC-87BBFCA30B4C}"/>
                  </a:ext>
                </a:extLst>
              </p:cNvPr>
              <p:cNvSpPr/>
              <p:nvPr/>
            </p:nvSpPr>
            <p:spPr>
              <a:xfrm>
                <a:off x="4799964" y="2312415"/>
                <a:ext cx="4564" cy="3918"/>
              </a:xfrm>
              <a:custGeom>
                <a:avLst/>
                <a:gdLst/>
                <a:ahLst/>
                <a:cxnLst/>
                <a:rect l="l" t="t" r="r" b="b"/>
                <a:pathLst>
                  <a:path w="113" h="97" extrusionOk="0">
                    <a:moveTo>
                      <a:pt x="65" y="1"/>
                    </a:moveTo>
                    <a:cubicBezTo>
                      <a:pt x="58" y="1"/>
                      <a:pt x="50" y="2"/>
                      <a:pt x="43" y="6"/>
                    </a:cubicBezTo>
                    <a:cubicBezTo>
                      <a:pt x="29" y="6"/>
                      <a:pt x="1" y="34"/>
                      <a:pt x="15" y="62"/>
                    </a:cubicBezTo>
                    <a:cubicBezTo>
                      <a:pt x="15" y="85"/>
                      <a:pt x="32" y="96"/>
                      <a:pt x="52" y="96"/>
                    </a:cubicBezTo>
                    <a:cubicBezTo>
                      <a:pt x="79" y="96"/>
                      <a:pt x="113" y="75"/>
                      <a:pt x="113" y="34"/>
                    </a:cubicBezTo>
                    <a:cubicBezTo>
                      <a:pt x="102" y="13"/>
                      <a:pt x="85"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540;p57">
                <a:extLst>
                  <a:ext uri="{FF2B5EF4-FFF2-40B4-BE49-F238E27FC236}">
                    <a16:creationId xmlns="" xmlns:a16="http://schemas.microsoft.com/office/drawing/2014/main" id="{08AE9B31-3842-4713-B793-CD7932665DEA}"/>
                  </a:ext>
                </a:extLst>
              </p:cNvPr>
              <p:cNvSpPr/>
              <p:nvPr/>
            </p:nvSpPr>
            <p:spPr>
              <a:xfrm>
                <a:off x="4803155" y="2321663"/>
                <a:ext cx="4887" cy="2948"/>
              </a:xfrm>
              <a:custGeom>
                <a:avLst/>
                <a:gdLst/>
                <a:ahLst/>
                <a:cxnLst/>
                <a:rect l="l" t="t" r="r" b="b"/>
                <a:pathLst>
                  <a:path w="121" h="73" extrusionOk="0">
                    <a:moveTo>
                      <a:pt x="61" y="0"/>
                    </a:moveTo>
                    <a:cubicBezTo>
                      <a:pt x="0" y="10"/>
                      <a:pt x="66" y="73"/>
                      <a:pt x="100" y="73"/>
                    </a:cubicBezTo>
                    <a:cubicBezTo>
                      <a:pt x="113" y="73"/>
                      <a:pt x="121" y="64"/>
                      <a:pt x="117" y="42"/>
                    </a:cubicBezTo>
                    <a:cubicBezTo>
                      <a:pt x="117" y="14"/>
                      <a:pt x="8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541;p57">
                <a:extLst>
                  <a:ext uri="{FF2B5EF4-FFF2-40B4-BE49-F238E27FC236}">
                    <a16:creationId xmlns="" xmlns:a16="http://schemas.microsoft.com/office/drawing/2014/main" id="{AFF3DEF5-0FB2-4574-808F-2BD15DB44795}"/>
                  </a:ext>
                </a:extLst>
              </p:cNvPr>
              <p:cNvSpPr/>
              <p:nvPr/>
            </p:nvSpPr>
            <p:spPr>
              <a:xfrm>
                <a:off x="4815190" y="2323117"/>
                <a:ext cx="4564" cy="4200"/>
              </a:xfrm>
              <a:custGeom>
                <a:avLst/>
                <a:gdLst/>
                <a:ahLst/>
                <a:cxnLst/>
                <a:rect l="l" t="t" r="r" b="b"/>
                <a:pathLst>
                  <a:path w="113" h="104" extrusionOk="0">
                    <a:moveTo>
                      <a:pt x="64" y="1"/>
                    </a:moveTo>
                    <a:cubicBezTo>
                      <a:pt x="57" y="1"/>
                      <a:pt x="50" y="2"/>
                      <a:pt x="42" y="6"/>
                    </a:cubicBezTo>
                    <a:cubicBezTo>
                      <a:pt x="15" y="6"/>
                      <a:pt x="1" y="34"/>
                      <a:pt x="1" y="62"/>
                    </a:cubicBezTo>
                    <a:cubicBezTo>
                      <a:pt x="15" y="90"/>
                      <a:pt x="28" y="104"/>
                      <a:pt x="56" y="104"/>
                    </a:cubicBezTo>
                    <a:cubicBezTo>
                      <a:pt x="84" y="90"/>
                      <a:pt x="112" y="62"/>
                      <a:pt x="98" y="34"/>
                    </a:cubicBezTo>
                    <a:cubicBezTo>
                      <a:pt x="98" y="13"/>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542;p57">
                <a:extLst>
                  <a:ext uri="{FF2B5EF4-FFF2-40B4-BE49-F238E27FC236}">
                    <a16:creationId xmlns="" xmlns:a16="http://schemas.microsoft.com/office/drawing/2014/main" id="{3F6E0CA5-6A9F-4A75-B652-07D7703EC1B6}"/>
                  </a:ext>
                </a:extLst>
              </p:cNvPr>
              <p:cNvSpPr/>
              <p:nvPr/>
            </p:nvSpPr>
            <p:spPr>
              <a:xfrm>
                <a:off x="4810707" y="2300581"/>
                <a:ext cx="3958" cy="4200"/>
              </a:xfrm>
              <a:custGeom>
                <a:avLst/>
                <a:gdLst/>
                <a:ahLst/>
                <a:cxnLst/>
                <a:rect l="l" t="t" r="r" b="b"/>
                <a:pathLst>
                  <a:path w="98" h="104" extrusionOk="0">
                    <a:moveTo>
                      <a:pt x="64" y="1"/>
                    </a:moveTo>
                    <a:cubicBezTo>
                      <a:pt x="57" y="1"/>
                      <a:pt x="49" y="2"/>
                      <a:pt x="42" y="6"/>
                    </a:cubicBezTo>
                    <a:cubicBezTo>
                      <a:pt x="14" y="6"/>
                      <a:pt x="0" y="34"/>
                      <a:pt x="0" y="62"/>
                    </a:cubicBezTo>
                    <a:cubicBezTo>
                      <a:pt x="0" y="90"/>
                      <a:pt x="28" y="104"/>
                      <a:pt x="56" y="104"/>
                    </a:cubicBezTo>
                    <a:cubicBezTo>
                      <a:pt x="84" y="90"/>
                      <a:pt x="98" y="62"/>
                      <a:pt x="98" y="34"/>
                    </a:cubicBezTo>
                    <a:cubicBezTo>
                      <a:pt x="98" y="14"/>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543;p57">
                <a:extLst>
                  <a:ext uri="{FF2B5EF4-FFF2-40B4-BE49-F238E27FC236}">
                    <a16:creationId xmlns="" xmlns:a16="http://schemas.microsoft.com/office/drawing/2014/main" id="{EFFA19DD-1BBA-44A2-8A99-274BC28BB288}"/>
                  </a:ext>
                </a:extLst>
              </p:cNvPr>
              <p:cNvSpPr/>
              <p:nvPr/>
            </p:nvSpPr>
            <p:spPr>
              <a:xfrm>
                <a:off x="4782113" y="2299127"/>
                <a:ext cx="4968" cy="4039"/>
              </a:xfrm>
              <a:custGeom>
                <a:avLst/>
                <a:gdLst/>
                <a:ahLst/>
                <a:cxnLst/>
                <a:rect l="l" t="t" r="r" b="b"/>
                <a:pathLst>
                  <a:path w="123" h="100" extrusionOk="0">
                    <a:moveTo>
                      <a:pt x="52" y="0"/>
                    </a:moveTo>
                    <a:cubicBezTo>
                      <a:pt x="0" y="13"/>
                      <a:pt x="9" y="99"/>
                      <a:pt x="67" y="99"/>
                    </a:cubicBezTo>
                    <a:cubicBezTo>
                      <a:pt x="71" y="99"/>
                      <a:pt x="76" y="99"/>
                      <a:pt x="80" y="98"/>
                    </a:cubicBezTo>
                    <a:cubicBezTo>
                      <a:pt x="108" y="98"/>
                      <a:pt x="122" y="70"/>
                      <a:pt x="108" y="42"/>
                    </a:cubicBezTo>
                    <a:cubicBezTo>
                      <a:pt x="108" y="14"/>
                      <a:pt x="80"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544;p57">
                <a:extLst>
                  <a:ext uri="{FF2B5EF4-FFF2-40B4-BE49-F238E27FC236}">
                    <a16:creationId xmlns="" xmlns:a16="http://schemas.microsoft.com/office/drawing/2014/main" id="{862485A2-9BD5-48BD-8F34-B869A99566B0}"/>
                  </a:ext>
                </a:extLst>
              </p:cNvPr>
              <p:cNvSpPr/>
              <p:nvPr/>
            </p:nvSpPr>
            <p:spPr>
              <a:xfrm>
                <a:off x="4775772" y="2293473"/>
                <a:ext cx="4281" cy="4160"/>
              </a:xfrm>
              <a:custGeom>
                <a:avLst/>
                <a:gdLst/>
                <a:ahLst/>
                <a:cxnLst/>
                <a:rect l="l" t="t" r="r" b="b"/>
                <a:pathLst>
                  <a:path w="106" h="103" extrusionOk="0">
                    <a:moveTo>
                      <a:pt x="42" y="1"/>
                    </a:moveTo>
                    <a:cubicBezTo>
                      <a:pt x="14" y="15"/>
                      <a:pt x="0" y="29"/>
                      <a:pt x="0" y="57"/>
                    </a:cubicBezTo>
                    <a:cubicBezTo>
                      <a:pt x="6" y="88"/>
                      <a:pt x="30" y="102"/>
                      <a:pt x="52" y="102"/>
                    </a:cubicBezTo>
                    <a:cubicBezTo>
                      <a:pt x="79" y="102"/>
                      <a:pt x="105" y="81"/>
                      <a:pt x="98" y="43"/>
                    </a:cubicBezTo>
                    <a:cubicBezTo>
                      <a:pt x="98" y="15"/>
                      <a:pt x="70"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545;p57">
                <a:extLst>
                  <a:ext uri="{FF2B5EF4-FFF2-40B4-BE49-F238E27FC236}">
                    <a16:creationId xmlns="" xmlns:a16="http://schemas.microsoft.com/office/drawing/2014/main" id="{8EA8B368-4C76-414F-8047-88FDE98D6D98}"/>
                  </a:ext>
                </a:extLst>
              </p:cNvPr>
              <p:cNvSpPr/>
              <p:nvPr/>
            </p:nvSpPr>
            <p:spPr>
              <a:xfrm>
                <a:off x="4790110" y="2319240"/>
                <a:ext cx="4604" cy="4321"/>
              </a:xfrm>
              <a:custGeom>
                <a:avLst/>
                <a:gdLst/>
                <a:ahLst/>
                <a:cxnLst/>
                <a:rect l="l" t="t" r="r" b="b"/>
                <a:pathLst>
                  <a:path w="114" h="107" extrusionOk="0">
                    <a:moveTo>
                      <a:pt x="54" y="0"/>
                    </a:moveTo>
                    <a:cubicBezTo>
                      <a:pt x="26" y="0"/>
                      <a:pt x="0" y="22"/>
                      <a:pt x="8" y="60"/>
                    </a:cubicBezTo>
                    <a:cubicBezTo>
                      <a:pt x="14" y="92"/>
                      <a:pt x="37" y="106"/>
                      <a:pt x="60" y="106"/>
                    </a:cubicBezTo>
                    <a:cubicBezTo>
                      <a:pt x="87" y="106"/>
                      <a:pt x="113" y="85"/>
                      <a:pt x="105" y="46"/>
                    </a:cubicBezTo>
                    <a:cubicBezTo>
                      <a:pt x="99" y="15"/>
                      <a:pt x="7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546;p57">
                <a:extLst>
                  <a:ext uri="{FF2B5EF4-FFF2-40B4-BE49-F238E27FC236}">
                    <a16:creationId xmlns="" xmlns:a16="http://schemas.microsoft.com/office/drawing/2014/main" id="{74088CD9-A596-44F7-8190-461D738FEB11}"/>
                  </a:ext>
                </a:extLst>
              </p:cNvPr>
              <p:cNvSpPr/>
              <p:nvPr/>
            </p:nvSpPr>
            <p:spPr>
              <a:xfrm>
                <a:off x="4794916" y="2328812"/>
                <a:ext cx="4564" cy="4160"/>
              </a:xfrm>
              <a:custGeom>
                <a:avLst/>
                <a:gdLst/>
                <a:ahLst/>
                <a:cxnLst/>
                <a:rect l="l" t="t" r="r" b="b"/>
                <a:pathLst>
                  <a:path w="113" h="103" extrusionOk="0">
                    <a:moveTo>
                      <a:pt x="57" y="1"/>
                    </a:moveTo>
                    <a:cubicBezTo>
                      <a:pt x="53" y="1"/>
                      <a:pt x="47" y="2"/>
                      <a:pt x="42" y="5"/>
                    </a:cubicBezTo>
                    <a:cubicBezTo>
                      <a:pt x="14" y="5"/>
                      <a:pt x="0" y="32"/>
                      <a:pt x="0" y="60"/>
                    </a:cubicBezTo>
                    <a:cubicBezTo>
                      <a:pt x="14" y="88"/>
                      <a:pt x="28" y="102"/>
                      <a:pt x="56" y="102"/>
                    </a:cubicBezTo>
                    <a:cubicBezTo>
                      <a:pt x="84" y="88"/>
                      <a:pt x="112" y="74"/>
                      <a:pt x="98" y="46"/>
                    </a:cubicBezTo>
                    <a:cubicBezTo>
                      <a:pt x="98" y="24"/>
                      <a:pt x="79"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547;p57">
                <a:extLst>
                  <a:ext uri="{FF2B5EF4-FFF2-40B4-BE49-F238E27FC236}">
                    <a16:creationId xmlns="" xmlns:a16="http://schemas.microsoft.com/office/drawing/2014/main" id="{891C02DF-672C-4703-B87F-D441D21E68BE}"/>
                  </a:ext>
                </a:extLst>
              </p:cNvPr>
              <p:cNvSpPr/>
              <p:nvPr/>
            </p:nvSpPr>
            <p:spPr>
              <a:xfrm>
                <a:off x="4799035" y="2294039"/>
                <a:ext cx="4927" cy="4039"/>
              </a:xfrm>
              <a:custGeom>
                <a:avLst/>
                <a:gdLst/>
                <a:ahLst/>
                <a:cxnLst/>
                <a:rect l="l" t="t" r="r" b="b"/>
                <a:pathLst>
                  <a:path w="122" h="100" extrusionOk="0">
                    <a:moveTo>
                      <a:pt x="66" y="1"/>
                    </a:moveTo>
                    <a:cubicBezTo>
                      <a:pt x="1" y="14"/>
                      <a:pt x="21" y="100"/>
                      <a:pt x="69" y="100"/>
                    </a:cubicBezTo>
                    <a:cubicBezTo>
                      <a:pt x="72" y="100"/>
                      <a:pt x="76" y="99"/>
                      <a:pt x="80" y="98"/>
                    </a:cubicBezTo>
                    <a:cubicBezTo>
                      <a:pt x="108" y="84"/>
                      <a:pt x="122" y="70"/>
                      <a:pt x="122" y="43"/>
                    </a:cubicBezTo>
                    <a:cubicBezTo>
                      <a:pt x="122" y="15"/>
                      <a:pt x="94"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548;p57">
                <a:extLst>
                  <a:ext uri="{FF2B5EF4-FFF2-40B4-BE49-F238E27FC236}">
                    <a16:creationId xmlns="" xmlns:a16="http://schemas.microsoft.com/office/drawing/2014/main" id="{9009DDDF-DF19-443A-B961-B94A27775322}"/>
                  </a:ext>
                </a:extLst>
              </p:cNvPr>
              <p:cNvSpPr/>
              <p:nvPr/>
            </p:nvSpPr>
            <p:spPr>
              <a:xfrm>
                <a:off x="4824762" y="2288425"/>
                <a:ext cx="4564" cy="3958"/>
              </a:xfrm>
              <a:custGeom>
                <a:avLst/>
                <a:gdLst/>
                <a:ahLst/>
                <a:cxnLst/>
                <a:rect l="l" t="t" r="r" b="b"/>
                <a:pathLst>
                  <a:path w="113" h="98" extrusionOk="0">
                    <a:moveTo>
                      <a:pt x="57" y="0"/>
                    </a:moveTo>
                    <a:cubicBezTo>
                      <a:pt x="29" y="14"/>
                      <a:pt x="1" y="28"/>
                      <a:pt x="15" y="56"/>
                    </a:cubicBezTo>
                    <a:cubicBezTo>
                      <a:pt x="15" y="84"/>
                      <a:pt x="43" y="98"/>
                      <a:pt x="70" y="98"/>
                    </a:cubicBezTo>
                    <a:cubicBezTo>
                      <a:pt x="98" y="98"/>
                      <a:pt x="112" y="70"/>
                      <a:pt x="112" y="42"/>
                    </a:cubicBezTo>
                    <a:cubicBezTo>
                      <a:pt x="98" y="14"/>
                      <a:pt x="84"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549;p57">
                <a:extLst>
                  <a:ext uri="{FF2B5EF4-FFF2-40B4-BE49-F238E27FC236}">
                    <a16:creationId xmlns="" xmlns:a16="http://schemas.microsoft.com/office/drawing/2014/main" id="{F0F9B23E-1375-4F10-8046-0CADC532F592}"/>
                  </a:ext>
                </a:extLst>
              </p:cNvPr>
              <p:cNvSpPr/>
              <p:nvPr/>
            </p:nvSpPr>
            <p:spPr>
              <a:xfrm>
                <a:off x="4841240" y="2284790"/>
                <a:ext cx="4402" cy="3675"/>
              </a:xfrm>
              <a:custGeom>
                <a:avLst/>
                <a:gdLst/>
                <a:ahLst/>
                <a:cxnLst/>
                <a:rect l="l" t="t" r="r" b="b"/>
                <a:pathLst>
                  <a:path w="109" h="91" extrusionOk="0">
                    <a:moveTo>
                      <a:pt x="91" y="1"/>
                    </a:moveTo>
                    <a:cubicBezTo>
                      <a:pt x="58" y="1"/>
                      <a:pt x="0" y="90"/>
                      <a:pt x="67" y="90"/>
                    </a:cubicBezTo>
                    <a:cubicBezTo>
                      <a:pt x="95" y="76"/>
                      <a:pt x="109" y="48"/>
                      <a:pt x="109" y="20"/>
                    </a:cubicBezTo>
                    <a:cubicBezTo>
                      <a:pt x="106" y="7"/>
                      <a:pt x="99"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550;p57">
                <a:extLst>
                  <a:ext uri="{FF2B5EF4-FFF2-40B4-BE49-F238E27FC236}">
                    <a16:creationId xmlns="" xmlns:a16="http://schemas.microsoft.com/office/drawing/2014/main" id="{35E94FF5-531D-433C-8EDB-972E11EF6748}"/>
                  </a:ext>
                </a:extLst>
              </p:cNvPr>
              <p:cNvSpPr/>
              <p:nvPr/>
            </p:nvSpPr>
            <p:spPr>
              <a:xfrm>
                <a:off x="4853518" y="2277157"/>
                <a:ext cx="3958" cy="3958"/>
              </a:xfrm>
              <a:custGeom>
                <a:avLst/>
                <a:gdLst/>
                <a:ahLst/>
                <a:cxnLst/>
                <a:rect l="l" t="t" r="r" b="b"/>
                <a:pathLst>
                  <a:path w="98" h="98" extrusionOk="0">
                    <a:moveTo>
                      <a:pt x="42" y="0"/>
                    </a:moveTo>
                    <a:cubicBezTo>
                      <a:pt x="14" y="0"/>
                      <a:pt x="0" y="28"/>
                      <a:pt x="0" y="56"/>
                    </a:cubicBezTo>
                    <a:cubicBezTo>
                      <a:pt x="14" y="84"/>
                      <a:pt x="28" y="98"/>
                      <a:pt x="56" y="98"/>
                    </a:cubicBezTo>
                    <a:cubicBezTo>
                      <a:pt x="84" y="98"/>
                      <a:pt x="98" y="70"/>
                      <a:pt x="98"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551;p57">
                <a:extLst>
                  <a:ext uri="{FF2B5EF4-FFF2-40B4-BE49-F238E27FC236}">
                    <a16:creationId xmlns="" xmlns:a16="http://schemas.microsoft.com/office/drawing/2014/main" id="{461ABF65-637D-4F85-B7B1-F1FDA326F4B4}"/>
                  </a:ext>
                </a:extLst>
              </p:cNvPr>
              <p:cNvSpPr/>
              <p:nvPr/>
            </p:nvSpPr>
            <p:spPr>
              <a:xfrm>
                <a:off x="4855981" y="2284548"/>
                <a:ext cx="4321" cy="4483"/>
              </a:xfrm>
              <a:custGeom>
                <a:avLst/>
                <a:gdLst/>
                <a:ahLst/>
                <a:cxnLst/>
                <a:rect l="l" t="t" r="r" b="b"/>
                <a:pathLst>
                  <a:path w="107" h="111" extrusionOk="0">
                    <a:moveTo>
                      <a:pt x="62" y="0"/>
                    </a:moveTo>
                    <a:cubicBezTo>
                      <a:pt x="32" y="0"/>
                      <a:pt x="1" y="27"/>
                      <a:pt x="9" y="68"/>
                    </a:cubicBezTo>
                    <a:cubicBezTo>
                      <a:pt x="9" y="96"/>
                      <a:pt x="37" y="110"/>
                      <a:pt x="65" y="110"/>
                    </a:cubicBezTo>
                    <a:cubicBezTo>
                      <a:pt x="93" y="96"/>
                      <a:pt x="106" y="68"/>
                      <a:pt x="106" y="40"/>
                    </a:cubicBezTo>
                    <a:cubicBezTo>
                      <a:pt x="101" y="12"/>
                      <a:pt x="8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552;p57">
                <a:extLst>
                  <a:ext uri="{FF2B5EF4-FFF2-40B4-BE49-F238E27FC236}">
                    <a16:creationId xmlns="" xmlns:a16="http://schemas.microsoft.com/office/drawing/2014/main" id="{438C5CD3-9871-4726-B415-992F5918AEC0}"/>
                  </a:ext>
                </a:extLst>
              </p:cNvPr>
              <p:cNvSpPr/>
              <p:nvPr/>
            </p:nvSpPr>
            <p:spPr>
              <a:xfrm>
                <a:off x="4845844" y="2298279"/>
                <a:ext cx="4645" cy="3958"/>
              </a:xfrm>
              <a:custGeom>
                <a:avLst/>
                <a:gdLst/>
                <a:ahLst/>
                <a:cxnLst/>
                <a:rect l="l" t="t" r="r" b="b"/>
                <a:pathLst>
                  <a:path w="115" h="98" extrusionOk="0">
                    <a:moveTo>
                      <a:pt x="59" y="1"/>
                    </a:moveTo>
                    <a:cubicBezTo>
                      <a:pt x="30" y="1"/>
                      <a:pt x="1" y="22"/>
                      <a:pt x="9" y="63"/>
                    </a:cubicBezTo>
                    <a:cubicBezTo>
                      <a:pt x="15" y="86"/>
                      <a:pt x="35" y="98"/>
                      <a:pt x="56" y="98"/>
                    </a:cubicBezTo>
                    <a:cubicBezTo>
                      <a:pt x="85" y="98"/>
                      <a:pt x="115" y="76"/>
                      <a:pt x="106" y="35"/>
                    </a:cubicBezTo>
                    <a:cubicBezTo>
                      <a:pt x="101"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553;p57">
                <a:extLst>
                  <a:ext uri="{FF2B5EF4-FFF2-40B4-BE49-F238E27FC236}">
                    <a16:creationId xmlns="" xmlns:a16="http://schemas.microsoft.com/office/drawing/2014/main" id="{19A785C8-C1BF-419B-BD5B-05F6CC68AF8B}"/>
                  </a:ext>
                </a:extLst>
              </p:cNvPr>
              <p:cNvSpPr/>
              <p:nvPr/>
            </p:nvSpPr>
            <p:spPr>
              <a:xfrm>
                <a:off x="4852064" y="2300824"/>
                <a:ext cx="4281" cy="4120"/>
              </a:xfrm>
              <a:custGeom>
                <a:avLst/>
                <a:gdLst/>
                <a:ahLst/>
                <a:cxnLst/>
                <a:rect l="l" t="t" r="r" b="b"/>
                <a:pathLst>
                  <a:path w="106" h="102" extrusionOk="0">
                    <a:moveTo>
                      <a:pt x="58" y="1"/>
                    </a:moveTo>
                    <a:cubicBezTo>
                      <a:pt x="30" y="1"/>
                      <a:pt x="0" y="24"/>
                      <a:pt x="8" y="56"/>
                    </a:cubicBezTo>
                    <a:cubicBezTo>
                      <a:pt x="8" y="79"/>
                      <a:pt x="27" y="101"/>
                      <a:pt x="49" y="101"/>
                    </a:cubicBezTo>
                    <a:cubicBezTo>
                      <a:pt x="54" y="101"/>
                      <a:pt x="59" y="100"/>
                      <a:pt x="64" y="98"/>
                    </a:cubicBezTo>
                    <a:cubicBezTo>
                      <a:pt x="92" y="98"/>
                      <a:pt x="106" y="70"/>
                      <a:pt x="106" y="42"/>
                    </a:cubicBezTo>
                    <a:cubicBezTo>
                      <a:pt x="100" y="13"/>
                      <a:pt x="79"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554;p57">
                <a:extLst>
                  <a:ext uri="{FF2B5EF4-FFF2-40B4-BE49-F238E27FC236}">
                    <a16:creationId xmlns="" xmlns:a16="http://schemas.microsoft.com/office/drawing/2014/main" id="{AE0FC393-FCB6-49A1-857F-8BCC1617CDCA}"/>
                  </a:ext>
                </a:extLst>
              </p:cNvPr>
              <p:cNvSpPr/>
              <p:nvPr/>
            </p:nvSpPr>
            <p:spPr>
              <a:xfrm>
                <a:off x="4859939" y="2294442"/>
                <a:ext cx="4321" cy="4120"/>
              </a:xfrm>
              <a:custGeom>
                <a:avLst/>
                <a:gdLst/>
                <a:ahLst/>
                <a:cxnLst/>
                <a:rect l="l" t="t" r="r" b="b"/>
                <a:pathLst>
                  <a:path w="107" h="102" extrusionOk="0">
                    <a:moveTo>
                      <a:pt x="54" y="1"/>
                    </a:moveTo>
                    <a:cubicBezTo>
                      <a:pt x="27" y="1"/>
                      <a:pt x="1" y="22"/>
                      <a:pt x="8" y="60"/>
                    </a:cubicBezTo>
                    <a:cubicBezTo>
                      <a:pt x="8" y="90"/>
                      <a:pt x="26" y="102"/>
                      <a:pt x="46" y="102"/>
                    </a:cubicBezTo>
                    <a:cubicBezTo>
                      <a:pt x="73" y="102"/>
                      <a:pt x="106" y="79"/>
                      <a:pt x="106" y="46"/>
                    </a:cubicBezTo>
                    <a:cubicBezTo>
                      <a:pt x="100" y="15"/>
                      <a:pt x="77"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555;p57">
                <a:extLst>
                  <a:ext uri="{FF2B5EF4-FFF2-40B4-BE49-F238E27FC236}">
                    <a16:creationId xmlns="" xmlns:a16="http://schemas.microsoft.com/office/drawing/2014/main" id="{93E4180E-9126-478F-BB2F-0CEA83ACF236}"/>
                  </a:ext>
                </a:extLst>
              </p:cNvPr>
              <p:cNvSpPr/>
              <p:nvPr/>
            </p:nvSpPr>
            <p:spPr>
              <a:xfrm>
                <a:off x="4833203" y="2297431"/>
                <a:ext cx="4564" cy="3998"/>
              </a:xfrm>
              <a:custGeom>
                <a:avLst/>
                <a:gdLst/>
                <a:ahLst/>
                <a:cxnLst/>
                <a:rect l="l" t="t" r="r" b="b"/>
                <a:pathLst>
                  <a:path w="113" h="99" extrusionOk="0">
                    <a:moveTo>
                      <a:pt x="43" y="0"/>
                    </a:moveTo>
                    <a:cubicBezTo>
                      <a:pt x="15" y="14"/>
                      <a:pt x="1" y="28"/>
                      <a:pt x="1" y="56"/>
                    </a:cubicBezTo>
                    <a:cubicBezTo>
                      <a:pt x="15" y="84"/>
                      <a:pt x="43" y="98"/>
                      <a:pt x="71" y="98"/>
                    </a:cubicBezTo>
                    <a:cubicBezTo>
                      <a:pt x="85" y="98"/>
                      <a:pt x="113" y="70"/>
                      <a:pt x="99" y="42"/>
                    </a:cubicBezTo>
                    <a:cubicBezTo>
                      <a:pt x="99" y="14"/>
                      <a:pt x="71" y="0"/>
                      <a:pt x="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556;p57">
                <a:extLst>
                  <a:ext uri="{FF2B5EF4-FFF2-40B4-BE49-F238E27FC236}">
                    <a16:creationId xmlns="" xmlns:a16="http://schemas.microsoft.com/office/drawing/2014/main" id="{B1E9B4CF-2B85-4717-BC08-DA94AF5BF6F5}"/>
                  </a:ext>
                </a:extLst>
              </p:cNvPr>
              <p:cNvSpPr/>
              <p:nvPr/>
            </p:nvSpPr>
            <p:spPr>
              <a:xfrm>
                <a:off x="4821410" y="2301389"/>
                <a:ext cx="4523" cy="4120"/>
              </a:xfrm>
              <a:custGeom>
                <a:avLst/>
                <a:gdLst/>
                <a:ahLst/>
                <a:cxnLst/>
                <a:rect l="l" t="t" r="r" b="b"/>
                <a:pathLst>
                  <a:path w="112" h="102" extrusionOk="0">
                    <a:moveTo>
                      <a:pt x="42" y="0"/>
                    </a:moveTo>
                    <a:cubicBezTo>
                      <a:pt x="28" y="14"/>
                      <a:pt x="0" y="42"/>
                      <a:pt x="14" y="70"/>
                    </a:cubicBezTo>
                    <a:cubicBezTo>
                      <a:pt x="14" y="81"/>
                      <a:pt x="32" y="101"/>
                      <a:pt x="54" y="101"/>
                    </a:cubicBezTo>
                    <a:cubicBezTo>
                      <a:pt x="59" y="101"/>
                      <a:pt x="64" y="100"/>
                      <a:pt x="70" y="98"/>
                    </a:cubicBezTo>
                    <a:cubicBezTo>
                      <a:pt x="98" y="98"/>
                      <a:pt x="112" y="70"/>
                      <a:pt x="112"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557;p57">
                <a:extLst>
                  <a:ext uri="{FF2B5EF4-FFF2-40B4-BE49-F238E27FC236}">
                    <a16:creationId xmlns="" xmlns:a16="http://schemas.microsoft.com/office/drawing/2014/main" id="{5A91DB43-3FBB-460B-A855-8A95C8972243}"/>
                  </a:ext>
                </a:extLst>
              </p:cNvPr>
              <p:cNvSpPr/>
              <p:nvPr/>
            </p:nvSpPr>
            <p:spPr>
              <a:xfrm>
                <a:off x="4816886" y="2307003"/>
                <a:ext cx="4564" cy="4120"/>
              </a:xfrm>
              <a:custGeom>
                <a:avLst/>
                <a:gdLst/>
                <a:ahLst/>
                <a:cxnLst/>
                <a:rect l="l" t="t" r="r" b="b"/>
                <a:pathLst>
                  <a:path w="113" h="102" extrusionOk="0">
                    <a:moveTo>
                      <a:pt x="56" y="1"/>
                    </a:moveTo>
                    <a:cubicBezTo>
                      <a:pt x="28" y="1"/>
                      <a:pt x="0" y="28"/>
                      <a:pt x="14" y="70"/>
                    </a:cubicBezTo>
                    <a:cubicBezTo>
                      <a:pt x="14" y="82"/>
                      <a:pt x="33" y="102"/>
                      <a:pt x="54" y="102"/>
                    </a:cubicBezTo>
                    <a:cubicBezTo>
                      <a:pt x="60" y="102"/>
                      <a:pt x="65" y="101"/>
                      <a:pt x="70" y="98"/>
                    </a:cubicBezTo>
                    <a:cubicBezTo>
                      <a:pt x="98" y="98"/>
                      <a:pt x="112" y="70"/>
                      <a:pt x="112" y="42"/>
                    </a:cubicBezTo>
                    <a:cubicBezTo>
                      <a:pt x="112" y="14"/>
                      <a:pt x="84"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558;p57">
                <a:extLst>
                  <a:ext uri="{FF2B5EF4-FFF2-40B4-BE49-F238E27FC236}">
                    <a16:creationId xmlns="" xmlns:a16="http://schemas.microsoft.com/office/drawing/2014/main" id="{4878C609-818D-411F-BF81-D89034AD903E}"/>
                  </a:ext>
                </a:extLst>
              </p:cNvPr>
              <p:cNvSpPr/>
              <p:nvPr/>
            </p:nvSpPr>
            <p:spPr>
              <a:xfrm>
                <a:off x="4810707" y="2289959"/>
                <a:ext cx="4523" cy="4120"/>
              </a:xfrm>
              <a:custGeom>
                <a:avLst/>
                <a:gdLst/>
                <a:ahLst/>
                <a:cxnLst/>
                <a:rect l="l" t="t" r="r" b="b"/>
                <a:pathLst>
                  <a:path w="112" h="102" extrusionOk="0">
                    <a:moveTo>
                      <a:pt x="57" y="0"/>
                    </a:moveTo>
                    <a:cubicBezTo>
                      <a:pt x="52" y="0"/>
                      <a:pt x="47" y="1"/>
                      <a:pt x="42" y="4"/>
                    </a:cubicBezTo>
                    <a:cubicBezTo>
                      <a:pt x="14" y="4"/>
                      <a:pt x="0" y="32"/>
                      <a:pt x="0" y="60"/>
                    </a:cubicBezTo>
                    <a:cubicBezTo>
                      <a:pt x="14" y="88"/>
                      <a:pt x="28" y="102"/>
                      <a:pt x="56" y="102"/>
                    </a:cubicBezTo>
                    <a:cubicBezTo>
                      <a:pt x="84" y="88"/>
                      <a:pt x="112" y="74"/>
                      <a:pt x="98" y="46"/>
                    </a:cubicBezTo>
                    <a:cubicBezTo>
                      <a:pt x="98" y="23"/>
                      <a:pt x="79"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559;p57">
                <a:extLst>
                  <a:ext uri="{FF2B5EF4-FFF2-40B4-BE49-F238E27FC236}">
                    <a16:creationId xmlns="" xmlns:a16="http://schemas.microsoft.com/office/drawing/2014/main" id="{5B6F9D3C-EF00-4A9D-92EC-3BFB2DF6E556}"/>
                  </a:ext>
                </a:extLst>
              </p:cNvPr>
              <p:cNvSpPr/>
              <p:nvPr/>
            </p:nvSpPr>
            <p:spPr>
              <a:xfrm>
                <a:off x="4791887" y="2305872"/>
                <a:ext cx="4927" cy="2989"/>
              </a:xfrm>
              <a:custGeom>
                <a:avLst/>
                <a:gdLst/>
                <a:ahLst/>
                <a:cxnLst/>
                <a:rect l="l" t="t" r="r" b="b"/>
                <a:pathLst>
                  <a:path w="122" h="74" extrusionOk="0">
                    <a:moveTo>
                      <a:pt x="61" y="1"/>
                    </a:moveTo>
                    <a:cubicBezTo>
                      <a:pt x="0" y="11"/>
                      <a:pt x="66" y="73"/>
                      <a:pt x="100" y="73"/>
                    </a:cubicBezTo>
                    <a:cubicBezTo>
                      <a:pt x="113" y="73"/>
                      <a:pt x="121" y="65"/>
                      <a:pt x="117" y="42"/>
                    </a:cubicBezTo>
                    <a:cubicBezTo>
                      <a:pt x="117" y="15"/>
                      <a:pt x="89"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560;p57">
                <a:extLst>
                  <a:ext uri="{FF2B5EF4-FFF2-40B4-BE49-F238E27FC236}">
                    <a16:creationId xmlns="" xmlns:a16="http://schemas.microsoft.com/office/drawing/2014/main" id="{DC3A68D5-CB99-4026-A493-92D8ADBF65D0}"/>
                  </a:ext>
                </a:extLst>
              </p:cNvPr>
              <p:cNvSpPr/>
              <p:nvPr/>
            </p:nvSpPr>
            <p:spPr>
              <a:xfrm>
                <a:off x="4741403" y="2170656"/>
                <a:ext cx="69305" cy="175807"/>
              </a:xfrm>
              <a:custGeom>
                <a:avLst/>
                <a:gdLst/>
                <a:ahLst/>
                <a:cxnLst/>
                <a:rect l="l" t="t" r="r" b="b"/>
                <a:pathLst>
                  <a:path w="1716" h="4353" extrusionOk="0">
                    <a:moveTo>
                      <a:pt x="1423" y="936"/>
                    </a:moveTo>
                    <a:lnTo>
                      <a:pt x="1158" y="1"/>
                    </a:lnTo>
                    <a:lnTo>
                      <a:pt x="1060" y="15"/>
                    </a:lnTo>
                    <a:lnTo>
                      <a:pt x="1242" y="922"/>
                    </a:lnTo>
                    <a:cubicBezTo>
                      <a:pt x="1242" y="922"/>
                      <a:pt x="0" y="2316"/>
                      <a:pt x="1716" y="4353"/>
                    </a:cubicBezTo>
                    <a:cubicBezTo>
                      <a:pt x="1521" y="4116"/>
                      <a:pt x="293" y="2484"/>
                      <a:pt x="1423" y="93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5561;p57">
                <a:extLst>
                  <a:ext uri="{FF2B5EF4-FFF2-40B4-BE49-F238E27FC236}">
                    <a16:creationId xmlns="" xmlns:a16="http://schemas.microsoft.com/office/drawing/2014/main" id="{8D1C18B3-5052-4DE8-8B52-42342987C4E5}"/>
                  </a:ext>
                </a:extLst>
              </p:cNvPr>
              <p:cNvSpPr/>
              <p:nvPr/>
            </p:nvSpPr>
            <p:spPr>
              <a:xfrm>
                <a:off x="4810142" y="2105875"/>
                <a:ext cx="19184" cy="15266"/>
              </a:xfrm>
              <a:custGeom>
                <a:avLst/>
                <a:gdLst/>
                <a:ahLst/>
                <a:cxnLst/>
                <a:rect l="l" t="t" r="r" b="b"/>
                <a:pathLst>
                  <a:path w="475" h="378" extrusionOk="0">
                    <a:moveTo>
                      <a:pt x="432" y="1"/>
                    </a:moveTo>
                    <a:lnTo>
                      <a:pt x="0" y="238"/>
                    </a:lnTo>
                    <a:lnTo>
                      <a:pt x="237" y="182"/>
                    </a:lnTo>
                    <a:lnTo>
                      <a:pt x="279" y="377"/>
                    </a:lnTo>
                    <a:cubicBezTo>
                      <a:pt x="335" y="350"/>
                      <a:pt x="405" y="336"/>
                      <a:pt x="474" y="336"/>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562;p57">
                <a:extLst>
                  <a:ext uri="{FF2B5EF4-FFF2-40B4-BE49-F238E27FC236}">
                    <a16:creationId xmlns="" xmlns:a16="http://schemas.microsoft.com/office/drawing/2014/main" id="{F9983552-53D8-4EED-BF46-47CE9D5217D3}"/>
                  </a:ext>
                </a:extLst>
              </p:cNvPr>
              <p:cNvSpPr/>
              <p:nvPr/>
            </p:nvSpPr>
            <p:spPr>
              <a:xfrm>
                <a:off x="4777994" y="2115446"/>
                <a:ext cx="32189" cy="9087"/>
              </a:xfrm>
              <a:custGeom>
                <a:avLst/>
                <a:gdLst/>
                <a:ahLst/>
                <a:cxnLst/>
                <a:rect l="l" t="t" r="r" b="b"/>
                <a:pathLst>
                  <a:path w="797" h="225" extrusionOk="0">
                    <a:moveTo>
                      <a:pt x="796" y="1"/>
                    </a:moveTo>
                    <a:lnTo>
                      <a:pt x="1" y="168"/>
                    </a:lnTo>
                    <a:lnTo>
                      <a:pt x="392" y="224"/>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563;p57">
                <a:extLst>
                  <a:ext uri="{FF2B5EF4-FFF2-40B4-BE49-F238E27FC236}">
                    <a16:creationId xmlns="" xmlns:a16="http://schemas.microsoft.com/office/drawing/2014/main" id="{6E54A9AA-5497-418F-9795-18E1AF079351}"/>
                  </a:ext>
                </a:extLst>
              </p:cNvPr>
              <p:cNvSpPr/>
              <p:nvPr/>
            </p:nvSpPr>
            <p:spPr>
              <a:xfrm>
                <a:off x="4754367" y="2118839"/>
                <a:ext cx="23142" cy="12439"/>
              </a:xfrm>
              <a:custGeom>
                <a:avLst/>
                <a:gdLst/>
                <a:ahLst/>
                <a:cxnLst/>
                <a:rect l="l" t="t" r="r" b="b"/>
                <a:pathLst>
                  <a:path w="573" h="308" extrusionOk="0">
                    <a:moveTo>
                      <a:pt x="0" y="1"/>
                    </a:moveTo>
                    <a:lnTo>
                      <a:pt x="70" y="308"/>
                    </a:lnTo>
                    <a:cubicBezTo>
                      <a:pt x="112" y="294"/>
                      <a:pt x="168" y="294"/>
                      <a:pt x="209" y="294"/>
                    </a:cubicBezTo>
                    <a:lnTo>
                      <a:pt x="279" y="294"/>
                    </a:lnTo>
                    <a:lnTo>
                      <a:pt x="237" y="154"/>
                    </a:lnTo>
                    <a:lnTo>
                      <a:pt x="572"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564;p57">
                <a:extLst>
                  <a:ext uri="{FF2B5EF4-FFF2-40B4-BE49-F238E27FC236}">
                    <a16:creationId xmlns="" xmlns:a16="http://schemas.microsoft.com/office/drawing/2014/main" id="{5140FD33-0576-4A02-8B3B-C78F40A8BDC9}"/>
                  </a:ext>
                </a:extLst>
              </p:cNvPr>
              <p:cNvSpPr/>
              <p:nvPr/>
            </p:nvSpPr>
            <p:spPr>
              <a:xfrm>
                <a:off x="4767856" y="2110963"/>
                <a:ext cx="51898" cy="15711"/>
              </a:xfrm>
              <a:custGeom>
                <a:avLst/>
                <a:gdLst/>
                <a:ahLst/>
                <a:cxnLst/>
                <a:rect l="l" t="t" r="r" b="b"/>
                <a:pathLst>
                  <a:path w="1285" h="389" extrusionOk="0">
                    <a:moveTo>
                      <a:pt x="1284" y="0"/>
                    </a:moveTo>
                    <a:lnTo>
                      <a:pt x="1284" y="0"/>
                    </a:lnTo>
                    <a:cubicBezTo>
                      <a:pt x="1283" y="0"/>
                      <a:pt x="1281" y="3"/>
                      <a:pt x="1276" y="7"/>
                    </a:cubicBezTo>
                    <a:lnTo>
                      <a:pt x="1276" y="7"/>
                    </a:lnTo>
                    <a:cubicBezTo>
                      <a:pt x="1279" y="5"/>
                      <a:pt x="1281" y="3"/>
                      <a:pt x="1284" y="0"/>
                    </a:cubicBezTo>
                    <a:close/>
                    <a:moveTo>
                      <a:pt x="1276" y="7"/>
                    </a:moveTo>
                    <a:lnTo>
                      <a:pt x="1276" y="7"/>
                    </a:lnTo>
                    <a:cubicBezTo>
                      <a:pt x="961" y="261"/>
                      <a:pt x="664" y="329"/>
                      <a:pt x="437" y="329"/>
                    </a:cubicBezTo>
                    <a:cubicBezTo>
                      <a:pt x="173" y="329"/>
                      <a:pt x="1" y="238"/>
                      <a:pt x="1" y="238"/>
                    </a:cubicBezTo>
                    <a:lnTo>
                      <a:pt x="1" y="238"/>
                    </a:lnTo>
                    <a:cubicBezTo>
                      <a:pt x="169" y="347"/>
                      <a:pt x="331" y="389"/>
                      <a:pt x="481" y="389"/>
                    </a:cubicBezTo>
                    <a:cubicBezTo>
                      <a:pt x="902" y="389"/>
                      <a:pt x="1220" y="59"/>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5565;p57">
                <a:extLst>
                  <a:ext uri="{FF2B5EF4-FFF2-40B4-BE49-F238E27FC236}">
                    <a16:creationId xmlns="" xmlns:a16="http://schemas.microsoft.com/office/drawing/2014/main" id="{1631EBD6-B75B-4FBA-9CFF-B6B2E8EA821B}"/>
                  </a:ext>
                </a:extLst>
              </p:cNvPr>
              <p:cNvSpPr/>
              <p:nvPr/>
            </p:nvSpPr>
            <p:spPr>
              <a:xfrm>
                <a:off x="4726742" y="2078855"/>
                <a:ext cx="132996" cy="50323"/>
              </a:xfrm>
              <a:custGeom>
                <a:avLst/>
                <a:gdLst/>
                <a:ahLst/>
                <a:cxnLst/>
                <a:rect l="l" t="t" r="r" b="b"/>
                <a:pathLst>
                  <a:path w="3293" h="1246" extrusionOk="0">
                    <a:moveTo>
                      <a:pt x="2511" y="0"/>
                    </a:moveTo>
                    <a:lnTo>
                      <a:pt x="2511" y="0"/>
                    </a:lnTo>
                    <a:cubicBezTo>
                      <a:pt x="2470" y="112"/>
                      <a:pt x="2428" y="223"/>
                      <a:pt x="2372" y="335"/>
                    </a:cubicBezTo>
                    <a:cubicBezTo>
                      <a:pt x="2428" y="447"/>
                      <a:pt x="2288" y="586"/>
                      <a:pt x="2191" y="684"/>
                    </a:cubicBezTo>
                    <a:cubicBezTo>
                      <a:pt x="2149" y="712"/>
                      <a:pt x="2107" y="740"/>
                      <a:pt x="2107" y="740"/>
                    </a:cubicBezTo>
                    <a:cubicBezTo>
                      <a:pt x="1967" y="851"/>
                      <a:pt x="1800" y="949"/>
                      <a:pt x="1619" y="1005"/>
                    </a:cubicBezTo>
                    <a:cubicBezTo>
                      <a:pt x="1558" y="1018"/>
                      <a:pt x="1498" y="1024"/>
                      <a:pt x="1438" y="1024"/>
                    </a:cubicBezTo>
                    <a:cubicBezTo>
                      <a:pt x="1304" y="1024"/>
                      <a:pt x="1172" y="993"/>
                      <a:pt x="1047" y="935"/>
                    </a:cubicBezTo>
                    <a:cubicBezTo>
                      <a:pt x="1005" y="921"/>
                      <a:pt x="949" y="907"/>
                      <a:pt x="921" y="879"/>
                    </a:cubicBezTo>
                    <a:cubicBezTo>
                      <a:pt x="712" y="795"/>
                      <a:pt x="628" y="712"/>
                      <a:pt x="642" y="614"/>
                    </a:cubicBezTo>
                    <a:cubicBezTo>
                      <a:pt x="545" y="530"/>
                      <a:pt x="475" y="447"/>
                      <a:pt x="405" y="335"/>
                    </a:cubicBezTo>
                    <a:lnTo>
                      <a:pt x="405" y="335"/>
                    </a:lnTo>
                    <a:cubicBezTo>
                      <a:pt x="29" y="558"/>
                      <a:pt x="1" y="837"/>
                      <a:pt x="768" y="1102"/>
                    </a:cubicBezTo>
                    <a:cubicBezTo>
                      <a:pt x="970" y="1203"/>
                      <a:pt x="1186" y="1246"/>
                      <a:pt x="1401" y="1246"/>
                    </a:cubicBezTo>
                    <a:cubicBezTo>
                      <a:pt x="1483" y="1246"/>
                      <a:pt x="1565" y="1239"/>
                      <a:pt x="1647" y="1228"/>
                    </a:cubicBezTo>
                    <a:cubicBezTo>
                      <a:pt x="1926" y="1130"/>
                      <a:pt x="2191" y="991"/>
                      <a:pt x="2414" y="809"/>
                    </a:cubicBezTo>
                    <a:cubicBezTo>
                      <a:pt x="2414" y="809"/>
                      <a:pt x="3293" y="182"/>
                      <a:pt x="2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5566;p57">
                <a:extLst>
                  <a:ext uri="{FF2B5EF4-FFF2-40B4-BE49-F238E27FC236}">
                    <a16:creationId xmlns="" xmlns:a16="http://schemas.microsoft.com/office/drawing/2014/main" id="{D78100A5-6345-4336-9711-DD57E38E76F0}"/>
                  </a:ext>
                </a:extLst>
              </p:cNvPr>
              <p:cNvSpPr/>
              <p:nvPr/>
            </p:nvSpPr>
            <p:spPr>
              <a:xfrm>
                <a:off x="4737445" y="2082248"/>
                <a:ext cx="99192" cy="43901"/>
              </a:xfrm>
              <a:custGeom>
                <a:avLst/>
                <a:gdLst/>
                <a:ahLst/>
                <a:cxnLst/>
                <a:rect l="l" t="t" r="r" b="b"/>
                <a:pathLst>
                  <a:path w="2456" h="1087" extrusionOk="0">
                    <a:moveTo>
                      <a:pt x="2219" y="0"/>
                    </a:moveTo>
                    <a:cubicBezTo>
                      <a:pt x="2205" y="28"/>
                      <a:pt x="2205" y="56"/>
                      <a:pt x="2191" y="84"/>
                    </a:cubicBezTo>
                    <a:cubicBezTo>
                      <a:pt x="2288" y="153"/>
                      <a:pt x="2316" y="307"/>
                      <a:pt x="2232" y="418"/>
                    </a:cubicBezTo>
                    <a:cubicBezTo>
                      <a:pt x="1860" y="902"/>
                      <a:pt x="1458" y="983"/>
                      <a:pt x="1230" y="983"/>
                    </a:cubicBezTo>
                    <a:cubicBezTo>
                      <a:pt x="1117" y="983"/>
                      <a:pt x="1047" y="962"/>
                      <a:pt x="1047" y="962"/>
                    </a:cubicBezTo>
                    <a:cubicBezTo>
                      <a:pt x="252" y="823"/>
                      <a:pt x="182" y="572"/>
                      <a:pt x="238" y="391"/>
                    </a:cubicBezTo>
                    <a:cubicBezTo>
                      <a:pt x="210" y="363"/>
                      <a:pt x="182" y="321"/>
                      <a:pt x="154" y="279"/>
                    </a:cubicBezTo>
                    <a:cubicBezTo>
                      <a:pt x="126" y="321"/>
                      <a:pt x="98" y="349"/>
                      <a:pt x="84" y="405"/>
                    </a:cubicBezTo>
                    <a:cubicBezTo>
                      <a:pt x="1" y="600"/>
                      <a:pt x="56" y="893"/>
                      <a:pt x="991" y="1060"/>
                    </a:cubicBezTo>
                    <a:cubicBezTo>
                      <a:pt x="991" y="1060"/>
                      <a:pt x="1077" y="1087"/>
                      <a:pt x="1216" y="1087"/>
                    </a:cubicBezTo>
                    <a:cubicBezTo>
                      <a:pt x="1482" y="1087"/>
                      <a:pt x="1942" y="991"/>
                      <a:pt x="2372" y="432"/>
                    </a:cubicBezTo>
                    <a:cubicBezTo>
                      <a:pt x="2456" y="307"/>
                      <a:pt x="2428" y="139"/>
                      <a:pt x="2302" y="42"/>
                    </a:cubicBezTo>
                    <a:cubicBezTo>
                      <a:pt x="2274" y="28"/>
                      <a:pt x="2246" y="14"/>
                      <a:pt x="2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567;p57">
                <a:extLst>
                  <a:ext uri="{FF2B5EF4-FFF2-40B4-BE49-F238E27FC236}">
                    <a16:creationId xmlns="" xmlns:a16="http://schemas.microsoft.com/office/drawing/2014/main" id="{3B6E41D7-940F-497D-895C-4E364844CC22}"/>
                  </a:ext>
                </a:extLst>
              </p:cNvPr>
              <p:cNvSpPr/>
              <p:nvPr/>
            </p:nvSpPr>
            <p:spPr>
              <a:xfrm>
                <a:off x="4725167" y="2092951"/>
                <a:ext cx="32593" cy="27060"/>
              </a:xfrm>
              <a:custGeom>
                <a:avLst/>
                <a:gdLst/>
                <a:ahLst/>
                <a:cxnLst/>
                <a:rect l="l" t="t" r="r" b="b"/>
                <a:pathLst>
                  <a:path w="807" h="670" extrusionOk="0">
                    <a:moveTo>
                      <a:pt x="458" y="0"/>
                    </a:moveTo>
                    <a:cubicBezTo>
                      <a:pt x="278" y="111"/>
                      <a:pt x="0" y="374"/>
                      <a:pt x="796" y="665"/>
                    </a:cubicBezTo>
                    <a:lnTo>
                      <a:pt x="796" y="665"/>
                    </a:lnTo>
                    <a:cubicBezTo>
                      <a:pt x="707" y="628"/>
                      <a:pt x="147" y="340"/>
                      <a:pt x="472" y="28"/>
                    </a:cubicBezTo>
                    <a:lnTo>
                      <a:pt x="458" y="0"/>
                    </a:lnTo>
                    <a:close/>
                    <a:moveTo>
                      <a:pt x="796" y="665"/>
                    </a:moveTo>
                    <a:cubicBezTo>
                      <a:pt x="802" y="668"/>
                      <a:pt x="806" y="670"/>
                      <a:pt x="807" y="670"/>
                    </a:cubicBezTo>
                    <a:cubicBezTo>
                      <a:pt x="803" y="668"/>
                      <a:pt x="799" y="667"/>
                      <a:pt x="796" y="6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568;p57">
                <a:extLst>
                  <a:ext uri="{FF2B5EF4-FFF2-40B4-BE49-F238E27FC236}">
                    <a16:creationId xmlns="" xmlns:a16="http://schemas.microsoft.com/office/drawing/2014/main" id="{2FB37E77-00C5-4F9A-AB9D-6E5D41BE674E}"/>
                  </a:ext>
                </a:extLst>
              </p:cNvPr>
              <p:cNvSpPr/>
              <p:nvPr/>
            </p:nvSpPr>
            <p:spPr>
              <a:xfrm>
                <a:off x="4827024" y="2081683"/>
                <a:ext cx="16397" cy="19749"/>
              </a:xfrm>
              <a:custGeom>
                <a:avLst/>
                <a:gdLst/>
                <a:ahLst/>
                <a:cxnLst/>
                <a:rect l="l" t="t" r="r" b="b"/>
                <a:pathLst>
                  <a:path w="406" h="489" extrusionOk="0">
                    <a:moveTo>
                      <a:pt x="1" y="0"/>
                    </a:moveTo>
                    <a:lnTo>
                      <a:pt x="1" y="14"/>
                    </a:lnTo>
                    <a:cubicBezTo>
                      <a:pt x="196" y="84"/>
                      <a:pt x="266" y="335"/>
                      <a:pt x="126" y="488"/>
                    </a:cubicBezTo>
                    <a:cubicBezTo>
                      <a:pt x="405" y="195"/>
                      <a:pt x="196" y="5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5569;p57">
                <a:extLst>
                  <a:ext uri="{FF2B5EF4-FFF2-40B4-BE49-F238E27FC236}">
                    <a16:creationId xmlns="" xmlns:a16="http://schemas.microsoft.com/office/drawing/2014/main" id="{1E5385B6-5206-4403-9715-DA94F4E2B59B}"/>
                  </a:ext>
                </a:extLst>
              </p:cNvPr>
              <p:cNvSpPr/>
              <p:nvPr/>
            </p:nvSpPr>
            <p:spPr>
              <a:xfrm>
                <a:off x="4762243" y="2113225"/>
                <a:ext cx="57512" cy="14701"/>
              </a:xfrm>
              <a:custGeom>
                <a:avLst/>
                <a:gdLst/>
                <a:ahLst/>
                <a:cxnLst/>
                <a:rect l="l" t="t" r="r" b="b"/>
                <a:pathLst>
                  <a:path w="1424" h="364" extrusionOk="0">
                    <a:moveTo>
                      <a:pt x="1423" y="0"/>
                    </a:moveTo>
                    <a:lnTo>
                      <a:pt x="1423" y="0"/>
                    </a:lnTo>
                    <a:cubicBezTo>
                      <a:pt x="1161" y="199"/>
                      <a:pt x="840" y="304"/>
                      <a:pt x="518" y="304"/>
                    </a:cubicBezTo>
                    <a:cubicBezTo>
                      <a:pt x="343" y="304"/>
                      <a:pt x="167" y="273"/>
                      <a:pt x="0" y="209"/>
                    </a:cubicBezTo>
                    <a:lnTo>
                      <a:pt x="0" y="209"/>
                    </a:lnTo>
                    <a:cubicBezTo>
                      <a:pt x="1" y="209"/>
                      <a:pt x="272" y="364"/>
                      <a:pt x="619" y="364"/>
                    </a:cubicBezTo>
                    <a:cubicBezTo>
                      <a:pt x="872" y="364"/>
                      <a:pt x="1165" y="282"/>
                      <a:pt x="1423" y="0"/>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570;p57">
                <a:extLst>
                  <a:ext uri="{FF2B5EF4-FFF2-40B4-BE49-F238E27FC236}">
                    <a16:creationId xmlns="" xmlns:a16="http://schemas.microsoft.com/office/drawing/2014/main" id="{2B1D04FB-9094-4E44-9FBC-F5983A74BE6F}"/>
                  </a:ext>
                </a:extLst>
              </p:cNvPr>
              <p:cNvSpPr/>
              <p:nvPr/>
            </p:nvSpPr>
            <p:spPr>
              <a:xfrm>
                <a:off x="5257429" y="2020254"/>
                <a:ext cx="106502" cy="106502"/>
              </a:xfrm>
              <a:custGeom>
                <a:avLst/>
                <a:gdLst/>
                <a:ahLst/>
                <a:cxnLst/>
                <a:rect l="l" t="t" r="r" b="b"/>
                <a:pathLst>
                  <a:path w="2637" h="2637" extrusionOk="0">
                    <a:moveTo>
                      <a:pt x="1325" y="1"/>
                    </a:moveTo>
                    <a:cubicBezTo>
                      <a:pt x="586" y="1"/>
                      <a:pt x="0" y="600"/>
                      <a:pt x="0" y="1326"/>
                    </a:cubicBezTo>
                    <a:cubicBezTo>
                      <a:pt x="0" y="2051"/>
                      <a:pt x="586" y="2637"/>
                      <a:pt x="1325" y="2637"/>
                    </a:cubicBezTo>
                    <a:cubicBezTo>
                      <a:pt x="2051" y="2637"/>
                      <a:pt x="2637" y="2051"/>
                      <a:pt x="2637" y="1326"/>
                    </a:cubicBezTo>
                    <a:cubicBezTo>
                      <a:pt x="2637" y="600"/>
                      <a:pt x="205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571;p57">
                <a:extLst>
                  <a:ext uri="{FF2B5EF4-FFF2-40B4-BE49-F238E27FC236}">
                    <a16:creationId xmlns="" xmlns:a16="http://schemas.microsoft.com/office/drawing/2014/main" id="{C54D67AC-CA34-4ED5-9F83-1248FD4D0A19}"/>
                  </a:ext>
                </a:extLst>
              </p:cNvPr>
              <p:cNvSpPr/>
              <p:nvPr/>
            </p:nvSpPr>
            <p:spPr>
              <a:xfrm>
                <a:off x="5346443" y="1255239"/>
                <a:ext cx="81138" cy="69184"/>
              </a:xfrm>
              <a:custGeom>
                <a:avLst/>
                <a:gdLst/>
                <a:ahLst/>
                <a:cxnLst/>
                <a:rect l="l" t="t" r="r" b="b"/>
                <a:pathLst>
                  <a:path w="2009" h="1713" extrusionOk="0">
                    <a:moveTo>
                      <a:pt x="1158" y="0"/>
                    </a:moveTo>
                    <a:cubicBezTo>
                      <a:pt x="391" y="0"/>
                      <a:pt x="0" y="921"/>
                      <a:pt x="544" y="1465"/>
                    </a:cubicBezTo>
                    <a:cubicBezTo>
                      <a:pt x="719" y="1636"/>
                      <a:pt x="933" y="1712"/>
                      <a:pt x="1143" y="1712"/>
                    </a:cubicBezTo>
                    <a:cubicBezTo>
                      <a:pt x="1585" y="1712"/>
                      <a:pt x="2009" y="1372"/>
                      <a:pt x="2009" y="851"/>
                    </a:cubicBezTo>
                    <a:cubicBezTo>
                      <a:pt x="2009" y="377"/>
                      <a:pt x="1618" y="0"/>
                      <a:pt x="1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5572;p57">
                <a:extLst>
                  <a:ext uri="{FF2B5EF4-FFF2-40B4-BE49-F238E27FC236}">
                    <a16:creationId xmlns="" xmlns:a16="http://schemas.microsoft.com/office/drawing/2014/main" id="{BC2A08E3-BED3-4CDA-9011-EA973663F4E0}"/>
                  </a:ext>
                </a:extLst>
              </p:cNvPr>
              <p:cNvSpPr/>
              <p:nvPr/>
            </p:nvSpPr>
            <p:spPr>
              <a:xfrm>
                <a:off x="5709240" y="1297484"/>
                <a:ext cx="275483" cy="252987"/>
              </a:xfrm>
              <a:custGeom>
                <a:avLst/>
                <a:gdLst/>
                <a:ahLst/>
                <a:cxnLst/>
                <a:rect l="l" t="t" r="r" b="b"/>
                <a:pathLst>
                  <a:path w="6821" h="6264" extrusionOk="0">
                    <a:moveTo>
                      <a:pt x="3641" y="1"/>
                    </a:moveTo>
                    <a:lnTo>
                      <a:pt x="3334" y="1409"/>
                    </a:lnTo>
                    <a:lnTo>
                      <a:pt x="2901" y="1605"/>
                    </a:lnTo>
                    <a:lnTo>
                      <a:pt x="1409" y="2274"/>
                    </a:lnTo>
                    <a:lnTo>
                      <a:pt x="474" y="2902"/>
                    </a:lnTo>
                    <a:lnTo>
                      <a:pt x="0" y="3669"/>
                    </a:lnTo>
                    <a:lnTo>
                      <a:pt x="140" y="4478"/>
                    </a:lnTo>
                    <a:lnTo>
                      <a:pt x="795" y="5176"/>
                    </a:lnTo>
                    <a:lnTo>
                      <a:pt x="2706" y="5901"/>
                    </a:lnTo>
                    <a:lnTo>
                      <a:pt x="4994" y="6264"/>
                    </a:lnTo>
                    <a:lnTo>
                      <a:pt x="6179" y="6040"/>
                    </a:lnTo>
                    <a:lnTo>
                      <a:pt x="6681" y="5510"/>
                    </a:lnTo>
                    <a:lnTo>
                      <a:pt x="6821" y="4897"/>
                    </a:lnTo>
                    <a:lnTo>
                      <a:pt x="6472" y="3948"/>
                    </a:lnTo>
                    <a:lnTo>
                      <a:pt x="5691" y="2874"/>
                    </a:lnTo>
                    <a:lnTo>
                      <a:pt x="4756" y="1758"/>
                    </a:lnTo>
                    <a:lnTo>
                      <a:pt x="5049" y="321"/>
                    </a:lnTo>
                    <a:cubicBezTo>
                      <a:pt x="4729" y="280"/>
                      <a:pt x="4394" y="238"/>
                      <a:pt x="4059" y="196"/>
                    </a:cubicBezTo>
                    <a:cubicBezTo>
                      <a:pt x="3906" y="168"/>
                      <a:pt x="3766" y="98"/>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5573;p57">
                <a:extLst>
                  <a:ext uri="{FF2B5EF4-FFF2-40B4-BE49-F238E27FC236}">
                    <a16:creationId xmlns="" xmlns:a16="http://schemas.microsoft.com/office/drawing/2014/main" id="{AE115630-E08D-4EBF-BB57-0DCDF5C87466}"/>
                  </a:ext>
                </a:extLst>
              </p:cNvPr>
              <p:cNvSpPr/>
              <p:nvPr/>
            </p:nvSpPr>
            <p:spPr>
              <a:xfrm>
                <a:off x="5776808" y="1395544"/>
                <a:ext cx="167366" cy="48303"/>
              </a:xfrm>
              <a:custGeom>
                <a:avLst/>
                <a:gdLst/>
                <a:ahLst/>
                <a:cxnLst/>
                <a:rect l="l" t="t" r="r" b="b"/>
                <a:pathLst>
                  <a:path w="4144" h="1196" extrusionOk="0">
                    <a:moveTo>
                      <a:pt x="306" y="1"/>
                    </a:moveTo>
                    <a:cubicBezTo>
                      <a:pt x="129" y="1"/>
                      <a:pt x="23" y="10"/>
                      <a:pt x="1" y="14"/>
                    </a:cubicBezTo>
                    <a:cubicBezTo>
                      <a:pt x="1063" y="962"/>
                      <a:pt x="2114" y="1196"/>
                      <a:pt x="2892" y="1196"/>
                    </a:cubicBezTo>
                    <a:cubicBezTo>
                      <a:pt x="3646" y="1196"/>
                      <a:pt x="4144" y="976"/>
                      <a:pt x="4144" y="976"/>
                    </a:cubicBezTo>
                    <a:cubicBezTo>
                      <a:pt x="2352" y="113"/>
                      <a:pt x="912" y="1"/>
                      <a:pt x="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574;p57">
                <a:extLst>
                  <a:ext uri="{FF2B5EF4-FFF2-40B4-BE49-F238E27FC236}">
                    <a16:creationId xmlns="" xmlns:a16="http://schemas.microsoft.com/office/drawing/2014/main" id="{62876772-4C1C-4D2C-85A1-1C23C17030DF}"/>
                  </a:ext>
                </a:extLst>
              </p:cNvPr>
              <p:cNvSpPr/>
              <p:nvPr/>
            </p:nvSpPr>
            <p:spPr>
              <a:xfrm>
                <a:off x="5718247" y="1396069"/>
                <a:ext cx="260297" cy="141760"/>
              </a:xfrm>
              <a:custGeom>
                <a:avLst/>
                <a:gdLst/>
                <a:ahLst/>
                <a:cxnLst/>
                <a:rect l="l" t="t" r="r" b="b"/>
                <a:pathLst>
                  <a:path w="6445" h="3510" extrusionOk="0">
                    <a:moveTo>
                      <a:pt x="1451" y="1"/>
                    </a:moveTo>
                    <a:cubicBezTo>
                      <a:pt x="1451" y="1"/>
                      <a:pt x="98" y="600"/>
                      <a:pt x="28" y="1395"/>
                    </a:cubicBezTo>
                    <a:cubicBezTo>
                      <a:pt x="0" y="1633"/>
                      <a:pt x="154" y="1884"/>
                      <a:pt x="405" y="2107"/>
                    </a:cubicBezTo>
                    <a:cubicBezTo>
                      <a:pt x="977" y="2637"/>
                      <a:pt x="2106" y="3097"/>
                      <a:pt x="2943" y="3265"/>
                    </a:cubicBezTo>
                    <a:cubicBezTo>
                      <a:pt x="3517" y="3370"/>
                      <a:pt x="4201" y="3510"/>
                      <a:pt x="4804" y="3510"/>
                    </a:cubicBezTo>
                    <a:cubicBezTo>
                      <a:pt x="5154" y="3510"/>
                      <a:pt x="5477" y="3463"/>
                      <a:pt x="5733" y="3334"/>
                    </a:cubicBezTo>
                    <a:cubicBezTo>
                      <a:pt x="5942" y="3223"/>
                      <a:pt x="6110" y="3027"/>
                      <a:pt x="6207" y="2804"/>
                    </a:cubicBezTo>
                    <a:cubicBezTo>
                      <a:pt x="6444" y="2163"/>
                      <a:pt x="5621" y="977"/>
                      <a:pt x="5580" y="963"/>
                    </a:cubicBezTo>
                    <a:cubicBezTo>
                      <a:pt x="5580" y="963"/>
                      <a:pt x="5394" y="1066"/>
                      <a:pt x="4919" y="1066"/>
                    </a:cubicBezTo>
                    <a:cubicBezTo>
                      <a:pt x="4591" y="1066"/>
                      <a:pt x="4125" y="1017"/>
                      <a:pt x="3487" y="851"/>
                    </a:cubicBezTo>
                    <a:cubicBezTo>
                      <a:pt x="2051" y="489"/>
                      <a:pt x="1535" y="70"/>
                      <a:pt x="1451" y="1"/>
                    </a:cubicBez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575;p57">
                <a:extLst>
                  <a:ext uri="{FF2B5EF4-FFF2-40B4-BE49-F238E27FC236}">
                    <a16:creationId xmlns="" xmlns:a16="http://schemas.microsoft.com/office/drawing/2014/main" id="{74CE506B-AA8E-4DDB-A5B9-BD30AA361C59}"/>
                  </a:ext>
                </a:extLst>
              </p:cNvPr>
              <p:cNvSpPr/>
              <p:nvPr/>
            </p:nvSpPr>
            <p:spPr>
              <a:xfrm>
                <a:off x="5783028" y="1468039"/>
                <a:ext cx="14257" cy="11430"/>
              </a:xfrm>
              <a:custGeom>
                <a:avLst/>
                <a:gdLst/>
                <a:ahLst/>
                <a:cxnLst/>
                <a:rect l="l" t="t" r="r" b="b"/>
                <a:pathLst>
                  <a:path w="353" h="283" extrusionOk="0">
                    <a:moveTo>
                      <a:pt x="189" y="1"/>
                    </a:moveTo>
                    <a:cubicBezTo>
                      <a:pt x="159" y="1"/>
                      <a:pt x="127" y="10"/>
                      <a:pt x="98" y="32"/>
                    </a:cubicBezTo>
                    <a:cubicBezTo>
                      <a:pt x="0" y="116"/>
                      <a:pt x="56" y="283"/>
                      <a:pt x="196" y="283"/>
                    </a:cubicBezTo>
                    <a:cubicBezTo>
                      <a:pt x="265" y="283"/>
                      <a:pt x="321" y="241"/>
                      <a:pt x="321" y="171"/>
                    </a:cubicBezTo>
                    <a:cubicBezTo>
                      <a:pt x="352" y="78"/>
                      <a:pt x="276" y="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576;p57">
                <a:extLst>
                  <a:ext uri="{FF2B5EF4-FFF2-40B4-BE49-F238E27FC236}">
                    <a16:creationId xmlns="" xmlns:a16="http://schemas.microsoft.com/office/drawing/2014/main" id="{CAB3D60E-5DE8-4470-8AAB-62F6C98986BF}"/>
                  </a:ext>
                </a:extLst>
              </p:cNvPr>
              <p:cNvSpPr/>
              <p:nvPr/>
            </p:nvSpPr>
            <p:spPr>
              <a:xfrm>
                <a:off x="5790338" y="1470826"/>
                <a:ext cx="3998" cy="3594"/>
              </a:xfrm>
              <a:custGeom>
                <a:avLst/>
                <a:gdLst/>
                <a:ahLst/>
                <a:cxnLst/>
                <a:rect l="l" t="t" r="r" b="b"/>
                <a:pathLst>
                  <a:path w="99" h="89" extrusionOk="0">
                    <a:moveTo>
                      <a:pt x="47" y="1"/>
                    </a:moveTo>
                    <a:cubicBezTo>
                      <a:pt x="33" y="1"/>
                      <a:pt x="15" y="21"/>
                      <a:pt x="15" y="33"/>
                    </a:cubicBezTo>
                    <a:cubicBezTo>
                      <a:pt x="1" y="61"/>
                      <a:pt x="15" y="88"/>
                      <a:pt x="42" y="88"/>
                    </a:cubicBezTo>
                    <a:cubicBezTo>
                      <a:pt x="56" y="88"/>
                      <a:pt x="84" y="75"/>
                      <a:pt x="84" y="61"/>
                    </a:cubicBezTo>
                    <a:cubicBezTo>
                      <a:pt x="98" y="33"/>
                      <a:pt x="84" y="5"/>
                      <a:pt x="56" y="5"/>
                    </a:cubicBezTo>
                    <a:cubicBezTo>
                      <a:pt x="54" y="2"/>
                      <a:pt x="51" y="1"/>
                      <a:pt x="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577;p57">
                <a:extLst>
                  <a:ext uri="{FF2B5EF4-FFF2-40B4-BE49-F238E27FC236}">
                    <a16:creationId xmlns="" xmlns:a16="http://schemas.microsoft.com/office/drawing/2014/main" id="{506D5D74-0A21-4453-B8C6-DAA9EA7E565D}"/>
                  </a:ext>
                </a:extLst>
              </p:cNvPr>
              <p:cNvSpPr/>
              <p:nvPr/>
            </p:nvSpPr>
            <p:spPr>
              <a:xfrm>
                <a:off x="5787511" y="1491262"/>
                <a:ext cx="5129" cy="4564"/>
              </a:xfrm>
              <a:custGeom>
                <a:avLst/>
                <a:gdLst/>
                <a:ahLst/>
                <a:cxnLst/>
                <a:rect l="l" t="t" r="r" b="b"/>
                <a:pathLst>
                  <a:path w="127" h="113" extrusionOk="0">
                    <a:moveTo>
                      <a:pt x="85" y="1"/>
                    </a:moveTo>
                    <a:cubicBezTo>
                      <a:pt x="43" y="1"/>
                      <a:pt x="15" y="15"/>
                      <a:pt x="15" y="43"/>
                    </a:cubicBezTo>
                    <a:cubicBezTo>
                      <a:pt x="1" y="71"/>
                      <a:pt x="29" y="99"/>
                      <a:pt x="57" y="113"/>
                    </a:cubicBezTo>
                    <a:cubicBezTo>
                      <a:pt x="85" y="113"/>
                      <a:pt x="112" y="99"/>
                      <a:pt x="126" y="71"/>
                    </a:cubicBezTo>
                    <a:cubicBezTo>
                      <a:pt x="126" y="43"/>
                      <a:pt x="112" y="15"/>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578;p57">
                <a:extLst>
                  <a:ext uri="{FF2B5EF4-FFF2-40B4-BE49-F238E27FC236}">
                    <a16:creationId xmlns="" xmlns:a16="http://schemas.microsoft.com/office/drawing/2014/main" id="{084FEE15-9E91-4F88-A264-84A9F05317F9}"/>
                  </a:ext>
                </a:extLst>
              </p:cNvPr>
              <p:cNvSpPr/>
              <p:nvPr/>
            </p:nvSpPr>
            <p:spPr>
              <a:xfrm>
                <a:off x="5789207" y="1492393"/>
                <a:ext cx="1737" cy="1414"/>
              </a:xfrm>
              <a:custGeom>
                <a:avLst/>
                <a:gdLst/>
                <a:ahLst/>
                <a:cxnLst/>
                <a:rect l="l" t="t" r="r" b="b"/>
                <a:pathLst>
                  <a:path w="43" h="35" extrusionOk="0">
                    <a:moveTo>
                      <a:pt x="29" y="1"/>
                    </a:moveTo>
                    <a:cubicBezTo>
                      <a:pt x="15" y="1"/>
                      <a:pt x="15" y="1"/>
                      <a:pt x="1" y="15"/>
                    </a:cubicBezTo>
                    <a:cubicBezTo>
                      <a:pt x="1" y="15"/>
                      <a:pt x="15" y="29"/>
                      <a:pt x="29" y="29"/>
                    </a:cubicBezTo>
                    <a:cubicBezTo>
                      <a:pt x="29" y="33"/>
                      <a:pt x="30" y="34"/>
                      <a:pt x="32" y="34"/>
                    </a:cubicBezTo>
                    <a:cubicBezTo>
                      <a:pt x="36" y="34"/>
                      <a:pt x="43" y="25"/>
                      <a:pt x="43" y="15"/>
                    </a:cubicBezTo>
                    <a:cubicBezTo>
                      <a:pt x="43" y="15"/>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5579;p57">
                <a:extLst>
                  <a:ext uri="{FF2B5EF4-FFF2-40B4-BE49-F238E27FC236}">
                    <a16:creationId xmlns="" xmlns:a16="http://schemas.microsoft.com/office/drawing/2014/main" id="{73BE897D-C579-47CA-AE20-7EA7DFE93A25}"/>
                  </a:ext>
                </a:extLst>
              </p:cNvPr>
              <p:cNvSpPr/>
              <p:nvPr/>
            </p:nvSpPr>
            <p:spPr>
              <a:xfrm>
                <a:off x="5802171" y="1467070"/>
                <a:ext cx="4564" cy="4523"/>
              </a:xfrm>
              <a:custGeom>
                <a:avLst/>
                <a:gdLst/>
                <a:ahLst/>
                <a:cxnLst/>
                <a:rect l="l" t="t" r="r" b="b"/>
                <a:pathLst>
                  <a:path w="113" h="112" extrusionOk="0">
                    <a:moveTo>
                      <a:pt x="70" y="0"/>
                    </a:moveTo>
                    <a:cubicBezTo>
                      <a:pt x="42" y="0"/>
                      <a:pt x="14" y="14"/>
                      <a:pt x="1" y="42"/>
                    </a:cubicBezTo>
                    <a:cubicBezTo>
                      <a:pt x="1" y="70"/>
                      <a:pt x="14" y="112"/>
                      <a:pt x="42" y="112"/>
                    </a:cubicBezTo>
                    <a:cubicBezTo>
                      <a:pt x="70" y="112"/>
                      <a:pt x="98" y="98"/>
                      <a:pt x="112"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5580;p57">
                <a:extLst>
                  <a:ext uri="{FF2B5EF4-FFF2-40B4-BE49-F238E27FC236}">
                    <a16:creationId xmlns="" xmlns:a16="http://schemas.microsoft.com/office/drawing/2014/main" id="{0C495298-53BC-43D1-B2CF-BE123DDB53E5}"/>
                  </a:ext>
                </a:extLst>
              </p:cNvPr>
              <p:cNvSpPr/>
              <p:nvPr/>
            </p:nvSpPr>
            <p:spPr>
              <a:xfrm>
                <a:off x="5803302" y="1468201"/>
                <a:ext cx="1737" cy="1373"/>
              </a:xfrm>
              <a:custGeom>
                <a:avLst/>
                <a:gdLst/>
                <a:ahLst/>
                <a:cxnLst/>
                <a:rect l="l" t="t" r="r" b="b"/>
                <a:pathLst>
                  <a:path w="43" h="34" extrusionOk="0">
                    <a:moveTo>
                      <a:pt x="28" y="0"/>
                    </a:moveTo>
                    <a:cubicBezTo>
                      <a:pt x="14" y="0"/>
                      <a:pt x="14" y="0"/>
                      <a:pt x="0" y="14"/>
                    </a:cubicBezTo>
                    <a:cubicBezTo>
                      <a:pt x="0" y="14"/>
                      <a:pt x="14" y="28"/>
                      <a:pt x="28" y="28"/>
                    </a:cubicBezTo>
                    <a:cubicBezTo>
                      <a:pt x="28" y="32"/>
                      <a:pt x="30" y="34"/>
                      <a:pt x="31" y="34"/>
                    </a:cubicBezTo>
                    <a:cubicBezTo>
                      <a:pt x="35" y="34"/>
                      <a:pt x="42" y="24"/>
                      <a:pt x="42" y="14"/>
                    </a:cubicBezTo>
                    <a:cubicBezTo>
                      <a:pt x="42"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5581;p57">
                <a:extLst>
                  <a:ext uri="{FF2B5EF4-FFF2-40B4-BE49-F238E27FC236}">
                    <a16:creationId xmlns="" xmlns:a16="http://schemas.microsoft.com/office/drawing/2014/main" id="{AEF4E0AA-6F20-4E33-BF15-866954919AC1}"/>
                  </a:ext>
                </a:extLst>
              </p:cNvPr>
              <p:cNvSpPr/>
              <p:nvPr/>
            </p:nvSpPr>
            <p:spPr>
              <a:xfrm>
                <a:off x="5767196" y="1460729"/>
                <a:ext cx="5452" cy="2989"/>
              </a:xfrm>
              <a:custGeom>
                <a:avLst/>
                <a:gdLst/>
                <a:ahLst/>
                <a:cxnLst/>
                <a:rect l="l" t="t" r="r" b="b"/>
                <a:pathLst>
                  <a:path w="135" h="74" extrusionOk="0">
                    <a:moveTo>
                      <a:pt x="114" y="1"/>
                    </a:moveTo>
                    <a:cubicBezTo>
                      <a:pt x="78" y="1"/>
                      <a:pt x="0" y="63"/>
                      <a:pt x="71" y="73"/>
                    </a:cubicBezTo>
                    <a:cubicBezTo>
                      <a:pt x="99" y="73"/>
                      <a:pt x="127" y="59"/>
                      <a:pt x="127" y="32"/>
                    </a:cubicBezTo>
                    <a:cubicBezTo>
                      <a:pt x="135" y="9"/>
                      <a:pt x="127" y="1"/>
                      <a:pt x="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5582;p57">
                <a:extLst>
                  <a:ext uri="{FF2B5EF4-FFF2-40B4-BE49-F238E27FC236}">
                    <a16:creationId xmlns="" xmlns:a16="http://schemas.microsoft.com/office/drawing/2014/main" id="{50CF3131-0AC8-4D7A-A267-5799E723E757}"/>
                  </a:ext>
                </a:extLst>
              </p:cNvPr>
              <p:cNvSpPr/>
              <p:nvPr/>
            </p:nvSpPr>
            <p:spPr>
              <a:xfrm>
                <a:off x="5769498" y="1460285"/>
                <a:ext cx="1737" cy="1252"/>
              </a:xfrm>
              <a:custGeom>
                <a:avLst/>
                <a:gdLst/>
                <a:ahLst/>
                <a:cxnLst/>
                <a:rect l="l" t="t" r="r" b="b"/>
                <a:pathLst>
                  <a:path w="43" h="31" extrusionOk="0">
                    <a:moveTo>
                      <a:pt x="28" y="1"/>
                    </a:moveTo>
                    <a:cubicBezTo>
                      <a:pt x="14" y="1"/>
                      <a:pt x="14" y="1"/>
                      <a:pt x="1" y="15"/>
                    </a:cubicBezTo>
                    <a:cubicBezTo>
                      <a:pt x="1" y="23"/>
                      <a:pt x="10" y="31"/>
                      <a:pt x="20" y="31"/>
                    </a:cubicBezTo>
                    <a:cubicBezTo>
                      <a:pt x="28" y="31"/>
                      <a:pt x="36" y="26"/>
                      <a:pt x="42" y="15"/>
                    </a:cubicBezTo>
                    <a:cubicBezTo>
                      <a:pt x="42" y="15"/>
                      <a:pt x="42" y="1"/>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5583;p57">
                <a:extLst>
                  <a:ext uri="{FF2B5EF4-FFF2-40B4-BE49-F238E27FC236}">
                    <a16:creationId xmlns="" xmlns:a16="http://schemas.microsoft.com/office/drawing/2014/main" id="{A8E65346-E383-4A63-9B6B-D5E880419F59}"/>
                  </a:ext>
                </a:extLst>
              </p:cNvPr>
              <p:cNvSpPr/>
              <p:nvPr/>
            </p:nvSpPr>
            <p:spPr>
              <a:xfrm>
                <a:off x="5918203" y="1459396"/>
                <a:ext cx="10743" cy="9531"/>
              </a:xfrm>
              <a:custGeom>
                <a:avLst/>
                <a:gdLst/>
                <a:ahLst/>
                <a:cxnLst/>
                <a:rect l="l" t="t" r="r" b="b"/>
                <a:pathLst>
                  <a:path w="266" h="236" extrusionOk="0">
                    <a:moveTo>
                      <a:pt x="124" y="0"/>
                    </a:moveTo>
                    <a:cubicBezTo>
                      <a:pt x="71" y="0"/>
                      <a:pt x="26" y="38"/>
                      <a:pt x="15" y="92"/>
                    </a:cubicBezTo>
                    <a:cubicBezTo>
                      <a:pt x="1" y="162"/>
                      <a:pt x="43" y="218"/>
                      <a:pt x="113" y="232"/>
                    </a:cubicBezTo>
                    <a:cubicBezTo>
                      <a:pt x="122" y="234"/>
                      <a:pt x="132" y="235"/>
                      <a:pt x="141" y="235"/>
                    </a:cubicBezTo>
                    <a:cubicBezTo>
                      <a:pt x="190" y="235"/>
                      <a:pt x="240" y="206"/>
                      <a:pt x="252" y="148"/>
                    </a:cubicBezTo>
                    <a:cubicBezTo>
                      <a:pt x="266" y="79"/>
                      <a:pt x="224" y="23"/>
                      <a:pt x="168" y="9"/>
                    </a:cubicBezTo>
                    <a:cubicBezTo>
                      <a:pt x="153" y="3"/>
                      <a:pt x="139" y="0"/>
                      <a:pt x="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5584;p57">
                <a:extLst>
                  <a:ext uri="{FF2B5EF4-FFF2-40B4-BE49-F238E27FC236}">
                    <a16:creationId xmlns="" xmlns:a16="http://schemas.microsoft.com/office/drawing/2014/main" id="{755CC66B-E2CC-4365-8384-4FE32C2358EF}"/>
                  </a:ext>
                </a:extLst>
              </p:cNvPr>
              <p:cNvSpPr/>
              <p:nvPr/>
            </p:nvSpPr>
            <p:spPr>
              <a:xfrm>
                <a:off x="5923292" y="1463112"/>
                <a:ext cx="3433" cy="3433"/>
              </a:xfrm>
              <a:custGeom>
                <a:avLst/>
                <a:gdLst/>
                <a:ahLst/>
                <a:cxnLst/>
                <a:rect l="l" t="t" r="r" b="b"/>
                <a:pathLst>
                  <a:path w="85" h="85" extrusionOk="0">
                    <a:moveTo>
                      <a:pt x="56" y="0"/>
                    </a:moveTo>
                    <a:cubicBezTo>
                      <a:pt x="28" y="0"/>
                      <a:pt x="14" y="14"/>
                      <a:pt x="14" y="28"/>
                    </a:cubicBezTo>
                    <a:cubicBezTo>
                      <a:pt x="0" y="56"/>
                      <a:pt x="14" y="70"/>
                      <a:pt x="42" y="84"/>
                    </a:cubicBezTo>
                    <a:cubicBezTo>
                      <a:pt x="56" y="84"/>
                      <a:pt x="84" y="70"/>
                      <a:pt x="84" y="56"/>
                    </a:cubicBezTo>
                    <a:cubicBezTo>
                      <a:pt x="84" y="28"/>
                      <a:pt x="84" y="14"/>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5585;p57">
                <a:extLst>
                  <a:ext uri="{FF2B5EF4-FFF2-40B4-BE49-F238E27FC236}">
                    <a16:creationId xmlns="" xmlns:a16="http://schemas.microsoft.com/office/drawing/2014/main" id="{A51F54DB-7EF7-461B-9E27-10D6A1019627}"/>
                  </a:ext>
                </a:extLst>
              </p:cNvPr>
              <p:cNvSpPr/>
              <p:nvPr/>
            </p:nvSpPr>
            <p:spPr>
              <a:xfrm>
                <a:off x="5927816" y="1505195"/>
                <a:ext cx="10582" cy="9895"/>
              </a:xfrm>
              <a:custGeom>
                <a:avLst/>
                <a:gdLst/>
                <a:ahLst/>
                <a:cxnLst/>
                <a:rect l="l" t="t" r="r" b="b"/>
                <a:pathLst>
                  <a:path w="262" h="245" extrusionOk="0">
                    <a:moveTo>
                      <a:pt x="126" y="0"/>
                    </a:moveTo>
                    <a:cubicBezTo>
                      <a:pt x="76" y="0"/>
                      <a:pt x="26" y="31"/>
                      <a:pt x="14" y="102"/>
                    </a:cubicBezTo>
                    <a:cubicBezTo>
                      <a:pt x="0" y="158"/>
                      <a:pt x="42" y="228"/>
                      <a:pt x="98" y="242"/>
                    </a:cubicBezTo>
                    <a:cubicBezTo>
                      <a:pt x="107" y="244"/>
                      <a:pt x="116" y="244"/>
                      <a:pt x="124" y="244"/>
                    </a:cubicBezTo>
                    <a:cubicBezTo>
                      <a:pt x="181" y="244"/>
                      <a:pt x="225" y="205"/>
                      <a:pt x="237" y="144"/>
                    </a:cubicBezTo>
                    <a:cubicBezTo>
                      <a:pt x="261" y="56"/>
                      <a:pt x="193"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5586;p57">
                <a:extLst>
                  <a:ext uri="{FF2B5EF4-FFF2-40B4-BE49-F238E27FC236}">
                    <a16:creationId xmlns="" xmlns:a16="http://schemas.microsoft.com/office/drawing/2014/main" id="{21684264-5AB7-409C-AEB2-B91E2116339C}"/>
                  </a:ext>
                </a:extLst>
              </p:cNvPr>
              <p:cNvSpPr/>
              <p:nvPr/>
            </p:nvSpPr>
            <p:spPr>
              <a:xfrm>
                <a:off x="5932299" y="1508749"/>
                <a:ext cx="3433" cy="3433"/>
              </a:xfrm>
              <a:custGeom>
                <a:avLst/>
                <a:gdLst/>
                <a:ahLst/>
                <a:cxnLst/>
                <a:rect l="l" t="t" r="r" b="b"/>
                <a:pathLst>
                  <a:path w="85" h="85" extrusionOk="0">
                    <a:moveTo>
                      <a:pt x="56" y="0"/>
                    </a:moveTo>
                    <a:cubicBezTo>
                      <a:pt x="29" y="0"/>
                      <a:pt x="15" y="14"/>
                      <a:pt x="15" y="28"/>
                    </a:cubicBezTo>
                    <a:cubicBezTo>
                      <a:pt x="1" y="56"/>
                      <a:pt x="15" y="70"/>
                      <a:pt x="43" y="84"/>
                    </a:cubicBezTo>
                    <a:cubicBezTo>
                      <a:pt x="56" y="84"/>
                      <a:pt x="84" y="70"/>
                      <a:pt x="84" y="56"/>
                    </a:cubicBezTo>
                    <a:cubicBezTo>
                      <a:pt x="84" y="28"/>
                      <a:pt x="70" y="0"/>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5587;p57">
                <a:extLst>
                  <a:ext uri="{FF2B5EF4-FFF2-40B4-BE49-F238E27FC236}">
                    <a16:creationId xmlns="" xmlns:a16="http://schemas.microsoft.com/office/drawing/2014/main" id="{33091D11-9D52-4F35-8A79-23E7EEFD6464}"/>
                  </a:ext>
                </a:extLst>
              </p:cNvPr>
              <p:cNvSpPr/>
              <p:nvPr/>
            </p:nvSpPr>
            <p:spPr>
              <a:xfrm>
                <a:off x="5795750" y="1441545"/>
                <a:ext cx="5897" cy="4725"/>
              </a:xfrm>
              <a:custGeom>
                <a:avLst/>
                <a:gdLst/>
                <a:ahLst/>
                <a:cxnLst/>
                <a:rect l="l" t="t" r="r" b="b"/>
                <a:pathLst>
                  <a:path w="146" h="117" extrusionOk="0">
                    <a:moveTo>
                      <a:pt x="70" y="0"/>
                    </a:moveTo>
                    <a:cubicBezTo>
                      <a:pt x="16" y="0"/>
                      <a:pt x="0" y="103"/>
                      <a:pt x="76" y="116"/>
                    </a:cubicBezTo>
                    <a:cubicBezTo>
                      <a:pt x="104" y="116"/>
                      <a:pt x="132" y="102"/>
                      <a:pt x="132" y="74"/>
                    </a:cubicBezTo>
                    <a:cubicBezTo>
                      <a:pt x="146" y="46"/>
                      <a:pt x="118" y="4"/>
                      <a:pt x="90" y="4"/>
                    </a:cubicBezTo>
                    <a:cubicBezTo>
                      <a:pt x="83" y="2"/>
                      <a:pt x="76"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5588;p57">
                <a:extLst>
                  <a:ext uri="{FF2B5EF4-FFF2-40B4-BE49-F238E27FC236}">
                    <a16:creationId xmlns="" xmlns:a16="http://schemas.microsoft.com/office/drawing/2014/main" id="{9F1F9E1B-0103-4995-9A74-42F5DF00B1E5}"/>
                  </a:ext>
                </a:extLst>
              </p:cNvPr>
              <p:cNvSpPr/>
              <p:nvPr/>
            </p:nvSpPr>
            <p:spPr>
              <a:xfrm>
                <a:off x="5798213" y="1442595"/>
                <a:ext cx="1737" cy="1414"/>
              </a:xfrm>
              <a:custGeom>
                <a:avLst/>
                <a:gdLst/>
                <a:ahLst/>
                <a:cxnLst/>
                <a:rect l="l" t="t" r="r" b="b"/>
                <a:pathLst>
                  <a:path w="43" h="35" extrusionOk="0">
                    <a:moveTo>
                      <a:pt x="17" y="1"/>
                    </a:moveTo>
                    <a:cubicBezTo>
                      <a:pt x="8" y="1"/>
                      <a:pt x="1" y="10"/>
                      <a:pt x="1" y="20"/>
                    </a:cubicBezTo>
                    <a:cubicBezTo>
                      <a:pt x="1" y="20"/>
                      <a:pt x="15" y="34"/>
                      <a:pt x="15" y="34"/>
                    </a:cubicBezTo>
                    <a:cubicBezTo>
                      <a:pt x="29" y="34"/>
                      <a:pt x="43" y="34"/>
                      <a:pt x="43" y="20"/>
                    </a:cubicBezTo>
                    <a:cubicBezTo>
                      <a:pt x="43" y="6"/>
                      <a:pt x="43" y="6"/>
                      <a:pt x="29" y="6"/>
                    </a:cubicBezTo>
                    <a:cubicBezTo>
                      <a:pt x="25" y="2"/>
                      <a:pt x="21" y="1"/>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5589;p57">
                <a:extLst>
                  <a:ext uri="{FF2B5EF4-FFF2-40B4-BE49-F238E27FC236}">
                    <a16:creationId xmlns="" xmlns:a16="http://schemas.microsoft.com/office/drawing/2014/main" id="{C877EE33-9FED-4530-901B-79858F55BCE0}"/>
                  </a:ext>
                </a:extLst>
              </p:cNvPr>
              <p:cNvSpPr/>
              <p:nvPr/>
            </p:nvSpPr>
            <p:spPr>
              <a:xfrm>
                <a:off x="5775152" y="1436981"/>
                <a:ext cx="5089" cy="4362"/>
              </a:xfrm>
              <a:custGeom>
                <a:avLst/>
                <a:gdLst/>
                <a:ahLst/>
                <a:cxnLst/>
                <a:rect l="l" t="t" r="r" b="b"/>
                <a:pathLst>
                  <a:path w="126" h="108" extrusionOk="0">
                    <a:moveTo>
                      <a:pt x="59" y="0"/>
                    </a:moveTo>
                    <a:cubicBezTo>
                      <a:pt x="36" y="0"/>
                      <a:pt x="14" y="13"/>
                      <a:pt x="14" y="34"/>
                    </a:cubicBezTo>
                    <a:cubicBezTo>
                      <a:pt x="0" y="76"/>
                      <a:pt x="28" y="103"/>
                      <a:pt x="56" y="103"/>
                    </a:cubicBezTo>
                    <a:cubicBezTo>
                      <a:pt x="61" y="106"/>
                      <a:pt x="66" y="107"/>
                      <a:pt x="71" y="107"/>
                    </a:cubicBezTo>
                    <a:cubicBezTo>
                      <a:pt x="93" y="107"/>
                      <a:pt x="114" y="84"/>
                      <a:pt x="126" y="62"/>
                    </a:cubicBezTo>
                    <a:cubicBezTo>
                      <a:pt x="126" y="34"/>
                      <a:pt x="112" y="6"/>
                      <a:pt x="84" y="6"/>
                    </a:cubicBezTo>
                    <a:cubicBezTo>
                      <a:pt x="76" y="2"/>
                      <a:pt x="68"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5590;p57">
                <a:extLst>
                  <a:ext uri="{FF2B5EF4-FFF2-40B4-BE49-F238E27FC236}">
                    <a16:creationId xmlns="" xmlns:a16="http://schemas.microsoft.com/office/drawing/2014/main" id="{329A568D-FBC7-4335-A5D6-D5265610FE32}"/>
                  </a:ext>
                </a:extLst>
              </p:cNvPr>
              <p:cNvSpPr/>
              <p:nvPr/>
            </p:nvSpPr>
            <p:spPr>
              <a:xfrm>
                <a:off x="5777373" y="1437749"/>
                <a:ext cx="1171" cy="1737"/>
              </a:xfrm>
              <a:custGeom>
                <a:avLst/>
                <a:gdLst/>
                <a:ahLst/>
                <a:cxnLst/>
                <a:rect l="l" t="t" r="r" b="b"/>
                <a:pathLst>
                  <a:path w="29" h="43" extrusionOk="0">
                    <a:moveTo>
                      <a:pt x="15" y="1"/>
                    </a:moveTo>
                    <a:cubicBezTo>
                      <a:pt x="15" y="1"/>
                      <a:pt x="1" y="1"/>
                      <a:pt x="1" y="15"/>
                    </a:cubicBezTo>
                    <a:cubicBezTo>
                      <a:pt x="1" y="29"/>
                      <a:pt x="1" y="29"/>
                      <a:pt x="15" y="43"/>
                    </a:cubicBezTo>
                    <a:cubicBezTo>
                      <a:pt x="15" y="43"/>
                      <a:pt x="29" y="29"/>
                      <a:pt x="29" y="29"/>
                    </a:cubicBezTo>
                    <a:cubicBezTo>
                      <a:pt x="29" y="15"/>
                      <a:pt x="29"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5591;p57">
                <a:extLst>
                  <a:ext uri="{FF2B5EF4-FFF2-40B4-BE49-F238E27FC236}">
                    <a16:creationId xmlns="" xmlns:a16="http://schemas.microsoft.com/office/drawing/2014/main" id="{300CD241-90D8-4B14-B445-2652CF64D745}"/>
                  </a:ext>
                </a:extLst>
              </p:cNvPr>
              <p:cNvSpPr/>
              <p:nvPr/>
            </p:nvSpPr>
            <p:spPr>
              <a:xfrm>
                <a:off x="5823940" y="1429833"/>
                <a:ext cx="4200" cy="3837"/>
              </a:xfrm>
              <a:custGeom>
                <a:avLst/>
                <a:gdLst/>
                <a:ahLst/>
                <a:cxnLst/>
                <a:rect l="l" t="t" r="r" b="b"/>
                <a:pathLst>
                  <a:path w="104" h="95" extrusionOk="0">
                    <a:moveTo>
                      <a:pt x="52" y="1"/>
                    </a:moveTo>
                    <a:cubicBezTo>
                      <a:pt x="0" y="1"/>
                      <a:pt x="54" y="95"/>
                      <a:pt x="85" y="95"/>
                    </a:cubicBezTo>
                    <a:cubicBezTo>
                      <a:pt x="94" y="95"/>
                      <a:pt x="100" y="88"/>
                      <a:pt x="103" y="71"/>
                    </a:cubicBezTo>
                    <a:cubicBezTo>
                      <a:pt x="103" y="43"/>
                      <a:pt x="89" y="15"/>
                      <a:pt x="61" y="2"/>
                    </a:cubicBezTo>
                    <a:cubicBezTo>
                      <a:pt x="58" y="1"/>
                      <a:pt x="55"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5592;p57">
                <a:extLst>
                  <a:ext uri="{FF2B5EF4-FFF2-40B4-BE49-F238E27FC236}">
                    <a16:creationId xmlns="" xmlns:a16="http://schemas.microsoft.com/office/drawing/2014/main" id="{2EDEE7E2-5B25-45F3-951F-5FA91E3EB8EE}"/>
                  </a:ext>
                </a:extLst>
              </p:cNvPr>
              <p:cNvSpPr/>
              <p:nvPr/>
            </p:nvSpPr>
            <p:spPr>
              <a:xfrm>
                <a:off x="5825273" y="1431004"/>
                <a:ext cx="1737" cy="1737"/>
              </a:xfrm>
              <a:custGeom>
                <a:avLst/>
                <a:gdLst/>
                <a:ahLst/>
                <a:cxnLst/>
                <a:rect l="l" t="t" r="r" b="b"/>
                <a:pathLst>
                  <a:path w="43" h="43" extrusionOk="0">
                    <a:moveTo>
                      <a:pt x="28" y="0"/>
                    </a:moveTo>
                    <a:cubicBezTo>
                      <a:pt x="14" y="0"/>
                      <a:pt x="0" y="0"/>
                      <a:pt x="0" y="14"/>
                    </a:cubicBezTo>
                    <a:cubicBezTo>
                      <a:pt x="0" y="28"/>
                      <a:pt x="0" y="28"/>
                      <a:pt x="14" y="42"/>
                    </a:cubicBezTo>
                    <a:cubicBezTo>
                      <a:pt x="28" y="42"/>
                      <a:pt x="28" y="28"/>
                      <a:pt x="42" y="28"/>
                    </a:cubicBezTo>
                    <a:cubicBezTo>
                      <a:pt x="42" y="14"/>
                      <a:pt x="28"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5593;p57">
                <a:extLst>
                  <a:ext uri="{FF2B5EF4-FFF2-40B4-BE49-F238E27FC236}">
                    <a16:creationId xmlns="" xmlns:a16="http://schemas.microsoft.com/office/drawing/2014/main" id="{61C14400-6EE2-4F8B-AF9C-C8B92BDE2BF9}"/>
                  </a:ext>
                </a:extLst>
              </p:cNvPr>
              <p:cNvSpPr/>
              <p:nvPr/>
            </p:nvSpPr>
            <p:spPr>
              <a:xfrm>
                <a:off x="5864408" y="1473088"/>
                <a:ext cx="13853" cy="11510"/>
              </a:xfrm>
              <a:custGeom>
                <a:avLst/>
                <a:gdLst/>
                <a:ahLst/>
                <a:cxnLst/>
                <a:rect l="l" t="t" r="r" b="b"/>
                <a:pathLst>
                  <a:path w="343" h="285" extrusionOk="0">
                    <a:moveTo>
                      <a:pt x="185" y="1"/>
                    </a:moveTo>
                    <a:cubicBezTo>
                      <a:pt x="76" y="1"/>
                      <a:pt x="0" y="125"/>
                      <a:pt x="64" y="214"/>
                    </a:cubicBezTo>
                    <a:cubicBezTo>
                      <a:pt x="88" y="263"/>
                      <a:pt x="134" y="285"/>
                      <a:pt x="180" y="285"/>
                    </a:cubicBezTo>
                    <a:cubicBezTo>
                      <a:pt x="239" y="285"/>
                      <a:pt x="299" y="249"/>
                      <a:pt x="315" y="186"/>
                    </a:cubicBezTo>
                    <a:cubicBezTo>
                      <a:pt x="343" y="102"/>
                      <a:pt x="287" y="19"/>
                      <a:pt x="217" y="5"/>
                    </a:cubicBezTo>
                    <a:cubicBezTo>
                      <a:pt x="206" y="2"/>
                      <a:pt x="19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5594;p57">
                <a:extLst>
                  <a:ext uri="{FF2B5EF4-FFF2-40B4-BE49-F238E27FC236}">
                    <a16:creationId xmlns="" xmlns:a16="http://schemas.microsoft.com/office/drawing/2014/main" id="{8386D0D5-0409-473A-B5BC-CA3435E64FAF}"/>
                  </a:ext>
                </a:extLst>
              </p:cNvPr>
              <p:cNvSpPr/>
              <p:nvPr/>
            </p:nvSpPr>
            <p:spPr>
              <a:xfrm>
                <a:off x="5869779" y="1475511"/>
                <a:ext cx="4523" cy="4120"/>
              </a:xfrm>
              <a:custGeom>
                <a:avLst/>
                <a:gdLst/>
                <a:ahLst/>
                <a:cxnLst/>
                <a:rect l="l" t="t" r="r" b="b"/>
                <a:pathLst>
                  <a:path w="112" h="102" extrusionOk="0">
                    <a:moveTo>
                      <a:pt x="70" y="0"/>
                    </a:moveTo>
                    <a:cubicBezTo>
                      <a:pt x="42" y="0"/>
                      <a:pt x="14" y="14"/>
                      <a:pt x="0" y="42"/>
                    </a:cubicBezTo>
                    <a:cubicBezTo>
                      <a:pt x="0" y="70"/>
                      <a:pt x="14" y="98"/>
                      <a:pt x="42" y="98"/>
                    </a:cubicBezTo>
                    <a:cubicBezTo>
                      <a:pt x="48" y="101"/>
                      <a:pt x="53" y="102"/>
                      <a:pt x="58" y="102"/>
                    </a:cubicBezTo>
                    <a:cubicBezTo>
                      <a:pt x="80" y="102"/>
                      <a:pt x="98" y="81"/>
                      <a:pt x="98"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5595;p57">
                <a:extLst>
                  <a:ext uri="{FF2B5EF4-FFF2-40B4-BE49-F238E27FC236}">
                    <a16:creationId xmlns="" xmlns:a16="http://schemas.microsoft.com/office/drawing/2014/main" id="{B9EF48FA-C9EA-478E-972D-047AD2E68F98}"/>
                  </a:ext>
                </a:extLst>
              </p:cNvPr>
              <p:cNvSpPr/>
              <p:nvPr/>
            </p:nvSpPr>
            <p:spPr>
              <a:xfrm>
                <a:off x="5766388" y="1416626"/>
                <a:ext cx="13287" cy="11591"/>
              </a:xfrm>
              <a:custGeom>
                <a:avLst/>
                <a:gdLst/>
                <a:ahLst/>
                <a:cxnLst/>
                <a:rect l="l" t="t" r="r" b="b"/>
                <a:pathLst>
                  <a:path w="329" h="287" extrusionOk="0">
                    <a:moveTo>
                      <a:pt x="162" y="0"/>
                    </a:moveTo>
                    <a:cubicBezTo>
                      <a:pt x="70" y="0"/>
                      <a:pt x="1" y="119"/>
                      <a:pt x="50" y="217"/>
                    </a:cubicBezTo>
                    <a:cubicBezTo>
                      <a:pt x="79" y="265"/>
                      <a:pt x="127" y="287"/>
                      <a:pt x="174" y="287"/>
                    </a:cubicBezTo>
                    <a:cubicBezTo>
                      <a:pt x="237" y="287"/>
                      <a:pt x="299" y="247"/>
                      <a:pt x="315" y="175"/>
                    </a:cubicBezTo>
                    <a:cubicBezTo>
                      <a:pt x="329" y="91"/>
                      <a:pt x="287" y="22"/>
                      <a:pt x="203" y="8"/>
                    </a:cubicBezTo>
                    <a:cubicBezTo>
                      <a:pt x="189" y="3"/>
                      <a:pt x="176"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5596;p57">
                <a:extLst>
                  <a:ext uri="{FF2B5EF4-FFF2-40B4-BE49-F238E27FC236}">
                    <a16:creationId xmlns="" xmlns:a16="http://schemas.microsoft.com/office/drawing/2014/main" id="{7A743D7B-D857-47C5-B603-66B4F5786CD1}"/>
                  </a:ext>
                </a:extLst>
              </p:cNvPr>
              <p:cNvSpPr/>
              <p:nvPr/>
            </p:nvSpPr>
            <p:spPr>
              <a:xfrm>
                <a:off x="5771396" y="1419332"/>
                <a:ext cx="4321" cy="3352"/>
              </a:xfrm>
              <a:custGeom>
                <a:avLst/>
                <a:gdLst/>
                <a:ahLst/>
                <a:cxnLst/>
                <a:rect l="l" t="t" r="r" b="b"/>
                <a:pathLst>
                  <a:path w="107" h="83" extrusionOk="0">
                    <a:moveTo>
                      <a:pt x="55" y="0"/>
                    </a:moveTo>
                    <a:cubicBezTo>
                      <a:pt x="38" y="0"/>
                      <a:pt x="20" y="8"/>
                      <a:pt x="9" y="24"/>
                    </a:cubicBezTo>
                    <a:cubicBezTo>
                      <a:pt x="1" y="59"/>
                      <a:pt x="40" y="83"/>
                      <a:pt x="71" y="83"/>
                    </a:cubicBezTo>
                    <a:cubicBezTo>
                      <a:pt x="91" y="83"/>
                      <a:pt x="107" y="74"/>
                      <a:pt x="107" y="52"/>
                    </a:cubicBezTo>
                    <a:cubicBezTo>
                      <a:pt x="107" y="19"/>
                      <a:pt x="81"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5597;p57">
                <a:extLst>
                  <a:ext uri="{FF2B5EF4-FFF2-40B4-BE49-F238E27FC236}">
                    <a16:creationId xmlns="" xmlns:a16="http://schemas.microsoft.com/office/drawing/2014/main" id="{07822249-9E8F-4E99-8ED8-F3E8D697CBF1}"/>
                  </a:ext>
                </a:extLst>
              </p:cNvPr>
              <p:cNvSpPr/>
              <p:nvPr/>
            </p:nvSpPr>
            <p:spPr>
              <a:xfrm>
                <a:off x="5891548" y="1467595"/>
                <a:ext cx="4725" cy="3837"/>
              </a:xfrm>
              <a:custGeom>
                <a:avLst/>
                <a:gdLst/>
                <a:ahLst/>
                <a:cxnLst/>
                <a:rect l="l" t="t" r="r" b="b"/>
                <a:pathLst>
                  <a:path w="117" h="95" extrusionOk="0">
                    <a:moveTo>
                      <a:pt x="52" y="0"/>
                    </a:moveTo>
                    <a:cubicBezTo>
                      <a:pt x="0" y="0"/>
                      <a:pt x="54" y="94"/>
                      <a:pt x="85" y="94"/>
                    </a:cubicBezTo>
                    <a:cubicBezTo>
                      <a:pt x="93" y="94"/>
                      <a:pt x="100" y="88"/>
                      <a:pt x="103" y="71"/>
                    </a:cubicBezTo>
                    <a:cubicBezTo>
                      <a:pt x="117" y="43"/>
                      <a:pt x="89" y="1"/>
                      <a:pt x="61" y="1"/>
                    </a:cubicBezTo>
                    <a:cubicBezTo>
                      <a:pt x="58" y="1"/>
                      <a:pt x="55" y="0"/>
                      <a:pt x="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5598;p57">
                <a:extLst>
                  <a:ext uri="{FF2B5EF4-FFF2-40B4-BE49-F238E27FC236}">
                    <a16:creationId xmlns="" xmlns:a16="http://schemas.microsoft.com/office/drawing/2014/main" id="{CA17092D-9478-4308-8DFC-C33BD0352B9C}"/>
                  </a:ext>
                </a:extLst>
              </p:cNvPr>
              <p:cNvSpPr/>
              <p:nvPr/>
            </p:nvSpPr>
            <p:spPr>
              <a:xfrm>
                <a:off x="5892881" y="1468524"/>
                <a:ext cx="1737" cy="1494"/>
              </a:xfrm>
              <a:custGeom>
                <a:avLst/>
                <a:gdLst/>
                <a:ahLst/>
                <a:cxnLst/>
                <a:rect l="l" t="t" r="r" b="b"/>
                <a:pathLst>
                  <a:path w="43" h="37" extrusionOk="0">
                    <a:moveTo>
                      <a:pt x="16" y="0"/>
                    </a:moveTo>
                    <a:cubicBezTo>
                      <a:pt x="7" y="0"/>
                      <a:pt x="0" y="10"/>
                      <a:pt x="0" y="20"/>
                    </a:cubicBezTo>
                    <a:cubicBezTo>
                      <a:pt x="0" y="28"/>
                      <a:pt x="10" y="36"/>
                      <a:pt x="20" y="36"/>
                    </a:cubicBezTo>
                    <a:cubicBezTo>
                      <a:pt x="28" y="36"/>
                      <a:pt x="36" y="32"/>
                      <a:pt x="42" y="20"/>
                    </a:cubicBezTo>
                    <a:cubicBezTo>
                      <a:pt x="42" y="20"/>
                      <a:pt x="28" y="6"/>
                      <a:pt x="28" y="6"/>
                    </a:cubicBezTo>
                    <a:cubicBezTo>
                      <a:pt x="24" y="2"/>
                      <a:pt x="20" y="0"/>
                      <a:pt x="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5599;p57">
                <a:extLst>
                  <a:ext uri="{FF2B5EF4-FFF2-40B4-BE49-F238E27FC236}">
                    <a16:creationId xmlns="" xmlns:a16="http://schemas.microsoft.com/office/drawing/2014/main" id="{26411B8B-A35B-4011-B874-529CE473E88C}"/>
                  </a:ext>
                </a:extLst>
              </p:cNvPr>
              <p:cNvSpPr/>
              <p:nvPr/>
            </p:nvSpPr>
            <p:spPr>
              <a:xfrm>
                <a:off x="5832017" y="1503338"/>
                <a:ext cx="5210" cy="4806"/>
              </a:xfrm>
              <a:custGeom>
                <a:avLst/>
                <a:gdLst/>
                <a:ahLst/>
                <a:cxnLst/>
                <a:rect l="l" t="t" r="r" b="b"/>
                <a:pathLst>
                  <a:path w="129" h="119" extrusionOk="0">
                    <a:moveTo>
                      <a:pt x="58" y="0"/>
                    </a:moveTo>
                    <a:cubicBezTo>
                      <a:pt x="32" y="0"/>
                      <a:pt x="7" y="16"/>
                      <a:pt x="1" y="51"/>
                    </a:cubicBezTo>
                    <a:cubicBezTo>
                      <a:pt x="1" y="92"/>
                      <a:pt x="31" y="119"/>
                      <a:pt x="61" y="119"/>
                    </a:cubicBezTo>
                    <a:cubicBezTo>
                      <a:pt x="81" y="119"/>
                      <a:pt x="101" y="107"/>
                      <a:pt x="112" y="79"/>
                    </a:cubicBezTo>
                    <a:cubicBezTo>
                      <a:pt x="129" y="30"/>
                      <a:pt x="93" y="0"/>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5600;p57">
                <a:extLst>
                  <a:ext uri="{FF2B5EF4-FFF2-40B4-BE49-F238E27FC236}">
                    <a16:creationId xmlns="" xmlns:a16="http://schemas.microsoft.com/office/drawing/2014/main" id="{87BBD260-E40D-4615-BF17-ABA2ACA68569}"/>
                  </a:ext>
                </a:extLst>
              </p:cNvPr>
              <p:cNvSpPr/>
              <p:nvPr/>
            </p:nvSpPr>
            <p:spPr>
              <a:xfrm>
                <a:off x="5833552" y="1504711"/>
                <a:ext cx="1898" cy="1535"/>
              </a:xfrm>
              <a:custGeom>
                <a:avLst/>
                <a:gdLst/>
                <a:ahLst/>
                <a:cxnLst/>
                <a:rect l="l" t="t" r="r" b="b"/>
                <a:pathLst>
                  <a:path w="47" h="38" extrusionOk="0">
                    <a:moveTo>
                      <a:pt x="13" y="1"/>
                    </a:moveTo>
                    <a:cubicBezTo>
                      <a:pt x="1" y="1"/>
                      <a:pt x="21" y="37"/>
                      <a:pt x="29" y="37"/>
                    </a:cubicBezTo>
                    <a:cubicBezTo>
                      <a:pt x="31" y="37"/>
                      <a:pt x="33" y="35"/>
                      <a:pt x="33" y="31"/>
                    </a:cubicBezTo>
                    <a:cubicBezTo>
                      <a:pt x="47" y="17"/>
                      <a:pt x="33" y="3"/>
                      <a:pt x="19" y="3"/>
                    </a:cubicBezTo>
                    <a:cubicBezTo>
                      <a:pt x="16" y="1"/>
                      <a:pt x="14" y="1"/>
                      <a:pt x="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5601;p57">
                <a:extLst>
                  <a:ext uri="{FF2B5EF4-FFF2-40B4-BE49-F238E27FC236}">
                    <a16:creationId xmlns="" xmlns:a16="http://schemas.microsoft.com/office/drawing/2014/main" id="{DE3AE596-2071-4C71-B588-6EBBD4D5F589}"/>
                  </a:ext>
                </a:extLst>
              </p:cNvPr>
              <p:cNvSpPr/>
              <p:nvPr/>
            </p:nvSpPr>
            <p:spPr>
              <a:xfrm>
                <a:off x="5886096" y="1499016"/>
                <a:ext cx="20355" cy="14418"/>
              </a:xfrm>
              <a:custGeom>
                <a:avLst/>
                <a:gdLst/>
                <a:ahLst/>
                <a:cxnLst/>
                <a:rect l="l" t="t" r="r" b="b"/>
                <a:pathLst>
                  <a:path w="504" h="357" extrusionOk="0">
                    <a:moveTo>
                      <a:pt x="242" y="1"/>
                    </a:moveTo>
                    <a:cubicBezTo>
                      <a:pt x="50" y="1"/>
                      <a:pt x="0" y="300"/>
                      <a:pt x="210" y="353"/>
                    </a:cubicBezTo>
                    <a:cubicBezTo>
                      <a:pt x="223" y="355"/>
                      <a:pt x="236" y="357"/>
                      <a:pt x="248" y="357"/>
                    </a:cubicBezTo>
                    <a:cubicBezTo>
                      <a:pt x="442" y="357"/>
                      <a:pt x="503" y="57"/>
                      <a:pt x="280" y="4"/>
                    </a:cubicBezTo>
                    <a:cubicBezTo>
                      <a:pt x="267" y="2"/>
                      <a:pt x="254" y="1"/>
                      <a:pt x="2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5602;p57">
                <a:extLst>
                  <a:ext uri="{FF2B5EF4-FFF2-40B4-BE49-F238E27FC236}">
                    <a16:creationId xmlns="" xmlns:a16="http://schemas.microsoft.com/office/drawing/2014/main" id="{F1022486-6449-4FEE-B279-D9D12759FEC1}"/>
                  </a:ext>
                </a:extLst>
              </p:cNvPr>
              <p:cNvSpPr/>
              <p:nvPr/>
            </p:nvSpPr>
            <p:spPr>
              <a:xfrm>
                <a:off x="5895142" y="1503903"/>
                <a:ext cx="5412" cy="5048"/>
              </a:xfrm>
              <a:custGeom>
                <a:avLst/>
                <a:gdLst/>
                <a:ahLst/>
                <a:cxnLst/>
                <a:rect l="l" t="t" r="r" b="b"/>
                <a:pathLst>
                  <a:path w="134" h="125" extrusionOk="0">
                    <a:moveTo>
                      <a:pt x="67" y="0"/>
                    </a:moveTo>
                    <a:cubicBezTo>
                      <a:pt x="43" y="0"/>
                      <a:pt x="20" y="16"/>
                      <a:pt x="14" y="51"/>
                    </a:cubicBezTo>
                    <a:cubicBezTo>
                      <a:pt x="0" y="78"/>
                      <a:pt x="14" y="120"/>
                      <a:pt x="56" y="120"/>
                    </a:cubicBezTo>
                    <a:cubicBezTo>
                      <a:pt x="61" y="123"/>
                      <a:pt x="66" y="124"/>
                      <a:pt x="71" y="124"/>
                    </a:cubicBezTo>
                    <a:cubicBezTo>
                      <a:pt x="94" y="124"/>
                      <a:pt x="114" y="101"/>
                      <a:pt x="126" y="78"/>
                    </a:cubicBezTo>
                    <a:cubicBezTo>
                      <a:pt x="134" y="30"/>
                      <a:pt x="99" y="0"/>
                      <a:pt x="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5603;p57">
                <a:extLst>
                  <a:ext uri="{FF2B5EF4-FFF2-40B4-BE49-F238E27FC236}">
                    <a16:creationId xmlns="" xmlns:a16="http://schemas.microsoft.com/office/drawing/2014/main" id="{2276D1C4-12D8-41AC-AC72-5E4DC8191211}"/>
                  </a:ext>
                </a:extLst>
              </p:cNvPr>
              <p:cNvSpPr/>
              <p:nvPr/>
            </p:nvSpPr>
            <p:spPr>
              <a:xfrm>
                <a:off x="5939649" y="1472886"/>
                <a:ext cx="10743" cy="9531"/>
              </a:xfrm>
              <a:custGeom>
                <a:avLst/>
                <a:gdLst/>
                <a:ahLst/>
                <a:cxnLst/>
                <a:rect l="l" t="t" r="r" b="b"/>
                <a:pathLst>
                  <a:path w="266" h="236" extrusionOk="0">
                    <a:moveTo>
                      <a:pt x="123" y="1"/>
                    </a:moveTo>
                    <a:cubicBezTo>
                      <a:pt x="70" y="1"/>
                      <a:pt x="25" y="38"/>
                      <a:pt x="14" y="93"/>
                    </a:cubicBezTo>
                    <a:cubicBezTo>
                      <a:pt x="0" y="163"/>
                      <a:pt x="42" y="219"/>
                      <a:pt x="112" y="233"/>
                    </a:cubicBezTo>
                    <a:cubicBezTo>
                      <a:pt x="119" y="235"/>
                      <a:pt x="127" y="235"/>
                      <a:pt x="134" y="235"/>
                    </a:cubicBezTo>
                    <a:cubicBezTo>
                      <a:pt x="185" y="235"/>
                      <a:pt x="239" y="198"/>
                      <a:pt x="251" y="149"/>
                    </a:cubicBezTo>
                    <a:cubicBezTo>
                      <a:pt x="265" y="79"/>
                      <a:pt x="223" y="10"/>
                      <a:pt x="167" y="10"/>
                    </a:cubicBezTo>
                    <a:cubicBezTo>
                      <a:pt x="152" y="4"/>
                      <a:pt x="138" y="1"/>
                      <a:pt x="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5604;p57">
                <a:extLst>
                  <a:ext uri="{FF2B5EF4-FFF2-40B4-BE49-F238E27FC236}">
                    <a16:creationId xmlns="" xmlns:a16="http://schemas.microsoft.com/office/drawing/2014/main" id="{7A1D1D1E-3534-4BA4-AB30-E82878EB67FB}"/>
                  </a:ext>
                </a:extLst>
              </p:cNvPr>
              <p:cNvSpPr/>
              <p:nvPr/>
            </p:nvSpPr>
            <p:spPr>
              <a:xfrm>
                <a:off x="5944132" y="1476399"/>
                <a:ext cx="3998" cy="3312"/>
              </a:xfrm>
              <a:custGeom>
                <a:avLst/>
                <a:gdLst/>
                <a:ahLst/>
                <a:cxnLst/>
                <a:rect l="l" t="t" r="r" b="b"/>
                <a:pathLst>
                  <a:path w="99" h="82" extrusionOk="0">
                    <a:moveTo>
                      <a:pt x="43" y="1"/>
                    </a:moveTo>
                    <a:cubicBezTo>
                      <a:pt x="29" y="1"/>
                      <a:pt x="15" y="14"/>
                      <a:pt x="15" y="34"/>
                    </a:cubicBezTo>
                    <a:cubicBezTo>
                      <a:pt x="1" y="48"/>
                      <a:pt x="28" y="76"/>
                      <a:pt x="42" y="76"/>
                    </a:cubicBezTo>
                    <a:cubicBezTo>
                      <a:pt x="50" y="80"/>
                      <a:pt x="56" y="81"/>
                      <a:pt x="62" y="81"/>
                    </a:cubicBezTo>
                    <a:cubicBezTo>
                      <a:pt x="78" y="81"/>
                      <a:pt x="88" y="69"/>
                      <a:pt x="98" y="48"/>
                    </a:cubicBezTo>
                    <a:cubicBezTo>
                      <a:pt x="98" y="20"/>
                      <a:pt x="84" y="6"/>
                      <a:pt x="56" y="6"/>
                    </a:cubicBezTo>
                    <a:cubicBezTo>
                      <a:pt x="53" y="3"/>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5605;p57">
                <a:extLst>
                  <a:ext uri="{FF2B5EF4-FFF2-40B4-BE49-F238E27FC236}">
                    <a16:creationId xmlns="" xmlns:a16="http://schemas.microsoft.com/office/drawing/2014/main" id="{22B85E9D-85AA-40A1-8D89-E16B143D4669}"/>
                  </a:ext>
                </a:extLst>
              </p:cNvPr>
              <p:cNvSpPr/>
              <p:nvPr/>
            </p:nvSpPr>
            <p:spPr>
              <a:xfrm>
                <a:off x="5860207" y="1513515"/>
                <a:ext cx="10824" cy="9451"/>
              </a:xfrm>
              <a:custGeom>
                <a:avLst/>
                <a:gdLst/>
                <a:ahLst/>
                <a:cxnLst/>
                <a:rect l="l" t="t" r="r" b="b"/>
                <a:pathLst>
                  <a:path w="268" h="234" extrusionOk="0">
                    <a:moveTo>
                      <a:pt x="128" y="1"/>
                    </a:moveTo>
                    <a:cubicBezTo>
                      <a:pt x="79" y="1"/>
                      <a:pt x="31" y="28"/>
                      <a:pt x="14" y="92"/>
                    </a:cubicBezTo>
                    <a:cubicBezTo>
                      <a:pt x="0" y="161"/>
                      <a:pt x="42" y="217"/>
                      <a:pt x="98" y="231"/>
                    </a:cubicBezTo>
                    <a:cubicBezTo>
                      <a:pt x="107" y="233"/>
                      <a:pt x="116" y="234"/>
                      <a:pt x="125" y="234"/>
                    </a:cubicBezTo>
                    <a:cubicBezTo>
                      <a:pt x="185" y="234"/>
                      <a:pt x="239" y="196"/>
                      <a:pt x="251" y="147"/>
                    </a:cubicBezTo>
                    <a:cubicBezTo>
                      <a:pt x="268" y="57"/>
                      <a:pt x="197"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5606;p57">
                <a:extLst>
                  <a:ext uri="{FF2B5EF4-FFF2-40B4-BE49-F238E27FC236}">
                    <a16:creationId xmlns="" xmlns:a16="http://schemas.microsoft.com/office/drawing/2014/main" id="{B45FD324-95E6-4F01-AAED-339FE74A2DA4}"/>
                  </a:ext>
                </a:extLst>
              </p:cNvPr>
              <p:cNvSpPr/>
              <p:nvPr/>
            </p:nvSpPr>
            <p:spPr>
              <a:xfrm>
                <a:off x="5864690" y="1516988"/>
                <a:ext cx="3998" cy="3271"/>
              </a:xfrm>
              <a:custGeom>
                <a:avLst/>
                <a:gdLst/>
                <a:ahLst/>
                <a:cxnLst/>
                <a:rect l="l" t="t" r="r" b="b"/>
                <a:pathLst>
                  <a:path w="99" h="81" extrusionOk="0">
                    <a:moveTo>
                      <a:pt x="43" y="0"/>
                    </a:moveTo>
                    <a:cubicBezTo>
                      <a:pt x="30" y="0"/>
                      <a:pt x="15" y="13"/>
                      <a:pt x="15" y="33"/>
                    </a:cubicBezTo>
                    <a:cubicBezTo>
                      <a:pt x="1" y="47"/>
                      <a:pt x="15" y="75"/>
                      <a:pt x="43" y="75"/>
                    </a:cubicBezTo>
                    <a:cubicBezTo>
                      <a:pt x="46" y="79"/>
                      <a:pt x="51" y="81"/>
                      <a:pt x="56" y="81"/>
                    </a:cubicBezTo>
                    <a:cubicBezTo>
                      <a:pt x="70" y="81"/>
                      <a:pt x="85" y="68"/>
                      <a:pt x="85" y="47"/>
                    </a:cubicBezTo>
                    <a:cubicBezTo>
                      <a:pt x="98" y="33"/>
                      <a:pt x="85" y="6"/>
                      <a:pt x="57" y="6"/>
                    </a:cubicBezTo>
                    <a:cubicBezTo>
                      <a:pt x="53" y="2"/>
                      <a:pt x="48" y="0"/>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607;p57">
                <a:extLst>
                  <a:ext uri="{FF2B5EF4-FFF2-40B4-BE49-F238E27FC236}">
                    <a16:creationId xmlns="" xmlns:a16="http://schemas.microsoft.com/office/drawing/2014/main" id="{758C4E2E-EAA1-4EDB-A5D4-2ED77619988A}"/>
                  </a:ext>
                </a:extLst>
              </p:cNvPr>
              <p:cNvSpPr/>
              <p:nvPr/>
            </p:nvSpPr>
            <p:spPr>
              <a:xfrm>
                <a:off x="5735088" y="1452207"/>
                <a:ext cx="13651" cy="9451"/>
              </a:xfrm>
              <a:custGeom>
                <a:avLst/>
                <a:gdLst/>
                <a:ahLst/>
                <a:cxnLst/>
                <a:rect l="l" t="t" r="r" b="b"/>
                <a:pathLst>
                  <a:path w="338" h="234" extrusionOk="0">
                    <a:moveTo>
                      <a:pt x="162" y="1"/>
                    </a:moveTo>
                    <a:cubicBezTo>
                      <a:pt x="36" y="1"/>
                      <a:pt x="0" y="203"/>
                      <a:pt x="141" y="229"/>
                    </a:cubicBezTo>
                    <a:cubicBezTo>
                      <a:pt x="154" y="232"/>
                      <a:pt x="165" y="234"/>
                      <a:pt x="176" y="234"/>
                    </a:cubicBezTo>
                    <a:cubicBezTo>
                      <a:pt x="302" y="234"/>
                      <a:pt x="338" y="31"/>
                      <a:pt x="197" y="5"/>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608;p57">
                <a:extLst>
                  <a:ext uri="{FF2B5EF4-FFF2-40B4-BE49-F238E27FC236}">
                    <a16:creationId xmlns="" xmlns:a16="http://schemas.microsoft.com/office/drawing/2014/main" id="{2F8E444D-099C-427D-A9CA-7E14061BA63F}"/>
                  </a:ext>
                </a:extLst>
              </p:cNvPr>
              <p:cNvSpPr/>
              <p:nvPr/>
            </p:nvSpPr>
            <p:spPr>
              <a:xfrm>
                <a:off x="5741348" y="1456044"/>
                <a:ext cx="3231" cy="2625"/>
              </a:xfrm>
              <a:custGeom>
                <a:avLst/>
                <a:gdLst/>
                <a:ahLst/>
                <a:cxnLst/>
                <a:rect l="l" t="t" r="r" b="b"/>
                <a:pathLst>
                  <a:path w="80" h="65" extrusionOk="0">
                    <a:moveTo>
                      <a:pt x="24" y="1"/>
                    </a:moveTo>
                    <a:cubicBezTo>
                      <a:pt x="18" y="1"/>
                      <a:pt x="14" y="7"/>
                      <a:pt x="14" y="22"/>
                    </a:cubicBezTo>
                    <a:cubicBezTo>
                      <a:pt x="0" y="36"/>
                      <a:pt x="14" y="64"/>
                      <a:pt x="42" y="64"/>
                    </a:cubicBezTo>
                    <a:cubicBezTo>
                      <a:pt x="45" y="65"/>
                      <a:pt x="48" y="65"/>
                      <a:pt x="50" y="65"/>
                    </a:cubicBezTo>
                    <a:cubicBezTo>
                      <a:pt x="80" y="65"/>
                      <a:pt x="43" y="1"/>
                      <a:pt x="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609;p57">
                <a:extLst>
                  <a:ext uri="{FF2B5EF4-FFF2-40B4-BE49-F238E27FC236}">
                    <a16:creationId xmlns="" xmlns:a16="http://schemas.microsoft.com/office/drawing/2014/main" id="{CC1E985E-CE52-43ED-9962-D291DE960849}"/>
                  </a:ext>
                </a:extLst>
              </p:cNvPr>
              <p:cNvSpPr/>
              <p:nvPr/>
            </p:nvSpPr>
            <p:spPr>
              <a:xfrm>
                <a:off x="5750354" y="1473693"/>
                <a:ext cx="10743" cy="9330"/>
              </a:xfrm>
              <a:custGeom>
                <a:avLst/>
                <a:gdLst/>
                <a:ahLst/>
                <a:cxnLst/>
                <a:rect l="l" t="t" r="r" b="b"/>
                <a:pathLst>
                  <a:path w="266" h="231" extrusionOk="0">
                    <a:moveTo>
                      <a:pt x="131" y="1"/>
                    </a:moveTo>
                    <a:cubicBezTo>
                      <a:pt x="81" y="1"/>
                      <a:pt x="26" y="39"/>
                      <a:pt x="14" y="87"/>
                    </a:cubicBezTo>
                    <a:cubicBezTo>
                      <a:pt x="0" y="157"/>
                      <a:pt x="42" y="213"/>
                      <a:pt x="98" y="227"/>
                    </a:cubicBezTo>
                    <a:cubicBezTo>
                      <a:pt x="110" y="229"/>
                      <a:pt x="121" y="230"/>
                      <a:pt x="133" y="230"/>
                    </a:cubicBezTo>
                    <a:cubicBezTo>
                      <a:pt x="189" y="230"/>
                      <a:pt x="240" y="201"/>
                      <a:pt x="251" y="143"/>
                    </a:cubicBezTo>
                    <a:cubicBezTo>
                      <a:pt x="265" y="73"/>
                      <a:pt x="223" y="17"/>
                      <a:pt x="154" y="4"/>
                    </a:cubicBezTo>
                    <a:cubicBezTo>
                      <a:pt x="146"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610;p57">
                <a:extLst>
                  <a:ext uri="{FF2B5EF4-FFF2-40B4-BE49-F238E27FC236}">
                    <a16:creationId xmlns="" xmlns:a16="http://schemas.microsoft.com/office/drawing/2014/main" id="{E6CE0CE6-9920-4FD5-A440-60B1A623190E}"/>
                  </a:ext>
                </a:extLst>
              </p:cNvPr>
              <p:cNvSpPr/>
              <p:nvPr/>
            </p:nvSpPr>
            <p:spPr>
              <a:xfrm>
                <a:off x="5754837" y="1476965"/>
                <a:ext cx="3998" cy="3069"/>
              </a:xfrm>
              <a:custGeom>
                <a:avLst/>
                <a:gdLst/>
                <a:ahLst/>
                <a:cxnLst/>
                <a:rect l="l" t="t" r="r" b="b"/>
                <a:pathLst>
                  <a:path w="99" h="76" extrusionOk="0">
                    <a:moveTo>
                      <a:pt x="37" y="1"/>
                    </a:moveTo>
                    <a:cubicBezTo>
                      <a:pt x="22" y="1"/>
                      <a:pt x="15" y="14"/>
                      <a:pt x="15" y="34"/>
                    </a:cubicBezTo>
                    <a:cubicBezTo>
                      <a:pt x="1" y="48"/>
                      <a:pt x="15" y="76"/>
                      <a:pt x="43" y="76"/>
                    </a:cubicBezTo>
                    <a:cubicBezTo>
                      <a:pt x="85" y="76"/>
                      <a:pt x="99" y="20"/>
                      <a:pt x="57" y="6"/>
                    </a:cubicBezTo>
                    <a:cubicBezTo>
                      <a:pt x="49" y="2"/>
                      <a:pt x="43" y="1"/>
                      <a:pt x="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5611;p57">
                <a:extLst>
                  <a:ext uri="{FF2B5EF4-FFF2-40B4-BE49-F238E27FC236}">
                    <a16:creationId xmlns="" xmlns:a16="http://schemas.microsoft.com/office/drawing/2014/main" id="{B627804D-3070-4E5C-93E7-5EC153A14BD2}"/>
                  </a:ext>
                </a:extLst>
              </p:cNvPr>
              <p:cNvSpPr/>
              <p:nvPr/>
            </p:nvSpPr>
            <p:spPr>
              <a:xfrm>
                <a:off x="5745266" y="1419453"/>
                <a:ext cx="11187" cy="10016"/>
              </a:xfrm>
              <a:custGeom>
                <a:avLst/>
                <a:gdLst/>
                <a:ahLst/>
                <a:cxnLst/>
                <a:rect l="l" t="t" r="r" b="b"/>
                <a:pathLst>
                  <a:path w="277" h="248" extrusionOk="0">
                    <a:moveTo>
                      <a:pt x="135" y="0"/>
                    </a:moveTo>
                    <a:cubicBezTo>
                      <a:pt x="87" y="0"/>
                      <a:pt x="40" y="28"/>
                      <a:pt x="29" y="91"/>
                    </a:cubicBezTo>
                    <a:cubicBezTo>
                      <a:pt x="1" y="161"/>
                      <a:pt x="43" y="231"/>
                      <a:pt x="112" y="245"/>
                    </a:cubicBezTo>
                    <a:cubicBezTo>
                      <a:pt x="120" y="246"/>
                      <a:pt x="127" y="247"/>
                      <a:pt x="134" y="247"/>
                    </a:cubicBezTo>
                    <a:cubicBezTo>
                      <a:pt x="185" y="247"/>
                      <a:pt x="240" y="208"/>
                      <a:pt x="252" y="147"/>
                    </a:cubicBezTo>
                    <a:cubicBezTo>
                      <a:pt x="276" y="57"/>
                      <a:pt x="205"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5612;p57">
                <a:extLst>
                  <a:ext uri="{FF2B5EF4-FFF2-40B4-BE49-F238E27FC236}">
                    <a16:creationId xmlns="" xmlns:a16="http://schemas.microsoft.com/office/drawing/2014/main" id="{D8581E61-6392-4F8A-9A3E-30B10DEE36E9}"/>
                  </a:ext>
                </a:extLst>
              </p:cNvPr>
              <p:cNvSpPr/>
              <p:nvPr/>
            </p:nvSpPr>
            <p:spPr>
              <a:xfrm>
                <a:off x="5750354" y="1422967"/>
                <a:ext cx="3756" cy="3554"/>
              </a:xfrm>
              <a:custGeom>
                <a:avLst/>
                <a:gdLst/>
                <a:ahLst/>
                <a:cxnLst/>
                <a:rect l="l" t="t" r="r" b="b"/>
                <a:pathLst>
                  <a:path w="93" h="88" extrusionOk="0">
                    <a:moveTo>
                      <a:pt x="40" y="1"/>
                    </a:moveTo>
                    <a:cubicBezTo>
                      <a:pt x="23" y="1"/>
                      <a:pt x="6" y="10"/>
                      <a:pt x="0" y="32"/>
                    </a:cubicBezTo>
                    <a:cubicBezTo>
                      <a:pt x="0" y="60"/>
                      <a:pt x="14" y="74"/>
                      <a:pt x="28" y="88"/>
                    </a:cubicBezTo>
                    <a:cubicBezTo>
                      <a:pt x="56" y="88"/>
                      <a:pt x="70" y="74"/>
                      <a:pt x="84" y="46"/>
                    </a:cubicBezTo>
                    <a:cubicBezTo>
                      <a:pt x="92" y="21"/>
                      <a:pt x="66"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5613;p57">
                <a:extLst>
                  <a:ext uri="{FF2B5EF4-FFF2-40B4-BE49-F238E27FC236}">
                    <a16:creationId xmlns="" xmlns:a16="http://schemas.microsoft.com/office/drawing/2014/main" id="{EDC174A8-2953-41CC-8DD8-FF81978B442C}"/>
                  </a:ext>
                </a:extLst>
              </p:cNvPr>
              <p:cNvSpPr/>
              <p:nvPr/>
            </p:nvSpPr>
            <p:spPr>
              <a:xfrm>
                <a:off x="5854513" y="1440374"/>
                <a:ext cx="13691" cy="9451"/>
              </a:xfrm>
              <a:custGeom>
                <a:avLst/>
                <a:gdLst/>
                <a:ahLst/>
                <a:cxnLst/>
                <a:rect l="l" t="t" r="r" b="b"/>
                <a:pathLst>
                  <a:path w="339" h="234" extrusionOk="0">
                    <a:moveTo>
                      <a:pt x="162" y="1"/>
                    </a:moveTo>
                    <a:cubicBezTo>
                      <a:pt x="36" y="1"/>
                      <a:pt x="0" y="203"/>
                      <a:pt x="141" y="229"/>
                    </a:cubicBezTo>
                    <a:cubicBezTo>
                      <a:pt x="154" y="232"/>
                      <a:pt x="165" y="234"/>
                      <a:pt x="176" y="234"/>
                    </a:cubicBezTo>
                    <a:cubicBezTo>
                      <a:pt x="302" y="234"/>
                      <a:pt x="338" y="31"/>
                      <a:pt x="197" y="6"/>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5614;p57">
                <a:extLst>
                  <a:ext uri="{FF2B5EF4-FFF2-40B4-BE49-F238E27FC236}">
                    <a16:creationId xmlns="" xmlns:a16="http://schemas.microsoft.com/office/drawing/2014/main" id="{522F8237-0804-4946-AB68-48C93FC43CDF}"/>
                  </a:ext>
                </a:extLst>
              </p:cNvPr>
              <p:cNvSpPr/>
              <p:nvPr/>
            </p:nvSpPr>
            <p:spPr>
              <a:xfrm>
                <a:off x="5860409" y="1444776"/>
                <a:ext cx="3918" cy="2262"/>
              </a:xfrm>
              <a:custGeom>
                <a:avLst/>
                <a:gdLst/>
                <a:ahLst/>
                <a:cxnLst/>
                <a:rect l="l" t="t" r="r" b="b"/>
                <a:pathLst>
                  <a:path w="97" h="56" extrusionOk="0">
                    <a:moveTo>
                      <a:pt x="79" y="1"/>
                    </a:moveTo>
                    <a:cubicBezTo>
                      <a:pt x="52" y="1"/>
                      <a:pt x="1" y="40"/>
                      <a:pt x="51" y="50"/>
                    </a:cubicBezTo>
                    <a:cubicBezTo>
                      <a:pt x="55" y="54"/>
                      <a:pt x="60" y="55"/>
                      <a:pt x="64" y="55"/>
                    </a:cubicBezTo>
                    <a:cubicBezTo>
                      <a:pt x="78" y="55"/>
                      <a:pt x="93" y="43"/>
                      <a:pt x="93" y="22"/>
                    </a:cubicBezTo>
                    <a:cubicBezTo>
                      <a:pt x="97" y="7"/>
                      <a:pt x="90"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5615;p57">
                <a:extLst>
                  <a:ext uri="{FF2B5EF4-FFF2-40B4-BE49-F238E27FC236}">
                    <a16:creationId xmlns="" xmlns:a16="http://schemas.microsoft.com/office/drawing/2014/main" id="{58D56E7E-BCE9-4C61-9511-05E9D645C7DA}"/>
                  </a:ext>
                </a:extLst>
              </p:cNvPr>
              <p:cNvSpPr/>
              <p:nvPr/>
            </p:nvSpPr>
            <p:spPr>
              <a:xfrm>
                <a:off x="5929996" y="1447119"/>
                <a:ext cx="13651" cy="9491"/>
              </a:xfrm>
              <a:custGeom>
                <a:avLst/>
                <a:gdLst/>
                <a:ahLst/>
                <a:cxnLst/>
                <a:rect l="l" t="t" r="r" b="b"/>
                <a:pathLst>
                  <a:path w="338" h="235" extrusionOk="0">
                    <a:moveTo>
                      <a:pt x="148" y="1"/>
                    </a:moveTo>
                    <a:cubicBezTo>
                      <a:pt x="24" y="1"/>
                      <a:pt x="0" y="203"/>
                      <a:pt x="141" y="229"/>
                    </a:cubicBezTo>
                    <a:cubicBezTo>
                      <a:pt x="154" y="232"/>
                      <a:pt x="165" y="234"/>
                      <a:pt x="177" y="234"/>
                    </a:cubicBezTo>
                    <a:cubicBezTo>
                      <a:pt x="302" y="234"/>
                      <a:pt x="337" y="32"/>
                      <a:pt x="183" y="6"/>
                    </a:cubicBezTo>
                    <a:cubicBezTo>
                      <a:pt x="171" y="3"/>
                      <a:pt x="159"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5616;p57">
                <a:extLst>
                  <a:ext uri="{FF2B5EF4-FFF2-40B4-BE49-F238E27FC236}">
                    <a16:creationId xmlns="" xmlns:a16="http://schemas.microsoft.com/office/drawing/2014/main" id="{700658CB-31AF-4194-94E5-00E8D7FC8CF5}"/>
                  </a:ext>
                </a:extLst>
              </p:cNvPr>
              <p:cNvSpPr/>
              <p:nvPr/>
            </p:nvSpPr>
            <p:spPr>
              <a:xfrm>
                <a:off x="5935731" y="1451561"/>
                <a:ext cx="3675" cy="2221"/>
              </a:xfrm>
              <a:custGeom>
                <a:avLst/>
                <a:gdLst/>
                <a:ahLst/>
                <a:cxnLst/>
                <a:rect l="l" t="t" r="r" b="b"/>
                <a:pathLst>
                  <a:path w="91" h="55" extrusionOk="0">
                    <a:moveTo>
                      <a:pt x="78" y="0"/>
                    </a:moveTo>
                    <a:cubicBezTo>
                      <a:pt x="55" y="0"/>
                      <a:pt x="1" y="39"/>
                      <a:pt x="41" y="49"/>
                    </a:cubicBezTo>
                    <a:cubicBezTo>
                      <a:pt x="49" y="53"/>
                      <a:pt x="55" y="55"/>
                      <a:pt x="61" y="55"/>
                    </a:cubicBezTo>
                    <a:cubicBezTo>
                      <a:pt x="76" y="55"/>
                      <a:pt x="83" y="42"/>
                      <a:pt x="83" y="21"/>
                    </a:cubicBezTo>
                    <a:cubicBezTo>
                      <a:pt x="91" y="6"/>
                      <a:pt x="87" y="0"/>
                      <a:pt x="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5617;p57">
                <a:extLst>
                  <a:ext uri="{FF2B5EF4-FFF2-40B4-BE49-F238E27FC236}">
                    <a16:creationId xmlns="" xmlns:a16="http://schemas.microsoft.com/office/drawing/2014/main" id="{20384D39-72F8-4D01-A91C-7B199988AF29}"/>
                  </a:ext>
                </a:extLst>
              </p:cNvPr>
              <p:cNvSpPr/>
              <p:nvPr/>
            </p:nvSpPr>
            <p:spPr>
              <a:xfrm>
                <a:off x="5910328" y="1515938"/>
                <a:ext cx="10743" cy="9531"/>
              </a:xfrm>
              <a:custGeom>
                <a:avLst/>
                <a:gdLst/>
                <a:ahLst/>
                <a:cxnLst/>
                <a:rect l="l" t="t" r="r" b="b"/>
                <a:pathLst>
                  <a:path w="266" h="236" extrusionOk="0">
                    <a:moveTo>
                      <a:pt x="133" y="0"/>
                    </a:moveTo>
                    <a:cubicBezTo>
                      <a:pt x="77" y="0"/>
                      <a:pt x="26" y="29"/>
                      <a:pt x="15" y="87"/>
                    </a:cubicBezTo>
                    <a:cubicBezTo>
                      <a:pt x="1" y="157"/>
                      <a:pt x="43" y="213"/>
                      <a:pt x="112" y="227"/>
                    </a:cubicBezTo>
                    <a:cubicBezTo>
                      <a:pt x="124" y="233"/>
                      <a:pt x="137" y="236"/>
                      <a:pt x="149" y="236"/>
                    </a:cubicBezTo>
                    <a:cubicBezTo>
                      <a:pt x="195" y="236"/>
                      <a:pt x="241" y="198"/>
                      <a:pt x="252" y="143"/>
                    </a:cubicBezTo>
                    <a:cubicBezTo>
                      <a:pt x="266" y="73"/>
                      <a:pt x="224" y="18"/>
                      <a:pt x="168" y="4"/>
                    </a:cubicBezTo>
                    <a:cubicBezTo>
                      <a:pt x="156" y="1"/>
                      <a:pt x="145" y="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5618;p57">
                <a:extLst>
                  <a:ext uri="{FF2B5EF4-FFF2-40B4-BE49-F238E27FC236}">
                    <a16:creationId xmlns="" xmlns:a16="http://schemas.microsoft.com/office/drawing/2014/main" id="{292273B7-A401-4A41-92CB-B44707C928C7}"/>
                  </a:ext>
                </a:extLst>
              </p:cNvPr>
              <p:cNvSpPr/>
              <p:nvPr/>
            </p:nvSpPr>
            <p:spPr>
              <a:xfrm>
                <a:off x="5914851" y="1518887"/>
                <a:ext cx="4362" cy="3473"/>
              </a:xfrm>
              <a:custGeom>
                <a:avLst/>
                <a:gdLst/>
                <a:ahLst/>
                <a:cxnLst/>
                <a:rect l="l" t="t" r="r" b="b"/>
                <a:pathLst>
                  <a:path w="108" h="86" extrusionOk="0">
                    <a:moveTo>
                      <a:pt x="56" y="0"/>
                    </a:moveTo>
                    <a:cubicBezTo>
                      <a:pt x="42" y="0"/>
                      <a:pt x="14" y="14"/>
                      <a:pt x="14" y="42"/>
                    </a:cubicBezTo>
                    <a:cubicBezTo>
                      <a:pt x="0" y="56"/>
                      <a:pt x="14" y="84"/>
                      <a:pt x="42" y="84"/>
                    </a:cubicBezTo>
                    <a:cubicBezTo>
                      <a:pt x="46" y="85"/>
                      <a:pt x="50" y="86"/>
                      <a:pt x="54" y="86"/>
                    </a:cubicBezTo>
                    <a:cubicBezTo>
                      <a:pt x="100" y="86"/>
                      <a:pt x="108" y="13"/>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5619;p57">
                <a:extLst>
                  <a:ext uri="{FF2B5EF4-FFF2-40B4-BE49-F238E27FC236}">
                    <a16:creationId xmlns="" xmlns:a16="http://schemas.microsoft.com/office/drawing/2014/main" id="{F1BE6E13-7235-494F-97C7-9EC659A79754}"/>
                  </a:ext>
                </a:extLst>
              </p:cNvPr>
              <p:cNvSpPr/>
              <p:nvPr/>
            </p:nvSpPr>
            <p:spPr>
              <a:xfrm>
                <a:off x="5948453" y="1494008"/>
                <a:ext cx="13813" cy="9895"/>
              </a:xfrm>
              <a:custGeom>
                <a:avLst/>
                <a:gdLst/>
                <a:ahLst/>
                <a:cxnLst/>
                <a:rect l="l" t="t" r="r" b="b"/>
                <a:pathLst>
                  <a:path w="342" h="245" extrusionOk="0">
                    <a:moveTo>
                      <a:pt x="175" y="0"/>
                    </a:moveTo>
                    <a:cubicBezTo>
                      <a:pt x="41" y="0"/>
                      <a:pt x="0" y="200"/>
                      <a:pt x="145" y="240"/>
                    </a:cubicBezTo>
                    <a:cubicBezTo>
                      <a:pt x="157" y="243"/>
                      <a:pt x="169" y="245"/>
                      <a:pt x="180" y="245"/>
                    </a:cubicBezTo>
                    <a:cubicBezTo>
                      <a:pt x="306" y="245"/>
                      <a:pt x="342" y="41"/>
                      <a:pt x="200" y="3"/>
                    </a:cubicBezTo>
                    <a:cubicBezTo>
                      <a:pt x="191" y="1"/>
                      <a:pt x="183" y="0"/>
                      <a:pt x="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5620;p57">
                <a:extLst>
                  <a:ext uri="{FF2B5EF4-FFF2-40B4-BE49-F238E27FC236}">
                    <a16:creationId xmlns="" xmlns:a16="http://schemas.microsoft.com/office/drawing/2014/main" id="{351B6158-AEF9-4824-979B-744B076345ED}"/>
                  </a:ext>
                </a:extLst>
              </p:cNvPr>
              <p:cNvSpPr/>
              <p:nvPr/>
            </p:nvSpPr>
            <p:spPr>
              <a:xfrm>
                <a:off x="5954511" y="1498612"/>
                <a:ext cx="3918" cy="2302"/>
              </a:xfrm>
              <a:custGeom>
                <a:avLst/>
                <a:gdLst/>
                <a:ahLst/>
                <a:cxnLst/>
                <a:rect l="l" t="t" r="r" b="b"/>
                <a:pathLst>
                  <a:path w="97" h="57" extrusionOk="0">
                    <a:moveTo>
                      <a:pt x="78" y="1"/>
                    </a:moveTo>
                    <a:cubicBezTo>
                      <a:pt x="50" y="1"/>
                      <a:pt x="1" y="46"/>
                      <a:pt x="50" y="56"/>
                    </a:cubicBezTo>
                    <a:cubicBezTo>
                      <a:pt x="64" y="56"/>
                      <a:pt x="92" y="42"/>
                      <a:pt x="92" y="28"/>
                    </a:cubicBezTo>
                    <a:cubicBezTo>
                      <a:pt x="96" y="8"/>
                      <a:pt x="89"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5621;p57">
                <a:extLst>
                  <a:ext uri="{FF2B5EF4-FFF2-40B4-BE49-F238E27FC236}">
                    <a16:creationId xmlns="" xmlns:a16="http://schemas.microsoft.com/office/drawing/2014/main" id="{73C91EE2-17CE-433C-94F4-8748F0AE3A6A}"/>
                  </a:ext>
                </a:extLst>
              </p:cNvPr>
              <p:cNvSpPr/>
              <p:nvPr/>
            </p:nvSpPr>
            <p:spPr>
              <a:xfrm>
                <a:off x="5826646" y="1465091"/>
                <a:ext cx="16115" cy="14176"/>
              </a:xfrm>
              <a:custGeom>
                <a:avLst/>
                <a:gdLst/>
                <a:ahLst/>
                <a:cxnLst/>
                <a:rect l="l" t="t" r="r" b="b"/>
                <a:pathLst>
                  <a:path w="399" h="351" extrusionOk="0">
                    <a:moveTo>
                      <a:pt x="199" y="0"/>
                    </a:moveTo>
                    <a:cubicBezTo>
                      <a:pt x="83" y="0"/>
                      <a:pt x="1" y="133"/>
                      <a:pt x="50" y="244"/>
                    </a:cubicBezTo>
                    <a:cubicBezTo>
                      <a:pt x="79" y="316"/>
                      <a:pt x="144" y="351"/>
                      <a:pt x="210" y="351"/>
                    </a:cubicBezTo>
                    <a:cubicBezTo>
                      <a:pt x="273" y="351"/>
                      <a:pt x="337" y="319"/>
                      <a:pt x="371" y="258"/>
                    </a:cubicBezTo>
                    <a:cubicBezTo>
                      <a:pt x="399" y="147"/>
                      <a:pt x="343" y="35"/>
                      <a:pt x="245" y="7"/>
                    </a:cubicBezTo>
                    <a:cubicBezTo>
                      <a:pt x="229" y="2"/>
                      <a:pt x="214"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5622;p57">
                <a:extLst>
                  <a:ext uri="{FF2B5EF4-FFF2-40B4-BE49-F238E27FC236}">
                    <a16:creationId xmlns="" xmlns:a16="http://schemas.microsoft.com/office/drawing/2014/main" id="{4725E7ED-7D90-4A54-B7F5-5F3ACBFF3F7D}"/>
                  </a:ext>
                </a:extLst>
              </p:cNvPr>
              <p:cNvSpPr/>
              <p:nvPr/>
            </p:nvSpPr>
            <p:spPr>
              <a:xfrm>
                <a:off x="5832138" y="1468726"/>
                <a:ext cx="5573" cy="5089"/>
              </a:xfrm>
              <a:custGeom>
                <a:avLst/>
                <a:gdLst/>
                <a:ahLst/>
                <a:cxnLst/>
                <a:rect l="l" t="t" r="r" b="b"/>
                <a:pathLst>
                  <a:path w="138" h="126" extrusionOk="0">
                    <a:moveTo>
                      <a:pt x="95" y="1"/>
                    </a:moveTo>
                    <a:cubicBezTo>
                      <a:pt x="68" y="1"/>
                      <a:pt x="26" y="15"/>
                      <a:pt x="26" y="57"/>
                    </a:cubicBezTo>
                    <a:cubicBezTo>
                      <a:pt x="1" y="98"/>
                      <a:pt x="45" y="125"/>
                      <a:pt x="85" y="125"/>
                    </a:cubicBezTo>
                    <a:cubicBezTo>
                      <a:pt x="112" y="125"/>
                      <a:pt x="137" y="113"/>
                      <a:pt x="137" y="85"/>
                    </a:cubicBezTo>
                    <a:cubicBezTo>
                      <a:pt x="137" y="57"/>
                      <a:pt x="123" y="15"/>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5623;p57">
                <a:extLst>
                  <a:ext uri="{FF2B5EF4-FFF2-40B4-BE49-F238E27FC236}">
                    <a16:creationId xmlns="" xmlns:a16="http://schemas.microsoft.com/office/drawing/2014/main" id="{CFECA6F5-C554-4E34-A423-E63E0D4E02F4}"/>
                  </a:ext>
                </a:extLst>
              </p:cNvPr>
              <p:cNvSpPr/>
              <p:nvPr/>
            </p:nvSpPr>
            <p:spPr>
              <a:xfrm>
                <a:off x="5807220" y="1490858"/>
                <a:ext cx="7956" cy="5533"/>
              </a:xfrm>
              <a:custGeom>
                <a:avLst/>
                <a:gdLst/>
                <a:ahLst/>
                <a:cxnLst/>
                <a:rect l="l" t="t" r="r" b="b"/>
                <a:pathLst>
                  <a:path w="197" h="137" extrusionOk="0">
                    <a:moveTo>
                      <a:pt x="152" y="1"/>
                    </a:moveTo>
                    <a:cubicBezTo>
                      <a:pt x="98" y="1"/>
                      <a:pt x="1" y="136"/>
                      <a:pt x="99" y="136"/>
                    </a:cubicBezTo>
                    <a:cubicBezTo>
                      <a:pt x="155" y="136"/>
                      <a:pt x="196" y="95"/>
                      <a:pt x="182" y="39"/>
                    </a:cubicBezTo>
                    <a:cubicBezTo>
                      <a:pt x="179" y="11"/>
                      <a:pt x="168"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5624;p57">
                <a:extLst>
                  <a:ext uri="{FF2B5EF4-FFF2-40B4-BE49-F238E27FC236}">
                    <a16:creationId xmlns="" xmlns:a16="http://schemas.microsoft.com/office/drawing/2014/main" id="{D5025241-3EB4-4856-90A0-C4BA7A86DEBA}"/>
                  </a:ext>
                </a:extLst>
              </p:cNvPr>
              <p:cNvSpPr/>
              <p:nvPr/>
            </p:nvSpPr>
            <p:spPr>
              <a:xfrm>
                <a:off x="5810612" y="1491827"/>
                <a:ext cx="2868" cy="2302"/>
              </a:xfrm>
              <a:custGeom>
                <a:avLst/>
                <a:gdLst/>
                <a:ahLst/>
                <a:cxnLst/>
                <a:rect l="l" t="t" r="r" b="b"/>
                <a:pathLst>
                  <a:path w="71" h="57" extrusionOk="0">
                    <a:moveTo>
                      <a:pt x="29" y="1"/>
                    </a:moveTo>
                    <a:cubicBezTo>
                      <a:pt x="1" y="1"/>
                      <a:pt x="1" y="15"/>
                      <a:pt x="1" y="43"/>
                    </a:cubicBezTo>
                    <a:cubicBezTo>
                      <a:pt x="1" y="57"/>
                      <a:pt x="15" y="57"/>
                      <a:pt x="43" y="57"/>
                    </a:cubicBezTo>
                    <a:cubicBezTo>
                      <a:pt x="57" y="57"/>
                      <a:pt x="71" y="43"/>
                      <a:pt x="71" y="15"/>
                    </a:cubicBezTo>
                    <a:cubicBezTo>
                      <a:pt x="57"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5625;p57">
                <a:extLst>
                  <a:ext uri="{FF2B5EF4-FFF2-40B4-BE49-F238E27FC236}">
                    <a16:creationId xmlns="" xmlns:a16="http://schemas.microsoft.com/office/drawing/2014/main" id="{2956BB24-7713-4022-8597-2B9D97CC8B4F}"/>
                  </a:ext>
                </a:extLst>
              </p:cNvPr>
              <p:cNvSpPr/>
              <p:nvPr/>
            </p:nvSpPr>
            <p:spPr>
              <a:xfrm>
                <a:off x="5892315" y="1447522"/>
                <a:ext cx="9168" cy="7310"/>
              </a:xfrm>
              <a:custGeom>
                <a:avLst/>
                <a:gdLst/>
                <a:ahLst/>
                <a:cxnLst/>
                <a:rect l="l" t="t" r="r" b="b"/>
                <a:pathLst>
                  <a:path w="227" h="181" extrusionOk="0">
                    <a:moveTo>
                      <a:pt x="128" y="1"/>
                    </a:moveTo>
                    <a:cubicBezTo>
                      <a:pt x="119" y="1"/>
                      <a:pt x="109" y="4"/>
                      <a:pt x="98" y="10"/>
                    </a:cubicBezTo>
                    <a:cubicBezTo>
                      <a:pt x="42" y="24"/>
                      <a:pt x="0" y="66"/>
                      <a:pt x="14" y="108"/>
                    </a:cubicBezTo>
                    <a:cubicBezTo>
                      <a:pt x="26" y="154"/>
                      <a:pt x="66" y="181"/>
                      <a:pt x="111" y="181"/>
                    </a:cubicBezTo>
                    <a:cubicBezTo>
                      <a:pt x="121" y="181"/>
                      <a:pt x="130" y="180"/>
                      <a:pt x="140" y="177"/>
                    </a:cubicBezTo>
                    <a:cubicBezTo>
                      <a:pt x="227" y="177"/>
                      <a:pt x="203"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5626;p57">
                <a:extLst>
                  <a:ext uri="{FF2B5EF4-FFF2-40B4-BE49-F238E27FC236}">
                    <a16:creationId xmlns="" xmlns:a16="http://schemas.microsoft.com/office/drawing/2014/main" id="{145CF7E9-2404-4A33-8460-C99E8BC9AE77}"/>
                  </a:ext>
                </a:extLst>
              </p:cNvPr>
              <p:cNvSpPr/>
              <p:nvPr/>
            </p:nvSpPr>
            <p:spPr>
              <a:xfrm>
                <a:off x="5896798" y="1449582"/>
                <a:ext cx="2868" cy="2544"/>
              </a:xfrm>
              <a:custGeom>
                <a:avLst/>
                <a:gdLst/>
                <a:ahLst/>
                <a:cxnLst/>
                <a:rect l="l" t="t" r="r" b="b"/>
                <a:pathLst>
                  <a:path w="71" h="63" extrusionOk="0">
                    <a:moveTo>
                      <a:pt x="29" y="1"/>
                    </a:moveTo>
                    <a:cubicBezTo>
                      <a:pt x="15" y="1"/>
                      <a:pt x="1" y="29"/>
                      <a:pt x="1" y="43"/>
                    </a:cubicBezTo>
                    <a:cubicBezTo>
                      <a:pt x="1" y="52"/>
                      <a:pt x="15" y="62"/>
                      <a:pt x="28" y="62"/>
                    </a:cubicBezTo>
                    <a:cubicBezTo>
                      <a:pt x="33" y="62"/>
                      <a:pt x="39" y="61"/>
                      <a:pt x="43" y="57"/>
                    </a:cubicBezTo>
                    <a:cubicBezTo>
                      <a:pt x="57" y="57"/>
                      <a:pt x="71" y="43"/>
                      <a:pt x="71" y="29"/>
                    </a:cubicBezTo>
                    <a:cubicBezTo>
                      <a:pt x="71"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5627;p57">
                <a:extLst>
                  <a:ext uri="{FF2B5EF4-FFF2-40B4-BE49-F238E27FC236}">
                    <a16:creationId xmlns="" xmlns:a16="http://schemas.microsoft.com/office/drawing/2014/main" id="{B9CFAA09-E3EA-4897-AA7C-B29969B5D030}"/>
                  </a:ext>
                </a:extLst>
              </p:cNvPr>
              <p:cNvSpPr/>
              <p:nvPr/>
            </p:nvSpPr>
            <p:spPr>
              <a:xfrm>
                <a:off x="5901281" y="1485244"/>
                <a:ext cx="7956" cy="6058"/>
              </a:xfrm>
              <a:custGeom>
                <a:avLst/>
                <a:gdLst/>
                <a:ahLst/>
                <a:cxnLst/>
                <a:rect l="l" t="t" r="r" b="b"/>
                <a:pathLst>
                  <a:path w="197" h="150" extrusionOk="0">
                    <a:moveTo>
                      <a:pt x="153" y="0"/>
                    </a:moveTo>
                    <a:cubicBezTo>
                      <a:pt x="99" y="0"/>
                      <a:pt x="1" y="139"/>
                      <a:pt x="99" y="150"/>
                    </a:cubicBezTo>
                    <a:cubicBezTo>
                      <a:pt x="155" y="136"/>
                      <a:pt x="197" y="94"/>
                      <a:pt x="183" y="38"/>
                    </a:cubicBezTo>
                    <a:cubicBezTo>
                      <a:pt x="180" y="11"/>
                      <a:pt x="168"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5628;p57">
                <a:extLst>
                  <a:ext uri="{FF2B5EF4-FFF2-40B4-BE49-F238E27FC236}">
                    <a16:creationId xmlns="" xmlns:a16="http://schemas.microsoft.com/office/drawing/2014/main" id="{6ADAAB64-153D-4F2D-9708-8E3ABEBC24C0}"/>
                  </a:ext>
                </a:extLst>
              </p:cNvPr>
              <p:cNvSpPr/>
              <p:nvPr/>
            </p:nvSpPr>
            <p:spPr>
              <a:xfrm>
                <a:off x="5904149" y="1486213"/>
                <a:ext cx="2827" cy="2302"/>
              </a:xfrm>
              <a:custGeom>
                <a:avLst/>
                <a:gdLst/>
                <a:ahLst/>
                <a:cxnLst/>
                <a:rect l="l" t="t" r="r" b="b"/>
                <a:pathLst>
                  <a:path w="70" h="57" extrusionOk="0">
                    <a:moveTo>
                      <a:pt x="28" y="0"/>
                    </a:moveTo>
                    <a:cubicBezTo>
                      <a:pt x="0" y="14"/>
                      <a:pt x="0" y="28"/>
                      <a:pt x="0" y="42"/>
                    </a:cubicBezTo>
                    <a:cubicBezTo>
                      <a:pt x="0" y="56"/>
                      <a:pt x="28" y="56"/>
                      <a:pt x="42" y="56"/>
                    </a:cubicBezTo>
                    <a:cubicBezTo>
                      <a:pt x="56" y="56"/>
                      <a:pt x="70" y="42"/>
                      <a:pt x="70" y="28"/>
                    </a:cubicBezTo>
                    <a:cubicBezTo>
                      <a:pt x="70"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5629;p57">
                <a:extLst>
                  <a:ext uri="{FF2B5EF4-FFF2-40B4-BE49-F238E27FC236}">
                    <a16:creationId xmlns="" xmlns:a16="http://schemas.microsoft.com/office/drawing/2014/main" id="{EFD6E301-E626-4F31-AD3F-FD2EF5ADEC1B}"/>
                  </a:ext>
                </a:extLst>
              </p:cNvPr>
              <p:cNvSpPr/>
              <p:nvPr/>
            </p:nvSpPr>
            <p:spPr>
              <a:xfrm>
                <a:off x="5637109" y="1296353"/>
                <a:ext cx="420878" cy="255976"/>
              </a:xfrm>
              <a:custGeom>
                <a:avLst/>
                <a:gdLst/>
                <a:ahLst/>
                <a:cxnLst/>
                <a:rect l="l" t="t" r="r" b="b"/>
                <a:pathLst>
                  <a:path w="10421" h="6338" extrusionOk="0">
                    <a:moveTo>
                      <a:pt x="5399" y="1"/>
                    </a:moveTo>
                    <a:lnTo>
                      <a:pt x="5120" y="1437"/>
                    </a:lnTo>
                    <a:cubicBezTo>
                      <a:pt x="4576" y="1619"/>
                      <a:pt x="1926" y="2470"/>
                      <a:pt x="1688" y="3753"/>
                    </a:cubicBezTo>
                    <a:cubicBezTo>
                      <a:pt x="1605" y="4255"/>
                      <a:pt x="1856" y="4729"/>
                      <a:pt x="2442" y="5190"/>
                    </a:cubicBezTo>
                    <a:cubicBezTo>
                      <a:pt x="2470" y="5204"/>
                      <a:pt x="3167" y="5650"/>
                      <a:pt x="4813" y="6054"/>
                    </a:cubicBezTo>
                    <a:cubicBezTo>
                      <a:pt x="5886" y="6291"/>
                      <a:pt x="6609" y="6338"/>
                      <a:pt x="6994" y="6338"/>
                    </a:cubicBezTo>
                    <a:cubicBezTo>
                      <a:pt x="7200" y="6338"/>
                      <a:pt x="7309" y="6324"/>
                      <a:pt x="7324" y="6319"/>
                    </a:cubicBezTo>
                    <a:cubicBezTo>
                      <a:pt x="8049" y="6180"/>
                      <a:pt x="8481" y="5859"/>
                      <a:pt x="8621" y="5371"/>
                    </a:cubicBezTo>
                    <a:cubicBezTo>
                      <a:pt x="8970" y="4116"/>
                      <a:pt x="6947" y="2177"/>
                      <a:pt x="6542" y="1786"/>
                    </a:cubicBezTo>
                    <a:lnTo>
                      <a:pt x="6919" y="363"/>
                    </a:lnTo>
                    <a:lnTo>
                      <a:pt x="6808" y="349"/>
                    </a:lnTo>
                    <a:lnTo>
                      <a:pt x="6459" y="1842"/>
                    </a:lnTo>
                    <a:cubicBezTo>
                      <a:pt x="6459" y="1842"/>
                      <a:pt x="10420" y="5524"/>
                      <a:pt x="7282" y="6152"/>
                    </a:cubicBezTo>
                    <a:cubicBezTo>
                      <a:pt x="7282" y="6152"/>
                      <a:pt x="7109" y="6184"/>
                      <a:pt x="6766" y="6184"/>
                    </a:cubicBezTo>
                    <a:cubicBezTo>
                      <a:pt x="6360" y="6184"/>
                      <a:pt x="5717" y="6139"/>
                      <a:pt x="4841" y="5943"/>
                    </a:cubicBezTo>
                    <a:cubicBezTo>
                      <a:pt x="3209" y="5538"/>
                      <a:pt x="2553" y="5050"/>
                      <a:pt x="2553" y="5050"/>
                    </a:cubicBezTo>
                    <a:cubicBezTo>
                      <a:pt x="1" y="3097"/>
                      <a:pt x="5176" y="1535"/>
                      <a:pt x="5176" y="1535"/>
                    </a:cubicBezTo>
                    <a:lnTo>
                      <a:pt x="5510" y="84"/>
                    </a:lnTo>
                    <a:cubicBezTo>
                      <a:pt x="5482" y="56"/>
                      <a:pt x="5441" y="29"/>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5630;p57">
                <a:extLst>
                  <a:ext uri="{FF2B5EF4-FFF2-40B4-BE49-F238E27FC236}">
                    <a16:creationId xmlns="" xmlns:a16="http://schemas.microsoft.com/office/drawing/2014/main" id="{32F449C4-021C-4836-9363-486D230D3A0F}"/>
                  </a:ext>
                </a:extLst>
              </p:cNvPr>
              <p:cNvSpPr/>
              <p:nvPr/>
            </p:nvSpPr>
            <p:spPr>
              <a:xfrm>
                <a:off x="5745266" y="1304229"/>
                <a:ext cx="132431" cy="198908"/>
              </a:xfrm>
              <a:custGeom>
                <a:avLst/>
                <a:gdLst/>
                <a:ahLst/>
                <a:cxnLst/>
                <a:rect l="l" t="t" r="r" b="b"/>
                <a:pathLst>
                  <a:path w="3279" h="4925" extrusionOk="0">
                    <a:moveTo>
                      <a:pt x="3167" y="29"/>
                    </a:moveTo>
                    <a:lnTo>
                      <a:pt x="3097" y="1"/>
                    </a:lnTo>
                    <a:lnTo>
                      <a:pt x="2665" y="1535"/>
                    </a:lnTo>
                    <a:lnTo>
                      <a:pt x="1" y="4297"/>
                    </a:lnTo>
                    <a:cubicBezTo>
                      <a:pt x="363" y="4590"/>
                      <a:pt x="768" y="4799"/>
                      <a:pt x="1214" y="4925"/>
                    </a:cubicBezTo>
                    <a:lnTo>
                      <a:pt x="3014" y="1633"/>
                    </a:lnTo>
                    <a:lnTo>
                      <a:pt x="3279" y="43"/>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5631;p57">
                <a:extLst>
                  <a:ext uri="{FF2B5EF4-FFF2-40B4-BE49-F238E27FC236}">
                    <a16:creationId xmlns="" xmlns:a16="http://schemas.microsoft.com/office/drawing/2014/main" id="{6A336568-0106-4633-AD26-9E51C8371B44}"/>
                  </a:ext>
                </a:extLst>
              </p:cNvPr>
              <p:cNvSpPr/>
              <p:nvPr/>
            </p:nvSpPr>
            <p:spPr>
              <a:xfrm>
                <a:off x="5895708" y="1405641"/>
                <a:ext cx="60299" cy="122293"/>
              </a:xfrm>
              <a:custGeom>
                <a:avLst/>
                <a:gdLst/>
                <a:ahLst/>
                <a:cxnLst/>
                <a:rect l="l" t="t" r="r" b="b"/>
                <a:pathLst>
                  <a:path w="1493" h="3028" extrusionOk="0">
                    <a:moveTo>
                      <a:pt x="0" y="1"/>
                    </a:moveTo>
                    <a:lnTo>
                      <a:pt x="809" y="3028"/>
                    </a:lnTo>
                    <a:cubicBezTo>
                      <a:pt x="809" y="3028"/>
                      <a:pt x="1353" y="2972"/>
                      <a:pt x="1493" y="2804"/>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5632;p57">
                <a:extLst>
                  <a:ext uri="{FF2B5EF4-FFF2-40B4-BE49-F238E27FC236}">
                    <a16:creationId xmlns="" xmlns:a16="http://schemas.microsoft.com/office/drawing/2014/main" id="{43E63F37-7A8C-43A2-A25C-463698654FEF}"/>
                  </a:ext>
                </a:extLst>
              </p:cNvPr>
              <p:cNvSpPr/>
              <p:nvPr/>
            </p:nvSpPr>
            <p:spPr>
              <a:xfrm>
                <a:off x="5691753" y="1432700"/>
                <a:ext cx="30452" cy="56946"/>
              </a:xfrm>
              <a:custGeom>
                <a:avLst/>
                <a:gdLst/>
                <a:ahLst/>
                <a:cxnLst/>
                <a:rect l="l" t="t" r="r" b="b"/>
                <a:pathLst>
                  <a:path w="754" h="1410" extrusionOk="0">
                    <a:moveTo>
                      <a:pt x="573" y="0"/>
                    </a:moveTo>
                    <a:lnTo>
                      <a:pt x="573" y="0"/>
                    </a:lnTo>
                    <a:cubicBezTo>
                      <a:pt x="572" y="1"/>
                      <a:pt x="1" y="656"/>
                      <a:pt x="754" y="1409"/>
                    </a:cubicBezTo>
                    <a:cubicBezTo>
                      <a:pt x="754" y="1409"/>
                      <a:pt x="126" y="726"/>
                      <a:pt x="573" y="0"/>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5633;p57">
                <a:extLst>
                  <a:ext uri="{FF2B5EF4-FFF2-40B4-BE49-F238E27FC236}">
                    <a16:creationId xmlns="" xmlns:a16="http://schemas.microsoft.com/office/drawing/2014/main" id="{0D228EB0-D2AF-4278-AAB1-C3FC34ADD4B2}"/>
                  </a:ext>
                </a:extLst>
              </p:cNvPr>
              <p:cNvSpPr/>
              <p:nvPr/>
            </p:nvSpPr>
            <p:spPr>
              <a:xfrm>
                <a:off x="5742439" y="1362830"/>
                <a:ext cx="84571" cy="42286"/>
              </a:xfrm>
              <a:custGeom>
                <a:avLst/>
                <a:gdLst/>
                <a:ahLst/>
                <a:cxnLst/>
                <a:rect l="l" t="t" r="r" b="b"/>
                <a:pathLst>
                  <a:path w="2094" h="1047" extrusionOk="0">
                    <a:moveTo>
                      <a:pt x="2093" y="1"/>
                    </a:moveTo>
                    <a:lnTo>
                      <a:pt x="2093" y="1"/>
                    </a:lnTo>
                    <a:cubicBezTo>
                      <a:pt x="503" y="447"/>
                      <a:pt x="1" y="1047"/>
                      <a:pt x="1" y="1047"/>
                    </a:cubicBezTo>
                    <a:cubicBezTo>
                      <a:pt x="517" y="545"/>
                      <a:pt x="2093" y="1"/>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5634;p57">
                <a:extLst>
                  <a:ext uri="{FF2B5EF4-FFF2-40B4-BE49-F238E27FC236}">
                    <a16:creationId xmlns="" xmlns:a16="http://schemas.microsoft.com/office/drawing/2014/main" id="{87D10CDE-63C5-4CB9-BDCA-945BB83AB9C4}"/>
                  </a:ext>
                </a:extLst>
              </p:cNvPr>
              <p:cNvSpPr/>
              <p:nvPr/>
            </p:nvSpPr>
            <p:spPr>
              <a:xfrm>
                <a:off x="5776808" y="1395544"/>
                <a:ext cx="167366" cy="39459"/>
              </a:xfrm>
              <a:custGeom>
                <a:avLst/>
                <a:gdLst/>
                <a:ahLst/>
                <a:cxnLst/>
                <a:rect l="l" t="t" r="r" b="b"/>
                <a:pathLst>
                  <a:path w="4144" h="977" extrusionOk="0">
                    <a:moveTo>
                      <a:pt x="306" y="1"/>
                    </a:moveTo>
                    <a:cubicBezTo>
                      <a:pt x="129" y="1"/>
                      <a:pt x="23" y="10"/>
                      <a:pt x="1" y="14"/>
                    </a:cubicBezTo>
                    <a:cubicBezTo>
                      <a:pt x="1" y="14"/>
                      <a:pt x="1214" y="167"/>
                      <a:pt x="2065" y="362"/>
                    </a:cubicBezTo>
                    <a:cubicBezTo>
                      <a:pt x="2930" y="558"/>
                      <a:pt x="4144" y="976"/>
                      <a:pt x="4144" y="976"/>
                    </a:cubicBezTo>
                    <a:cubicBezTo>
                      <a:pt x="2352" y="113"/>
                      <a:pt x="912" y="1"/>
                      <a:pt x="306" y="1"/>
                    </a:cubicBezTo>
                    <a:close/>
                  </a:path>
                </a:pathLst>
              </a:custGeom>
              <a:solidFill>
                <a:srgbClr val="008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5635;p57">
                <a:extLst>
                  <a:ext uri="{FF2B5EF4-FFF2-40B4-BE49-F238E27FC236}">
                    <a16:creationId xmlns="" xmlns:a16="http://schemas.microsoft.com/office/drawing/2014/main" id="{DC4836CA-43B9-45C7-956E-3F189857E59E}"/>
                  </a:ext>
                </a:extLst>
              </p:cNvPr>
              <p:cNvSpPr/>
              <p:nvPr/>
            </p:nvSpPr>
            <p:spPr>
              <a:xfrm>
                <a:off x="5872041" y="1412426"/>
                <a:ext cx="35501" cy="21527"/>
              </a:xfrm>
              <a:custGeom>
                <a:avLst/>
                <a:gdLst/>
                <a:ahLst/>
                <a:cxnLst/>
                <a:rect l="l" t="t" r="r" b="b"/>
                <a:pathLst>
                  <a:path w="879" h="533" extrusionOk="0">
                    <a:moveTo>
                      <a:pt x="391" y="0"/>
                    </a:moveTo>
                    <a:cubicBezTo>
                      <a:pt x="391" y="0"/>
                      <a:pt x="628" y="474"/>
                      <a:pt x="0" y="516"/>
                    </a:cubicBezTo>
                    <a:cubicBezTo>
                      <a:pt x="54" y="527"/>
                      <a:pt x="108" y="532"/>
                      <a:pt x="162" y="532"/>
                    </a:cubicBezTo>
                    <a:cubicBezTo>
                      <a:pt x="321" y="532"/>
                      <a:pt x="479" y="488"/>
                      <a:pt x="614" y="405"/>
                    </a:cubicBezTo>
                    <a:cubicBezTo>
                      <a:pt x="879" y="195"/>
                      <a:pt x="391" y="0"/>
                      <a:pt x="39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5636;p57">
                <a:extLst>
                  <a:ext uri="{FF2B5EF4-FFF2-40B4-BE49-F238E27FC236}">
                    <a16:creationId xmlns="" xmlns:a16="http://schemas.microsoft.com/office/drawing/2014/main" id="{1B6D4080-D1FE-423A-BEB2-4B0CF6F973F4}"/>
                  </a:ext>
                </a:extLst>
              </p:cNvPr>
              <p:cNvSpPr/>
              <p:nvPr/>
            </p:nvSpPr>
            <p:spPr>
              <a:xfrm>
                <a:off x="5777373" y="1396069"/>
                <a:ext cx="166800" cy="46203"/>
              </a:xfrm>
              <a:custGeom>
                <a:avLst/>
                <a:gdLst/>
                <a:ahLst/>
                <a:cxnLst/>
                <a:rect l="l" t="t" r="r" b="b"/>
                <a:pathLst>
                  <a:path w="4130" h="1144" extrusionOk="0">
                    <a:moveTo>
                      <a:pt x="1" y="1"/>
                    </a:moveTo>
                    <a:cubicBezTo>
                      <a:pt x="43" y="70"/>
                      <a:pt x="391" y="475"/>
                      <a:pt x="2023" y="921"/>
                    </a:cubicBezTo>
                    <a:cubicBezTo>
                      <a:pt x="2661" y="1089"/>
                      <a:pt x="3111" y="1143"/>
                      <a:pt x="3426" y="1143"/>
                    </a:cubicBezTo>
                    <a:cubicBezTo>
                      <a:pt x="4002" y="1143"/>
                      <a:pt x="4130" y="963"/>
                      <a:pt x="4130" y="963"/>
                    </a:cubicBezTo>
                    <a:lnTo>
                      <a:pt x="4130" y="949"/>
                    </a:lnTo>
                    <a:cubicBezTo>
                      <a:pt x="4121" y="957"/>
                      <a:pt x="3930" y="1065"/>
                      <a:pt x="3450" y="1065"/>
                    </a:cubicBezTo>
                    <a:cubicBezTo>
                      <a:pt x="3123" y="1065"/>
                      <a:pt x="2664" y="1015"/>
                      <a:pt x="2037" y="851"/>
                    </a:cubicBezTo>
                    <a:cubicBezTo>
                      <a:pt x="587" y="475"/>
                      <a:pt x="71" y="7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5637;p57">
                <a:extLst>
                  <a:ext uri="{FF2B5EF4-FFF2-40B4-BE49-F238E27FC236}">
                    <a16:creationId xmlns="" xmlns:a16="http://schemas.microsoft.com/office/drawing/2014/main" id="{66FBEAE5-9FE2-4A31-90B8-58977223050C}"/>
                  </a:ext>
                </a:extLst>
              </p:cNvPr>
              <p:cNvSpPr/>
              <p:nvPr/>
            </p:nvSpPr>
            <p:spPr>
              <a:xfrm>
                <a:off x="5103474" y="2301631"/>
                <a:ext cx="93699" cy="20073"/>
              </a:xfrm>
              <a:custGeom>
                <a:avLst/>
                <a:gdLst/>
                <a:ahLst/>
                <a:cxnLst/>
                <a:rect l="l" t="t" r="r" b="b"/>
                <a:pathLst>
                  <a:path w="2320" h="497" extrusionOk="0">
                    <a:moveTo>
                      <a:pt x="1133" y="0"/>
                    </a:moveTo>
                    <a:cubicBezTo>
                      <a:pt x="540" y="0"/>
                      <a:pt x="1" y="160"/>
                      <a:pt x="548" y="468"/>
                    </a:cubicBezTo>
                    <a:cubicBezTo>
                      <a:pt x="548" y="468"/>
                      <a:pt x="455" y="203"/>
                      <a:pt x="1060" y="203"/>
                    </a:cubicBezTo>
                    <a:cubicBezTo>
                      <a:pt x="1075" y="203"/>
                      <a:pt x="1090" y="203"/>
                      <a:pt x="1106" y="203"/>
                    </a:cubicBezTo>
                    <a:cubicBezTo>
                      <a:pt x="1762" y="217"/>
                      <a:pt x="1845" y="496"/>
                      <a:pt x="1845" y="496"/>
                    </a:cubicBezTo>
                    <a:cubicBezTo>
                      <a:pt x="2013" y="412"/>
                      <a:pt x="2320" y="217"/>
                      <a:pt x="1804" y="78"/>
                    </a:cubicBezTo>
                    <a:cubicBezTo>
                      <a:pt x="1616" y="26"/>
                      <a:pt x="1370" y="0"/>
                      <a:pt x="1133" y="0"/>
                    </a:cubicBezTo>
                    <a:close/>
                  </a:path>
                </a:pathLst>
              </a:custGeom>
              <a:solidFill>
                <a:srgbClr val="006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5638;p57">
                <a:extLst>
                  <a:ext uri="{FF2B5EF4-FFF2-40B4-BE49-F238E27FC236}">
                    <a16:creationId xmlns="" xmlns:a16="http://schemas.microsoft.com/office/drawing/2014/main" id="{C0DF03AD-90A4-453F-80B0-D11296A0B454}"/>
                  </a:ext>
                </a:extLst>
              </p:cNvPr>
              <p:cNvSpPr/>
              <p:nvPr/>
            </p:nvSpPr>
            <p:spPr>
              <a:xfrm>
                <a:off x="5128958" y="2325581"/>
                <a:ext cx="52463" cy="10056"/>
              </a:xfrm>
              <a:custGeom>
                <a:avLst/>
                <a:gdLst/>
                <a:ahLst/>
                <a:cxnLst/>
                <a:rect l="l" t="t" r="r" b="b"/>
                <a:pathLst>
                  <a:path w="1299" h="249" extrusionOk="0">
                    <a:moveTo>
                      <a:pt x="1298" y="1"/>
                    </a:moveTo>
                    <a:lnTo>
                      <a:pt x="1298" y="1"/>
                    </a:lnTo>
                    <a:cubicBezTo>
                      <a:pt x="1047" y="140"/>
                      <a:pt x="819" y="187"/>
                      <a:pt x="627" y="187"/>
                    </a:cubicBezTo>
                    <a:cubicBezTo>
                      <a:pt x="243" y="187"/>
                      <a:pt x="1" y="1"/>
                      <a:pt x="1" y="1"/>
                    </a:cubicBezTo>
                    <a:lnTo>
                      <a:pt x="1" y="1"/>
                    </a:lnTo>
                    <a:cubicBezTo>
                      <a:pt x="196" y="187"/>
                      <a:pt x="405" y="249"/>
                      <a:pt x="598" y="249"/>
                    </a:cubicBezTo>
                    <a:cubicBezTo>
                      <a:pt x="982" y="249"/>
                      <a:pt x="1298" y="1"/>
                      <a:pt x="1298"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5639;p57">
                <a:extLst>
                  <a:ext uri="{FF2B5EF4-FFF2-40B4-BE49-F238E27FC236}">
                    <a16:creationId xmlns="" xmlns:a16="http://schemas.microsoft.com/office/drawing/2014/main" id="{B489780F-FA58-4923-AF4A-7DD133FAD5FE}"/>
                  </a:ext>
                </a:extLst>
              </p:cNvPr>
              <p:cNvSpPr/>
              <p:nvPr/>
            </p:nvSpPr>
            <p:spPr>
              <a:xfrm>
                <a:off x="5011229" y="2325016"/>
                <a:ext cx="279482" cy="292446"/>
              </a:xfrm>
              <a:custGeom>
                <a:avLst/>
                <a:gdLst/>
                <a:ahLst/>
                <a:cxnLst/>
                <a:rect l="l" t="t" r="r" b="b"/>
                <a:pathLst>
                  <a:path w="6920" h="7241" extrusionOk="0">
                    <a:moveTo>
                      <a:pt x="4157" y="1"/>
                    </a:moveTo>
                    <a:lnTo>
                      <a:pt x="2707" y="196"/>
                    </a:lnTo>
                    <a:lnTo>
                      <a:pt x="2749" y="2721"/>
                    </a:lnTo>
                    <a:lnTo>
                      <a:pt x="2358" y="3014"/>
                    </a:lnTo>
                    <a:lnTo>
                      <a:pt x="1061" y="4004"/>
                    </a:lnTo>
                    <a:lnTo>
                      <a:pt x="280" y="4813"/>
                    </a:lnTo>
                    <a:lnTo>
                      <a:pt x="1" y="5678"/>
                    </a:lnTo>
                    <a:lnTo>
                      <a:pt x="322" y="6431"/>
                    </a:lnTo>
                    <a:lnTo>
                      <a:pt x="1117" y="6961"/>
                    </a:lnTo>
                    <a:lnTo>
                      <a:pt x="3139" y="7240"/>
                    </a:lnTo>
                    <a:lnTo>
                      <a:pt x="5441" y="7073"/>
                    </a:lnTo>
                    <a:lnTo>
                      <a:pt x="6543" y="6599"/>
                    </a:lnTo>
                    <a:lnTo>
                      <a:pt x="6919" y="5957"/>
                    </a:lnTo>
                    <a:lnTo>
                      <a:pt x="6919" y="5329"/>
                    </a:lnTo>
                    <a:lnTo>
                      <a:pt x="6375" y="4492"/>
                    </a:lnTo>
                    <a:lnTo>
                      <a:pt x="5385" y="3614"/>
                    </a:lnTo>
                    <a:lnTo>
                      <a:pt x="4213" y="2749"/>
                    </a:lnTo>
                    <a:lnTo>
                      <a:pt x="41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5640;p57">
                <a:extLst>
                  <a:ext uri="{FF2B5EF4-FFF2-40B4-BE49-F238E27FC236}">
                    <a16:creationId xmlns="" xmlns:a16="http://schemas.microsoft.com/office/drawing/2014/main" id="{18124F4C-663D-4DB0-91B3-036197AD78CF}"/>
                  </a:ext>
                </a:extLst>
              </p:cNvPr>
              <p:cNvSpPr/>
              <p:nvPr/>
            </p:nvSpPr>
            <p:spPr>
              <a:xfrm>
                <a:off x="5093498" y="2297391"/>
                <a:ext cx="101413" cy="36147"/>
              </a:xfrm>
              <a:custGeom>
                <a:avLst/>
                <a:gdLst/>
                <a:ahLst/>
                <a:cxnLst/>
                <a:rect l="l" t="t" r="r" b="b"/>
                <a:pathLst>
                  <a:path w="2511" h="895" extrusionOk="0">
                    <a:moveTo>
                      <a:pt x="1319" y="0"/>
                    </a:moveTo>
                    <a:cubicBezTo>
                      <a:pt x="1093" y="0"/>
                      <a:pt x="866" y="17"/>
                      <a:pt x="670" y="57"/>
                    </a:cubicBezTo>
                    <a:cubicBezTo>
                      <a:pt x="0" y="211"/>
                      <a:pt x="795" y="727"/>
                      <a:pt x="795" y="727"/>
                    </a:cubicBezTo>
                    <a:lnTo>
                      <a:pt x="670" y="894"/>
                    </a:lnTo>
                    <a:lnTo>
                      <a:pt x="2120" y="727"/>
                    </a:lnTo>
                    <a:cubicBezTo>
                      <a:pt x="2120" y="727"/>
                      <a:pt x="2511" y="378"/>
                      <a:pt x="2469" y="225"/>
                    </a:cubicBezTo>
                    <a:cubicBezTo>
                      <a:pt x="2429" y="105"/>
                      <a:pt x="1879" y="0"/>
                      <a:pt x="1319" y="0"/>
                    </a:cubicBezTo>
                    <a:close/>
                  </a:path>
                </a:pathLst>
              </a:custGeom>
              <a:solidFill>
                <a:srgbClr val="B7D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5641;p57">
                <a:extLst>
                  <a:ext uri="{FF2B5EF4-FFF2-40B4-BE49-F238E27FC236}">
                    <a16:creationId xmlns="" xmlns:a16="http://schemas.microsoft.com/office/drawing/2014/main" id="{1AC93D1A-E628-4474-A5A9-883F100E5D26}"/>
                  </a:ext>
                </a:extLst>
              </p:cNvPr>
              <p:cNvSpPr/>
              <p:nvPr/>
            </p:nvSpPr>
            <p:spPr>
              <a:xfrm>
                <a:off x="5122213" y="2304176"/>
                <a:ext cx="57512" cy="49071"/>
              </a:xfrm>
              <a:custGeom>
                <a:avLst/>
                <a:gdLst/>
                <a:ahLst/>
                <a:cxnLst/>
                <a:rect l="l" t="t" r="r" b="b"/>
                <a:pathLst>
                  <a:path w="1424" h="1215" extrusionOk="0">
                    <a:moveTo>
                      <a:pt x="1" y="1"/>
                    </a:moveTo>
                    <a:lnTo>
                      <a:pt x="196" y="1145"/>
                    </a:lnTo>
                    <a:cubicBezTo>
                      <a:pt x="196" y="1172"/>
                      <a:pt x="363" y="1214"/>
                      <a:pt x="600" y="1214"/>
                    </a:cubicBezTo>
                    <a:lnTo>
                      <a:pt x="977" y="1214"/>
                    </a:lnTo>
                    <a:cubicBezTo>
                      <a:pt x="1200" y="1214"/>
                      <a:pt x="1354" y="1172"/>
                      <a:pt x="1354" y="1145"/>
                    </a:cubicBezTo>
                    <a:lnTo>
                      <a:pt x="1423" y="1"/>
                    </a:ln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5642;p57">
                <a:extLst>
                  <a:ext uri="{FF2B5EF4-FFF2-40B4-BE49-F238E27FC236}">
                    <a16:creationId xmlns="" xmlns:a16="http://schemas.microsoft.com/office/drawing/2014/main" id="{18286638-2492-4A07-A456-3D6D5173447F}"/>
                  </a:ext>
                </a:extLst>
              </p:cNvPr>
              <p:cNvSpPr/>
              <p:nvPr/>
            </p:nvSpPr>
            <p:spPr>
              <a:xfrm>
                <a:off x="5122213" y="2300824"/>
                <a:ext cx="57512" cy="6785"/>
              </a:xfrm>
              <a:custGeom>
                <a:avLst/>
                <a:gdLst/>
                <a:ahLst/>
                <a:cxnLst/>
                <a:rect l="l" t="t" r="r" b="b"/>
                <a:pathLst>
                  <a:path w="1424" h="168" extrusionOk="0">
                    <a:moveTo>
                      <a:pt x="559" y="0"/>
                    </a:moveTo>
                    <a:cubicBezTo>
                      <a:pt x="252" y="14"/>
                      <a:pt x="15" y="42"/>
                      <a:pt x="1" y="84"/>
                    </a:cubicBezTo>
                    <a:cubicBezTo>
                      <a:pt x="15" y="126"/>
                      <a:pt x="154" y="140"/>
                      <a:pt x="363" y="167"/>
                    </a:cubicBezTo>
                    <a:lnTo>
                      <a:pt x="1005" y="167"/>
                    </a:lnTo>
                    <a:cubicBezTo>
                      <a:pt x="1242" y="154"/>
                      <a:pt x="1423" y="126"/>
                      <a:pt x="1423" y="84"/>
                    </a:cubicBezTo>
                    <a:cubicBezTo>
                      <a:pt x="1423" y="42"/>
                      <a:pt x="1242" y="14"/>
                      <a:pt x="977" y="0"/>
                    </a:cubicBezTo>
                    <a:close/>
                  </a:path>
                </a:pathLst>
              </a:custGeom>
              <a:solidFill>
                <a:srgbClr val="FF9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5643;p57">
                <a:extLst>
                  <a:ext uri="{FF2B5EF4-FFF2-40B4-BE49-F238E27FC236}">
                    <a16:creationId xmlns="" xmlns:a16="http://schemas.microsoft.com/office/drawing/2014/main" id="{07F90695-918E-4A42-98AB-AA8804AA21FD}"/>
                  </a:ext>
                </a:extLst>
              </p:cNvPr>
              <p:cNvSpPr/>
              <p:nvPr/>
            </p:nvSpPr>
            <p:spPr>
              <a:xfrm>
                <a:off x="5132350" y="2303610"/>
                <a:ext cx="9047" cy="1737"/>
              </a:xfrm>
              <a:custGeom>
                <a:avLst/>
                <a:gdLst/>
                <a:ahLst/>
                <a:cxnLst/>
                <a:rect l="l" t="t" r="r" b="b"/>
                <a:pathLst>
                  <a:path w="224" h="43" extrusionOk="0">
                    <a:moveTo>
                      <a:pt x="112" y="1"/>
                    </a:moveTo>
                    <a:cubicBezTo>
                      <a:pt x="56" y="1"/>
                      <a:pt x="1" y="1"/>
                      <a:pt x="1" y="15"/>
                    </a:cubicBezTo>
                    <a:cubicBezTo>
                      <a:pt x="1" y="29"/>
                      <a:pt x="56" y="43"/>
                      <a:pt x="112" y="43"/>
                    </a:cubicBezTo>
                    <a:cubicBezTo>
                      <a:pt x="182" y="43"/>
                      <a:pt x="224" y="29"/>
                      <a:pt x="224" y="15"/>
                    </a:cubicBezTo>
                    <a:cubicBezTo>
                      <a:pt x="224" y="1"/>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5644;p57">
                <a:extLst>
                  <a:ext uri="{FF2B5EF4-FFF2-40B4-BE49-F238E27FC236}">
                    <a16:creationId xmlns="" xmlns:a16="http://schemas.microsoft.com/office/drawing/2014/main" id="{59B4CD03-49C0-42FD-89E0-D7E23CF7B4CA}"/>
                  </a:ext>
                </a:extLst>
              </p:cNvPr>
              <p:cNvSpPr/>
              <p:nvPr/>
            </p:nvSpPr>
            <p:spPr>
              <a:xfrm>
                <a:off x="5146446" y="2305307"/>
                <a:ext cx="9047" cy="2302"/>
              </a:xfrm>
              <a:custGeom>
                <a:avLst/>
                <a:gdLst/>
                <a:ahLst/>
                <a:cxnLst/>
                <a:rect l="l" t="t" r="r" b="b"/>
                <a:pathLst>
                  <a:path w="224" h="57" extrusionOk="0">
                    <a:moveTo>
                      <a:pt x="112" y="1"/>
                    </a:moveTo>
                    <a:cubicBezTo>
                      <a:pt x="42" y="1"/>
                      <a:pt x="0" y="15"/>
                      <a:pt x="0" y="29"/>
                    </a:cubicBezTo>
                    <a:cubicBezTo>
                      <a:pt x="0" y="43"/>
                      <a:pt x="42" y="56"/>
                      <a:pt x="112" y="56"/>
                    </a:cubicBezTo>
                    <a:cubicBezTo>
                      <a:pt x="182" y="56"/>
                      <a:pt x="224" y="43"/>
                      <a:pt x="224" y="29"/>
                    </a:cubicBezTo>
                    <a:cubicBezTo>
                      <a:pt x="224"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5645;p57">
                <a:extLst>
                  <a:ext uri="{FF2B5EF4-FFF2-40B4-BE49-F238E27FC236}">
                    <a16:creationId xmlns="" xmlns:a16="http://schemas.microsoft.com/office/drawing/2014/main" id="{0E0DB97D-7868-428C-8A1D-717FE02731F6}"/>
                  </a:ext>
                </a:extLst>
              </p:cNvPr>
              <p:cNvSpPr/>
              <p:nvPr/>
            </p:nvSpPr>
            <p:spPr>
              <a:xfrm>
                <a:off x="5157714" y="2301914"/>
                <a:ext cx="9612" cy="2302"/>
              </a:xfrm>
              <a:custGeom>
                <a:avLst/>
                <a:gdLst/>
                <a:ahLst/>
                <a:cxnLst/>
                <a:rect l="l" t="t" r="r" b="b"/>
                <a:pathLst>
                  <a:path w="238" h="57" extrusionOk="0">
                    <a:moveTo>
                      <a:pt x="112" y="1"/>
                    </a:moveTo>
                    <a:cubicBezTo>
                      <a:pt x="56" y="1"/>
                      <a:pt x="0" y="15"/>
                      <a:pt x="0" y="29"/>
                    </a:cubicBezTo>
                    <a:cubicBezTo>
                      <a:pt x="0" y="43"/>
                      <a:pt x="56" y="57"/>
                      <a:pt x="112" y="57"/>
                    </a:cubicBezTo>
                    <a:cubicBezTo>
                      <a:pt x="182" y="57"/>
                      <a:pt x="237" y="43"/>
                      <a:pt x="237" y="29"/>
                    </a:cubicBezTo>
                    <a:cubicBezTo>
                      <a:pt x="237"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5646;p57">
                <a:extLst>
                  <a:ext uri="{FF2B5EF4-FFF2-40B4-BE49-F238E27FC236}">
                    <a16:creationId xmlns="" xmlns:a16="http://schemas.microsoft.com/office/drawing/2014/main" id="{DC671769-DEE7-4451-9AB2-7CB26B10CA77}"/>
                  </a:ext>
                </a:extLst>
              </p:cNvPr>
              <p:cNvSpPr/>
              <p:nvPr/>
            </p:nvSpPr>
            <p:spPr>
              <a:xfrm>
                <a:off x="5162197" y="2304499"/>
                <a:ext cx="9087" cy="2221"/>
              </a:xfrm>
              <a:custGeom>
                <a:avLst/>
                <a:gdLst/>
                <a:ahLst/>
                <a:cxnLst/>
                <a:rect l="l" t="t" r="r" b="b"/>
                <a:pathLst>
                  <a:path w="225" h="55" extrusionOk="0">
                    <a:moveTo>
                      <a:pt x="208" y="1"/>
                    </a:moveTo>
                    <a:cubicBezTo>
                      <a:pt x="187" y="1"/>
                      <a:pt x="150" y="7"/>
                      <a:pt x="113" y="7"/>
                    </a:cubicBezTo>
                    <a:cubicBezTo>
                      <a:pt x="43" y="21"/>
                      <a:pt x="1" y="49"/>
                      <a:pt x="1" y="49"/>
                    </a:cubicBezTo>
                    <a:cubicBezTo>
                      <a:pt x="1" y="49"/>
                      <a:pt x="26" y="55"/>
                      <a:pt x="59" y="55"/>
                    </a:cubicBezTo>
                    <a:cubicBezTo>
                      <a:pt x="75" y="55"/>
                      <a:pt x="94" y="53"/>
                      <a:pt x="113" y="49"/>
                    </a:cubicBezTo>
                    <a:cubicBezTo>
                      <a:pt x="182" y="35"/>
                      <a:pt x="224" y="21"/>
                      <a:pt x="224" y="7"/>
                    </a:cubicBezTo>
                    <a:cubicBezTo>
                      <a:pt x="224" y="2"/>
                      <a:pt x="218" y="1"/>
                      <a:pt x="208"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5647;p57">
                <a:extLst>
                  <a:ext uri="{FF2B5EF4-FFF2-40B4-BE49-F238E27FC236}">
                    <a16:creationId xmlns="" xmlns:a16="http://schemas.microsoft.com/office/drawing/2014/main" id="{7A1C7B30-31A9-4988-8087-8EF311F9CE34}"/>
                  </a:ext>
                </a:extLst>
              </p:cNvPr>
              <p:cNvSpPr/>
              <p:nvPr/>
            </p:nvSpPr>
            <p:spPr>
              <a:xfrm>
                <a:off x="5132916" y="2319402"/>
                <a:ext cx="8199" cy="6381"/>
              </a:xfrm>
              <a:custGeom>
                <a:avLst/>
                <a:gdLst/>
                <a:ahLst/>
                <a:cxnLst/>
                <a:rect l="l" t="t" r="r" b="b"/>
                <a:pathLst>
                  <a:path w="203" h="158" extrusionOk="0">
                    <a:moveTo>
                      <a:pt x="100" y="0"/>
                    </a:moveTo>
                    <a:cubicBezTo>
                      <a:pt x="49" y="0"/>
                      <a:pt x="1" y="28"/>
                      <a:pt x="15" y="84"/>
                    </a:cubicBezTo>
                    <a:cubicBezTo>
                      <a:pt x="1" y="133"/>
                      <a:pt x="49" y="157"/>
                      <a:pt x="100" y="157"/>
                    </a:cubicBezTo>
                    <a:cubicBezTo>
                      <a:pt x="151" y="157"/>
                      <a:pt x="203" y="133"/>
                      <a:pt x="196" y="84"/>
                    </a:cubicBezTo>
                    <a:cubicBezTo>
                      <a:pt x="203" y="28"/>
                      <a:pt x="151" y="0"/>
                      <a:pt x="100"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5648;p57">
                <a:extLst>
                  <a:ext uri="{FF2B5EF4-FFF2-40B4-BE49-F238E27FC236}">
                    <a16:creationId xmlns="" xmlns:a16="http://schemas.microsoft.com/office/drawing/2014/main" id="{DA224E82-E890-4282-ADC2-B7AA39165B70}"/>
                  </a:ext>
                </a:extLst>
              </p:cNvPr>
              <p:cNvSpPr/>
              <p:nvPr/>
            </p:nvSpPr>
            <p:spPr>
              <a:xfrm>
                <a:off x="5132916" y="2318271"/>
                <a:ext cx="3998" cy="9047"/>
              </a:xfrm>
              <a:custGeom>
                <a:avLst/>
                <a:gdLst/>
                <a:ahLst/>
                <a:cxnLst/>
                <a:rect l="l" t="t" r="r" b="b"/>
                <a:pathLst>
                  <a:path w="99" h="224" extrusionOk="0">
                    <a:moveTo>
                      <a:pt x="98" y="0"/>
                    </a:moveTo>
                    <a:cubicBezTo>
                      <a:pt x="42" y="0"/>
                      <a:pt x="1" y="56"/>
                      <a:pt x="15" y="112"/>
                    </a:cubicBezTo>
                    <a:cubicBezTo>
                      <a:pt x="1" y="168"/>
                      <a:pt x="42" y="210"/>
                      <a:pt x="98" y="224"/>
                    </a:cubicBezTo>
                    <a:cubicBezTo>
                      <a:pt x="1"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5649;p57">
                <a:extLst>
                  <a:ext uri="{FF2B5EF4-FFF2-40B4-BE49-F238E27FC236}">
                    <a16:creationId xmlns="" xmlns:a16="http://schemas.microsoft.com/office/drawing/2014/main" id="{1B1B686A-AC48-4889-AC5F-0E0483DE14E9}"/>
                  </a:ext>
                </a:extLst>
              </p:cNvPr>
              <p:cNvSpPr/>
              <p:nvPr/>
            </p:nvSpPr>
            <p:spPr>
              <a:xfrm>
                <a:off x="5169547" y="2318271"/>
                <a:ext cx="7916" cy="9047"/>
              </a:xfrm>
              <a:custGeom>
                <a:avLst/>
                <a:gdLst/>
                <a:ahLst/>
                <a:cxnLst/>
                <a:rect l="l" t="t" r="r" b="b"/>
                <a:pathLst>
                  <a:path w="196" h="224" extrusionOk="0">
                    <a:moveTo>
                      <a:pt x="98" y="0"/>
                    </a:moveTo>
                    <a:cubicBezTo>
                      <a:pt x="42" y="0"/>
                      <a:pt x="0" y="56"/>
                      <a:pt x="14" y="112"/>
                    </a:cubicBezTo>
                    <a:cubicBezTo>
                      <a:pt x="0" y="154"/>
                      <a:pt x="42" y="210"/>
                      <a:pt x="98" y="224"/>
                    </a:cubicBezTo>
                    <a:cubicBezTo>
                      <a:pt x="154" y="210"/>
                      <a:pt x="196" y="168"/>
                      <a:pt x="196" y="112"/>
                    </a:cubicBezTo>
                    <a:cubicBezTo>
                      <a:pt x="196" y="42"/>
                      <a:pt x="154" y="0"/>
                      <a:pt x="9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5650;p57">
                <a:extLst>
                  <a:ext uri="{FF2B5EF4-FFF2-40B4-BE49-F238E27FC236}">
                    <a16:creationId xmlns="" xmlns:a16="http://schemas.microsoft.com/office/drawing/2014/main" id="{984F221B-F32C-4234-83E5-46DD9D9F68B0}"/>
                  </a:ext>
                </a:extLst>
              </p:cNvPr>
              <p:cNvSpPr/>
              <p:nvPr/>
            </p:nvSpPr>
            <p:spPr>
              <a:xfrm>
                <a:off x="5169547" y="2318271"/>
                <a:ext cx="3958" cy="9047"/>
              </a:xfrm>
              <a:custGeom>
                <a:avLst/>
                <a:gdLst/>
                <a:ahLst/>
                <a:cxnLst/>
                <a:rect l="l" t="t" r="r" b="b"/>
                <a:pathLst>
                  <a:path w="98" h="224" extrusionOk="0">
                    <a:moveTo>
                      <a:pt x="98" y="0"/>
                    </a:moveTo>
                    <a:cubicBezTo>
                      <a:pt x="42" y="0"/>
                      <a:pt x="0" y="56"/>
                      <a:pt x="0" y="112"/>
                    </a:cubicBezTo>
                    <a:cubicBezTo>
                      <a:pt x="0" y="154"/>
                      <a:pt x="42" y="210"/>
                      <a:pt x="98" y="224"/>
                    </a:cubicBezTo>
                    <a:cubicBezTo>
                      <a:pt x="0"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5651;p57">
                <a:extLst>
                  <a:ext uri="{FF2B5EF4-FFF2-40B4-BE49-F238E27FC236}">
                    <a16:creationId xmlns="" xmlns:a16="http://schemas.microsoft.com/office/drawing/2014/main" id="{2AB23E84-D922-4336-81F3-028AC4C07376}"/>
                  </a:ext>
                </a:extLst>
              </p:cNvPr>
              <p:cNvSpPr/>
              <p:nvPr/>
            </p:nvSpPr>
            <p:spPr>
              <a:xfrm>
                <a:off x="5140791" y="2335718"/>
                <a:ext cx="6260" cy="7391"/>
              </a:xfrm>
              <a:custGeom>
                <a:avLst/>
                <a:gdLst/>
                <a:ahLst/>
                <a:cxnLst/>
                <a:rect l="l" t="t" r="r" b="b"/>
                <a:pathLst>
                  <a:path w="155" h="183" extrusionOk="0">
                    <a:moveTo>
                      <a:pt x="71" y="1"/>
                    </a:moveTo>
                    <a:cubicBezTo>
                      <a:pt x="29" y="1"/>
                      <a:pt x="1" y="43"/>
                      <a:pt x="1" y="85"/>
                    </a:cubicBezTo>
                    <a:cubicBezTo>
                      <a:pt x="1" y="140"/>
                      <a:pt x="29" y="168"/>
                      <a:pt x="71" y="182"/>
                    </a:cubicBezTo>
                    <a:cubicBezTo>
                      <a:pt x="112" y="168"/>
                      <a:pt x="154" y="140"/>
                      <a:pt x="154" y="85"/>
                    </a:cubicBezTo>
                    <a:cubicBezTo>
                      <a:pt x="154" y="43"/>
                      <a:pt x="112" y="1"/>
                      <a:pt x="7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5652;p57">
                <a:extLst>
                  <a:ext uri="{FF2B5EF4-FFF2-40B4-BE49-F238E27FC236}">
                    <a16:creationId xmlns="" xmlns:a16="http://schemas.microsoft.com/office/drawing/2014/main" id="{5D08E779-89BE-4C48-AB45-F4CDD0E69807}"/>
                  </a:ext>
                </a:extLst>
              </p:cNvPr>
              <p:cNvSpPr/>
              <p:nvPr/>
            </p:nvSpPr>
            <p:spPr>
              <a:xfrm>
                <a:off x="5140226" y="2335718"/>
                <a:ext cx="3433" cy="7391"/>
              </a:xfrm>
              <a:custGeom>
                <a:avLst/>
                <a:gdLst/>
                <a:ahLst/>
                <a:cxnLst/>
                <a:rect l="l" t="t" r="r" b="b"/>
                <a:pathLst>
                  <a:path w="85" h="183" extrusionOk="0">
                    <a:moveTo>
                      <a:pt x="85" y="1"/>
                    </a:moveTo>
                    <a:cubicBezTo>
                      <a:pt x="43" y="1"/>
                      <a:pt x="15" y="43"/>
                      <a:pt x="15" y="85"/>
                    </a:cubicBezTo>
                    <a:cubicBezTo>
                      <a:pt x="15" y="140"/>
                      <a:pt x="43" y="168"/>
                      <a:pt x="85" y="182"/>
                    </a:cubicBezTo>
                    <a:cubicBezTo>
                      <a:pt x="1" y="112"/>
                      <a:pt x="85" y="1"/>
                      <a:pt x="85"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5653;p57">
                <a:extLst>
                  <a:ext uri="{FF2B5EF4-FFF2-40B4-BE49-F238E27FC236}">
                    <a16:creationId xmlns="" xmlns:a16="http://schemas.microsoft.com/office/drawing/2014/main" id="{DDFC25BD-2E82-4544-87FE-28511A2660CB}"/>
                  </a:ext>
                </a:extLst>
              </p:cNvPr>
              <p:cNvSpPr/>
              <p:nvPr/>
            </p:nvSpPr>
            <p:spPr>
              <a:xfrm>
                <a:off x="5152342" y="2343917"/>
                <a:ext cx="6825" cy="5089"/>
              </a:xfrm>
              <a:custGeom>
                <a:avLst/>
                <a:gdLst/>
                <a:ahLst/>
                <a:cxnLst/>
                <a:rect l="l" t="t" r="r" b="b"/>
                <a:pathLst>
                  <a:path w="169" h="126" extrusionOk="0">
                    <a:moveTo>
                      <a:pt x="85" y="0"/>
                    </a:moveTo>
                    <a:cubicBezTo>
                      <a:pt x="43" y="0"/>
                      <a:pt x="1" y="21"/>
                      <a:pt x="8" y="63"/>
                    </a:cubicBezTo>
                    <a:cubicBezTo>
                      <a:pt x="1" y="105"/>
                      <a:pt x="43" y="126"/>
                      <a:pt x="85" y="126"/>
                    </a:cubicBezTo>
                    <a:cubicBezTo>
                      <a:pt x="126" y="126"/>
                      <a:pt x="168" y="105"/>
                      <a:pt x="161" y="63"/>
                    </a:cubicBezTo>
                    <a:cubicBezTo>
                      <a:pt x="168" y="21"/>
                      <a:pt x="126" y="0"/>
                      <a:pt x="85"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5654;p57">
                <a:extLst>
                  <a:ext uri="{FF2B5EF4-FFF2-40B4-BE49-F238E27FC236}">
                    <a16:creationId xmlns="" xmlns:a16="http://schemas.microsoft.com/office/drawing/2014/main" id="{95A72547-93C1-4A02-BF08-21041252B8E8}"/>
                  </a:ext>
                </a:extLst>
              </p:cNvPr>
              <p:cNvSpPr/>
              <p:nvPr/>
            </p:nvSpPr>
            <p:spPr>
              <a:xfrm>
                <a:off x="5152059" y="2343069"/>
                <a:ext cx="3433" cy="7351"/>
              </a:xfrm>
              <a:custGeom>
                <a:avLst/>
                <a:gdLst/>
                <a:ahLst/>
                <a:cxnLst/>
                <a:rect l="l" t="t" r="r" b="b"/>
                <a:pathLst>
                  <a:path w="85" h="182" extrusionOk="0">
                    <a:moveTo>
                      <a:pt x="85" y="0"/>
                    </a:moveTo>
                    <a:cubicBezTo>
                      <a:pt x="43" y="0"/>
                      <a:pt x="15" y="42"/>
                      <a:pt x="15" y="84"/>
                    </a:cubicBezTo>
                    <a:cubicBezTo>
                      <a:pt x="15" y="126"/>
                      <a:pt x="43" y="168"/>
                      <a:pt x="85" y="182"/>
                    </a:cubicBezTo>
                    <a:cubicBezTo>
                      <a:pt x="1" y="98"/>
                      <a:pt x="85" y="0"/>
                      <a:pt x="85"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5655;p57">
                <a:extLst>
                  <a:ext uri="{FF2B5EF4-FFF2-40B4-BE49-F238E27FC236}">
                    <a16:creationId xmlns="" xmlns:a16="http://schemas.microsoft.com/office/drawing/2014/main" id="{F2189664-9506-4AE2-84E9-8DC77E077686}"/>
                  </a:ext>
                </a:extLst>
              </p:cNvPr>
              <p:cNvSpPr/>
              <p:nvPr/>
            </p:nvSpPr>
            <p:spPr>
              <a:xfrm>
                <a:off x="5168416" y="2344200"/>
                <a:ext cx="6220" cy="7351"/>
              </a:xfrm>
              <a:custGeom>
                <a:avLst/>
                <a:gdLst/>
                <a:ahLst/>
                <a:cxnLst/>
                <a:rect l="l" t="t" r="r" b="b"/>
                <a:pathLst>
                  <a:path w="154" h="182" extrusionOk="0">
                    <a:moveTo>
                      <a:pt x="84" y="0"/>
                    </a:moveTo>
                    <a:cubicBezTo>
                      <a:pt x="42" y="0"/>
                      <a:pt x="0" y="42"/>
                      <a:pt x="14" y="84"/>
                    </a:cubicBezTo>
                    <a:cubicBezTo>
                      <a:pt x="0" y="140"/>
                      <a:pt x="42" y="168"/>
                      <a:pt x="84" y="181"/>
                    </a:cubicBezTo>
                    <a:cubicBezTo>
                      <a:pt x="126" y="168"/>
                      <a:pt x="154" y="140"/>
                      <a:pt x="154" y="84"/>
                    </a:cubicBezTo>
                    <a:cubicBezTo>
                      <a:pt x="154" y="42"/>
                      <a:pt x="126" y="0"/>
                      <a:pt x="8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5656;p57">
                <a:extLst>
                  <a:ext uri="{FF2B5EF4-FFF2-40B4-BE49-F238E27FC236}">
                    <a16:creationId xmlns="" xmlns:a16="http://schemas.microsoft.com/office/drawing/2014/main" id="{DAFC3D42-2B3C-43E5-A607-EFDA541F305E}"/>
                  </a:ext>
                </a:extLst>
              </p:cNvPr>
              <p:cNvSpPr/>
              <p:nvPr/>
            </p:nvSpPr>
            <p:spPr>
              <a:xfrm>
                <a:off x="5168416" y="2344200"/>
                <a:ext cx="3433" cy="7351"/>
              </a:xfrm>
              <a:custGeom>
                <a:avLst/>
                <a:gdLst/>
                <a:ahLst/>
                <a:cxnLst/>
                <a:rect l="l" t="t" r="r" b="b"/>
                <a:pathLst>
                  <a:path w="85" h="182" extrusionOk="0">
                    <a:moveTo>
                      <a:pt x="84" y="0"/>
                    </a:moveTo>
                    <a:cubicBezTo>
                      <a:pt x="42" y="0"/>
                      <a:pt x="0" y="42"/>
                      <a:pt x="14" y="84"/>
                    </a:cubicBezTo>
                    <a:cubicBezTo>
                      <a:pt x="0" y="140"/>
                      <a:pt x="42" y="168"/>
                      <a:pt x="84" y="181"/>
                    </a:cubicBezTo>
                    <a:cubicBezTo>
                      <a:pt x="0" y="112"/>
                      <a:pt x="84" y="0"/>
                      <a:pt x="84"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5657;p57">
                <a:extLst>
                  <a:ext uri="{FF2B5EF4-FFF2-40B4-BE49-F238E27FC236}">
                    <a16:creationId xmlns="" xmlns:a16="http://schemas.microsoft.com/office/drawing/2014/main" id="{A3DB71CC-ACFD-4446-AA05-1F6C71841022}"/>
                  </a:ext>
                </a:extLst>
              </p:cNvPr>
              <p:cNvSpPr/>
              <p:nvPr/>
            </p:nvSpPr>
            <p:spPr>
              <a:xfrm>
                <a:off x="5150646" y="2324894"/>
                <a:ext cx="7391" cy="5937"/>
              </a:xfrm>
              <a:custGeom>
                <a:avLst/>
                <a:gdLst/>
                <a:ahLst/>
                <a:cxnLst/>
                <a:rect l="l" t="t" r="r" b="b"/>
                <a:pathLst>
                  <a:path w="183" h="147" extrusionOk="0">
                    <a:moveTo>
                      <a:pt x="92" y="0"/>
                    </a:moveTo>
                    <a:cubicBezTo>
                      <a:pt x="46" y="0"/>
                      <a:pt x="1" y="25"/>
                      <a:pt x="8" y="74"/>
                    </a:cubicBezTo>
                    <a:cubicBezTo>
                      <a:pt x="1" y="122"/>
                      <a:pt x="46" y="147"/>
                      <a:pt x="92" y="147"/>
                    </a:cubicBezTo>
                    <a:cubicBezTo>
                      <a:pt x="137" y="147"/>
                      <a:pt x="182" y="122"/>
                      <a:pt x="175" y="74"/>
                    </a:cubicBezTo>
                    <a:cubicBezTo>
                      <a:pt x="182" y="25"/>
                      <a:pt x="137" y="0"/>
                      <a:pt x="92"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5658;p57">
                <a:extLst>
                  <a:ext uri="{FF2B5EF4-FFF2-40B4-BE49-F238E27FC236}">
                    <a16:creationId xmlns="" xmlns:a16="http://schemas.microsoft.com/office/drawing/2014/main" id="{1625FCE5-8416-4492-9FC4-EA88A01601DE}"/>
                  </a:ext>
                </a:extLst>
              </p:cNvPr>
              <p:cNvSpPr/>
              <p:nvPr/>
            </p:nvSpPr>
            <p:spPr>
              <a:xfrm>
                <a:off x="5150403" y="2324450"/>
                <a:ext cx="3958" cy="7956"/>
              </a:xfrm>
              <a:custGeom>
                <a:avLst/>
                <a:gdLst/>
                <a:ahLst/>
                <a:cxnLst/>
                <a:rect l="l" t="t" r="r" b="b"/>
                <a:pathLst>
                  <a:path w="98" h="197" extrusionOk="0">
                    <a:moveTo>
                      <a:pt x="98" y="1"/>
                    </a:moveTo>
                    <a:cubicBezTo>
                      <a:pt x="42" y="1"/>
                      <a:pt x="14" y="43"/>
                      <a:pt x="14" y="99"/>
                    </a:cubicBezTo>
                    <a:cubicBezTo>
                      <a:pt x="14" y="140"/>
                      <a:pt x="42" y="196"/>
                      <a:pt x="98" y="196"/>
                    </a:cubicBezTo>
                    <a:cubicBezTo>
                      <a:pt x="0" y="113"/>
                      <a:pt x="98" y="1"/>
                      <a:pt x="98"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5659;p57">
                <a:extLst>
                  <a:ext uri="{FF2B5EF4-FFF2-40B4-BE49-F238E27FC236}">
                    <a16:creationId xmlns="" xmlns:a16="http://schemas.microsoft.com/office/drawing/2014/main" id="{99BFF83E-E8BB-4AB5-AA4F-F19A17E69B9D}"/>
                  </a:ext>
                </a:extLst>
              </p:cNvPr>
              <p:cNvSpPr/>
              <p:nvPr/>
            </p:nvSpPr>
            <p:spPr>
              <a:xfrm>
                <a:off x="5145880" y="2313465"/>
                <a:ext cx="7351" cy="5533"/>
              </a:xfrm>
              <a:custGeom>
                <a:avLst/>
                <a:gdLst/>
                <a:ahLst/>
                <a:cxnLst/>
                <a:rect l="l" t="t" r="r" b="b"/>
                <a:pathLst>
                  <a:path w="182" h="137" extrusionOk="0">
                    <a:moveTo>
                      <a:pt x="91" y="1"/>
                    </a:moveTo>
                    <a:cubicBezTo>
                      <a:pt x="49" y="1"/>
                      <a:pt x="7" y="22"/>
                      <a:pt x="14" y="64"/>
                    </a:cubicBezTo>
                    <a:cubicBezTo>
                      <a:pt x="0" y="113"/>
                      <a:pt x="46" y="137"/>
                      <a:pt x="91" y="137"/>
                    </a:cubicBezTo>
                    <a:cubicBezTo>
                      <a:pt x="136" y="137"/>
                      <a:pt x="182" y="113"/>
                      <a:pt x="168" y="64"/>
                    </a:cubicBezTo>
                    <a:cubicBezTo>
                      <a:pt x="175" y="22"/>
                      <a:pt x="133" y="1"/>
                      <a:pt x="9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5660;p57">
                <a:extLst>
                  <a:ext uri="{FF2B5EF4-FFF2-40B4-BE49-F238E27FC236}">
                    <a16:creationId xmlns="" xmlns:a16="http://schemas.microsoft.com/office/drawing/2014/main" id="{C075961B-BB62-4CE4-B6F9-81B269A0780F}"/>
                  </a:ext>
                </a:extLst>
              </p:cNvPr>
              <p:cNvSpPr/>
              <p:nvPr/>
            </p:nvSpPr>
            <p:spPr>
              <a:xfrm>
                <a:off x="5145880" y="2312092"/>
                <a:ext cx="3998" cy="8481"/>
              </a:xfrm>
              <a:custGeom>
                <a:avLst/>
                <a:gdLst/>
                <a:ahLst/>
                <a:cxnLst/>
                <a:rect l="l" t="t" r="r" b="b"/>
                <a:pathLst>
                  <a:path w="99" h="210" extrusionOk="0">
                    <a:moveTo>
                      <a:pt x="98" y="0"/>
                    </a:moveTo>
                    <a:cubicBezTo>
                      <a:pt x="42" y="14"/>
                      <a:pt x="0" y="56"/>
                      <a:pt x="14" y="98"/>
                    </a:cubicBezTo>
                    <a:cubicBezTo>
                      <a:pt x="0" y="153"/>
                      <a:pt x="42" y="195"/>
                      <a:pt x="98" y="209"/>
                    </a:cubicBezTo>
                    <a:cubicBezTo>
                      <a:pt x="0"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5661;p57">
                <a:extLst>
                  <a:ext uri="{FF2B5EF4-FFF2-40B4-BE49-F238E27FC236}">
                    <a16:creationId xmlns="" xmlns:a16="http://schemas.microsoft.com/office/drawing/2014/main" id="{324410BC-9E63-4469-A49C-AF146E2D1DA6}"/>
                  </a:ext>
                </a:extLst>
              </p:cNvPr>
              <p:cNvSpPr/>
              <p:nvPr/>
            </p:nvSpPr>
            <p:spPr>
              <a:xfrm>
                <a:off x="5130654" y="2330508"/>
                <a:ext cx="7674" cy="5977"/>
              </a:xfrm>
              <a:custGeom>
                <a:avLst/>
                <a:gdLst/>
                <a:ahLst/>
                <a:cxnLst/>
                <a:rect l="l" t="t" r="r" b="b"/>
                <a:pathLst>
                  <a:path w="190" h="148" extrusionOk="0">
                    <a:moveTo>
                      <a:pt x="93" y="1"/>
                    </a:moveTo>
                    <a:cubicBezTo>
                      <a:pt x="46" y="1"/>
                      <a:pt x="1" y="25"/>
                      <a:pt x="15" y="74"/>
                    </a:cubicBezTo>
                    <a:cubicBezTo>
                      <a:pt x="1" y="123"/>
                      <a:pt x="46" y="147"/>
                      <a:pt x="93" y="147"/>
                    </a:cubicBezTo>
                    <a:cubicBezTo>
                      <a:pt x="140" y="147"/>
                      <a:pt x="189" y="123"/>
                      <a:pt x="182" y="74"/>
                    </a:cubicBezTo>
                    <a:cubicBezTo>
                      <a:pt x="189" y="25"/>
                      <a:pt x="140" y="1"/>
                      <a:pt x="9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5662;p57">
                <a:extLst>
                  <a:ext uri="{FF2B5EF4-FFF2-40B4-BE49-F238E27FC236}">
                    <a16:creationId xmlns="" xmlns:a16="http://schemas.microsoft.com/office/drawing/2014/main" id="{71489D85-D921-4695-BD22-34EF13E9EEC9}"/>
                  </a:ext>
                </a:extLst>
              </p:cNvPr>
              <p:cNvSpPr/>
              <p:nvPr/>
            </p:nvSpPr>
            <p:spPr>
              <a:xfrm>
                <a:off x="5130654" y="2329539"/>
                <a:ext cx="3998" cy="7916"/>
              </a:xfrm>
              <a:custGeom>
                <a:avLst/>
                <a:gdLst/>
                <a:ahLst/>
                <a:cxnLst/>
                <a:rect l="l" t="t" r="r" b="b"/>
                <a:pathLst>
                  <a:path w="99" h="196" extrusionOk="0">
                    <a:moveTo>
                      <a:pt x="98" y="0"/>
                    </a:moveTo>
                    <a:cubicBezTo>
                      <a:pt x="43" y="0"/>
                      <a:pt x="1" y="42"/>
                      <a:pt x="15" y="98"/>
                    </a:cubicBezTo>
                    <a:cubicBezTo>
                      <a:pt x="1" y="140"/>
                      <a:pt x="43" y="182"/>
                      <a:pt x="98" y="196"/>
                    </a:cubicBezTo>
                    <a:cubicBezTo>
                      <a:pt x="1"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5663;p57">
                <a:extLst>
                  <a:ext uri="{FF2B5EF4-FFF2-40B4-BE49-F238E27FC236}">
                    <a16:creationId xmlns="" xmlns:a16="http://schemas.microsoft.com/office/drawing/2014/main" id="{38C64828-F341-48D6-AD75-6E61101D999E}"/>
                  </a:ext>
                </a:extLst>
              </p:cNvPr>
              <p:cNvSpPr/>
              <p:nvPr/>
            </p:nvSpPr>
            <p:spPr>
              <a:xfrm>
                <a:off x="5163045" y="2313909"/>
                <a:ext cx="5129" cy="4241"/>
              </a:xfrm>
              <a:custGeom>
                <a:avLst/>
                <a:gdLst/>
                <a:ahLst/>
                <a:cxnLst/>
                <a:rect l="l" t="t" r="r" b="b"/>
                <a:pathLst>
                  <a:path w="127" h="105" extrusionOk="0">
                    <a:moveTo>
                      <a:pt x="64" y="0"/>
                    </a:moveTo>
                    <a:cubicBezTo>
                      <a:pt x="36" y="0"/>
                      <a:pt x="8" y="18"/>
                      <a:pt x="8" y="53"/>
                    </a:cubicBezTo>
                    <a:cubicBezTo>
                      <a:pt x="1" y="88"/>
                      <a:pt x="32" y="105"/>
                      <a:pt x="64" y="105"/>
                    </a:cubicBezTo>
                    <a:cubicBezTo>
                      <a:pt x="95" y="105"/>
                      <a:pt x="126" y="88"/>
                      <a:pt x="119" y="53"/>
                    </a:cubicBezTo>
                    <a:cubicBezTo>
                      <a:pt x="119" y="18"/>
                      <a:pt x="92" y="0"/>
                      <a:pt x="6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5664;p57">
                <a:extLst>
                  <a:ext uri="{FF2B5EF4-FFF2-40B4-BE49-F238E27FC236}">
                    <a16:creationId xmlns="" xmlns:a16="http://schemas.microsoft.com/office/drawing/2014/main" id="{BF150440-8A75-4265-939C-677AF9714EC7}"/>
                  </a:ext>
                </a:extLst>
              </p:cNvPr>
              <p:cNvSpPr/>
              <p:nvPr/>
            </p:nvSpPr>
            <p:spPr>
              <a:xfrm>
                <a:off x="5163327" y="2313748"/>
                <a:ext cx="2302" cy="5129"/>
              </a:xfrm>
              <a:custGeom>
                <a:avLst/>
                <a:gdLst/>
                <a:ahLst/>
                <a:cxnLst/>
                <a:rect l="l" t="t" r="r" b="b"/>
                <a:pathLst>
                  <a:path w="57" h="127" extrusionOk="0">
                    <a:moveTo>
                      <a:pt x="57" y="1"/>
                    </a:moveTo>
                    <a:cubicBezTo>
                      <a:pt x="29" y="1"/>
                      <a:pt x="1" y="29"/>
                      <a:pt x="1" y="57"/>
                    </a:cubicBezTo>
                    <a:cubicBezTo>
                      <a:pt x="1" y="99"/>
                      <a:pt x="29" y="126"/>
                      <a:pt x="57" y="126"/>
                    </a:cubicBezTo>
                    <a:cubicBezTo>
                      <a:pt x="1" y="71"/>
                      <a:pt x="57" y="1"/>
                      <a:pt x="57"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5665;p57">
                <a:extLst>
                  <a:ext uri="{FF2B5EF4-FFF2-40B4-BE49-F238E27FC236}">
                    <a16:creationId xmlns="" xmlns:a16="http://schemas.microsoft.com/office/drawing/2014/main" id="{B92974FC-4D3C-4C81-8397-07AA80A4C08F}"/>
                  </a:ext>
                </a:extLst>
              </p:cNvPr>
              <p:cNvSpPr/>
              <p:nvPr/>
            </p:nvSpPr>
            <p:spPr>
              <a:xfrm>
                <a:off x="5127585" y="2311647"/>
                <a:ext cx="5089" cy="4281"/>
              </a:xfrm>
              <a:custGeom>
                <a:avLst/>
                <a:gdLst/>
                <a:ahLst/>
                <a:cxnLst/>
                <a:rect l="l" t="t" r="r" b="b"/>
                <a:pathLst>
                  <a:path w="126" h="106" extrusionOk="0">
                    <a:moveTo>
                      <a:pt x="63" y="1"/>
                    </a:moveTo>
                    <a:cubicBezTo>
                      <a:pt x="35" y="1"/>
                      <a:pt x="7" y="18"/>
                      <a:pt x="7" y="53"/>
                    </a:cubicBezTo>
                    <a:cubicBezTo>
                      <a:pt x="0" y="88"/>
                      <a:pt x="31" y="105"/>
                      <a:pt x="63" y="105"/>
                    </a:cubicBezTo>
                    <a:cubicBezTo>
                      <a:pt x="94" y="105"/>
                      <a:pt x="126" y="88"/>
                      <a:pt x="119" y="53"/>
                    </a:cubicBezTo>
                    <a:cubicBezTo>
                      <a:pt x="119" y="18"/>
                      <a:pt x="91" y="1"/>
                      <a:pt x="6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5666;p57">
                <a:extLst>
                  <a:ext uri="{FF2B5EF4-FFF2-40B4-BE49-F238E27FC236}">
                    <a16:creationId xmlns="" xmlns:a16="http://schemas.microsoft.com/office/drawing/2014/main" id="{859B0D74-FA48-42BA-9705-C94E75EDD9F7}"/>
                  </a:ext>
                </a:extLst>
              </p:cNvPr>
              <p:cNvSpPr/>
              <p:nvPr/>
            </p:nvSpPr>
            <p:spPr>
              <a:xfrm>
                <a:off x="5127867" y="2311526"/>
                <a:ext cx="2262" cy="5089"/>
              </a:xfrm>
              <a:custGeom>
                <a:avLst/>
                <a:gdLst/>
                <a:ahLst/>
                <a:cxnLst/>
                <a:rect l="l" t="t" r="r" b="b"/>
                <a:pathLst>
                  <a:path w="56" h="126" extrusionOk="0">
                    <a:moveTo>
                      <a:pt x="56" y="0"/>
                    </a:moveTo>
                    <a:cubicBezTo>
                      <a:pt x="28" y="0"/>
                      <a:pt x="0" y="28"/>
                      <a:pt x="0" y="56"/>
                    </a:cubicBezTo>
                    <a:cubicBezTo>
                      <a:pt x="0" y="84"/>
                      <a:pt x="28" y="126"/>
                      <a:pt x="56" y="126"/>
                    </a:cubicBezTo>
                    <a:cubicBezTo>
                      <a:pt x="0" y="70"/>
                      <a:pt x="56" y="0"/>
                      <a:pt x="56"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5667;p57">
                <a:extLst>
                  <a:ext uri="{FF2B5EF4-FFF2-40B4-BE49-F238E27FC236}">
                    <a16:creationId xmlns="" xmlns:a16="http://schemas.microsoft.com/office/drawing/2014/main" id="{E73E88E1-359D-4952-B4A4-320583796483}"/>
                  </a:ext>
                </a:extLst>
              </p:cNvPr>
              <p:cNvSpPr/>
              <p:nvPr/>
            </p:nvSpPr>
            <p:spPr>
              <a:xfrm>
                <a:off x="5133199" y="2347148"/>
                <a:ext cx="4846" cy="3837"/>
              </a:xfrm>
              <a:custGeom>
                <a:avLst/>
                <a:gdLst/>
                <a:ahLst/>
                <a:cxnLst/>
                <a:rect l="l" t="t" r="r" b="b"/>
                <a:pathLst>
                  <a:path w="120" h="95" extrusionOk="0">
                    <a:moveTo>
                      <a:pt x="58" y="0"/>
                    </a:moveTo>
                    <a:cubicBezTo>
                      <a:pt x="28" y="0"/>
                      <a:pt x="1" y="18"/>
                      <a:pt x="8" y="53"/>
                    </a:cubicBezTo>
                    <a:cubicBezTo>
                      <a:pt x="1" y="81"/>
                      <a:pt x="28" y="95"/>
                      <a:pt x="58" y="95"/>
                    </a:cubicBezTo>
                    <a:cubicBezTo>
                      <a:pt x="88" y="95"/>
                      <a:pt x="119" y="81"/>
                      <a:pt x="119" y="53"/>
                    </a:cubicBezTo>
                    <a:cubicBezTo>
                      <a:pt x="119" y="18"/>
                      <a:pt x="88" y="0"/>
                      <a:pt x="5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5668;p57">
                <a:extLst>
                  <a:ext uri="{FF2B5EF4-FFF2-40B4-BE49-F238E27FC236}">
                    <a16:creationId xmlns="" xmlns:a16="http://schemas.microsoft.com/office/drawing/2014/main" id="{C86CDF8F-DC78-4395-BB7B-C6376A963D46}"/>
                  </a:ext>
                </a:extLst>
              </p:cNvPr>
              <p:cNvSpPr/>
              <p:nvPr/>
            </p:nvSpPr>
            <p:spPr>
              <a:xfrm>
                <a:off x="5132916" y="2346421"/>
                <a:ext cx="2868" cy="5695"/>
              </a:xfrm>
              <a:custGeom>
                <a:avLst/>
                <a:gdLst/>
                <a:ahLst/>
                <a:cxnLst/>
                <a:rect l="l" t="t" r="r" b="b"/>
                <a:pathLst>
                  <a:path w="71" h="141" extrusionOk="0">
                    <a:moveTo>
                      <a:pt x="70" y="1"/>
                    </a:moveTo>
                    <a:lnTo>
                      <a:pt x="70" y="1"/>
                    </a:lnTo>
                    <a:cubicBezTo>
                      <a:pt x="28" y="15"/>
                      <a:pt x="1" y="43"/>
                      <a:pt x="15" y="71"/>
                    </a:cubicBezTo>
                    <a:cubicBezTo>
                      <a:pt x="1" y="99"/>
                      <a:pt x="28" y="126"/>
                      <a:pt x="70" y="140"/>
                    </a:cubicBezTo>
                    <a:cubicBezTo>
                      <a:pt x="1" y="85"/>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5669;p57">
                <a:extLst>
                  <a:ext uri="{FF2B5EF4-FFF2-40B4-BE49-F238E27FC236}">
                    <a16:creationId xmlns="" xmlns:a16="http://schemas.microsoft.com/office/drawing/2014/main" id="{6C13639C-7775-4644-82C3-074B33D6D04E}"/>
                  </a:ext>
                </a:extLst>
              </p:cNvPr>
              <p:cNvSpPr/>
              <p:nvPr/>
            </p:nvSpPr>
            <p:spPr>
              <a:xfrm>
                <a:off x="5164175" y="2337697"/>
                <a:ext cx="5695" cy="4685"/>
              </a:xfrm>
              <a:custGeom>
                <a:avLst/>
                <a:gdLst/>
                <a:ahLst/>
                <a:cxnLst/>
                <a:rect l="l" t="t" r="r" b="b"/>
                <a:pathLst>
                  <a:path w="141" h="116" extrusionOk="0">
                    <a:moveTo>
                      <a:pt x="70" y="1"/>
                    </a:moveTo>
                    <a:cubicBezTo>
                      <a:pt x="36" y="1"/>
                      <a:pt x="1" y="22"/>
                      <a:pt x="8" y="63"/>
                    </a:cubicBezTo>
                    <a:cubicBezTo>
                      <a:pt x="1" y="98"/>
                      <a:pt x="36" y="116"/>
                      <a:pt x="70" y="116"/>
                    </a:cubicBezTo>
                    <a:cubicBezTo>
                      <a:pt x="105" y="116"/>
                      <a:pt x="140" y="98"/>
                      <a:pt x="133" y="63"/>
                    </a:cubicBezTo>
                    <a:cubicBezTo>
                      <a:pt x="140" y="22"/>
                      <a:pt x="105"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5670;p57">
                <a:extLst>
                  <a:ext uri="{FF2B5EF4-FFF2-40B4-BE49-F238E27FC236}">
                    <a16:creationId xmlns="" xmlns:a16="http://schemas.microsoft.com/office/drawing/2014/main" id="{4DAFC5C9-D522-4BE1-96EC-883530486D7D}"/>
                  </a:ext>
                </a:extLst>
              </p:cNvPr>
              <p:cNvSpPr/>
              <p:nvPr/>
            </p:nvSpPr>
            <p:spPr>
              <a:xfrm>
                <a:off x="5164458" y="2336849"/>
                <a:ext cx="2868" cy="6825"/>
              </a:xfrm>
              <a:custGeom>
                <a:avLst/>
                <a:gdLst/>
                <a:ahLst/>
                <a:cxnLst/>
                <a:rect l="l" t="t" r="r" b="b"/>
                <a:pathLst>
                  <a:path w="71" h="169" extrusionOk="0">
                    <a:moveTo>
                      <a:pt x="70" y="1"/>
                    </a:moveTo>
                    <a:cubicBezTo>
                      <a:pt x="29" y="1"/>
                      <a:pt x="1" y="43"/>
                      <a:pt x="1" y="84"/>
                    </a:cubicBezTo>
                    <a:cubicBezTo>
                      <a:pt x="1" y="126"/>
                      <a:pt x="29" y="154"/>
                      <a:pt x="70" y="168"/>
                    </a:cubicBezTo>
                    <a:cubicBezTo>
                      <a:pt x="1" y="98"/>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5671;p57">
                <a:extLst>
                  <a:ext uri="{FF2B5EF4-FFF2-40B4-BE49-F238E27FC236}">
                    <a16:creationId xmlns="" xmlns:a16="http://schemas.microsoft.com/office/drawing/2014/main" id="{8975A2D8-53CF-4288-B7A4-B787C1E65DBE}"/>
                  </a:ext>
                </a:extLst>
              </p:cNvPr>
              <p:cNvSpPr/>
              <p:nvPr/>
            </p:nvSpPr>
            <p:spPr>
              <a:xfrm>
                <a:off x="5160541" y="2323885"/>
                <a:ext cx="5654" cy="6825"/>
              </a:xfrm>
              <a:custGeom>
                <a:avLst/>
                <a:gdLst/>
                <a:ahLst/>
                <a:cxnLst/>
                <a:rect l="l" t="t" r="r" b="b"/>
                <a:pathLst>
                  <a:path w="140" h="169" extrusionOk="0">
                    <a:moveTo>
                      <a:pt x="70" y="1"/>
                    </a:moveTo>
                    <a:cubicBezTo>
                      <a:pt x="42" y="1"/>
                      <a:pt x="0" y="43"/>
                      <a:pt x="14" y="85"/>
                    </a:cubicBezTo>
                    <a:cubicBezTo>
                      <a:pt x="0" y="113"/>
                      <a:pt x="28" y="154"/>
                      <a:pt x="70" y="168"/>
                    </a:cubicBezTo>
                    <a:cubicBezTo>
                      <a:pt x="112" y="154"/>
                      <a:pt x="140" y="113"/>
                      <a:pt x="140" y="85"/>
                    </a:cubicBezTo>
                    <a:cubicBezTo>
                      <a:pt x="140" y="43"/>
                      <a:pt x="112"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5672;p57">
                <a:extLst>
                  <a:ext uri="{FF2B5EF4-FFF2-40B4-BE49-F238E27FC236}">
                    <a16:creationId xmlns="" xmlns:a16="http://schemas.microsoft.com/office/drawing/2014/main" id="{F42D92AA-4ED9-4F96-921B-B0C48C277AB2}"/>
                  </a:ext>
                </a:extLst>
              </p:cNvPr>
              <p:cNvSpPr/>
              <p:nvPr/>
            </p:nvSpPr>
            <p:spPr>
              <a:xfrm>
                <a:off x="5160541" y="2323885"/>
                <a:ext cx="2827" cy="6825"/>
              </a:xfrm>
              <a:custGeom>
                <a:avLst/>
                <a:gdLst/>
                <a:ahLst/>
                <a:cxnLst/>
                <a:rect l="l" t="t" r="r" b="b"/>
                <a:pathLst>
                  <a:path w="70" h="169" extrusionOk="0">
                    <a:moveTo>
                      <a:pt x="70" y="1"/>
                    </a:moveTo>
                    <a:cubicBezTo>
                      <a:pt x="42" y="1"/>
                      <a:pt x="0" y="43"/>
                      <a:pt x="14" y="85"/>
                    </a:cubicBezTo>
                    <a:cubicBezTo>
                      <a:pt x="0" y="113"/>
                      <a:pt x="28" y="154"/>
                      <a:pt x="70" y="168"/>
                    </a:cubicBezTo>
                    <a:cubicBezTo>
                      <a:pt x="0" y="99"/>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673;p57">
                <a:extLst>
                  <a:ext uri="{FF2B5EF4-FFF2-40B4-BE49-F238E27FC236}">
                    <a16:creationId xmlns="" xmlns:a16="http://schemas.microsoft.com/office/drawing/2014/main" id="{4FC9FDA2-8BC9-4A94-A26D-ACD4D7747162}"/>
                  </a:ext>
                </a:extLst>
              </p:cNvPr>
              <p:cNvSpPr/>
              <p:nvPr/>
            </p:nvSpPr>
            <p:spPr>
              <a:xfrm>
                <a:off x="5122213" y="2301389"/>
                <a:ext cx="24838" cy="51858"/>
              </a:xfrm>
              <a:custGeom>
                <a:avLst/>
                <a:gdLst/>
                <a:ahLst/>
                <a:cxnLst/>
                <a:rect l="l" t="t" r="r" b="b"/>
                <a:pathLst>
                  <a:path w="615" h="1284" extrusionOk="0">
                    <a:moveTo>
                      <a:pt x="559" y="0"/>
                    </a:moveTo>
                    <a:cubicBezTo>
                      <a:pt x="252" y="0"/>
                      <a:pt x="28" y="42"/>
                      <a:pt x="1" y="84"/>
                    </a:cubicBezTo>
                    <a:lnTo>
                      <a:pt x="196" y="1214"/>
                    </a:lnTo>
                    <a:cubicBezTo>
                      <a:pt x="196" y="1255"/>
                      <a:pt x="377" y="1283"/>
                      <a:pt x="614" y="1283"/>
                    </a:cubicBezTo>
                    <a:lnTo>
                      <a:pt x="559" y="1032"/>
                    </a:lnTo>
                    <a:lnTo>
                      <a:pt x="531" y="879"/>
                    </a:lnTo>
                    <a:lnTo>
                      <a:pt x="531" y="865"/>
                    </a:lnTo>
                    <a:lnTo>
                      <a:pt x="461" y="572"/>
                    </a:lnTo>
                    <a:lnTo>
                      <a:pt x="433" y="446"/>
                    </a:lnTo>
                    <a:lnTo>
                      <a:pt x="377" y="167"/>
                    </a:lnTo>
                    <a:cubicBezTo>
                      <a:pt x="349" y="140"/>
                      <a:pt x="349" y="126"/>
                      <a:pt x="349" y="98"/>
                    </a:cubicBezTo>
                    <a:cubicBezTo>
                      <a:pt x="349" y="98"/>
                      <a:pt x="349" y="84"/>
                      <a:pt x="349" y="84"/>
                    </a:cubicBezTo>
                    <a:cubicBezTo>
                      <a:pt x="349" y="70"/>
                      <a:pt x="363" y="70"/>
                      <a:pt x="363" y="56"/>
                    </a:cubicBezTo>
                    <a:cubicBezTo>
                      <a:pt x="419" y="28"/>
                      <a:pt x="489" y="0"/>
                      <a:pt x="559" y="0"/>
                    </a:cubicBezTo>
                    <a:close/>
                  </a:path>
                </a:pathLst>
              </a:custGeom>
              <a:solidFill>
                <a:srgbClr val="183030">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5674;p57">
                <a:extLst>
                  <a:ext uri="{FF2B5EF4-FFF2-40B4-BE49-F238E27FC236}">
                    <a16:creationId xmlns="" xmlns:a16="http://schemas.microsoft.com/office/drawing/2014/main" id="{9378D9A6-BDC4-4875-80C7-B7426A509D2C}"/>
                  </a:ext>
                </a:extLst>
              </p:cNvPr>
              <p:cNvSpPr/>
              <p:nvPr/>
            </p:nvSpPr>
            <p:spPr>
              <a:xfrm>
                <a:off x="5161631" y="2301389"/>
                <a:ext cx="18094" cy="51858"/>
              </a:xfrm>
              <a:custGeom>
                <a:avLst/>
                <a:gdLst/>
                <a:ahLst/>
                <a:cxnLst/>
                <a:rect l="l" t="t" r="r" b="b"/>
                <a:pathLst>
                  <a:path w="448" h="1284" extrusionOk="0">
                    <a:moveTo>
                      <a:pt x="1" y="0"/>
                    </a:moveTo>
                    <a:cubicBezTo>
                      <a:pt x="15" y="14"/>
                      <a:pt x="43" y="14"/>
                      <a:pt x="57" y="28"/>
                    </a:cubicBezTo>
                    <a:cubicBezTo>
                      <a:pt x="71" y="42"/>
                      <a:pt x="85" y="56"/>
                      <a:pt x="99" y="70"/>
                    </a:cubicBezTo>
                    <a:lnTo>
                      <a:pt x="99" y="84"/>
                    </a:lnTo>
                    <a:cubicBezTo>
                      <a:pt x="85" y="112"/>
                      <a:pt x="71" y="126"/>
                      <a:pt x="57" y="140"/>
                    </a:cubicBezTo>
                    <a:cubicBezTo>
                      <a:pt x="57" y="153"/>
                      <a:pt x="43" y="153"/>
                      <a:pt x="29" y="167"/>
                    </a:cubicBezTo>
                    <a:lnTo>
                      <a:pt x="15" y="167"/>
                    </a:lnTo>
                    <a:lnTo>
                      <a:pt x="15" y="572"/>
                    </a:lnTo>
                    <a:lnTo>
                      <a:pt x="15" y="697"/>
                    </a:lnTo>
                    <a:lnTo>
                      <a:pt x="1" y="1283"/>
                    </a:lnTo>
                    <a:cubicBezTo>
                      <a:pt x="224" y="1283"/>
                      <a:pt x="378" y="1241"/>
                      <a:pt x="378" y="1214"/>
                    </a:cubicBezTo>
                    <a:lnTo>
                      <a:pt x="447" y="70"/>
                    </a:lnTo>
                    <a:cubicBezTo>
                      <a:pt x="447" y="28"/>
                      <a:pt x="266" y="0"/>
                      <a:pt x="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5675;p57">
                <a:extLst>
                  <a:ext uri="{FF2B5EF4-FFF2-40B4-BE49-F238E27FC236}">
                    <a16:creationId xmlns="" xmlns:a16="http://schemas.microsoft.com/office/drawing/2014/main" id="{E2865020-02AE-4357-A52C-D93B31E4FDEF}"/>
                  </a:ext>
                </a:extLst>
              </p:cNvPr>
              <p:cNvSpPr/>
              <p:nvPr/>
            </p:nvSpPr>
            <p:spPr>
              <a:xfrm>
                <a:off x="5072174" y="2293998"/>
                <a:ext cx="158238" cy="43457"/>
              </a:xfrm>
              <a:custGeom>
                <a:avLst/>
                <a:gdLst/>
                <a:ahLst/>
                <a:cxnLst/>
                <a:rect l="l" t="t" r="r" b="b"/>
                <a:pathLst>
                  <a:path w="3918" h="1076" extrusionOk="0">
                    <a:moveTo>
                      <a:pt x="1912" y="190"/>
                    </a:moveTo>
                    <a:cubicBezTo>
                      <a:pt x="2148" y="190"/>
                      <a:pt x="2392" y="215"/>
                      <a:pt x="2579" y="267"/>
                    </a:cubicBezTo>
                    <a:cubicBezTo>
                      <a:pt x="3095" y="406"/>
                      <a:pt x="2788" y="615"/>
                      <a:pt x="2620" y="685"/>
                    </a:cubicBezTo>
                    <a:lnTo>
                      <a:pt x="2523" y="727"/>
                    </a:lnTo>
                    <a:cubicBezTo>
                      <a:pt x="2355" y="811"/>
                      <a:pt x="2174" y="867"/>
                      <a:pt x="1993" y="880"/>
                    </a:cubicBezTo>
                    <a:cubicBezTo>
                      <a:pt x="1798" y="880"/>
                      <a:pt x="1602" y="839"/>
                      <a:pt x="1449" y="727"/>
                    </a:cubicBezTo>
                    <a:cubicBezTo>
                      <a:pt x="1407" y="713"/>
                      <a:pt x="1365" y="685"/>
                      <a:pt x="1323" y="671"/>
                    </a:cubicBezTo>
                    <a:cubicBezTo>
                      <a:pt x="774" y="352"/>
                      <a:pt x="1318" y="190"/>
                      <a:pt x="1912" y="190"/>
                    </a:cubicBezTo>
                    <a:close/>
                    <a:moveTo>
                      <a:pt x="1863" y="0"/>
                    </a:moveTo>
                    <a:cubicBezTo>
                      <a:pt x="892" y="0"/>
                      <a:pt x="0" y="278"/>
                      <a:pt x="1142" y="839"/>
                    </a:cubicBezTo>
                    <a:cubicBezTo>
                      <a:pt x="1393" y="992"/>
                      <a:pt x="1686" y="1076"/>
                      <a:pt x="1979" y="1076"/>
                    </a:cubicBezTo>
                    <a:cubicBezTo>
                      <a:pt x="2258" y="1034"/>
                      <a:pt x="2551" y="964"/>
                      <a:pt x="2802" y="839"/>
                    </a:cubicBezTo>
                    <a:cubicBezTo>
                      <a:pt x="2802" y="839"/>
                      <a:pt x="3918" y="392"/>
                      <a:pt x="2872" y="113"/>
                    </a:cubicBezTo>
                    <a:cubicBezTo>
                      <a:pt x="2590" y="38"/>
                      <a:pt x="2221"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5676;p57">
                <a:extLst>
                  <a:ext uri="{FF2B5EF4-FFF2-40B4-BE49-F238E27FC236}">
                    <a16:creationId xmlns="" xmlns:a16="http://schemas.microsoft.com/office/drawing/2014/main" id="{1CE1F617-B45A-42AB-8F47-2314558789D3}"/>
                  </a:ext>
                </a:extLst>
              </p:cNvPr>
              <p:cNvSpPr/>
              <p:nvPr/>
            </p:nvSpPr>
            <p:spPr>
              <a:xfrm>
                <a:off x="5066439" y="2480385"/>
                <a:ext cx="171849" cy="34612"/>
              </a:xfrm>
              <a:custGeom>
                <a:avLst/>
                <a:gdLst/>
                <a:ahLst/>
                <a:cxnLst/>
                <a:rect l="l" t="t" r="r" b="b"/>
                <a:pathLst>
                  <a:path w="4255" h="857" extrusionOk="0">
                    <a:moveTo>
                      <a:pt x="2008" y="0"/>
                    </a:moveTo>
                    <a:cubicBezTo>
                      <a:pt x="794" y="0"/>
                      <a:pt x="56" y="236"/>
                      <a:pt x="1" y="255"/>
                    </a:cubicBezTo>
                    <a:cubicBezTo>
                      <a:pt x="819" y="706"/>
                      <a:pt x="1564" y="856"/>
                      <a:pt x="2195" y="856"/>
                    </a:cubicBezTo>
                    <a:cubicBezTo>
                      <a:pt x="3455" y="856"/>
                      <a:pt x="4255" y="255"/>
                      <a:pt x="4255" y="255"/>
                    </a:cubicBezTo>
                    <a:cubicBezTo>
                      <a:pt x="3397" y="64"/>
                      <a:pt x="2638" y="0"/>
                      <a:pt x="2008" y="0"/>
                    </a:cubicBezTo>
                    <a:close/>
                  </a:path>
                </a:pathLst>
              </a:custGeom>
              <a:solidFill>
                <a:srgbClr val="FFB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5677;p57">
                <a:extLst>
                  <a:ext uri="{FF2B5EF4-FFF2-40B4-BE49-F238E27FC236}">
                    <a16:creationId xmlns="" xmlns:a16="http://schemas.microsoft.com/office/drawing/2014/main" id="{E20EEA95-79BA-4782-B48B-D72E1A961EC2}"/>
                  </a:ext>
                </a:extLst>
              </p:cNvPr>
              <p:cNvSpPr/>
              <p:nvPr/>
            </p:nvSpPr>
            <p:spPr>
              <a:xfrm>
                <a:off x="5018580" y="2490078"/>
                <a:ext cx="264215" cy="116679"/>
              </a:xfrm>
              <a:custGeom>
                <a:avLst/>
                <a:gdLst/>
                <a:ahLst/>
                <a:cxnLst/>
                <a:rect l="l" t="t" r="r" b="b"/>
                <a:pathLst>
                  <a:path w="6542" h="2889" extrusionOk="0">
                    <a:moveTo>
                      <a:pt x="6444" y="1675"/>
                    </a:moveTo>
                    <a:cubicBezTo>
                      <a:pt x="6416" y="1912"/>
                      <a:pt x="6291" y="2135"/>
                      <a:pt x="6096" y="2288"/>
                    </a:cubicBezTo>
                    <a:cubicBezTo>
                      <a:pt x="5510" y="2791"/>
                      <a:pt x="4296" y="2818"/>
                      <a:pt x="3362" y="2846"/>
                    </a:cubicBezTo>
                    <a:cubicBezTo>
                      <a:pt x="2511" y="2888"/>
                      <a:pt x="1325" y="2693"/>
                      <a:pt x="642" y="2302"/>
                    </a:cubicBezTo>
                    <a:cubicBezTo>
                      <a:pt x="335" y="2135"/>
                      <a:pt x="140" y="1926"/>
                      <a:pt x="112" y="1689"/>
                    </a:cubicBezTo>
                    <a:cubicBezTo>
                      <a:pt x="0" y="907"/>
                      <a:pt x="1186" y="15"/>
                      <a:pt x="1186" y="15"/>
                    </a:cubicBezTo>
                    <a:lnTo>
                      <a:pt x="1186" y="15"/>
                    </a:lnTo>
                    <a:cubicBezTo>
                      <a:pt x="1283" y="57"/>
                      <a:pt x="1883" y="336"/>
                      <a:pt x="3362" y="377"/>
                    </a:cubicBezTo>
                    <a:cubicBezTo>
                      <a:pt x="4966" y="419"/>
                      <a:pt x="5426" y="15"/>
                      <a:pt x="5440" y="1"/>
                    </a:cubicBezTo>
                    <a:lnTo>
                      <a:pt x="5440" y="1"/>
                    </a:lnTo>
                    <a:cubicBezTo>
                      <a:pt x="5454" y="29"/>
                      <a:pt x="6542" y="991"/>
                      <a:pt x="6444" y="1675"/>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5678;p57">
                <a:extLst>
                  <a:ext uri="{FF2B5EF4-FFF2-40B4-BE49-F238E27FC236}">
                    <a16:creationId xmlns="" xmlns:a16="http://schemas.microsoft.com/office/drawing/2014/main" id="{F3969E0B-FF70-4420-924E-63E0C958AE60}"/>
                  </a:ext>
                </a:extLst>
              </p:cNvPr>
              <p:cNvSpPr/>
              <p:nvPr/>
            </p:nvSpPr>
            <p:spPr>
              <a:xfrm>
                <a:off x="5093660" y="2557686"/>
                <a:ext cx="9451" cy="7472"/>
              </a:xfrm>
              <a:custGeom>
                <a:avLst/>
                <a:gdLst/>
                <a:ahLst/>
                <a:cxnLst/>
                <a:rect l="l" t="t" r="r" b="b"/>
                <a:pathLst>
                  <a:path w="234" h="185" extrusionOk="0">
                    <a:moveTo>
                      <a:pt x="122" y="1"/>
                    </a:moveTo>
                    <a:cubicBezTo>
                      <a:pt x="0" y="1"/>
                      <a:pt x="115" y="185"/>
                      <a:pt x="189" y="185"/>
                    </a:cubicBezTo>
                    <a:cubicBezTo>
                      <a:pt x="208" y="185"/>
                      <a:pt x="225" y="172"/>
                      <a:pt x="233" y="140"/>
                    </a:cubicBezTo>
                    <a:cubicBezTo>
                      <a:pt x="233" y="70"/>
                      <a:pt x="191" y="15"/>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5679;p57">
                <a:extLst>
                  <a:ext uri="{FF2B5EF4-FFF2-40B4-BE49-F238E27FC236}">
                    <a16:creationId xmlns="" xmlns:a16="http://schemas.microsoft.com/office/drawing/2014/main" id="{4A55D90F-0B21-45C5-A4C6-8BB5EF3741B3}"/>
                  </a:ext>
                </a:extLst>
              </p:cNvPr>
              <p:cNvSpPr/>
              <p:nvPr/>
            </p:nvSpPr>
            <p:spPr>
              <a:xfrm>
                <a:off x="5096850" y="2559948"/>
                <a:ext cx="3433" cy="3998"/>
              </a:xfrm>
              <a:custGeom>
                <a:avLst/>
                <a:gdLst/>
                <a:ahLst/>
                <a:cxnLst/>
                <a:rect l="l" t="t" r="r" b="b"/>
                <a:pathLst>
                  <a:path w="85" h="99" extrusionOk="0">
                    <a:moveTo>
                      <a:pt x="43" y="0"/>
                    </a:moveTo>
                    <a:cubicBezTo>
                      <a:pt x="29" y="0"/>
                      <a:pt x="15" y="28"/>
                      <a:pt x="15" y="42"/>
                    </a:cubicBezTo>
                    <a:cubicBezTo>
                      <a:pt x="1" y="70"/>
                      <a:pt x="29" y="84"/>
                      <a:pt x="43" y="98"/>
                    </a:cubicBezTo>
                    <a:cubicBezTo>
                      <a:pt x="71" y="98"/>
                      <a:pt x="85" y="70"/>
                      <a:pt x="85" y="42"/>
                    </a:cubicBezTo>
                    <a:cubicBezTo>
                      <a:pt x="85" y="28"/>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5680;p57">
                <a:extLst>
                  <a:ext uri="{FF2B5EF4-FFF2-40B4-BE49-F238E27FC236}">
                    <a16:creationId xmlns="" xmlns:a16="http://schemas.microsoft.com/office/drawing/2014/main" id="{2FCB8D7A-3355-4815-A7E2-E92F49C4F121}"/>
                  </a:ext>
                </a:extLst>
              </p:cNvPr>
              <p:cNvSpPr/>
              <p:nvPr/>
            </p:nvSpPr>
            <p:spPr>
              <a:xfrm>
                <a:off x="5098789" y="2580222"/>
                <a:ext cx="4887" cy="3594"/>
              </a:xfrm>
              <a:custGeom>
                <a:avLst/>
                <a:gdLst/>
                <a:ahLst/>
                <a:cxnLst/>
                <a:rect l="l" t="t" r="r" b="b"/>
                <a:pathLst>
                  <a:path w="121" h="89" extrusionOk="0">
                    <a:moveTo>
                      <a:pt x="64" y="1"/>
                    </a:moveTo>
                    <a:cubicBezTo>
                      <a:pt x="1" y="1"/>
                      <a:pt x="66" y="89"/>
                      <a:pt x="101" y="89"/>
                    </a:cubicBezTo>
                    <a:cubicBezTo>
                      <a:pt x="112" y="89"/>
                      <a:pt x="120" y="80"/>
                      <a:pt x="120" y="56"/>
                    </a:cubicBezTo>
                    <a:cubicBezTo>
                      <a:pt x="120" y="28"/>
                      <a:pt x="9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5681;p57">
                <a:extLst>
                  <a:ext uri="{FF2B5EF4-FFF2-40B4-BE49-F238E27FC236}">
                    <a16:creationId xmlns="" xmlns:a16="http://schemas.microsoft.com/office/drawing/2014/main" id="{031D8F14-03BD-4AF1-BB79-3AFBF8214512}"/>
                  </a:ext>
                </a:extLst>
              </p:cNvPr>
              <p:cNvSpPr/>
              <p:nvPr/>
            </p:nvSpPr>
            <p:spPr>
              <a:xfrm>
                <a:off x="5100243" y="2581353"/>
                <a:ext cx="1737" cy="1737"/>
              </a:xfrm>
              <a:custGeom>
                <a:avLst/>
                <a:gdLst/>
                <a:ahLst/>
                <a:cxnLst/>
                <a:rect l="l" t="t" r="r" b="b"/>
                <a:pathLst>
                  <a:path w="43" h="43" extrusionOk="0">
                    <a:moveTo>
                      <a:pt x="28" y="0"/>
                    </a:moveTo>
                    <a:cubicBezTo>
                      <a:pt x="1" y="0"/>
                      <a:pt x="1" y="42"/>
                      <a:pt x="28" y="42"/>
                    </a:cubicBezTo>
                    <a:cubicBezTo>
                      <a:pt x="42" y="42"/>
                      <a:pt x="42" y="28"/>
                      <a:pt x="42" y="14"/>
                    </a:cubicBezTo>
                    <a:cubicBezTo>
                      <a:pt x="42" y="14"/>
                      <a:pt x="42"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5682;p57">
                <a:extLst>
                  <a:ext uri="{FF2B5EF4-FFF2-40B4-BE49-F238E27FC236}">
                    <a16:creationId xmlns="" xmlns:a16="http://schemas.microsoft.com/office/drawing/2014/main" id="{1C505F1B-4A6F-47D9-9E9E-4502A9D51498}"/>
                  </a:ext>
                </a:extLst>
              </p:cNvPr>
              <p:cNvSpPr/>
              <p:nvPr/>
            </p:nvSpPr>
            <p:spPr>
              <a:xfrm>
                <a:off x="5107553" y="2553769"/>
                <a:ext cx="4564" cy="4523"/>
              </a:xfrm>
              <a:custGeom>
                <a:avLst/>
                <a:gdLst/>
                <a:ahLst/>
                <a:cxnLst/>
                <a:rect l="l" t="t" r="r" b="b"/>
                <a:pathLst>
                  <a:path w="113" h="112" extrusionOk="0">
                    <a:moveTo>
                      <a:pt x="57" y="0"/>
                    </a:moveTo>
                    <a:cubicBezTo>
                      <a:pt x="29" y="0"/>
                      <a:pt x="1" y="14"/>
                      <a:pt x="1" y="56"/>
                    </a:cubicBezTo>
                    <a:cubicBezTo>
                      <a:pt x="1" y="84"/>
                      <a:pt x="29" y="112"/>
                      <a:pt x="57" y="112"/>
                    </a:cubicBezTo>
                    <a:cubicBezTo>
                      <a:pt x="85" y="112"/>
                      <a:pt x="113" y="84"/>
                      <a:pt x="113" y="56"/>
                    </a:cubicBezTo>
                    <a:cubicBezTo>
                      <a:pt x="113" y="14"/>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5683;p57">
                <a:extLst>
                  <a:ext uri="{FF2B5EF4-FFF2-40B4-BE49-F238E27FC236}">
                    <a16:creationId xmlns="" xmlns:a16="http://schemas.microsoft.com/office/drawing/2014/main" id="{60B4E7CA-1519-4970-B4E8-86E6C51C3E89}"/>
                  </a:ext>
                </a:extLst>
              </p:cNvPr>
              <p:cNvSpPr/>
              <p:nvPr/>
            </p:nvSpPr>
            <p:spPr>
              <a:xfrm>
                <a:off x="5108684" y="2554294"/>
                <a:ext cx="1737" cy="1737"/>
              </a:xfrm>
              <a:custGeom>
                <a:avLst/>
                <a:gdLst/>
                <a:ahLst/>
                <a:cxnLst/>
                <a:rect l="l" t="t" r="r" b="b"/>
                <a:pathLst>
                  <a:path w="43" h="43" extrusionOk="0">
                    <a:moveTo>
                      <a:pt x="29" y="1"/>
                    </a:moveTo>
                    <a:cubicBezTo>
                      <a:pt x="15" y="1"/>
                      <a:pt x="1" y="15"/>
                      <a:pt x="15" y="29"/>
                    </a:cubicBezTo>
                    <a:cubicBezTo>
                      <a:pt x="1" y="29"/>
                      <a:pt x="15" y="43"/>
                      <a:pt x="29" y="43"/>
                    </a:cubicBezTo>
                    <a:cubicBezTo>
                      <a:pt x="43"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5684;p57">
                <a:extLst>
                  <a:ext uri="{FF2B5EF4-FFF2-40B4-BE49-F238E27FC236}">
                    <a16:creationId xmlns="" xmlns:a16="http://schemas.microsoft.com/office/drawing/2014/main" id="{8B504CEA-1262-47F4-9C6D-CE2C56D880D5}"/>
                  </a:ext>
                </a:extLst>
              </p:cNvPr>
              <p:cNvSpPr/>
              <p:nvPr/>
            </p:nvSpPr>
            <p:spPr>
              <a:xfrm>
                <a:off x="5072376" y="2553890"/>
                <a:ext cx="4806" cy="3837"/>
              </a:xfrm>
              <a:custGeom>
                <a:avLst/>
                <a:gdLst/>
                <a:ahLst/>
                <a:cxnLst/>
                <a:rect l="l" t="t" r="r" b="b"/>
                <a:pathLst>
                  <a:path w="119" h="95" extrusionOk="0">
                    <a:moveTo>
                      <a:pt x="58" y="0"/>
                    </a:moveTo>
                    <a:cubicBezTo>
                      <a:pt x="28" y="0"/>
                      <a:pt x="0" y="18"/>
                      <a:pt x="7" y="53"/>
                    </a:cubicBezTo>
                    <a:cubicBezTo>
                      <a:pt x="0" y="81"/>
                      <a:pt x="28" y="95"/>
                      <a:pt x="58" y="95"/>
                    </a:cubicBezTo>
                    <a:cubicBezTo>
                      <a:pt x="87" y="95"/>
                      <a:pt x="119" y="81"/>
                      <a:pt x="119" y="53"/>
                    </a:cubicBezTo>
                    <a:cubicBezTo>
                      <a:pt x="119" y="18"/>
                      <a:pt x="87" y="0"/>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5685;p57">
                <a:extLst>
                  <a:ext uri="{FF2B5EF4-FFF2-40B4-BE49-F238E27FC236}">
                    <a16:creationId xmlns="" xmlns:a16="http://schemas.microsoft.com/office/drawing/2014/main" id="{A7B26E1E-98F1-4EBA-A985-B595727E2FE9}"/>
                  </a:ext>
                </a:extLst>
              </p:cNvPr>
              <p:cNvSpPr/>
              <p:nvPr/>
            </p:nvSpPr>
            <p:spPr>
              <a:xfrm>
                <a:off x="5073749" y="2554294"/>
                <a:ext cx="1737" cy="1737"/>
              </a:xfrm>
              <a:custGeom>
                <a:avLst/>
                <a:gdLst/>
                <a:ahLst/>
                <a:cxnLst/>
                <a:rect l="l" t="t" r="r" b="b"/>
                <a:pathLst>
                  <a:path w="43" h="43" extrusionOk="0">
                    <a:moveTo>
                      <a:pt x="29" y="1"/>
                    </a:moveTo>
                    <a:cubicBezTo>
                      <a:pt x="15" y="1"/>
                      <a:pt x="1" y="15"/>
                      <a:pt x="1" y="29"/>
                    </a:cubicBezTo>
                    <a:cubicBezTo>
                      <a:pt x="1" y="29"/>
                      <a:pt x="15" y="43"/>
                      <a:pt x="29" y="43"/>
                    </a:cubicBezTo>
                    <a:cubicBezTo>
                      <a:pt x="29"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5686;p57">
                <a:extLst>
                  <a:ext uri="{FF2B5EF4-FFF2-40B4-BE49-F238E27FC236}">
                    <a16:creationId xmlns="" xmlns:a16="http://schemas.microsoft.com/office/drawing/2014/main" id="{EC289E9D-65A0-49F4-8BEF-DF50DB8CCD6D}"/>
                  </a:ext>
                </a:extLst>
              </p:cNvPr>
              <p:cNvSpPr/>
              <p:nvPr/>
            </p:nvSpPr>
            <p:spPr>
              <a:xfrm>
                <a:off x="5220233" y="2519399"/>
                <a:ext cx="9612" cy="9612"/>
              </a:xfrm>
              <a:custGeom>
                <a:avLst/>
                <a:gdLst/>
                <a:ahLst/>
                <a:cxnLst/>
                <a:rect l="l" t="t" r="r" b="b"/>
                <a:pathLst>
                  <a:path w="238" h="238" extrusionOk="0">
                    <a:moveTo>
                      <a:pt x="112" y="0"/>
                    </a:moveTo>
                    <a:cubicBezTo>
                      <a:pt x="42" y="0"/>
                      <a:pt x="1" y="56"/>
                      <a:pt x="1" y="112"/>
                    </a:cubicBezTo>
                    <a:cubicBezTo>
                      <a:pt x="1" y="181"/>
                      <a:pt x="42"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5687;p57">
                <a:extLst>
                  <a:ext uri="{FF2B5EF4-FFF2-40B4-BE49-F238E27FC236}">
                    <a16:creationId xmlns="" xmlns:a16="http://schemas.microsoft.com/office/drawing/2014/main" id="{665B24EC-E48A-4B62-BBD7-575E583529C5}"/>
                  </a:ext>
                </a:extLst>
              </p:cNvPr>
              <p:cNvSpPr/>
              <p:nvPr/>
            </p:nvSpPr>
            <p:spPr>
              <a:xfrm>
                <a:off x="5224191" y="2522751"/>
                <a:ext cx="3393" cy="2868"/>
              </a:xfrm>
              <a:custGeom>
                <a:avLst/>
                <a:gdLst/>
                <a:ahLst/>
                <a:cxnLst/>
                <a:rect l="l" t="t" r="r" b="b"/>
                <a:pathLst>
                  <a:path w="84"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5688;p57">
                <a:extLst>
                  <a:ext uri="{FF2B5EF4-FFF2-40B4-BE49-F238E27FC236}">
                    <a16:creationId xmlns="" xmlns:a16="http://schemas.microsoft.com/office/drawing/2014/main" id="{EA8F48AC-5765-4EF1-A73D-C02A2E061EAE}"/>
                  </a:ext>
                </a:extLst>
              </p:cNvPr>
              <p:cNvSpPr/>
              <p:nvPr/>
            </p:nvSpPr>
            <p:spPr>
              <a:xfrm>
                <a:off x="5237720" y="2561644"/>
                <a:ext cx="12964" cy="9612"/>
              </a:xfrm>
              <a:custGeom>
                <a:avLst/>
                <a:gdLst/>
                <a:ahLst/>
                <a:cxnLst/>
                <a:rect l="l" t="t" r="r" b="b"/>
                <a:pathLst>
                  <a:path w="321" h="238" extrusionOk="0">
                    <a:moveTo>
                      <a:pt x="153" y="0"/>
                    </a:moveTo>
                    <a:cubicBezTo>
                      <a:pt x="0" y="0"/>
                      <a:pt x="0" y="237"/>
                      <a:pt x="153" y="237"/>
                    </a:cubicBezTo>
                    <a:cubicBezTo>
                      <a:pt x="321" y="237"/>
                      <a:pt x="321" y="0"/>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5689;p57">
                <a:extLst>
                  <a:ext uri="{FF2B5EF4-FFF2-40B4-BE49-F238E27FC236}">
                    <a16:creationId xmlns="" xmlns:a16="http://schemas.microsoft.com/office/drawing/2014/main" id="{85AF0FA9-5C97-4840-AD91-1052F4E2D8DB}"/>
                  </a:ext>
                </a:extLst>
              </p:cNvPr>
              <p:cNvSpPr/>
              <p:nvPr/>
            </p:nvSpPr>
            <p:spPr>
              <a:xfrm>
                <a:off x="5243900" y="2564996"/>
                <a:ext cx="3433" cy="3433"/>
              </a:xfrm>
              <a:custGeom>
                <a:avLst/>
                <a:gdLst/>
                <a:ahLst/>
                <a:cxnLst/>
                <a:rect l="l" t="t" r="r" b="b"/>
                <a:pathLst>
                  <a:path w="85" h="85" extrusionOk="0">
                    <a:moveTo>
                      <a:pt x="42" y="1"/>
                    </a:moveTo>
                    <a:cubicBezTo>
                      <a:pt x="14" y="1"/>
                      <a:pt x="0" y="15"/>
                      <a:pt x="0" y="43"/>
                    </a:cubicBezTo>
                    <a:cubicBezTo>
                      <a:pt x="0" y="57"/>
                      <a:pt x="14" y="85"/>
                      <a:pt x="42" y="85"/>
                    </a:cubicBezTo>
                    <a:cubicBezTo>
                      <a:pt x="56" y="85"/>
                      <a:pt x="84" y="57"/>
                      <a:pt x="84" y="43"/>
                    </a:cubicBezTo>
                    <a:cubicBezTo>
                      <a:pt x="84" y="15"/>
                      <a:pt x="56"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5690;p57">
                <a:extLst>
                  <a:ext uri="{FF2B5EF4-FFF2-40B4-BE49-F238E27FC236}">
                    <a16:creationId xmlns="" xmlns:a16="http://schemas.microsoft.com/office/drawing/2014/main" id="{44A2DDA3-E7B3-4599-A7E4-B8CF76B78582}"/>
                  </a:ext>
                </a:extLst>
              </p:cNvPr>
              <p:cNvSpPr/>
              <p:nvPr/>
            </p:nvSpPr>
            <p:spPr>
              <a:xfrm>
                <a:off x="5096285" y="2530102"/>
                <a:ext cx="4564" cy="4523"/>
              </a:xfrm>
              <a:custGeom>
                <a:avLst/>
                <a:gdLst/>
                <a:ahLst/>
                <a:cxnLst/>
                <a:rect l="l" t="t" r="r" b="b"/>
                <a:pathLst>
                  <a:path w="113" h="112" extrusionOk="0">
                    <a:moveTo>
                      <a:pt x="57" y="0"/>
                    </a:moveTo>
                    <a:cubicBezTo>
                      <a:pt x="29" y="0"/>
                      <a:pt x="1" y="28"/>
                      <a:pt x="1" y="56"/>
                    </a:cubicBezTo>
                    <a:cubicBezTo>
                      <a:pt x="1" y="84"/>
                      <a:pt x="29" y="112"/>
                      <a:pt x="57" y="112"/>
                    </a:cubicBezTo>
                    <a:cubicBezTo>
                      <a:pt x="85" y="112"/>
                      <a:pt x="113" y="84"/>
                      <a:pt x="113" y="56"/>
                    </a:cubicBezTo>
                    <a:cubicBezTo>
                      <a:pt x="113" y="28"/>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5691;p57">
                <a:extLst>
                  <a:ext uri="{FF2B5EF4-FFF2-40B4-BE49-F238E27FC236}">
                    <a16:creationId xmlns="" xmlns:a16="http://schemas.microsoft.com/office/drawing/2014/main" id="{EA2BE385-60B9-4029-AF1C-A1F9E571966A}"/>
                  </a:ext>
                </a:extLst>
              </p:cNvPr>
              <p:cNvSpPr/>
              <p:nvPr/>
            </p:nvSpPr>
            <p:spPr>
              <a:xfrm>
                <a:off x="5097658" y="2530667"/>
                <a:ext cx="2060" cy="1454"/>
              </a:xfrm>
              <a:custGeom>
                <a:avLst/>
                <a:gdLst/>
                <a:ahLst/>
                <a:cxnLst/>
                <a:rect l="l" t="t" r="r" b="b"/>
                <a:pathLst>
                  <a:path w="51" h="36" extrusionOk="0">
                    <a:moveTo>
                      <a:pt x="23" y="0"/>
                    </a:moveTo>
                    <a:cubicBezTo>
                      <a:pt x="0" y="0"/>
                      <a:pt x="32" y="36"/>
                      <a:pt x="45" y="36"/>
                    </a:cubicBezTo>
                    <a:cubicBezTo>
                      <a:pt x="48" y="36"/>
                      <a:pt x="51" y="34"/>
                      <a:pt x="51" y="28"/>
                    </a:cubicBezTo>
                    <a:cubicBezTo>
                      <a:pt x="51" y="14"/>
                      <a:pt x="37"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5692;p57">
                <a:extLst>
                  <a:ext uri="{FF2B5EF4-FFF2-40B4-BE49-F238E27FC236}">
                    <a16:creationId xmlns="" xmlns:a16="http://schemas.microsoft.com/office/drawing/2014/main" id="{F91F36FD-F2B1-4690-969E-7F71D91E512F}"/>
                  </a:ext>
                </a:extLst>
              </p:cNvPr>
              <p:cNvSpPr/>
              <p:nvPr/>
            </p:nvSpPr>
            <p:spPr>
              <a:xfrm>
                <a:off x="5073749" y="2530102"/>
                <a:ext cx="5695" cy="4523"/>
              </a:xfrm>
              <a:custGeom>
                <a:avLst/>
                <a:gdLst/>
                <a:ahLst/>
                <a:cxnLst/>
                <a:rect l="l" t="t" r="r" b="b"/>
                <a:pathLst>
                  <a:path w="141" h="112" extrusionOk="0">
                    <a:moveTo>
                      <a:pt x="85" y="0"/>
                    </a:moveTo>
                    <a:cubicBezTo>
                      <a:pt x="1" y="0"/>
                      <a:pt x="1" y="112"/>
                      <a:pt x="85" y="112"/>
                    </a:cubicBezTo>
                    <a:cubicBezTo>
                      <a:pt x="113" y="112"/>
                      <a:pt x="140" y="84"/>
                      <a:pt x="140" y="56"/>
                    </a:cubicBezTo>
                    <a:cubicBezTo>
                      <a:pt x="140" y="28"/>
                      <a:pt x="113"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5693;p57">
                <a:extLst>
                  <a:ext uri="{FF2B5EF4-FFF2-40B4-BE49-F238E27FC236}">
                    <a16:creationId xmlns="" xmlns:a16="http://schemas.microsoft.com/office/drawing/2014/main" id="{A17131F2-9205-49D7-9775-718BF29E1708}"/>
                  </a:ext>
                </a:extLst>
              </p:cNvPr>
              <p:cNvSpPr/>
              <p:nvPr/>
            </p:nvSpPr>
            <p:spPr>
              <a:xfrm>
                <a:off x="5076010" y="2531233"/>
                <a:ext cx="1737" cy="1131"/>
              </a:xfrm>
              <a:custGeom>
                <a:avLst/>
                <a:gdLst/>
                <a:ahLst/>
                <a:cxnLst/>
                <a:rect l="l" t="t" r="r" b="b"/>
                <a:pathLst>
                  <a:path w="43" h="28" extrusionOk="0">
                    <a:moveTo>
                      <a:pt x="29" y="0"/>
                    </a:moveTo>
                    <a:cubicBezTo>
                      <a:pt x="15" y="0"/>
                      <a:pt x="1" y="0"/>
                      <a:pt x="1" y="14"/>
                    </a:cubicBezTo>
                    <a:cubicBezTo>
                      <a:pt x="1" y="28"/>
                      <a:pt x="15" y="28"/>
                      <a:pt x="29" y="28"/>
                    </a:cubicBezTo>
                    <a:cubicBezTo>
                      <a:pt x="43" y="28"/>
                      <a:pt x="43" y="28"/>
                      <a:pt x="43" y="14"/>
                    </a:cubicBezTo>
                    <a:cubicBezTo>
                      <a:pt x="43" y="0"/>
                      <a:pt x="43" y="0"/>
                      <a:pt x="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5694;p57">
                <a:extLst>
                  <a:ext uri="{FF2B5EF4-FFF2-40B4-BE49-F238E27FC236}">
                    <a16:creationId xmlns="" xmlns:a16="http://schemas.microsoft.com/office/drawing/2014/main" id="{96FBA60C-3130-44AA-8070-402AC5A5AB3E}"/>
                  </a:ext>
                </a:extLst>
              </p:cNvPr>
              <p:cNvSpPr/>
              <p:nvPr/>
            </p:nvSpPr>
            <p:spPr>
              <a:xfrm>
                <a:off x="5119628" y="2512614"/>
                <a:ext cx="4887" cy="3393"/>
              </a:xfrm>
              <a:custGeom>
                <a:avLst/>
                <a:gdLst/>
                <a:ahLst/>
                <a:cxnLst/>
                <a:rect l="l" t="t" r="r" b="b"/>
                <a:pathLst>
                  <a:path w="121" h="84" extrusionOk="0">
                    <a:moveTo>
                      <a:pt x="65" y="1"/>
                    </a:moveTo>
                    <a:cubicBezTo>
                      <a:pt x="0" y="1"/>
                      <a:pt x="68" y="83"/>
                      <a:pt x="103" y="83"/>
                    </a:cubicBezTo>
                    <a:cubicBezTo>
                      <a:pt x="113" y="83"/>
                      <a:pt x="120" y="76"/>
                      <a:pt x="120" y="57"/>
                    </a:cubicBezTo>
                    <a:cubicBezTo>
                      <a:pt x="120" y="29"/>
                      <a:pt x="92" y="1"/>
                      <a:pt x="65" y="1"/>
                    </a:cubicBezTo>
                    <a:close/>
                  </a:path>
                </a:pathLst>
              </a:custGeom>
              <a:solidFill>
                <a:srgbClr val="FF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5695;p57">
                <a:extLst>
                  <a:ext uri="{FF2B5EF4-FFF2-40B4-BE49-F238E27FC236}">
                    <a16:creationId xmlns="" xmlns:a16="http://schemas.microsoft.com/office/drawing/2014/main" id="{F4C9BFF9-735D-4D53-AF4E-98E157F46B1A}"/>
                  </a:ext>
                </a:extLst>
              </p:cNvPr>
              <p:cNvSpPr/>
              <p:nvPr/>
            </p:nvSpPr>
            <p:spPr>
              <a:xfrm>
                <a:off x="5121648" y="2513745"/>
                <a:ext cx="1171" cy="1171"/>
              </a:xfrm>
              <a:custGeom>
                <a:avLst/>
                <a:gdLst/>
                <a:ahLst/>
                <a:cxnLst/>
                <a:rect l="l" t="t" r="r" b="b"/>
                <a:pathLst>
                  <a:path w="29" h="29" extrusionOk="0">
                    <a:moveTo>
                      <a:pt x="15" y="1"/>
                    </a:moveTo>
                    <a:cubicBezTo>
                      <a:pt x="1" y="1"/>
                      <a:pt x="1" y="1"/>
                      <a:pt x="1" y="15"/>
                    </a:cubicBezTo>
                    <a:cubicBezTo>
                      <a:pt x="1" y="29"/>
                      <a:pt x="1" y="29"/>
                      <a:pt x="15" y="29"/>
                    </a:cubicBezTo>
                    <a:cubicBezTo>
                      <a:pt x="29" y="29"/>
                      <a:pt x="29" y="29"/>
                      <a:pt x="29" y="15"/>
                    </a:cubicBezTo>
                    <a:cubicBezTo>
                      <a:pt x="29" y="1"/>
                      <a:pt x="29" y="1"/>
                      <a:pt x="15" y="1"/>
                    </a:cubicBezTo>
                    <a:close/>
                  </a:path>
                </a:pathLst>
              </a:custGeom>
              <a:solidFill>
                <a:srgbClr val="FF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5696;p57">
                <a:extLst>
                  <a:ext uri="{FF2B5EF4-FFF2-40B4-BE49-F238E27FC236}">
                    <a16:creationId xmlns="" xmlns:a16="http://schemas.microsoft.com/office/drawing/2014/main" id="{2D062114-D7E1-4262-8AB8-9D30BDE2D4A9}"/>
                  </a:ext>
                </a:extLst>
              </p:cNvPr>
              <p:cNvSpPr/>
              <p:nvPr/>
            </p:nvSpPr>
            <p:spPr>
              <a:xfrm>
                <a:off x="5171809" y="2544318"/>
                <a:ext cx="11308" cy="11430"/>
              </a:xfrm>
              <a:custGeom>
                <a:avLst/>
                <a:gdLst/>
                <a:ahLst/>
                <a:cxnLst/>
                <a:rect l="l" t="t" r="r" b="b"/>
                <a:pathLst>
                  <a:path w="280" h="283" extrusionOk="0">
                    <a:moveTo>
                      <a:pt x="140" y="0"/>
                    </a:moveTo>
                    <a:cubicBezTo>
                      <a:pt x="70" y="0"/>
                      <a:pt x="0" y="46"/>
                      <a:pt x="0" y="136"/>
                    </a:cubicBezTo>
                    <a:cubicBezTo>
                      <a:pt x="0" y="234"/>
                      <a:pt x="70" y="283"/>
                      <a:pt x="140" y="283"/>
                    </a:cubicBezTo>
                    <a:cubicBezTo>
                      <a:pt x="209" y="283"/>
                      <a:pt x="279" y="234"/>
                      <a:pt x="279" y="136"/>
                    </a:cubicBezTo>
                    <a:cubicBezTo>
                      <a:pt x="279" y="46"/>
                      <a:pt x="209" y="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5697;p57">
                <a:extLst>
                  <a:ext uri="{FF2B5EF4-FFF2-40B4-BE49-F238E27FC236}">
                    <a16:creationId xmlns="" xmlns:a16="http://schemas.microsoft.com/office/drawing/2014/main" id="{DF2BBEF0-B0BB-454B-B8FD-303FBA50B22B}"/>
                  </a:ext>
                </a:extLst>
              </p:cNvPr>
              <p:cNvSpPr/>
              <p:nvPr/>
            </p:nvSpPr>
            <p:spPr>
              <a:xfrm>
                <a:off x="5174797" y="2546418"/>
                <a:ext cx="4362" cy="3150"/>
              </a:xfrm>
              <a:custGeom>
                <a:avLst/>
                <a:gdLst/>
                <a:ahLst/>
                <a:cxnLst/>
                <a:rect l="l" t="t" r="r" b="b"/>
                <a:pathLst>
                  <a:path w="108" h="78" extrusionOk="0">
                    <a:moveTo>
                      <a:pt x="66" y="1"/>
                    </a:moveTo>
                    <a:cubicBezTo>
                      <a:pt x="0" y="1"/>
                      <a:pt x="63" y="78"/>
                      <a:pt x="93" y="78"/>
                    </a:cubicBezTo>
                    <a:cubicBezTo>
                      <a:pt x="101" y="78"/>
                      <a:pt x="107" y="72"/>
                      <a:pt x="107" y="56"/>
                    </a:cubicBezTo>
                    <a:cubicBezTo>
                      <a:pt x="107" y="29"/>
                      <a:pt x="93"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5698;p57">
                <a:extLst>
                  <a:ext uri="{FF2B5EF4-FFF2-40B4-BE49-F238E27FC236}">
                    <a16:creationId xmlns="" xmlns:a16="http://schemas.microsoft.com/office/drawing/2014/main" id="{B8FEDDED-276D-401E-ADCC-2BC8640EC5C2}"/>
                  </a:ext>
                </a:extLst>
              </p:cNvPr>
              <p:cNvSpPr/>
              <p:nvPr/>
            </p:nvSpPr>
            <p:spPr>
              <a:xfrm>
                <a:off x="5063046" y="2511201"/>
                <a:ext cx="11874" cy="11470"/>
              </a:xfrm>
              <a:custGeom>
                <a:avLst/>
                <a:gdLst/>
                <a:ahLst/>
                <a:cxnLst/>
                <a:rect l="l" t="t" r="r" b="b"/>
                <a:pathLst>
                  <a:path w="294" h="284" extrusionOk="0">
                    <a:moveTo>
                      <a:pt x="147" y="1"/>
                    </a:moveTo>
                    <a:cubicBezTo>
                      <a:pt x="74" y="1"/>
                      <a:pt x="1" y="50"/>
                      <a:pt x="1" y="147"/>
                    </a:cubicBezTo>
                    <a:cubicBezTo>
                      <a:pt x="1" y="238"/>
                      <a:pt x="74" y="283"/>
                      <a:pt x="147" y="283"/>
                    </a:cubicBezTo>
                    <a:cubicBezTo>
                      <a:pt x="221" y="283"/>
                      <a:pt x="294" y="238"/>
                      <a:pt x="294" y="147"/>
                    </a:cubicBezTo>
                    <a:cubicBezTo>
                      <a:pt x="294" y="50"/>
                      <a:pt x="221"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5699;p57">
                <a:extLst>
                  <a:ext uri="{FF2B5EF4-FFF2-40B4-BE49-F238E27FC236}">
                    <a16:creationId xmlns="" xmlns:a16="http://schemas.microsoft.com/office/drawing/2014/main" id="{3D79B8E1-423A-46DE-A2D4-2AC82C282A27}"/>
                  </a:ext>
                </a:extLst>
              </p:cNvPr>
              <p:cNvSpPr/>
              <p:nvPr/>
            </p:nvSpPr>
            <p:spPr>
              <a:xfrm>
                <a:off x="5066600" y="2513745"/>
                <a:ext cx="4402" cy="2908"/>
              </a:xfrm>
              <a:custGeom>
                <a:avLst/>
                <a:gdLst/>
                <a:ahLst/>
                <a:cxnLst/>
                <a:rect l="l" t="t" r="r" b="b"/>
                <a:pathLst>
                  <a:path w="109" h="72" extrusionOk="0">
                    <a:moveTo>
                      <a:pt x="52" y="1"/>
                    </a:moveTo>
                    <a:cubicBezTo>
                      <a:pt x="0" y="1"/>
                      <a:pt x="58" y="71"/>
                      <a:pt x="90" y="71"/>
                    </a:cubicBezTo>
                    <a:cubicBezTo>
                      <a:pt x="100" y="71"/>
                      <a:pt x="108" y="63"/>
                      <a:pt x="108" y="42"/>
                    </a:cubicBezTo>
                    <a:cubicBezTo>
                      <a:pt x="108" y="15"/>
                      <a:pt x="80"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5700;p57">
                <a:extLst>
                  <a:ext uri="{FF2B5EF4-FFF2-40B4-BE49-F238E27FC236}">
                    <a16:creationId xmlns="" xmlns:a16="http://schemas.microsoft.com/office/drawing/2014/main" id="{3F2EA79F-90E2-436E-9F02-4B6A9C6E3870}"/>
                  </a:ext>
                </a:extLst>
              </p:cNvPr>
              <p:cNvSpPr/>
              <p:nvPr/>
            </p:nvSpPr>
            <p:spPr>
              <a:xfrm>
                <a:off x="5193981" y="2534019"/>
                <a:ext cx="4887" cy="3393"/>
              </a:xfrm>
              <a:custGeom>
                <a:avLst/>
                <a:gdLst/>
                <a:ahLst/>
                <a:cxnLst/>
                <a:rect l="l" t="t" r="r" b="b"/>
                <a:pathLst>
                  <a:path w="121" h="84" extrusionOk="0">
                    <a:moveTo>
                      <a:pt x="65" y="1"/>
                    </a:moveTo>
                    <a:cubicBezTo>
                      <a:pt x="0" y="1"/>
                      <a:pt x="68" y="83"/>
                      <a:pt x="103" y="83"/>
                    </a:cubicBezTo>
                    <a:cubicBezTo>
                      <a:pt x="113" y="83"/>
                      <a:pt x="121" y="76"/>
                      <a:pt x="121" y="57"/>
                    </a:cubicBezTo>
                    <a:cubicBezTo>
                      <a:pt x="121" y="29"/>
                      <a:pt x="93"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701;p57">
                <a:extLst>
                  <a:ext uri="{FF2B5EF4-FFF2-40B4-BE49-F238E27FC236}">
                    <a16:creationId xmlns="" xmlns:a16="http://schemas.microsoft.com/office/drawing/2014/main" id="{50F48A19-2675-41A1-9907-2A695F6EB3CA}"/>
                  </a:ext>
                </a:extLst>
              </p:cNvPr>
              <p:cNvSpPr/>
              <p:nvPr/>
            </p:nvSpPr>
            <p:spPr>
              <a:xfrm>
                <a:off x="5196001" y="2534868"/>
                <a:ext cx="1737" cy="1737"/>
              </a:xfrm>
              <a:custGeom>
                <a:avLst/>
                <a:gdLst/>
                <a:ahLst/>
                <a:cxnLst/>
                <a:rect l="l" t="t" r="r" b="b"/>
                <a:pathLst>
                  <a:path w="43" h="43" extrusionOk="0">
                    <a:moveTo>
                      <a:pt x="17" y="1"/>
                    </a:moveTo>
                    <a:cubicBezTo>
                      <a:pt x="8" y="1"/>
                      <a:pt x="1" y="8"/>
                      <a:pt x="1" y="22"/>
                    </a:cubicBezTo>
                    <a:cubicBezTo>
                      <a:pt x="1" y="36"/>
                      <a:pt x="8" y="43"/>
                      <a:pt x="17" y="43"/>
                    </a:cubicBezTo>
                    <a:cubicBezTo>
                      <a:pt x="25" y="43"/>
                      <a:pt x="36" y="36"/>
                      <a:pt x="43" y="22"/>
                    </a:cubicBezTo>
                    <a:cubicBezTo>
                      <a:pt x="36" y="8"/>
                      <a:pt x="25"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702;p57">
                <a:extLst>
                  <a:ext uri="{FF2B5EF4-FFF2-40B4-BE49-F238E27FC236}">
                    <a16:creationId xmlns="" xmlns:a16="http://schemas.microsoft.com/office/drawing/2014/main" id="{94610A16-166B-490B-ACFD-A358AD5F020B}"/>
                  </a:ext>
                </a:extLst>
              </p:cNvPr>
              <p:cNvSpPr/>
              <p:nvPr/>
            </p:nvSpPr>
            <p:spPr>
              <a:xfrm>
                <a:off x="5144749" y="2582484"/>
                <a:ext cx="4564" cy="4523"/>
              </a:xfrm>
              <a:custGeom>
                <a:avLst/>
                <a:gdLst/>
                <a:ahLst/>
                <a:cxnLst/>
                <a:rect l="l" t="t" r="r" b="b"/>
                <a:pathLst>
                  <a:path w="113" h="112" extrusionOk="0">
                    <a:moveTo>
                      <a:pt x="56" y="0"/>
                    </a:moveTo>
                    <a:cubicBezTo>
                      <a:pt x="28" y="0"/>
                      <a:pt x="1" y="28"/>
                      <a:pt x="1" y="56"/>
                    </a:cubicBezTo>
                    <a:cubicBezTo>
                      <a:pt x="1" y="84"/>
                      <a:pt x="28" y="112"/>
                      <a:pt x="56" y="112"/>
                    </a:cubicBezTo>
                    <a:cubicBezTo>
                      <a:pt x="84" y="112"/>
                      <a:pt x="112" y="84"/>
                      <a:pt x="112" y="56"/>
                    </a:cubicBezTo>
                    <a:cubicBezTo>
                      <a:pt x="112" y="28"/>
                      <a:pt x="84" y="0"/>
                      <a:pt x="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703;p57">
                <a:extLst>
                  <a:ext uri="{FF2B5EF4-FFF2-40B4-BE49-F238E27FC236}">
                    <a16:creationId xmlns="" xmlns:a16="http://schemas.microsoft.com/office/drawing/2014/main" id="{2C676B98-9BED-4F5F-B249-ABE6599A62A3}"/>
                  </a:ext>
                </a:extLst>
              </p:cNvPr>
              <p:cNvSpPr/>
              <p:nvPr/>
            </p:nvSpPr>
            <p:spPr>
              <a:xfrm>
                <a:off x="5146163" y="2583615"/>
                <a:ext cx="1454" cy="969"/>
              </a:xfrm>
              <a:custGeom>
                <a:avLst/>
                <a:gdLst/>
                <a:ahLst/>
                <a:cxnLst/>
                <a:rect l="l" t="t" r="r" b="b"/>
                <a:pathLst>
                  <a:path w="36" h="24" extrusionOk="0">
                    <a:moveTo>
                      <a:pt x="21" y="0"/>
                    </a:moveTo>
                    <a:cubicBezTo>
                      <a:pt x="0" y="0"/>
                      <a:pt x="19" y="24"/>
                      <a:pt x="29" y="24"/>
                    </a:cubicBezTo>
                    <a:cubicBezTo>
                      <a:pt x="33" y="24"/>
                      <a:pt x="35" y="21"/>
                      <a:pt x="35" y="14"/>
                    </a:cubicBezTo>
                    <a:cubicBezTo>
                      <a:pt x="35" y="0"/>
                      <a:pt x="35"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704;p57">
                <a:extLst>
                  <a:ext uri="{FF2B5EF4-FFF2-40B4-BE49-F238E27FC236}">
                    <a16:creationId xmlns="" xmlns:a16="http://schemas.microsoft.com/office/drawing/2014/main" id="{C9654E96-BF10-4383-93E4-D24940300C04}"/>
                  </a:ext>
                </a:extLst>
              </p:cNvPr>
              <p:cNvSpPr/>
              <p:nvPr/>
            </p:nvSpPr>
            <p:spPr>
              <a:xfrm>
                <a:off x="5197697" y="2563946"/>
                <a:ext cx="16397" cy="14055"/>
              </a:xfrm>
              <a:custGeom>
                <a:avLst/>
                <a:gdLst/>
                <a:ahLst/>
                <a:cxnLst/>
                <a:rect l="l" t="t" r="r" b="b"/>
                <a:pathLst>
                  <a:path w="406" h="348" extrusionOk="0">
                    <a:moveTo>
                      <a:pt x="238" y="1"/>
                    </a:moveTo>
                    <a:cubicBezTo>
                      <a:pt x="194" y="1"/>
                      <a:pt x="149" y="18"/>
                      <a:pt x="112" y="55"/>
                    </a:cubicBezTo>
                    <a:cubicBezTo>
                      <a:pt x="1" y="166"/>
                      <a:pt x="84" y="348"/>
                      <a:pt x="238" y="348"/>
                    </a:cubicBezTo>
                    <a:cubicBezTo>
                      <a:pt x="335" y="348"/>
                      <a:pt x="405" y="278"/>
                      <a:pt x="405" y="180"/>
                    </a:cubicBezTo>
                    <a:cubicBezTo>
                      <a:pt x="405" y="69"/>
                      <a:pt x="325"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705;p57">
                <a:extLst>
                  <a:ext uri="{FF2B5EF4-FFF2-40B4-BE49-F238E27FC236}">
                    <a16:creationId xmlns="" xmlns:a16="http://schemas.microsoft.com/office/drawing/2014/main" id="{CBEAA32D-36DE-4EAE-99B5-E33FFFA34437}"/>
                  </a:ext>
                </a:extLst>
              </p:cNvPr>
              <p:cNvSpPr/>
              <p:nvPr/>
            </p:nvSpPr>
            <p:spPr>
              <a:xfrm>
                <a:off x="5206420" y="2569116"/>
                <a:ext cx="5129" cy="4402"/>
              </a:xfrm>
              <a:custGeom>
                <a:avLst/>
                <a:gdLst/>
                <a:ahLst/>
                <a:cxnLst/>
                <a:rect l="l" t="t" r="r" b="b"/>
                <a:pathLst>
                  <a:path w="127" h="109" extrusionOk="0">
                    <a:moveTo>
                      <a:pt x="64" y="0"/>
                    </a:moveTo>
                    <a:cubicBezTo>
                      <a:pt x="32" y="0"/>
                      <a:pt x="1" y="18"/>
                      <a:pt x="8" y="52"/>
                    </a:cubicBezTo>
                    <a:cubicBezTo>
                      <a:pt x="8" y="80"/>
                      <a:pt x="36" y="108"/>
                      <a:pt x="64" y="108"/>
                    </a:cubicBezTo>
                    <a:cubicBezTo>
                      <a:pt x="92" y="108"/>
                      <a:pt x="119" y="80"/>
                      <a:pt x="119" y="52"/>
                    </a:cubicBezTo>
                    <a:cubicBezTo>
                      <a:pt x="126" y="18"/>
                      <a:pt x="95"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706;p57">
                <a:extLst>
                  <a:ext uri="{FF2B5EF4-FFF2-40B4-BE49-F238E27FC236}">
                    <a16:creationId xmlns="" xmlns:a16="http://schemas.microsoft.com/office/drawing/2014/main" id="{4E7EB363-8DAF-4C22-B1D7-5680CBB13863}"/>
                  </a:ext>
                </a:extLst>
              </p:cNvPr>
              <p:cNvSpPr/>
              <p:nvPr/>
            </p:nvSpPr>
            <p:spPr>
              <a:xfrm>
                <a:off x="5242203" y="2527275"/>
                <a:ext cx="13005" cy="9612"/>
              </a:xfrm>
              <a:custGeom>
                <a:avLst/>
                <a:gdLst/>
                <a:ahLst/>
                <a:cxnLst/>
                <a:rect l="l" t="t" r="r" b="b"/>
                <a:pathLst>
                  <a:path w="322" h="238" extrusionOk="0">
                    <a:moveTo>
                      <a:pt x="168" y="0"/>
                    </a:moveTo>
                    <a:cubicBezTo>
                      <a:pt x="1" y="0"/>
                      <a:pt x="1" y="238"/>
                      <a:pt x="168" y="238"/>
                    </a:cubicBezTo>
                    <a:cubicBezTo>
                      <a:pt x="321" y="238"/>
                      <a:pt x="32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707;p57">
                <a:extLst>
                  <a:ext uri="{FF2B5EF4-FFF2-40B4-BE49-F238E27FC236}">
                    <a16:creationId xmlns="" xmlns:a16="http://schemas.microsoft.com/office/drawing/2014/main" id="{BCA16183-54D4-496B-9816-1D7199F3DFEE}"/>
                  </a:ext>
                </a:extLst>
              </p:cNvPr>
              <p:cNvSpPr/>
              <p:nvPr/>
            </p:nvSpPr>
            <p:spPr>
              <a:xfrm>
                <a:off x="5247817" y="2531435"/>
                <a:ext cx="3433" cy="2625"/>
              </a:xfrm>
              <a:custGeom>
                <a:avLst/>
                <a:gdLst/>
                <a:ahLst/>
                <a:cxnLst/>
                <a:rect l="l" t="t" r="r" b="b"/>
                <a:pathLst>
                  <a:path w="85" h="65" extrusionOk="0">
                    <a:moveTo>
                      <a:pt x="72" y="0"/>
                    </a:moveTo>
                    <a:cubicBezTo>
                      <a:pt x="47" y="0"/>
                      <a:pt x="0" y="65"/>
                      <a:pt x="43" y="65"/>
                    </a:cubicBezTo>
                    <a:cubicBezTo>
                      <a:pt x="71" y="65"/>
                      <a:pt x="85" y="37"/>
                      <a:pt x="85" y="23"/>
                    </a:cubicBezTo>
                    <a:cubicBezTo>
                      <a:pt x="85" y="6"/>
                      <a:pt x="79"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708;p57">
                <a:extLst>
                  <a:ext uri="{FF2B5EF4-FFF2-40B4-BE49-F238E27FC236}">
                    <a16:creationId xmlns="" xmlns:a16="http://schemas.microsoft.com/office/drawing/2014/main" id="{4C65593D-8997-4877-B4D8-0146F91A6F14}"/>
                  </a:ext>
                </a:extLst>
              </p:cNvPr>
              <p:cNvSpPr/>
              <p:nvPr/>
            </p:nvSpPr>
            <p:spPr>
              <a:xfrm>
                <a:off x="5175726" y="2584746"/>
                <a:ext cx="9612" cy="9612"/>
              </a:xfrm>
              <a:custGeom>
                <a:avLst/>
                <a:gdLst/>
                <a:ahLst/>
                <a:cxnLst/>
                <a:rect l="l" t="t" r="r" b="b"/>
                <a:pathLst>
                  <a:path w="238" h="238" extrusionOk="0">
                    <a:moveTo>
                      <a:pt x="112" y="0"/>
                    </a:moveTo>
                    <a:cubicBezTo>
                      <a:pt x="43" y="0"/>
                      <a:pt x="1" y="56"/>
                      <a:pt x="1" y="126"/>
                    </a:cubicBezTo>
                    <a:cubicBezTo>
                      <a:pt x="1" y="195"/>
                      <a:pt x="43" y="237"/>
                      <a:pt x="112" y="237"/>
                    </a:cubicBezTo>
                    <a:cubicBezTo>
                      <a:pt x="182" y="237"/>
                      <a:pt x="238" y="195"/>
                      <a:pt x="238" y="126"/>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709;p57">
                <a:extLst>
                  <a:ext uri="{FF2B5EF4-FFF2-40B4-BE49-F238E27FC236}">
                    <a16:creationId xmlns="" xmlns:a16="http://schemas.microsoft.com/office/drawing/2014/main" id="{D1EE7B45-3934-4CC5-9958-E24B18466CF0}"/>
                  </a:ext>
                </a:extLst>
              </p:cNvPr>
              <p:cNvSpPr/>
              <p:nvPr/>
            </p:nvSpPr>
            <p:spPr>
              <a:xfrm>
                <a:off x="5179684" y="2588098"/>
                <a:ext cx="3433" cy="3433"/>
              </a:xfrm>
              <a:custGeom>
                <a:avLst/>
                <a:gdLst/>
                <a:ahLst/>
                <a:cxnLst/>
                <a:rect l="l" t="t" r="r" b="b"/>
                <a:pathLst>
                  <a:path w="85" h="85" extrusionOk="0">
                    <a:moveTo>
                      <a:pt x="42" y="1"/>
                    </a:moveTo>
                    <a:cubicBezTo>
                      <a:pt x="28" y="1"/>
                      <a:pt x="0" y="15"/>
                      <a:pt x="0" y="43"/>
                    </a:cubicBezTo>
                    <a:cubicBezTo>
                      <a:pt x="0" y="57"/>
                      <a:pt x="28" y="85"/>
                      <a:pt x="42" y="85"/>
                    </a:cubicBezTo>
                    <a:cubicBezTo>
                      <a:pt x="70" y="85"/>
                      <a:pt x="84" y="57"/>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710;p57">
                <a:extLst>
                  <a:ext uri="{FF2B5EF4-FFF2-40B4-BE49-F238E27FC236}">
                    <a16:creationId xmlns="" xmlns:a16="http://schemas.microsoft.com/office/drawing/2014/main" id="{DAC9ECBA-8345-43AA-9704-603008443C5E}"/>
                  </a:ext>
                </a:extLst>
              </p:cNvPr>
              <p:cNvSpPr/>
              <p:nvPr/>
            </p:nvSpPr>
            <p:spPr>
              <a:xfrm>
                <a:off x="5041075" y="2552638"/>
                <a:ext cx="10218" cy="10178"/>
              </a:xfrm>
              <a:custGeom>
                <a:avLst/>
                <a:gdLst/>
                <a:ahLst/>
                <a:cxnLst/>
                <a:rect l="l" t="t" r="r" b="b"/>
                <a:pathLst>
                  <a:path w="253" h="252" extrusionOk="0">
                    <a:moveTo>
                      <a:pt x="127" y="0"/>
                    </a:moveTo>
                    <a:cubicBezTo>
                      <a:pt x="57" y="0"/>
                      <a:pt x="1" y="56"/>
                      <a:pt x="1" y="126"/>
                    </a:cubicBezTo>
                    <a:cubicBezTo>
                      <a:pt x="1" y="195"/>
                      <a:pt x="57" y="251"/>
                      <a:pt x="127" y="251"/>
                    </a:cubicBezTo>
                    <a:cubicBezTo>
                      <a:pt x="196" y="251"/>
                      <a:pt x="252" y="195"/>
                      <a:pt x="252" y="126"/>
                    </a:cubicBezTo>
                    <a:cubicBezTo>
                      <a:pt x="252" y="56"/>
                      <a:pt x="196" y="0"/>
                      <a:pt x="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711;p57">
                <a:extLst>
                  <a:ext uri="{FF2B5EF4-FFF2-40B4-BE49-F238E27FC236}">
                    <a16:creationId xmlns="" xmlns:a16="http://schemas.microsoft.com/office/drawing/2014/main" id="{052A80DE-D927-4C97-9606-C21DB39C189F}"/>
                  </a:ext>
                </a:extLst>
              </p:cNvPr>
              <p:cNvSpPr/>
              <p:nvPr/>
            </p:nvSpPr>
            <p:spPr>
              <a:xfrm>
                <a:off x="5045599" y="2555990"/>
                <a:ext cx="3433" cy="3433"/>
              </a:xfrm>
              <a:custGeom>
                <a:avLst/>
                <a:gdLst/>
                <a:ahLst/>
                <a:cxnLst/>
                <a:rect l="l" t="t" r="r" b="b"/>
                <a:pathLst>
                  <a:path w="85" h="85" extrusionOk="0">
                    <a:moveTo>
                      <a:pt x="42" y="1"/>
                    </a:moveTo>
                    <a:cubicBezTo>
                      <a:pt x="28" y="1"/>
                      <a:pt x="1" y="15"/>
                      <a:pt x="1" y="43"/>
                    </a:cubicBezTo>
                    <a:cubicBezTo>
                      <a:pt x="1" y="71"/>
                      <a:pt x="28" y="84"/>
                      <a:pt x="42" y="84"/>
                    </a:cubicBezTo>
                    <a:cubicBezTo>
                      <a:pt x="70" y="84"/>
                      <a:pt x="84" y="71"/>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712;p57">
                <a:extLst>
                  <a:ext uri="{FF2B5EF4-FFF2-40B4-BE49-F238E27FC236}">
                    <a16:creationId xmlns="" xmlns:a16="http://schemas.microsoft.com/office/drawing/2014/main" id="{48DE92FB-77C6-4578-BB73-5AC17674D68D}"/>
                  </a:ext>
                </a:extLst>
              </p:cNvPr>
              <p:cNvSpPr/>
              <p:nvPr/>
            </p:nvSpPr>
            <p:spPr>
              <a:xfrm>
                <a:off x="5059129" y="2570651"/>
                <a:ext cx="9612" cy="9612"/>
              </a:xfrm>
              <a:custGeom>
                <a:avLst/>
                <a:gdLst/>
                <a:ahLst/>
                <a:cxnLst/>
                <a:rect l="l" t="t" r="r" b="b"/>
                <a:pathLst>
                  <a:path w="238" h="238" extrusionOk="0">
                    <a:moveTo>
                      <a:pt x="126" y="0"/>
                    </a:moveTo>
                    <a:cubicBezTo>
                      <a:pt x="56" y="0"/>
                      <a:pt x="0" y="56"/>
                      <a:pt x="0" y="126"/>
                    </a:cubicBezTo>
                    <a:cubicBezTo>
                      <a:pt x="0" y="182"/>
                      <a:pt x="56" y="238"/>
                      <a:pt x="126" y="238"/>
                    </a:cubicBezTo>
                    <a:cubicBezTo>
                      <a:pt x="196" y="238"/>
                      <a:pt x="237" y="182"/>
                      <a:pt x="237" y="126"/>
                    </a:cubicBezTo>
                    <a:cubicBezTo>
                      <a:pt x="237" y="56"/>
                      <a:pt x="196" y="0"/>
                      <a:pt x="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713;p57">
                <a:extLst>
                  <a:ext uri="{FF2B5EF4-FFF2-40B4-BE49-F238E27FC236}">
                    <a16:creationId xmlns="" xmlns:a16="http://schemas.microsoft.com/office/drawing/2014/main" id="{77B04441-14E1-4A72-BC3C-4C89FFD4B6D2}"/>
                  </a:ext>
                </a:extLst>
              </p:cNvPr>
              <p:cNvSpPr/>
              <p:nvPr/>
            </p:nvSpPr>
            <p:spPr>
              <a:xfrm>
                <a:off x="5063611" y="2574043"/>
                <a:ext cx="3433" cy="2827"/>
              </a:xfrm>
              <a:custGeom>
                <a:avLst/>
                <a:gdLst/>
                <a:ahLst/>
                <a:cxnLst/>
                <a:rect l="l" t="t" r="r" b="b"/>
                <a:pathLst>
                  <a:path w="85" h="70" extrusionOk="0">
                    <a:moveTo>
                      <a:pt x="43" y="0"/>
                    </a:moveTo>
                    <a:cubicBezTo>
                      <a:pt x="15" y="0"/>
                      <a:pt x="1" y="14"/>
                      <a:pt x="1" y="42"/>
                    </a:cubicBezTo>
                    <a:cubicBezTo>
                      <a:pt x="1" y="56"/>
                      <a:pt x="15" y="70"/>
                      <a:pt x="43" y="70"/>
                    </a:cubicBezTo>
                    <a:cubicBezTo>
                      <a:pt x="71" y="70"/>
                      <a:pt x="85" y="56"/>
                      <a:pt x="85" y="42"/>
                    </a:cubicBezTo>
                    <a:cubicBezTo>
                      <a:pt x="85" y="14"/>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714;p57">
                <a:extLst>
                  <a:ext uri="{FF2B5EF4-FFF2-40B4-BE49-F238E27FC236}">
                    <a16:creationId xmlns="" xmlns:a16="http://schemas.microsoft.com/office/drawing/2014/main" id="{A79C8E42-687B-4205-8C0C-40BE2C7F27B4}"/>
                  </a:ext>
                </a:extLst>
              </p:cNvPr>
              <p:cNvSpPr/>
              <p:nvPr/>
            </p:nvSpPr>
            <p:spPr>
              <a:xfrm>
                <a:off x="5042772" y="2519399"/>
                <a:ext cx="9612" cy="9612"/>
              </a:xfrm>
              <a:custGeom>
                <a:avLst/>
                <a:gdLst/>
                <a:ahLst/>
                <a:cxnLst/>
                <a:rect l="l" t="t" r="r" b="b"/>
                <a:pathLst>
                  <a:path w="238" h="238" extrusionOk="0">
                    <a:moveTo>
                      <a:pt x="112" y="0"/>
                    </a:moveTo>
                    <a:cubicBezTo>
                      <a:pt x="43" y="0"/>
                      <a:pt x="1" y="56"/>
                      <a:pt x="1" y="112"/>
                    </a:cubicBezTo>
                    <a:cubicBezTo>
                      <a:pt x="1" y="181"/>
                      <a:pt x="43"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715;p57">
                <a:extLst>
                  <a:ext uri="{FF2B5EF4-FFF2-40B4-BE49-F238E27FC236}">
                    <a16:creationId xmlns="" xmlns:a16="http://schemas.microsoft.com/office/drawing/2014/main" id="{FF8BEE1B-E616-4D30-B5B8-487EFABEC39A}"/>
                  </a:ext>
                </a:extLst>
              </p:cNvPr>
              <p:cNvSpPr/>
              <p:nvPr/>
            </p:nvSpPr>
            <p:spPr>
              <a:xfrm>
                <a:off x="5046730" y="2522751"/>
                <a:ext cx="3433" cy="2868"/>
              </a:xfrm>
              <a:custGeom>
                <a:avLst/>
                <a:gdLst/>
                <a:ahLst/>
                <a:cxnLst/>
                <a:rect l="l" t="t" r="r" b="b"/>
                <a:pathLst>
                  <a:path w="85"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716;p57">
                <a:extLst>
                  <a:ext uri="{FF2B5EF4-FFF2-40B4-BE49-F238E27FC236}">
                    <a16:creationId xmlns="" xmlns:a16="http://schemas.microsoft.com/office/drawing/2014/main" id="{A8F2D9C8-D417-4BA1-BAA9-81655799F408}"/>
                  </a:ext>
                </a:extLst>
              </p:cNvPr>
              <p:cNvSpPr/>
              <p:nvPr/>
            </p:nvSpPr>
            <p:spPr>
              <a:xfrm>
                <a:off x="5153190" y="2514391"/>
                <a:ext cx="11308" cy="10097"/>
              </a:xfrm>
              <a:custGeom>
                <a:avLst/>
                <a:gdLst/>
                <a:ahLst/>
                <a:cxnLst/>
                <a:rect l="l" t="t" r="r" b="b"/>
                <a:pathLst>
                  <a:path w="280" h="250" extrusionOk="0">
                    <a:moveTo>
                      <a:pt x="166" y="0"/>
                    </a:moveTo>
                    <a:cubicBezTo>
                      <a:pt x="137" y="0"/>
                      <a:pt x="108" y="13"/>
                      <a:pt x="84" y="40"/>
                    </a:cubicBezTo>
                    <a:cubicBezTo>
                      <a:pt x="1" y="110"/>
                      <a:pt x="57" y="250"/>
                      <a:pt x="168" y="250"/>
                    </a:cubicBezTo>
                    <a:cubicBezTo>
                      <a:pt x="238" y="250"/>
                      <a:pt x="280" y="194"/>
                      <a:pt x="280" y="124"/>
                    </a:cubicBezTo>
                    <a:cubicBezTo>
                      <a:pt x="280" y="50"/>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717;p57">
                <a:extLst>
                  <a:ext uri="{FF2B5EF4-FFF2-40B4-BE49-F238E27FC236}">
                    <a16:creationId xmlns="" xmlns:a16="http://schemas.microsoft.com/office/drawing/2014/main" id="{24C4147F-C075-4298-B7C3-6E71D24CC8F5}"/>
                  </a:ext>
                </a:extLst>
              </p:cNvPr>
              <p:cNvSpPr/>
              <p:nvPr/>
            </p:nvSpPr>
            <p:spPr>
              <a:xfrm>
                <a:off x="5159410" y="2517703"/>
                <a:ext cx="3393" cy="3393"/>
              </a:xfrm>
              <a:custGeom>
                <a:avLst/>
                <a:gdLst/>
                <a:ahLst/>
                <a:cxnLst/>
                <a:rect l="l" t="t" r="r" b="b"/>
                <a:pathLst>
                  <a:path w="84" h="84" extrusionOk="0">
                    <a:moveTo>
                      <a:pt x="42" y="0"/>
                    </a:moveTo>
                    <a:cubicBezTo>
                      <a:pt x="14" y="0"/>
                      <a:pt x="0" y="14"/>
                      <a:pt x="0" y="42"/>
                    </a:cubicBezTo>
                    <a:cubicBezTo>
                      <a:pt x="0" y="56"/>
                      <a:pt x="14" y="84"/>
                      <a:pt x="42" y="84"/>
                    </a:cubicBezTo>
                    <a:cubicBezTo>
                      <a:pt x="70" y="84"/>
                      <a:pt x="84" y="56"/>
                      <a:pt x="84" y="42"/>
                    </a:cubicBezTo>
                    <a:cubicBezTo>
                      <a:pt x="84" y="14"/>
                      <a:pt x="70"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718;p57">
                <a:extLst>
                  <a:ext uri="{FF2B5EF4-FFF2-40B4-BE49-F238E27FC236}">
                    <a16:creationId xmlns="" xmlns:a16="http://schemas.microsoft.com/office/drawing/2014/main" id="{BB965413-8A92-4873-B40B-7D42F9830C9F}"/>
                  </a:ext>
                </a:extLst>
              </p:cNvPr>
              <p:cNvSpPr/>
              <p:nvPr/>
            </p:nvSpPr>
            <p:spPr>
              <a:xfrm>
                <a:off x="5228108" y="2503931"/>
                <a:ext cx="11308" cy="9855"/>
              </a:xfrm>
              <a:custGeom>
                <a:avLst/>
                <a:gdLst/>
                <a:ahLst/>
                <a:cxnLst/>
                <a:rect l="l" t="t" r="r" b="b"/>
                <a:pathLst>
                  <a:path w="280" h="244" extrusionOk="0">
                    <a:moveTo>
                      <a:pt x="166" y="0"/>
                    </a:moveTo>
                    <a:cubicBezTo>
                      <a:pt x="137" y="0"/>
                      <a:pt x="108" y="11"/>
                      <a:pt x="85" y="34"/>
                    </a:cubicBezTo>
                    <a:cubicBezTo>
                      <a:pt x="1" y="104"/>
                      <a:pt x="57" y="244"/>
                      <a:pt x="168" y="244"/>
                    </a:cubicBezTo>
                    <a:cubicBezTo>
                      <a:pt x="224" y="244"/>
                      <a:pt x="280" y="188"/>
                      <a:pt x="280" y="118"/>
                    </a:cubicBezTo>
                    <a:cubicBezTo>
                      <a:pt x="280" y="44"/>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719;p57">
                <a:extLst>
                  <a:ext uri="{FF2B5EF4-FFF2-40B4-BE49-F238E27FC236}">
                    <a16:creationId xmlns="" xmlns:a16="http://schemas.microsoft.com/office/drawing/2014/main" id="{D2DAD85F-BB74-453A-88B2-A44AC9BEE1BA}"/>
                  </a:ext>
                </a:extLst>
              </p:cNvPr>
              <p:cNvSpPr/>
              <p:nvPr/>
            </p:nvSpPr>
            <p:spPr>
              <a:xfrm>
                <a:off x="5223060" y="2575699"/>
                <a:ext cx="13005" cy="9653"/>
              </a:xfrm>
              <a:custGeom>
                <a:avLst/>
                <a:gdLst/>
                <a:ahLst/>
                <a:cxnLst/>
                <a:rect l="l" t="t" r="r" b="b"/>
                <a:pathLst>
                  <a:path w="322" h="239" extrusionOk="0">
                    <a:moveTo>
                      <a:pt x="168" y="1"/>
                    </a:moveTo>
                    <a:cubicBezTo>
                      <a:pt x="0" y="1"/>
                      <a:pt x="0" y="238"/>
                      <a:pt x="168" y="238"/>
                    </a:cubicBezTo>
                    <a:cubicBezTo>
                      <a:pt x="321" y="238"/>
                      <a:pt x="321"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720;p57">
                <a:extLst>
                  <a:ext uri="{FF2B5EF4-FFF2-40B4-BE49-F238E27FC236}">
                    <a16:creationId xmlns="" xmlns:a16="http://schemas.microsoft.com/office/drawing/2014/main" id="{3E5439F4-A71C-42EF-89E6-248A84CF9BD1}"/>
                  </a:ext>
                </a:extLst>
              </p:cNvPr>
              <p:cNvSpPr/>
              <p:nvPr/>
            </p:nvSpPr>
            <p:spPr>
              <a:xfrm>
                <a:off x="5228755" y="2579536"/>
                <a:ext cx="3918" cy="2423"/>
              </a:xfrm>
              <a:custGeom>
                <a:avLst/>
                <a:gdLst/>
                <a:ahLst/>
                <a:cxnLst/>
                <a:rect l="l" t="t" r="r" b="b"/>
                <a:pathLst>
                  <a:path w="97" h="60" extrusionOk="0">
                    <a:moveTo>
                      <a:pt x="83" y="0"/>
                    </a:moveTo>
                    <a:cubicBezTo>
                      <a:pt x="56" y="0"/>
                      <a:pt x="0" y="59"/>
                      <a:pt x="55" y="59"/>
                    </a:cubicBezTo>
                    <a:cubicBezTo>
                      <a:pt x="69" y="59"/>
                      <a:pt x="97" y="45"/>
                      <a:pt x="97" y="18"/>
                    </a:cubicBezTo>
                    <a:cubicBezTo>
                      <a:pt x="97"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721;p57">
                <a:extLst>
                  <a:ext uri="{FF2B5EF4-FFF2-40B4-BE49-F238E27FC236}">
                    <a16:creationId xmlns="" xmlns:a16="http://schemas.microsoft.com/office/drawing/2014/main" id="{CE19A4E0-C24F-48CC-AF1B-86DE43437E11}"/>
                  </a:ext>
                </a:extLst>
              </p:cNvPr>
              <p:cNvSpPr/>
              <p:nvPr/>
            </p:nvSpPr>
            <p:spPr>
              <a:xfrm>
                <a:off x="5258560" y="2545853"/>
                <a:ext cx="10178" cy="9612"/>
              </a:xfrm>
              <a:custGeom>
                <a:avLst/>
                <a:gdLst/>
                <a:ahLst/>
                <a:cxnLst/>
                <a:rect l="l" t="t" r="r" b="b"/>
                <a:pathLst>
                  <a:path w="252" h="238" extrusionOk="0">
                    <a:moveTo>
                      <a:pt x="126" y="1"/>
                    </a:moveTo>
                    <a:cubicBezTo>
                      <a:pt x="56" y="1"/>
                      <a:pt x="0" y="57"/>
                      <a:pt x="0" y="112"/>
                    </a:cubicBezTo>
                    <a:cubicBezTo>
                      <a:pt x="0" y="182"/>
                      <a:pt x="56" y="238"/>
                      <a:pt x="126" y="238"/>
                    </a:cubicBezTo>
                    <a:cubicBezTo>
                      <a:pt x="195" y="238"/>
                      <a:pt x="251" y="182"/>
                      <a:pt x="251" y="112"/>
                    </a:cubicBezTo>
                    <a:cubicBezTo>
                      <a:pt x="251" y="57"/>
                      <a:pt x="195" y="1"/>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722;p57">
                <a:extLst>
                  <a:ext uri="{FF2B5EF4-FFF2-40B4-BE49-F238E27FC236}">
                    <a16:creationId xmlns="" xmlns:a16="http://schemas.microsoft.com/office/drawing/2014/main" id="{3318C5F7-D381-4A06-9E6D-4924D04A8D48}"/>
                  </a:ext>
                </a:extLst>
              </p:cNvPr>
              <p:cNvSpPr/>
              <p:nvPr/>
            </p:nvSpPr>
            <p:spPr>
              <a:xfrm>
                <a:off x="5262559" y="2549690"/>
                <a:ext cx="3918" cy="2423"/>
              </a:xfrm>
              <a:custGeom>
                <a:avLst/>
                <a:gdLst/>
                <a:ahLst/>
                <a:cxnLst/>
                <a:rect l="l" t="t" r="r" b="b"/>
                <a:pathLst>
                  <a:path w="97" h="60" extrusionOk="0">
                    <a:moveTo>
                      <a:pt x="83" y="0"/>
                    </a:moveTo>
                    <a:cubicBezTo>
                      <a:pt x="56" y="0"/>
                      <a:pt x="0" y="59"/>
                      <a:pt x="55" y="59"/>
                    </a:cubicBezTo>
                    <a:cubicBezTo>
                      <a:pt x="82" y="59"/>
                      <a:pt x="96" y="45"/>
                      <a:pt x="96" y="17"/>
                    </a:cubicBezTo>
                    <a:cubicBezTo>
                      <a:pt x="96"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723;p57">
                <a:extLst>
                  <a:ext uri="{FF2B5EF4-FFF2-40B4-BE49-F238E27FC236}">
                    <a16:creationId xmlns="" xmlns:a16="http://schemas.microsoft.com/office/drawing/2014/main" id="{4812CF80-666D-4A6A-B9B1-65B2136141CC}"/>
                  </a:ext>
                </a:extLst>
              </p:cNvPr>
              <p:cNvSpPr/>
              <p:nvPr/>
            </p:nvSpPr>
            <p:spPr>
              <a:xfrm>
                <a:off x="5131220" y="2544722"/>
                <a:ext cx="16397" cy="13893"/>
              </a:xfrm>
              <a:custGeom>
                <a:avLst/>
                <a:gdLst/>
                <a:ahLst/>
                <a:cxnLst/>
                <a:rect l="l" t="t" r="r" b="b"/>
                <a:pathLst>
                  <a:path w="406" h="344" extrusionOk="0">
                    <a:moveTo>
                      <a:pt x="210" y="1"/>
                    </a:moveTo>
                    <a:cubicBezTo>
                      <a:pt x="70" y="1"/>
                      <a:pt x="1" y="168"/>
                      <a:pt x="84" y="280"/>
                    </a:cubicBezTo>
                    <a:cubicBezTo>
                      <a:pt x="123" y="323"/>
                      <a:pt x="172" y="344"/>
                      <a:pt x="219" y="344"/>
                    </a:cubicBezTo>
                    <a:cubicBezTo>
                      <a:pt x="294" y="344"/>
                      <a:pt x="366" y="295"/>
                      <a:pt x="391" y="210"/>
                    </a:cubicBezTo>
                    <a:cubicBezTo>
                      <a:pt x="405" y="112"/>
                      <a:pt x="322" y="15"/>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724;p57">
                <a:extLst>
                  <a:ext uri="{FF2B5EF4-FFF2-40B4-BE49-F238E27FC236}">
                    <a16:creationId xmlns="" xmlns:a16="http://schemas.microsoft.com/office/drawing/2014/main" id="{B3B18B99-4006-46AA-AFA8-5BC42E89BE56}"/>
                  </a:ext>
                </a:extLst>
              </p:cNvPr>
              <p:cNvSpPr/>
              <p:nvPr/>
            </p:nvSpPr>
            <p:spPr>
              <a:xfrm>
                <a:off x="5137722" y="2548801"/>
                <a:ext cx="5089" cy="4281"/>
              </a:xfrm>
              <a:custGeom>
                <a:avLst/>
                <a:gdLst/>
                <a:ahLst/>
                <a:cxnLst/>
                <a:rect l="l" t="t" r="r" b="b"/>
                <a:pathLst>
                  <a:path w="126" h="106" extrusionOk="0">
                    <a:moveTo>
                      <a:pt x="63" y="1"/>
                    </a:moveTo>
                    <a:cubicBezTo>
                      <a:pt x="32" y="1"/>
                      <a:pt x="0" y="18"/>
                      <a:pt x="7" y="53"/>
                    </a:cubicBezTo>
                    <a:cubicBezTo>
                      <a:pt x="0" y="88"/>
                      <a:pt x="32" y="106"/>
                      <a:pt x="63" y="106"/>
                    </a:cubicBezTo>
                    <a:cubicBezTo>
                      <a:pt x="94" y="106"/>
                      <a:pt x="126" y="88"/>
                      <a:pt x="119" y="53"/>
                    </a:cubicBezTo>
                    <a:cubicBezTo>
                      <a:pt x="126" y="18"/>
                      <a:pt x="94" y="1"/>
                      <a:pt x="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725;p57">
                <a:extLst>
                  <a:ext uri="{FF2B5EF4-FFF2-40B4-BE49-F238E27FC236}">
                    <a16:creationId xmlns="" xmlns:a16="http://schemas.microsoft.com/office/drawing/2014/main" id="{A3CA99B1-E518-4000-89F3-40FF53587433}"/>
                  </a:ext>
                </a:extLst>
              </p:cNvPr>
              <p:cNvSpPr/>
              <p:nvPr/>
            </p:nvSpPr>
            <p:spPr>
              <a:xfrm>
                <a:off x="5118417" y="2574609"/>
                <a:ext cx="7229" cy="6300"/>
              </a:xfrm>
              <a:custGeom>
                <a:avLst/>
                <a:gdLst/>
                <a:ahLst/>
                <a:cxnLst/>
                <a:rect l="l" t="t" r="r" b="b"/>
                <a:pathLst>
                  <a:path w="179" h="156" extrusionOk="0">
                    <a:moveTo>
                      <a:pt x="129" y="0"/>
                    </a:moveTo>
                    <a:cubicBezTo>
                      <a:pt x="71" y="0"/>
                      <a:pt x="0" y="156"/>
                      <a:pt x="78" y="156"/>
                    </a:cubicBezTo>
                    <a:cubicBezTo>
                      <a:pt x="83" y="156"/>
                      <a:pt x="88" y="155"/>
                      <a:pt x="95" y="154"/>
                    </a:cubicBezTo>
                    <a:cubicBezTo>
                      <a:pt x="150" y="140"/>
                      <a:pt x="178" y="84"/>
                      <a:pt x="164" y="28"/>
                    </a:cubicBezTo>
                    <a:cubicBezTo>
                      <a:pt x="155" y="8"/>
                      <a:pt x="142" y="0"/>
                      <a:pt x="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726;p57">
                <a:extLst>
                  <a:ext uri="{FF2B5EF4-FFF2-40B4-BE49-F238E27FC236}">
                    <a16:creationId xmlns="" xmlns:a16="http://schemas.microsoft.com/office/drawing/2014/main" id="{51C5C529-28DF-4139-9DF9-AA779D233472}"/>
                  </a:ext>
                </a:extLst>
              </p:cNvPr>
              <p:cNvSpPr/>
              <p:nvPr/>
            </p:nvSpPr>
            <p:spPr>
              <a:xfrm>
                <a:off x="5120234" y="2575901"/>
                <a:ext cx="3150" cy="2383"/>
              </a:xfrm>
              <a:custGeom>
                <a:avLst/>
                <a:gdLst/>
                <a:ahLst/>
                <a:cxnLst/>
                <a:rect l="l" t="t" r="r" b="b"/>
                <a:pathLst>
                  <a:path w="78" h="59" extrusionOk="0">
                    <a:moveTo>
                      <a:pt x="53" y="1"/>
                    </a:moveTo>
                    <a:cubicBezTo>
                      <a:pt x="47" y="1"/>
                      <a:pt x="41" y="4"/>
                      <a:pt x="36" y="10"/>
                    </a:cubicBezTo>
                    <a:cubicBezTo>
                      <a:pt x="1" y="10"/>
                      <a:pt x="14" y="58"/>
                      <a:pt x="36" y="58"/>
                    </a:cubicBezTo>
                    <a:cubicBezTo>
                      <a:pt x="40" y="58"/>
                      <a:pt x="45" y="56"/>
                      <a:pt x="50" y="52"/>
                    </a:cubicBezTo>
                    <a:cubicBezTo>
                      <a:pt x="77" y="52"/>
                      <a:pt x="77" y="38"/>
                      <a:pt x="77" y="24"/>
                    </a:cubicBezTo>
                    <a:cubicBezTo>
                      <a:pt x="69" y="8"/>
                      <a:pt x="61"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727;p57">
                <a:extLst>
                  <a:ext uri="{FF2B5EF4-FFF2-40B4-BE49-F238E27FC236}">
                    <a16:creationId xmlns="" xmlns:a16="http://schemas.microsoft.com/office/drawing/2014/main" id="{320EEDC6-00DE-40DA-A12C-3A89A92068F4}"/>
                  </a:ext>
                </a:extLst>
              </p:cNvPr>
              <p:cNvSpPr/>
              <p:nvPr/>
            </p:nvSpPr>
            <p:spPr>
              <a:xfrm>
                <a:off x="5193416" y="2514068"/>
                <a:ext cx="7149" cy="6018"/>
              </a:xfrm>
              <a:custGeom>
                <a:avLst/>
                <a:gdLst/>
                <a:ahLst/>
                <a:cxnLst/>
                <a:rect l="l" t="t" r="r" b="b"/>
                <a:pathLst>
                  <a:path w="177" h="149" extrusionOk="0">
                    <a:moveTo>
                      <a:pt x="123" y="1"/>
                    </a:moveTo>
                    <a:cubicBezTo>
                      <a:pt x="66" y="1"/>
                      <a:pt x="0" y="148"/>
                      <a:pt x="76" y="148"/>
                    </a:cubicBezTo>
                    <a:cubicBezTo>
                      <a:pt x="81" y="148"/>
                      <a:pt x="86" y="147"/>
                      <a:pt x="93" y="146"/>
                    </a:cubicBezTo>
                    <a:cubicBezTo>
                      <a:pt x="149" y="132"/>
                      <a:pt x="176" y="76"/>
                      <a:pt x="162" y="34"/>
                    </a:cubicBezTo>
                    <a:cubicBezTo>
                      <a:pt x="152" y="10"/>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728;p57">
                <a:extLst>
                  <a:ext uri="{FF2B5EF4-FFF2-40B4-BE49-F238E27FC236}">
                    <a16:creationId xmlns="" xmlns:a16="http://schemas.microsoft.com/office/drawing/2014/main" id="{EFBB9139-6834-4992-9524-47C9EFFF1787}"/>
                  </a:ext>
                </a:extLst>
              </p:cNvPr>
              <p:cNvSpPr/>
              <p:nvPr/>
            </p:nvSpPr>
            <p:spPr>
              <a:xfrm>
                <a:off x="5195072" y="2515199"/>
                <a:ext cx="3231" cy="2625"/>
              </a:xfrm>
              <a:custGeom>
                <a:avLst/>
                <a:gdLst/>
                <a:ahLst/>
                <a:cxnLst/>
                <a:rect l="l" t="t" r="r" b="b"/>
                <a:pathLst>
                  <a:path w="80" h="65" extrusionOk="0">
                    <a:moveTo>
                      <a:pt x="50" y="1"/>
                    </a:moveTo>
                    <a:cubicBezTo>
                      <a:pt x="46" y="1"/>
                      <a:pt x="42" y="2"/>
                      <a:pt x="38" y="6"/>
                    </a:cubicBezTo>
                    <a:cubicBezTo>
                      <a:pt x="1" y="19"/>
                      <a:pt x="19" y="65"/>
                      <a:pt x="43" y="65"/>
                    </a:cubicBezTo>
                    <a:cubicBezTo>
                      <a:pt x="46" y="65"/>
                      <a:pt x="49" y="64"/>
                      <a:pt x="52" y="62"/>
                    </a:cubicBezTo>
                    <a:cubicBezTo>
                      <a:pt x="80" y="48"/>
                      <a:pt x="80" y="34"/>
                      <a:pt x="80" y="20"/>
                    </a:cubicBezTo>
                    <a:cubicBezTo>
                      <a:pt x="70" y="11"/>
                      <a:pt x="60"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729;p57">
                <a:extLst>
                  <a:ext uri="{FF2B5EF4-FFF2-40B4-BE49-F238E27FC236}">
                    <a16:creationId xmlns="" xmlns:a16="http://schemas.microsoft.com/office/drawing/2014/main" id="{D764DBC6-B1F3-4F8B-AF54-AA3D55685A04}"/>
                  </a:ext>
                </a:extLst>
              </p:cNvPr>
              <p:cNvSpPr/>
              <p:nvPr/>
            </p:nvSpPr>
            <p:spPr>
              <a:xfrm>
                <a:off x="5206138" y="2547549"/>
                <a:ext cx="9653" cy="7189"/>
              </a:xfrm>
              <a:custGeom>
                <a:avLst/>
                <a:gdLst/>
                <a:ahLst/>
                <a:cxnLst/>
                <a:rect l="l" t="t" r="r" b="b"/>
                <a:pathLst>
                  <a:path w="239" h="178" extrusionOk="0">
                    <a:moveTo>
                      <a:pt x="146" y="0"/>
                    </a:moveTo>
                    <a:cubicBezTo>
                      <a:pt x="130" y="0"/>
                      <a:pt x="113" y="5"/>
                      <a:pt x="99" y="15"/>
                    </a:cubicBezTo>
                    <a:cubicBezTo>
                      <a:pt x="1" y="27"/>
                      <a:pt x="64" y="178"/>
                      <a:pt x="137" y="178"/>
                    </a:cubicBezTo>
                    <a:cubicBezTo>
                      <a:pt x="147" y="178"/>
                      <a:pt x="158" y="175"/>
                      <a:pt x="168" y="168"/>
                    </a:cubicBezTo>
                    <a:cubicBezTo>
                      <a:pt x="210" y="154"/>
                      <a:pt x="238" y="98"/>
                      <a:pt x="224" y="42"/>
                    </a:cubicBezTo>
                    <a:cubicBezTo>
                      <a:pt x="206" y="15"/>
                      <a:pt x="176" y="0"/>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730;p57">
                <a:extLst>
                  <a:ext uri="{FF2B5EF4-FFF2-40B4-BE49-F238E27FC236}">
                    <a16:creationId xmlns="" xmlns:a16="http://schemas.microsoft.com/office/drawing/2014/main" id="{C0043F32-2106-460B-AF13-051AA8153D09}"/>
                  </a:ext>
                </a:extLst>
              </p:cNvPr>
              <p:cNvSpPr/>
              <p:nvPr/>
            </p:nvSpPr>
            <p:spPr>
              <a:xfrm>
                <a:off x="5210661" y="2549367"/>
                <a:ext cx="3433" cy="2181"/>
              </a:xfrm>
              <a:custGeom>
                <a:avLst/>
                <a:gdLst/>
                <a:ahLst/>
                <a:cxnLst/>
                <a:rect l="l" t="t" r="r" b="b"/>
                <a:pathLst>
                  <a:path w="85" h="54" extrusionOk="0">
                    <a:moveTo>
                      <a:pt x="56" y="1"/>
                    </a:moveTo>
                    <a:cubicBezTo>
                      <a:pt x="46" y="1"/>
                      <a:pt x="35" y="4"/>
                      <a:pt x="28" y="11"/>
                    </a:cubicBezTo>
                    <a:cubicBezTo>
                      <a:pt x="14" y="11"/>
                      <a:pt x="1" y="39"/>
                      <a:pt x="14" y="53"/>
                    </a:cubicBezTo>
                    <a:lnTo>
                      <a:pt x="56" y="53"/>
                    </a:lnTo>
                    <a:cubicBezTo>
                      <a:pt x="70" y="53"/>
                      <a:pt x="84" y="39"/>
                      <a:pt x="84" y="11"/>
                    </a:cubicBezTo>
                    <a:cubicBezTo>
                      <a:pt x="77" y="4"/>
                      <a:pt x="67"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731;p57">
                <a:extLst>
                  <a:ext uri="{FF2B5EF4-FFF2-40B4-BE49-F238E27FC236}">
                    <a16:creationId xmlns="" xmlns:a16="http://schemas.microsoft.com/office/drawing/2014/main" id="{6B572C10-661E-489A-8935-70C4026EE560}"/>
                  </a:ext>
                </a:extLst>
              </p:cNvPr>
              <p:cNvSpPr/>
              <p:nvPr/>
            </p:nvSpPr>
            <p:spPr>
              <a:xfrm>
                <a:off x="4935180" y="2320533"/>
                <a:ext cx="432712" cy="298060"/>
              </a:xfrm>
              <a:custGeom>
                <a:avLst/>
                <a:gdLst/>
                <a:ahLst/>
                <a:cxnLst/>
                <a:rect l="l" t="t" r="r" b="b"/>
                <a:pathLst>
                  <a:path w="10714" h="7380" extrusionOk="0">
                    <a:moveTo>
                      <a:pt x="6012" y="321"/>
                    </a:moveTo>
                    <a:lnTo>
                      <a:pt x="6012" y="2916"/>
                    </a:lnTo>
                    <a:cubicBezTo>
                      <a:pt x="6012" y="2916"/>
                      <a:pt x="10713" y="5608"/>
                      <a:pt x="7798" y="6933"/>
                    </a:cubicBezTo>
                    <a:cubicBezTo>
                      <a:pt x="7798" y="6933"/>
                      <a:pt x="7031" y="7268"/>
                      <a:pt x="5357" y="7281"/>
                    </a:cubicBezTo>
                    <a:cubicBezTo>
                      <a:pt x="3683" y="7268"/>
                      <a:pt x="2916" y="6933"/>
                      <a:pt x="2916" y="6933"/>
                    </a:cubicBezTo>
                    <a:cubicBezTo>
                      <a:pt x="1" y="5608"/>
                      <a:pt x="4687" y="2916"/>
                      <a:pt x="4687" y="2916"/>
                    </a:cubicBezTo>
                    <a:lnTo>
                      <a:pt x="4687" y="321"/>
                    </a:lnTo>
                    <a:cubicBezTo>
                      <a:pt x="4890" y="440"/>
                      <a:pt x="5120" y="499"/>
                      <a:pt x="5350" y="499"/>
                    </a:cubicBezTo>
                    <a:cubicBezTo>
                      <a:pt x="5580" y="499"/>
                      <a:pt x="5810" y="440"/>
                      <a:pt x="6012" y="321"/>
                    </a:cubicBezTo>
                    <a:close/>
                    <a:moveTo>
                      <a:pt x="6194" y="0"/>
                    </a:moveTo>
                    <a:lnTo>
                      <a:pt x="5929" y="182"/>
                    </a:lnTo>
                    <a:cubicBezTo>
                      <a:pt x="5761" y="265"/>
                      <a:pt x="5566" y="321"/>
                      <a:pt x="5385" y="321"/>
                    </a:cubicBezTo>
                    <a:cubicBezTo>
                      <a:pt x="5176" y="321"/>
                      <a:pt x="4966" y="265"/>
                      <a:pt x="4785" y="168"/>
                    </a:cubicBezTo>
                    <a:lnTo>
                      <a:pt x="4534" y="28"/>
                    </a:lnTo>
                    <a:lnTo>
                      <a:pt x="4632" y="2818"/>
                    </a:lnTo>
                    <a:cubicBezTo>
                      <a:pt x="4143" y="3111"/>
                      <a:pt x="1744" y="4548"/>
                      <a:pt x="1814" y="5859"/>
                    </a:cubicBezTo>
                    <a:cubicBezTo>
                      <a:pt x="1828" y="6361"/>
                      <a:pt x="2191" y="6765"/>
                      <a:pt x="2860" y="7072"/>
                    </a:cubicBezTo>
                    <a:cubicBezTo>
                      <a:pt x="2888" y="7086"/>
                      <a:pt x="3669" y="7365"/>
                      <a:pt x="5357" y="7379"/>
                    </a:cubicBezTo>
                    <a:cubicBezTo>
                      <a:pt x="7045" y="7365"/>
                      <a:pt x="7826" y="7086"/>
                      <a:pt x="7868" y="7072"/>
                    </a:cubicBezTo>
                    <a:cubicBezTo>
                      <a:pt x="8537" y="6765"/>
                      <a:pt x="8886" y="6361"/>
                      <a:pt x="8914" y="5859"/>
                    </a:cubicBezTo>
                    <a:cubicBezTo>
                      <a:pt x="8984" y="4561"/>
                      <a:pt x="6570" y="3153"/>
                      <a:pt x="6096" y="2860"/>
                    </a:cubicBezTo>
                    <a:lnTo>
                      <a:pt x="6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732;p57">
                <a:extLst>
                  <a:ext uri="{FF2B5EF4-FFF2-40B4-BE49-F238E27FC236}">
                    <a16:creationId xmlns="" xmlns:a16="http://schemas.microsoft.com/office/drawing/2014/main" id="{0068CD4F-B86C-4B39-96BA-C00F5AB461A7}"/>
                  </a:ext>
                </a:extLst>
              </p:cNvPr>
              <p:cNvSpPr/>
              <p:nvPr/>
            </p:nvSpPr>
            <p:spPr>
              <a:xfrm>
                <a:off x="5054040" y="2366170"/>
                <a:ext cx="94709" cy="224797"/>
              </a:xfrm>
              <a:custGeom>
                <a:avLst/>
                <a:gdLst/>
                <a:ahLst/>
                <a:cxnLst/>
                <a:rect l="l" t="t" r="r" b="b"/>
                <a:pathLst>
                  <a:path w="2345" h="5566" extrusionOk="0">
                    <a:moveTo>
                      <a:pt x="2065" y="0"/>
                    </a:moveTo>
                    <a:lnTo>
                      <a:pt x="1981" y="1925"/>
                    </a:lnTo>
                    <a:lnTo>
                      <a:pt x="1" y="5217"/>
                    </a:lnTo>
                    <a:cubicBezTo>
                      <a:pt x="419" y="5426"/>
                      <a:pt x="866" y="5552"/>
                      <a:pt x="1326" y="5566"/>
                    </a:cubicBezTo>
                    <a:lnTo>
                      <a:pt x="2344" y="1967"/>
                    </a:lnTo>
                    <a:lnTo>
                      <a:pt x="2205" y="0"/>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733;p57">
                <a:extLst>
                  <a:ext uri="{FF2B5EF4-FFF2-40B4-BE49-F238E27FC236}">
                    <a16:creationId xmlns="" xmlns:a16="http://schemas.microsoft.com/office/drawing/2014/main" id="{CB507E97-75E1-4717-82A5-955633BFA765}"/>
                  </a:ext>
                </a:extLst>
              </p:cNvPr>
              <p:cNvSpPr/>
              <p:nvPr/>
            </p:nvSpPr>
            <p:spPr>
              <a:xfrm>
                <a:off x="5101373" y="2295896"/>
                <a:ext cx="99757" cy="39539"/>
              </a:xfrm>
              <a:custGeom>
                <a:avLst/>
                <a:gdLst/>
                <a:ahLst/>
                <a:cxnLst/>
                <a:rect l="l" t="t" r="r" b="b"/>
                <a:pathLst>
                  <a:path w="2470" h="979" extrusionOk="0">
                    <a:moveTo>
                      <a:pt x="1239" y="40"/>
                    </a:moveTo>
                    <a:cubicBezTo>
                      <a:pt x="1841" y="40"/>
                      <a:pt x="2118" y="144"/>
                      <a:pt x="2232" y="248"/>
                    </a:cubicBezTo>
                    <a:cubicBezTo>
                      <a:pt x="2330" y="331"/>
                      <a:pt x="2316" y="471"/>
                      <a:pt x="2232" y="541"/>
                    </a:cubicBezTo>
                    <a:cubicBezTo>
                      <a:pt x="1879" y="816"/>
                      <a:pt x="1558" y="884"/>
                      <a:pt x="1327" y="884"/>
                    </a:cubicBezTo>
                    <a:cubicBezTo>
                      <a:pt x="1102" y="884"/>
                      <a:pt x="963" y="820"/>
                      <a:pt x="963" y="820"/>
                    </a:cubicBezTo>
                    <a:cubicBezTo>
                      <a:pt x="182" y="568"/>
                      <a:pt x="182" y="331"/>
                      <a:pt x="279" y="206"/>
                    </a:cubicBezTo>
                    <a:cubicBezTo>
                      <a:pt x="335" y="136"/>
                      <a:pt x="419" y="80"/>
                      <a:pt x="503" y="80"/>
                    </a:cubicBezTo>
                    <a:cubicBezTo>
                      <a:pt x="790" y="52"/>
                      <a:pt x="1034" y="40"/>
                      <a:pt x="1239" y="40"/>
                    </a:cubicBezTo>
                    <a:close/>
                    <a:moveTo>
                      <a:pt x="1240" y="0"/>
                    </a:moveTo>
                    <a:cubicBezTo>
                      <a:pt x="1000" y="0"/>
                      <a:pt x="715" y="16"/>
                      <a:pt x="377" y="52"/>
                    </a:cubicBezTo>
                    <a:cubicBezTo>
                      <a:pt x="266" y="52"/>
                      <a:pt x="168" y="108"/>
                      <a:pt x="112" y="192"/>
                    </a:cubicBezTo>
                    <a:cubicBezTo>
                      <a:pt x="0" y="345"/>
                      <a:pt x="0" y="610"/>
                      <a:pt x="893" y="903"/>
                    </a:cubicBezTo>
                    <a:cubicBezTo>
                      <a:pt x="893" y="903"/>
                      <a:pt x="1057" y="978"/>
                      <a:pt x="1318" y="978"/>
                    </a:cubicBezTo>
                    <a:cubicBezTo>
                      <a:pt x="1586" y="978"/>
                      <a:pt x="1956" y="900"/>
                      <a:pt x="2358" y="582"/>
                    </a:cubicBezTo>
                    <a:cubicBezTo>
                      <a:pt x="2469" y="499"/>
                      <a:pt x="2469" y="331"/>
                      <a:pt x="2358" y="234"/>
                    </a:cubicBezTo>
                    <a:cubicBezTo>
                      <a:pt x="2224" y="121"/>
                      <a:pt x="1909" y="0"/>
                      <a:pt x="1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734;p57">
                <a:extLst>
                  <a:ext uri="{FF2B5EF4-FFF2-40B4-BE49-F238E27FC236}">
                    <a16:creationId xmlns="" xmlns:a16="http://schemas.microsoft.com/office/drawing/2014/main" id="{5ECAD858-847D-4210-865D-91912E67F154}"/>
                  </a:ext>
                </a:extLst>
              </p:cNvPr>
              <p:cNvSpPr/>
              <p:nvPr/>
            </p:nvSpPr>
            <p:spPr>
              <a:xfrm>
                <a:off x="5184167" y="2473196"/>
                <a:ext cx="84006" cy="111591"/>
              </a:xfrm>
              <a:custGeom>
                <a:avLst/>
                <a:gdLst/>
                <a:ahLst/>
                <a:cxnLst/>
                <a:rect l="l" t="t" r="r" b="b"/>
                <a:pathLst>
                  <a:path w="2080" h="2763" extrusionOk="0">
                    <a:moveTo>
                      <a:pt x="1" y="0"/>
                    </a:moveTo>
                    <a:lnTo>
                      <a:pt x="1479" y="2762"/>
                    </a:lnTo>
                    <a:cubicBezTo>
                      <a:pt x="1479" y="2762"/>
                      <a:pt x="1996" y="2595"/>
                      <a:pt x="2079" y="238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735;p57">
                <a:extLst>
                  <a:ext uri="{FF2B5EF4-FFF2-40B4-BE49-F238E27FC236}">
                    <a16:creationId xmlns="" xmlns:a16="http://schemas.microsoft.com/office/drawing/2014/main" id="{C131BFDF-D10F-4EA4-BA81-DDE7F61367E5}"/>
                  </a:ext>
                </a:extLst>
              </p:cNvPr>
              <p:cNvSpPr/>
              <p:nvPr/>
            </p:nvSpPr>
            <p:spPr>
              <a:xfrm>
                <a:off x="4997740" y="2540239"/>
                <a:ext cx="36066" cy="54119"/>
              </a:xfrm>
              <a:custGeom>
                <a:avLst/>
                <a:gdLst/>
                <a:ahLst/>
                <a:cxnLst/>
                <a:rect l="l" t="t" r="r" b="b"/>
                <a:pathLst>
                  <a:path w="893" h="1340" extrusionOk="0">
                    <a:moveTo>
                      <a:pt x="404" y="0"/>
                    </a:moveTo>
                    <a:lnTo>
                      <a:pt x="404" y="0"/>
                    </a:lnTo>
                    <a:cubicBezTo>
                      <a:pt x="404" y="1"/>
                      <a:pt x="0" y="768"/>
                      <a:pt x="893" y="1339"/>
                    </a:cubicBezTo>
                    <a:cubicBezTo>
                      <a:pt x="893" y="1339"/>
                      <a:pt x="139" y="809"/>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736;p57">
                <a:extLst>
                  <a:ext uri="{FF2B5EF4-FFF2-40B4-BE49-F238E27FC236}">
                    <a16:creationId xmlns="" xmlns:a16="http://schemas.microsoft.com/office/drawing/2014/main" id="{258177E8-3018-47BC-A756-0A7E7B2D99FA}"/>
                  </a:ext>
                </a:extLst>
              </p:cNvPr>
              <p:cNvSpPr/>
              <p:nvPr/>
            </p:nvSpPr>
            <p:spPr>
              <a:xfrm>
                <a:off x="5034896" y="2446702"/>
                <a:ext cx="72697" cy="60339"/>
              </a:xfrm>
              <a:custGeom>
                <a:avLst/>
                <a:gdLst/>
                <a:ahLst/>
                <a:cxnLst/>
                <a:rect l="l" t="t" r="r" b="b"/>
                <a:pathLst>
                  <a:path w="1800" h="1494" extrusionOk="0">
                    <a:moveTo>
                      <a:pt x="1800" y="1"/>
                    </a:moveTo>
                    <a:lnTo>
                      <a:pt x="1800" y="1"/>
                    </a:lnTo>
                    <a:cubicBezTo>
                      <a:pt x="363" y="796"/>
                      <a:pt x="1" y="1493"/>
                      <a:pt x="1" y="1493"/>
                    </a:cubicBezTo>
                    <a:cubicBezTo>
                      <a:pt x="391" y="894"/>
                      <a:pt x="1799" y="1"/>
                      <a:pt x="1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737;p57">
                <a:extLst>
                  <a:ext uri="{FF2B5EF4-FFF2-40B4-BE49-F238E27FC236}">
                    <a16:creationId xmlns="" xmlns:a16="http://schemas.microsoft.com/office/drawing/2014/main" id="{993901D9-E12B-450B-9313-483BAAFA1F8C}"/>
                  </a:ext>
                </a:extLst>
              </p:cNvPr>
              <p:cNvSpPr/>
              <p:nvPr/>
            </p:nvSpPr>
            <p:spPr>
              <a:xfrm>
                <a:off x="5079968" y="2297997"/>
                <a:ext cx="38328" cy="26494"/>
              </a:xfrm>
              <a:custGeom>
                <a:avLst/>
                <a:gdLst/>
                <a:ahLst/>
                <a:cxnLst/>
                <a:rect l="l" t="t" r="r" b="b"/>
                <a:pathLst>
                  <a:path w="949" h="656" extrusionOk="0">
                    <a:moveTo>
                      <a:pt x="851" y="0"/>
                    </a:moveTo>
                    <a:cubicBezTo>
                      <a:pt x="851" y="0"/>
                      <a:pt x="1" y="168"/>
                      <a:pt x="949" y="656"/>
                    </a:cubicBezTo>
                    <a:cubicBezTo>
                      <a:pt x="949" y="656"/>
                      <a:pt x="265" y="237"/>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738;p57">
                <a:extLst>
                  <a:ext uri="{FF2B5EF4-FFF2-40B4-BE49-F238E27FC236}">
                    <a16:creationId xmlns="" xmlns:a16="http://schemas.microsoft.com/office/drawing/2014/main" id="{5CCB21C6-3842-4BCE-A43B-E67314C4A1A4}"/>
                  </a:ext>
                </a:extLst>
              </p:cNvPr>
              <p:cNvSpPr/>
              <p:nvPr/>
            </p:nvSpPr>
            <p:spPr>
              <a:xfrm>
                <a:off x="5066439" y="2480385"/>
                <a:ext cx="171849" cy="10299"/>
              </a:xfrm>
              <a:custGeom>
                <a:avLst/>
                <a:gdLst/>
                <a:ahLst/>
                <a:cxnLst/>
                <a:rect l="l" t="t" r="r" b="b"/>
                <a:pathLst>
                  <a:path w="4255" h="255" extrusionOk="0">
                    <a:moveTo>
                      <a:pt x="2008" y="0"/>
                    </a:moveTo>
                    <a:cubicBezTo>
                      <a:pt x="794" y="0"/>
                      <a:pt x="56" y="236"/>
                      <a:pt x="1" y="255"/>
                    </a:cubicBezTo>
                    <a:cubicBezTo>
                      <a:pt x="1" y="255"/>
                      <a:pt x="1214" y="129"/>
                      <a:pt x="2093" y="129"/>
                    </a:cubicBezTo>
                    <a:cubicBezTo>
                      <a:pt x="2958" y="129"/>
                      <a:pt x="4255" y="255"/>
                      <a:pt x="4255" y="255"/>
                    </a:cubicBezTo>
                    <a:cubicBezTo>
                      <a:pt x="3397" y="64"/>
                      <a:pt x="2638"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739;p57">
                <a:extLst>
                  <a:ext uri="{FF2B5EF4-FFF2-40B4-BE49-F238E27FC236}">
                    <a16:creationId xmlns="" xmlns:a16="http://schemas.microsoft.com/office/drawing/2014/main" id="{4C1BCF05-5F62-4460-8543-6879F9045CE0}"/>
                  </a:ext>
                </a:extLst>
              </p:cNvPr>
              <p:cNvSpPr/>
              <p:nvPr/>
            </p:nvSpPr>
            <p:spPr>
              <a:xfrm>
                <a:off x="5167285" y="2481637"/>
                <a:ext cx="31583" cy="23707"/>
              </a:xfrm>
              <a:custGeom>
                <a:avLst/>
                <a:gdLst/>
                <a:ahLst/>
                <a:cxnLst/>
                <a:rect l="l" t="t" r="r" b="b"/>
                <a:pathLst>
                  <a:path w="782" h="587" extrusionOk="0">
                    <a:moveTo>
                      <a:pt x="279" y="1"/>
                    </a:moveTo>
                    <a:cubicBezTo>
                      <a:pt x="279" y="1"/>
                      <a:pt x="614" y="405"/>
                      <a:pt x="0" y="586"/>
                    </a:cubicBezTo>
                    <a:cubicBezTo>
                      <a:pt x="224" y="572"/>
                      <a:pt x="419" y="475"/>
                      <a:pt x="572" y="335"/>
                    </a:cubicBezTo>
                    <a:cubicBezTo>
                      <a:pt x="782" y="84"/>
                      <a:pt x="280" y="1"/>
                      <a:pt x="279"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740;p57">
                <a:extLst>
                  <a:ext uri="{FF2B5EF4-FFF2-40B4-BE49-F238E27FC236}">
                    <a16:creationId xmlns="" xmlns:a16="http://schemas.microsoft.com/office/drawing/2014/main" id="{6F953715-E6D9-4182-A971-69D16D68AF1A}"/>
                  </a:ext>
                </a:extLst>
              </p:cNvPr>
              <p:cNvSpPr/>
              <p:nvPr/>
            </p:nvSpPr>
            <p:spPr>
              <a:xfrm>
                <a:off x="5067004" y="2490644"/>
                <a:ext cx="171283" cy="17690"/>
              </a:xfrm>
              <a:custGeom>
                <a:avLst/>
                <a:gdLst/>
                <a:ahLst/>
                <a:cxnLst/>
                <a:rect l="l" t="t" r="r" b="b"/>
                <a:pathLst>
                  <a:path w="4241" h="438" extrusionOk="0">
                    <a:moveTo>
                      <a:pt x="4241" y="1"/>
                    </a:moveTo>
                    <a:cubicBezTo>
                      <a:pt x="4228" y="1"/>
                      <a:pt x="3822" y="380"/>
                      <a:pt x="2386" y="380"/>
                    </a:cubicBezTo>
                    <a:cubicBezTo>
                      <a:pt x="2314" y="380"/>
                      <a:pt x="2240" y="379"/>
                      <a:pt x="2163" y="377"/>
                    </a:cubicBezTo>
                    <a:cubicBezTo>
                      <a:pt x="684" y="336"/>
                      <a:pt x="84" y="57"/>
                      <a:pt x="1" y="1"/>
                    </a:cubicBezTo>
                    <a:lnTo>
                      <a:pt x="1" y="1"/>
                    </a:lnTo>
                    <a:cubicBezTo>
                      <a:pt x="56" y="57"/>
                      <a:pt x="489" y="377"/>
                      <a:pt x="2177" y="433"/>
                    </a:cubicBezTo>
                    <a:cubicBezTo>
                      <a:pt x="2277" y="436"/>
                      <a:pt x="2372" y="438"/>
                      <a:pt x="2463" y="438"/>
                    </a:cubicBezTo>
                    <a:cubicBezTo>
                      <a:pt x="4054" y="438"/>
                      <a:pt x="4241"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741;p57">
                <a:extLst>
                  <a:ext uri="{FF2B5EF4-FFF2-40B4-BE49-F238E27FC236}">
                    <a16:creationId xmlns="" xmlns:a16="http://schemas.microsoft.com/office/drawing/2014/main" id="{DB1E87B2-B628-4A56-855A-05E6FBD13974}"/>
                  </a:ext>
                </a:extLst>
              </p:cNvPr>
              <p:cNvSpPr/>
              <p:nvPr/>
            </p:nvSpPr>
            <p:spPr>
              <a:xfrm>
                <a:off x="5186429" y="2299693"/>
                <a:ext cx="29321" cy="20880"/>
              </a:xfrm>
              <a:custGeom>
                <a:avLst/>
                <a:gdLst/>
                <a:ahLst/>
                <a:cxnLst/>
                <a:rect l="l" t="t" r="r" b="b"/>
                <a:pathLst>
                  <a:path w="726" h="517" extrusionOk="0">
                    <a:moveTo>
                      <a:pt x="1" y="0"/>
                    </a:moveTo>
                    <a:cubicBezTo>
                      <a:pt x="587" y="223"/>
                      <a:pt x="210" y="516"/>
                      <a:pt x="210" y="516"/>
                    </a:cubicBezTo>
                    <a:cubicBezTo>
                      <a:pt x="726" y="19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742;p57">
                <a:extLst>
                  <a:ext uri="{FF2B5EF4-FFF2-40B4-BE49-F238E27FC236}">
                    <a16:creationId xmlns="" xmlns:a16="http://schemas.microsoft.com/office/drawing/2014/main" id="{6823B3BC-AB94-4635-B352-A81AA8F75A5B}"/>
                  </a:ext>
                </a:extLst>
              </p:cNvPr>
              <p:cNvSpPr/>
              <p:nvPr/>
            </p:nvSpPr>
            <p:spPr>
              <a:xfrm>
                <a:off x="5122779" y="2325581"/>
                <a:ext cx="58643" cy="11510"/>
              </a:xfrm>
              <a:custGeom>
                <a:avLst/>
                <a:gdLst/>
                <a:ahLst/>
                <a:cxnLst/>
                <a:rect l="l" t="t" r="r" b="b"/>
                <a:pathLst>
                  <a:path w="1452" h="285" extrusionOk="0">
                    <a:moveTo>
                      <a:pt x="1" y="1"/>
                    </a:moveTo>
                    <a:cubicBezTo>
                      <a:pt x="1" y="1"/>
                      <a:pt x="337" y="285"/>
                      <a:pt x="788" y="285"/>
                    </a:cubicBezTo>
                    <a:cubicBezTo>
                      <a:pt x="993" y="285"/>
                      <a:pt x="1221" y="226"/>
                      <a:pt x="1451" y="57"/>
                    </a:cubicBezTo>
                    <a:lnTo>
                      <a:pt x="1451" y="57"/>
                    </a:lnTo>
                    <a:cubicBezTo>
                      <a:pt x="1241" y="158"/>
                      <a:pt x="1014" y="208"/>
                      <a:pt x="786" y="208"/>
                    </a:cubicBezTo>
                    <a:cubicBezTo>
                      <a:pt x="515" y="208"/>
                      <a:pt x="243" y="1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743;p57">
                <a:extLst>
                  <a:ext uri="{FF2B5EF4-FFF2-40B4-BE49-F238E27FC236}">
                    <a16:creationId xmlns="" xmlns:a16="http://schemas.microsoft.com/office/drawing/2014/main" id="{AA1BC514-3449-4413-B741-8C257CC708FF}"/>
                  </a:ext>
                </a:extLst>
              </p:cNvPr>
              <p:cNvSpPr/>
              <p:nvPr/>
            </p:nvSpPr>
            <p:spPr>
              <a:xfrm>
                <a:off x="4802791" y="2058702"/>
                <a:ext cx="667040" cy="108077"/>
              </a:xfrm>
              <a:custGeom>
                <a:avLst/>
                <a:gdLst/>
                <a:ahLst/>
                <a:cxnLst/>
                <a:rect l="l" t="t" r="r" b="b"/>
                <a:pathLst>
                  <a:path w="16516" h="2676" extrusionOk="0">
                    <a:moveTo>
                      <a:pt x="14898" y="0"/>
                    </a:moveTo>
                    <a:cubicBezTo>
                      <a:pt x="12708" y="0"/>
                      <a:pt x="8110" y="304"/>
                      <a:pt x="1" y="2089"/>
                    </a:cubicBezTo>
                    <a:lnTo>
                      <a:pt x="140" y="2382"/>
                    </a:lnTo>
                    <a:lnTo>
                      <a:pt x="266" y="2675"/>
                    </a:lnTo>
                    <a:cubicBezTo>
                      <a:pt x="266" y="2675"/>
                      <a:pt x="7943" y="519"/>
                      <a:pt x="13623" y="519"/>
                    </a:cubicBezTo>
                    <a:cubicBezTo>
                      <a:pt x="14547" y="519"/>
                      <a:pt x="15418" y="576"/>
                      <a:pt x="16195" y="709"/>
                    </a:cubicBezTo>
                    <a:lnTo>
                      <a:pt x="16390" y="332"/>
                    </a:ln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744;p57">
                <a:extLst>
                  <a:ext uri="{FF2B5EF4-FFF2-40B4-BE49-F238E27FC236}">
                    <a16:creationId xmlns="" xmlns:a16="http://schemas.microsoft.com/office/drawing/2014/main" id="{5861DCB7-2D33-4CCA-8E1F-8601E7229C68}"/>
                  </a:ext>
                </a:extLst>
              </p:cNvPr>
              <p:cNvSpPr/>
              <p:nvPr/>
            </p:nvSpPr>
            <p:spPr>
              <a:xfrm>
                <a:off x="4802791" y="2058702"/>
                <a:ext cx="667040" cy="96243"/>
              </a:xfrm>
              <a:custGeom>
                <a:avLst/>
                <a:gdLst/>
                <a:ahLst/>
                <a:cxnLst/>
                <a:rect l="l" t="t" r="r" b="b"/>
                <a:pathLst>
                  <a:path w="16516" h="2383" extrusionOk="0">
                    <a:moveTo>
                      <a:pt x="14898" y="0"/>
                    </a:moveTo>
                    <a:cubicBezTo>
                      <a:pt x="12708" y="0"/>
                      <a:pt x="8110" y="304"/>
                      <a:pt x="1" y="2089"/>
                    </a:cubicBezTo>
                    <a:lnTo>
                      <a:pt x="140" y="2382"/>
                    </a:lnTo>
                    <a:cubicBezTo>
                      <a:pt x="7215" y="558"/>
                      <a:pt x="11920" y="233"/>
                      <a:pt x="14371" y="233"/>
                    </a:cubicBezTo>
                    <a:cubicBezTo>
                      <a:pt x="15724" y="233"/>
                      <a:pt x="16390" y="332"/>
                      <a:pt x="16390" y="332"/>
                    </a:cubicBez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745;p57">
                <a:extLst>
                  <a:ext uri="{FF2B5EF4-FFF2-40B4-BE49-F238E27FC236}">
                    <a16:creationId xmlns="" xmlns:a16="http://schemas.microsoft.com/office/drawing/2014/main" id="{5BC03EB9-371D-4937-AE1D-1F64BBEBA005}"/>
                  </a:ext>
                </a:extLst>
              </p:cNvPr>
              <p:cNvSpPr/>
              <p:nvPr/>
            </p:nvSpPr>
            <p:spPr>
              <a:xfrm>
                <a:off x="5167851" y="1261055"/>
                <a:ext cx="732952" cy="68013"/>
              </a:xfrm>
              <a:custGeom>
                <a:avLst/>
                <a:gdLst/>
                <a:ahLst/>
                <a:cxnLst/>
                <a:rect l="l" t="t" r="r" b="b"/>
                <a:pathLst>
                  <a:path w="18148" h="1684" extrusionOk="0">
                    <a:moveTo>
                      <a:pt x="12947" y="0"/>
                    </a:moveTo>
                    <a:cubicBezTo>
                      <a:pt x="6897" y="0"/>
                      <a:pt x="0" y="1084"/>
                      <a:pt x="0" y="1084"/>
                    </a:cubicBezTo>
                    <a:lnTo>
                      <a:pt x="168" y="1419"/>
                    </a:lnTo>
                    <a:lnTo>
                      <a:pt x="307" y="1684"/>
                    </a:lnTo>
                    <a:cubicBezTo>
                      <a:pt x="5296" y="868"/>
                      <a:pt x="9228" y="634"/>
                      <a:pt x="12096" y="634"/>
                    </a:cubicBezTo>
                    <a:cubicBezTo>
                      <a:pt x="15948" y="634"/>
                      <a:pt x="17883" y="1056"/>
                      <a:pt x="17883" y="1056"/>
                    </a:cubicBezTo>
                    <a:lnTo>
                      <a:pt x="18022" y="707"/>
                    </a:lnTo>
                    <a:lnTo>
                      <a:pt x="18148" y="386"/>
                    </a:lnTo>
                    <a:cubicBezTo>
                      <a:pt x="16656" y="107"/>
                      <a:pt x="14843" y="0"/>
                      <a:pt x="12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746;p57">
                <a:extLst>
                  <a:ext uri="{FF2B5EF4-FFF2-40B4-BE49-F238E27FC236}">
                    <a16:creationId xmlns="" xmlns:a16="http://schemas.microsoft.com/office/drawing/2014/main" id="{9B3884FE-7D28-44F3-B252-79B6D67136EF}"/>
                  </a:ext>
                </a:extLst>
              </p:cNvPr>
              <p:cNvSpPr/>
              <p:nvPr/>
            </p:nvSpPr>
            <p:spPr>
              <a:xfrm>
                <a:off x="5167851" y="1261055"/>
                <a:ext cx="732952" cy="57310"/>
              </a:xfrm>
              <a:custGeom>
                <a:avLst/>
                <a:gdLst/>
                <a:ahLst/>
                <a:cxnLst/>
                <a:rect l="l" t="t" r="r" b="b"/>
                <a:pathLst>
                  <a:path w="18148" h="1419" extrusionOk="0">
                    <a:moveTo>
                      <a:pt x="12947" y="0"/>
                    </a:moveTo>
                    <a:cubicBezTo>
                      <a:pt x="6897" y="0"/>
                      <a:pt x="0" y="1084"/>
                      <a:pt x="0" y="1084"/>
                    </a:cubicBezTo>
                    <a:lnTo>
                      <a:pt x="168" y="1419"/>
                    </a:lnTo>
                    <a:cubicBezTo>
                      <a:pt x="168" y="1419"/>
                      <a:pt x="7011" y="277"/>
                      <a:pt x="12898" y="277"/>
                    </a:cubicBezTo>
                    <a:cubicBezTo>
                      <a:pt x="14791" y="277"/>
                      <a:pt x="16586" y="395"/>
                      <a:pt x="18022" y="707"/>
                    </a:cubicBezTo>
                    <a:lnTo>
                      <a:pt x="18148" y="386"/>
                    </a:lnTo>
                    <a:cubicBezTo>
                      <a:pt x="16656" y="107"/>
                      <a:pt x="14843" y="0"/>
                      <a:pt x="12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747;p57">
                <a:extLst>
                  <a:ext uri="{FF2B5EF4-FFF2-40B4-BE49-F238E27FC236}">
                    <a16:creationId xmlns="" xmlns:a16="http://schemas.microsoft.com/office/drawing/2014/main" id="{151C2D22-1161-40D0-AA43-AB6008FB7B8A}"/>
                  </a:ext>
                </a:extLst>
              </p:cNvPr>
              <p:cNvSpPr/>
              <p:nvPr/>
            </p:nvSpPr>
            <p:spPr>
              <a:xfrm>
                <a:off x="5229239" y="948781"/>
                <a:ext cx="316638" cy="1634886"/>
              </a:xfrm>
              <a:custGeom>
                <a:avLst/>
                <a:gdLst/>
                <a:ahLst/>
                <a:cxnLst/>
                <a:rect l="l" t="t" r="r" b="b"/>
                <a:pathLst>
                  <a:path w="7840" h="40480" extrusionOk="0">
                    <a:moveTo>
                      <a:pt x="7380" y="0"/>
                    </a:moveTo>
                    <a:cubicBezTo>
                      <a:pt x="1" y="10308"/>
                      <a:pt x="1912" y="39475"/>
                      <a:pt x="1982" y="40465"/>
                    </a:cubicBezTo>
                    <a:lnTo>
                      <a:pt x="1982" y="40479"/>
                    </a:lnTo>
                    <a:lnTo>
                      <a:pt x="2442" y="40451"/>
                    </a:lnTo>
                    <a:cubicBezTo>
                      <a:pt x="1047" y="6919"/>
                      <a:pt x="7840" y="405"/>
                      <a:pt x="7840" y="405"/>
                    </a:cubicBezTo>
                    <a:lnTo>
                      <a:pt x="7561" y="154"/>
                    </a:lnTo>
                    <a:lnTo>
                      <a:pt x="73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748;p57">
                <a:extLst>
                  <a:ext uri="{FF2B5EF4-FFF2-40B4-BE49-F238E27FC236}">
                    <a16:creationId xmlns="" xmlns:a16="http://schemas.microsoft.com/office/drawing/2014/main" id="{6B9F250F-3F79-4F5F-9741-77B30631E2EA}"/>
                  </a:ext>
                </a:extLst>
              </p:cNvPr>
              <p:cNvSpPr/>
              <p:nvPr/>
            </p:nvSpPr>
            <p:spPr>
              <a:xfrm>
                <a:off x="5228674" y="949346"/>
                <a:ext cx="305370" cy="1633755"/>
              </a:xfrm>
              <a:custGeom>
                <a:avLst/>
                <a:gdLst/>
                <a:ahLst/>
                <a:cxnLst/>
                <a:rect l="l" t="t" r="r" b="b"/>
                <a:pathLst>
                  <a:path w="7561" h="40452" extrusionOk="0">
                    <a:moveTo>
                      <a:pt x="7394" y="0"/>
                    </a:moveTo>
                    <a:cubicBezTo>
                      <a:pt x="1" y="10294"/>
                      <a:pt x="1926" y="39475"/>
                      <a:pt x="1982" y="40451"/>
                    </a:cubicBezTo>
                    <a:lnTo>
                      <a:pt x="2177" y="40451"/>
                    </a:lnTo>
                    <a:cubicBezTo>
                      <a:pt x="545" y="7309"/>
                      <a:pt x="7561" y="154"/>
                      <a:pt x="7561" y="154"/>
                    </a:cubicBezTo>
                    <a:lnTo>
                      <a:pt x="73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749;p57">
                <a:extLst>
                  <a:ext uri="{FF2B5EF4-FFF2-40B4-BE49-F238E27FC236}">
                    <a16:creationId xmlns="" xmlns:a16="http://schemas.microsoft.com/office/drawing/2014/main" id="{442EB830-855B-4364-96F5-CBD26CFFE1BD}"/>
                  </a:ext>
                </a:extLst>
              </p:cNvPr>
              <p:cNvSpPr/>
              <p:nvPr/>
            </p:nvSpPr>
            <p:spPr>
              <a:xfrm>
                <a:off x="5864690" y="1237226"/>
                <a:ext cx="68780" cy="30452"/>
              </a:xfrm>
              <a:custGeom>
                <a:avLst/>
                <a:gdLst/>
                <a:ahLst/>
                <a:cxnLst/>
                <a:rect l="l" t="t" r="r" b="b"/>
                <a:pathLst>
                  <a:path w="1703" h="754" extrusionOk="0">
                    <a:moveTo>
                      <a:pt x="71" y="0"/>
                    </a:moveTo>
                    <a:lnTo>
                      <a:pt x="1" y="377"/>
                    </a:lnTo>
                    <a:cubicBezTo>
                      <a:pt x="43" y="419"/>
                      <a:pt x="85" y="446"/>
                      <a:pt x="140" y="488"/>
                    </a:cubicBezTo>
                    <a:lnTo>
                      <a:pt x="168" y="321"/>
                    </a:lnTo>
                    <a:cubicBezTo>
                      <a:pt x="294" y="433"/>
                      <a:pt x="447" y="516"/>
                      <a:pt x="601" y="586"/>
                    </a:cubicBezTo>
                    <a:cubicBezTo>
                      <a:pt x="740" y="600"/>
                      <a:pt x="880" y="628"/>
                      <a:pt x="1005" y="656"/>
                    </a:cubicBezTo>
                    <a:lnTo>
                      <a:pt x="1089" y="670"/>
                    </a:lnTo>
                    <a:cubicBezTo>
                      <a:pt x="1214" y="670"/>
                      <a:pt x="1340" y="656"/>
                      <a:pt x="1451" y="614"/>
                    </a:cubicBezTo>
                    <a:lnTo>
                      <a:pt x="1451" y="614"/>
                    </a:lnTo>
                    <a:lnTo>
                      <a:pt x="1424" y="739"/>
                    </a:lnTo>
                    <a:cubicBezTo>
                      <a:pt x="1479" y="739"/>
                      <a:pt x="1535" y="739"/>
                      <a:pt x="1591" y="753"/>
                    </a:cubicBezTo>
                    <a:lnTo>
                      <a:pt x="1703" y="335"/>
                    </a:lnTo>
                    <a:lnTo>
                      <a:pt x="1396" y="460"/>
                    </a:lnTo>
                    <a:cubicBezTo>
                      <a:pt x="1299" y="490"/>
                      <a:pt x="1197" y="504"/>
                      <a:pt x="1094" y="504"/>
                    </a:cubicBezTo>
                    <a:cubicBezTo>
                      <a:pt x="1005" y="504"/>
                      <a:pt x="914" y="494"/>
                      <a:pt x="824" y="474"/>
                    </a:cubicBezTo>
                    <a:cubicBezTo>
                      <a:pt x="629" y="419"/>
                      <a:pt x="433" y="321"/>
                      <a:pt x="280" y="195"/>
                    </a:cubicBez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750;p57">
                <a:extLst>
                  <a:ext uri="{FF2B5EF4-FFF2-40B4-BE49-F238E27FC236}">
                    <a16:creationId xmlns="" xmlns:a16="http://schemas.microsoft.com/office/drawing/2014/main" id="{729B7C41-6A4E-40CA-8DDE-12F101BA3D83}"/>
                  </a:ext>
                </a:extLst>
              </p:cNvPr>
              <p:cNvSpPr/>
              <p:nvPr/>
            </p:nvSpPr>
            <p:spPr>
              <a:xfrm>
                <a:off x="5877089" y="1243405"/>
                <a:ext cx="50767" cy="16115"/>
              </a:xfrm>
              <a:custGeom>
                <a:avLst/>
                <a:gdLst/>
                <a:ahLst/>
                <a:cxnLst/>
                <a:rect l="l" t="t" r="r" b="b"/>
                <a:pathLst>
                  <a:path w="1257" h="399" extrusionOk="0">
                    <a:moveTo>
                      <a:pt x="1" y="1"/>
                    </a:moveTo>
                    <a:lnTo>
                      <a:pt x="1" y="1"/>
                    </a:lnTo>
                    <a:cubicBezTo>
                      <a:pt x="211" y="316"/>
                      <a:pt x="501" y="399"/>
                      <a:pt x="750" y="399"/>
                    </a:cubicBezTo>
                    <a:cubicBezTo>
                      <a:pt x="1029" y="399"/>
                      <a:pt x="1256" y="293"/>
                      <a:pt x="1256" y="293"/>
                    </a:cubicBezTo>
                    <a:lnTo>
                      <a:pt x="1256" y="293"/>
                    </a:lnTo>
                    <a:cubicBezTo>
                      <a:pt x="1107" y="333"/>
                      <a:pt x="972" y="349"/>
                      <a:pt x="849" y="349"/>
                    </a:cubicBezTo>
                    <a:cubicBezTo>
                      <a:pt x="284" y="349"/>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751;p57">
                <a:extLst>
                  <a:ext uri="{FF2B5EF4-FFF2-40B4-BE49-F238E27FC236}">
                    <a16:creationId xmlns="" xmlns:a16="http://schemas.microsoft.com/office/drawing/2014/main" id="{65285948-6C64-4B0C-A856-2522CA07F35B}"/>
                  </a:ext>
                </a:extLst>
              </p:cNvPr>
              <p:cNvSpPr/>
              <p:nvPr/>
            </p:nvSpPr>
            <p:spPr>
              <a:xfrm>
                <a:off x="5841589" y="1207340"/>
                <a:ext cx="138650" cy="52867"/>
              </a:xfrm>
              <a:custGeom>
                <a:avLst/>
                <a:gdLst/>
                <a:ahLst/>
                <a:cxnLst/>
                <a:rect l="l" t="t" r="r" b="b"/>
                <a:pathLst>
                  <a:path w="3433" h="1309" extrusionOk="0">
                    <a:moveTo>
                      <a:pt x="601" y="1"/>
                    </a:moveTo>
                    <a:lnTo>
                      <a:pt x="601" y="1"/>
                    </a:lnTo>
                    <a:cubicBezTo>
                      <a:pt x="168" y="43"/>
                      <a:pt x="1" y="294"/>
                      <a:pt x="615" y="852"/>
                    </a:cubicBezTo>
                    <a:cubicBezTo>
                      <a:pt x="810" y="1075"/>
                      <a:pt x="1075" y="1228"/>
                      <a:pt x="1368" y="1298"/>
                    </a:cubicBezTo>
                    <a:cubicBezTo>
                      <a:pt x="1444" y="1305"/>
                      <a:pt x="1519" y="1309"/>
                      <a:pt x="1595" y="1309"/>
                    </a:cubicBezTo>
                    <a:cubicBezTo>
                      <a:pt x="1811" y="1309"/>
                      <a:pt x="2026" y="1280"/>
                      <a:pt x="2233" y="1228"/>
                    </a:cubicBezTo>
                    <a:cubicBezTo>
                      <a:pt x="2233" y="1228"/>
                      <a:pt x="3432" y="991"/>
                      <a:pt x="2498" y="447"/>
                    </a:cubicBezTo>
                    <a:lnTo>
                      <a:pt x="2498" y="447"/>
                    </a:lnTo>
                    <a:cubicBezTo>
                      <a:pt x="2442" y="517"/>
                      <a:pt x="2358" y="573"/>
                      <a:pt x="2275" y="615"/>
                    </a:cubicBezTo>
                    <a:cubicBezTo>
                      <a:pt x="2567" y="852"/>
                      <a:pt x="2261" y="977"/>
                      <a:pt x="2093" y="1019"/>
                    </a:cubicBezTo>
                    <a:cubicBezTo>
                      <a:pt x="2037" y="1047"/>
                      <a:pt x="1996" y="1047"/>
                      <a:pt x="1996" y="1047"/>
                    </a:cubicBezTo>
                    <a:cubicBezTo>
                      <a:pt x="1857" y="1090"/>
                      <a:pt x="1710" y="1108"/>
                      <a:pt x="1562" y="1108"/>
                    </a:cubicBezTo>
                    <a:cubicBezTo>
                      <a:pt x="1516" y="1108"/>
                      <a:pt x="1470" y="1106"/>
                      <a:pt x="1424" y="1103"/>
                    </a:cubicBezTo>
                    <a:cubicBezTo>
                      <a:pt x="1242" y="1061"/>
                      <a:pt x="1061" y="949"/>
                      <a:pt x="936" y="810"/>
                    </a:cubicBezTo>
                    <a:cubicBezTo>
                      <a:pt x="908" y="768"/>
                      <a:pt x="866" y="740"/>
                      <a:pt x="838" y="712"/>
                    </a:cubicBezTo>
                    <a:cubicBezTo>
                      <a:pt x="643" y="489"/>
                      <a:pt x="643" y="363"/>
                      <a:pt x="754" y="294"/>
                    </a:cubicBezTo>
                    <a:cubicBezTo>
                      <a:pt x="684" y="210"/>
                      <a:pt x="643" y="112"/>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752;p57">
                <a:extLst>
                  <a:ext uri="{FF2B5EF4-FFF2-40B4-BE49-F238E27FC236}">
                    <a16:creationId xmlns="" xmlns:a16="http://schemas.microsoft.com/office/drawing/2014/main" id="{0C22CE04-ADDC-4190-9148-51B7F8F15029}"/>
                  </a:ext>
                </a:extLst>
              </p:cNvPr>
              <p:cNvSpPr/>
              <p:nvPr/>
            </p:nvSpPr>
            <p:spPr>
              <a:xfrm>
                <a:off x="5851767" y="1208471"/>
                <a:ext cx="100282" cy="51131"/>
              </a:xfrm>
              <a:custGeom>
                <a:avLst/>
                <a:gdLst/>
                <a:ahLst/>
                <a:cxnLst/>
                <a:rect l="l" t="t" r="r" b="b"/>
                <a:pathLst>
                  <a:path w="2483" h="1266" extrusionOk="0">
                    <a:moveTo>
                      <a:pt x="363" y="1"/>
                    </a:moveTo>
                    <a:cubicBezTo>
                      <a:pt x="307" y="15"/>
                      <a:pt x="265" y="43"/>
                      <a:pt x="223" y="84"/>
                    </a:cubicBezTo>
                    <a:cubicBezTo>
                      <a:pt x="70" y="238"/>
                      <a:pt x="0" y="531"/>
                      <a:pt x="795" y="1047"/>
                    </a:cubicBezTo>
                    <a:cubicBezTo>
                      <a:pt x="795" y="1047"/>
                      <a:pt x="1045" y="1266"/>
                      <a:pt x="1483" y="1266"/>
                    </a:cubicBezTo>
                    <a:cubicBezTo>
                      <a:pt x="1709" y="1266"/>
                      <a:pt x="1984" y="1208"/>
                      <a:pt x="2302" y="1033"/>
                    </a:cubicBezTo>
                    <a:cubicBezTo>
                      <a:pt x="2441" y="949"/>
                      <a:pt x="2483" y="782"/>
                      <a:pt x="2399" y="656"/>
                    </a:cubicBezTo>
                    <a:cubicBezTo>
                      <a:pt x="2343" y="573"/>
                      <a:pt x="2288" y="503"/>
                      <a:pt x="2204" y="461"/>
                    </a:cubicBezTo>
                    <a:lnTo>
                      <a:pt x="2162" y="503"/>
                    </a:lnTo>
                    <a:cubicBezTo>
                      <a:pt x="2204" y="531"/>
                      <a:pt x="2246" y="573"/>
                      <a:pt x="2274" y="628"/>
                    </a:cubicBezTo>
                    <a:cubicBezTo>
                      <a:pt x="2343" y="740"/>
                      <a:pt x="2302" y="893"/>
                      <a:pt x="2190" y="963"/>
                    </a:cubicBezTo>
                    <a:cubicBezTo>
                      <a:pt x="1915" y="1115"/>
                      <a:pt x="1675" y="1165"/>
                      <a:pt x="1478" y="1165"/>
                    </a:cubicBezTo>
                    <a:cubicBezTo>
                      <a:pt x="1097" y="1165"/>
                      <a:pt x="879" y="977"/>
                      <a:pt x="879" y="977"/>
                    </a:cubicBezTo>
                    <a:cubicBezTo>
                      <a:pt x="195" y="531"/>
                      <a:pt x="251" y="266"/>
                      <a:pt x="377" y="140"/>
                    </a:cubicBezTo>
                    <a:cubicBezTo>
                      <a:pt x="391" y="126"/>
                      <a:pt x="405" y="126"/>
                      <a:pt x="418" y="112"/>
                    </a:cubicBezTo>
                    <a:cubicBezTo>
                      <a:pt x="391" y="70"/>
                      <a:pt x="377" y="43"/>
                      <a:pt x="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753;p57">
                <a:extLst>
                  <a:ext uri="{FF2B5EF4-FFF2-40B4-BE49-F238E27FC236}">
                    <a16:creationId xmlns="" xmlns:a16="http://schemas.microsoft.com/office/drawing/2014/main" id="{C97C9E55-C528-48B1-B5E8-0470EA5694C6}"/>
                  </a:ext>
                </a:extLst>
              </p:cNvPr>
              <p:cNvSpPr/>
              <p:nvPr/>
            </p:nvSpPr>
            <p:spPr>
              <a:xfrm>
                <a:off x="5842558" y="1207905"/>
                <a:ext cx="25000" cy="29927"/>
              </a:xfrm>
              <a:custGeom>
                <a:avLst/>
                <a:gdLst/>
                <a:ahLst/>
                <a:cxnLst/>
                <a:rect l="l" t="t" r="r" b="b"/>
                <a:pathLst>
                  <a:path w="619" h="741" extrusionOk="0">
                    <a:moveTo>
                      <a:pt x="591" y="1"/>
                    </a:moveTo>
                    <a:cubicBezTo>
                      <a:pt x="398" y="15"/>
                      <a:pt x="1" y="137"/>
                      <a:pt x="596" y="718"/>
                    </a:cubicBezTo>
                    <a:lnTo>
                      <a:pt x="596" y="718"/>
                    </a:lnTo>
                    <a:cubicBezTo>
                      <a:pt x="502" y="613"/>
                      <a:pt x="166" y="160"/>
                      <a:pt x="591" y="15"/>
                    </a:cubicBezTo>
                    <a:cubicBezTo>
                      <a:pt x="591" y="1"/>
                      <a:pt x="591" y="1"/>
                      <a:pt x="591" y="1"/>
                    </a:cubicBezTo>
                    <a:close/>
                    <a:moveTo>
                      <a:pt x="596" y="718"/>
                    </a:moveTo>
                    <a:cubicBezTo>
                      <a:pt x="609" y="732"/>
                      <a:pt x="617" y="740"/>
                      <a:pt x="618" y="740"/>
                    </a:cubicBezTo>
                    <a:cubicBezTo>
                      <a:pt x="619" y="740"/>
                      <a:pt x="619" y="740"/>
                      <a:pt x="619" y="740"/>
                    </a:cubicBezTo>
                    <a:cubicBezTo>
                      <a:pt x="611" y="733"/>
                      <a:pt x="603" y="725"/>
                      <a:pt x="596" y="7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754;p57">
                <a:extLst>
                  <a:ext uri="{FF2B5EF4-FFF2-40B4-BE49-F238E27FC236}">
                    <a16:creationId xmlns="" xmlns:a16="http://schemas.microsoft.com/office/drawing/2014/main" id="{1B3A5DDB-3D5D-445C-AE5A-5E7874BA94EC}"/>
                  </a:ext>
                </a:extLst>
              </p:cNvPr>
              <p:cNvSpPr/>
              <p:nvPr/>
            </p:nvSpPr>
            <p:spPr>
              <a:xfrm>
                <a:off x="5940739" y="1227089"/>
                <a:ext cx="23142" cy="23667"/>
              </a:xfrm>
              <a:custGeom>
                <a:avLst/>
                <a:gdLst/>
                <a:ahLst/>
                <a:cxnLst/>
                <a:rect l="l" t="t" r="r" b="b"/>
                <a:pathLst>
                  <a:path w="573" h="586" extrusionOk="0">
                    <a:moveTo>
                      <a:pt x="1" y="0"/>
                    </a:moveTo>
                    <a:cubicBezTo>
                      <a:pt x="489" y="363"/>
                      <a:pt x="57" y="586"/>
                      <a:pt x="57" y="586"/>
                    </a:cubicBezTo>
                    <a:cubicBezTo>
                      <a:pt x="573" y="377"/>
                      <a:pt x="126" y="5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755;p57">
                <a:extLst>
                  <a:ext uri="{FF2B5EF4-FFF2-40B4-BE49-F238E27FC236}">
                    <a16:creationId xmlns="" xmlns:a16="http://schemas.microsoft.com/office/drawing/2014/main" id="{1F51BB1E-F46E-4546-AF44-26AEFBF33EF6}"/>
                  </a:ext>
                </a:extLst>
              </p:cNvPr>
              <p:cNvSpPr/>
              <p:nvPr/>
            </p:nvSpPr>
            <p:spPr>
              <a:xfrm>
                <a:off x="5871475" y="1241709"/>
                <a:ext cx="56381" cy="19588"/>
              </a:xfrm>
              <a:custGeom>
                <a:avLst/>
                <a:gdLst/>
                <a:ahLst/>
                <a:cxnLst/>
                <a:rect l="l" t="t" r="r" b="b"/>
                <a:pathLst>
                  <a:path w="1396" h="485" extrusionOk="0">
                    <a:moveTo>
                      <a:pt x="0" y="1"/>
                    </a:moveTo>
                    <a:lnTo>
                      <a:pt x="0" y="1"/>
                    </a:lnTo>
                    <a:cubicBezTo>
                      <a:pt x="0" y="1"/>
                      <a:pt x="357" y="485"/>
                      <a:pt x="943" y="485"/>
                    </a:cubicBezTo>
                    <a:cubicBezTo>
                      <a:pt x="1082" y="485"/>
                      <a:pt x="1233" y="458"/>
                      <a:pt x="1395" y="391"/>
                    </a:cubicBezTo>
                    <a:lnTo>
                      <a:pt x="1395" y="391"/>
                    </a:lnTo>
                    <a:cubicBezTo>
                      <a:pt x="1282" y="416"/>
                      <a:pt x="1168" y="429"/>
                      <a:pt x="1054" y="429"/>
                    </a:cubicBezTo>
                    <a:cubicBezTo>
                      <a:pt x="663" y="429"/>
                      <a:pt x="281" y="282"/>
                      <a:pt x="0" y="1"/>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756;p57">
                <a:extLst>
                  <a:ext uri="{FF2B5EF4-FFF2-40B4-BE49-F238E27FC236}">
                    <a16:creationId xmlns="" xmlns:a16="http://schemas.microsoft.com/office/drawing/2014/main" id="{B1F9BF8E-33EA-478B-AD2B-F6B4B14EC350}"/>
                  </a:ext>
                </a:extLst>
              </p:cNvPr>
              <p:cNvSpPr/>
              <p:nvPr/>
            </p:nvSpPr>
            <p:spPr>
              <a:xfrm>
                <a:off x="5803867" y="1255037"/>
                <a:ext cx="140306" cy="69507"/>
              </a:xfrm>
              <a:custGeom>
                <a:avLst/>
                <a:gdLst/>
                <a:ahLst/>
                <a:cxnLst/>
                <a:rect l="l" t="t" r="r" b="b"/>
                <a:pathLst>
                  <a:path w="3474" h="1721" extrusionOk="0">
                    <a:moveTo>
                      <a:pt x="661" y="1"/>
                    </a:moveTo>
                    <a:cubicBezTo>
                      <a:pt x="384" y="1"/>
                      <a:pt x="141" y="195"/>
                      <a:pt x="70" y="480"/>
                    </a:cubicBezTo>
                    <a:cubicBezTo>
                      <a:pt x="0" y="814"/>
                      <a:pt x="210" y="1149"/>
                      <a:pt x="544" y="1219"/>
                    </a:cubicBezTo>
                    <a:lnTo>
                      <a:pt x="2665" y="1707"/>
                    </a:lnTo>
                    <a:cubicBezTo>
                      <a:pt x="2708" y="1716"/>
                      <a:pt x="2751" y="1721"/>
                      <a:pt x="2794" y="1721"/>
                    </a:cubicBezTo>
                    <a:cubicBezTo>
                      <a:pt x="3079" y="1721"/>
                      <a:pt x="3331" y="1524"/>
                      <a:pt x="3404" y="1233"/>
                    </a:cubicBezTo>
                    <a:cubicBezTo>
                      <a:pt x="3474" y="898"/>
                      <a:pt x="3264" y="577"/>
                      <a:pt x="2930" y="494"/>
                    </a:cubicBezTo>
                    <a:lnTo>
                      <a:pt x="809" y="19"/>
                    </a:lnTo>
                    <a:cubicBezTo>
                      <a:pt x="759" y="7"/>
                      <a:pt x="710" y="1"/>
                      <a:pt x="661"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757;p57">
                <a:extLst>
                  <a:ext uri="{FF2B5EF4-FFF2-40B4-BE49-F238E27FC236}">
                    <a16:creationId xmlns="" xmlns:a16="http://schemas.microsoft.com/office/drawing/2014/main" id="{12242D20-9FDA-419B-8F78-1A86F9609E80}"/>
                  </a:ext>
                </a:extLst>
              </p:cNvPr>
              <p:cNvSpPr/>
              <p:nvPr/>
            </p:nvSpPr>
            <p:spPr>
              <a:xfrm>
                <a:off x="4732397" y="2121706"/>
                <a:ext cx="140872" cy="66437"/>
              </a:xfrm>
              <a:custGeom>
                <a:avLst/>
                <a:gdLst/>
                <a:ahLst/>
                <a:cxnLst/>
                <a:rect l="l" t="t" r="r" b="b"/>
                <a:pathLst>
                  <a:path w="3488" h="1645" extrusionOk="0">
                    <a:moveTo>
                      <a:pt x="2829" y="1"/>
                    </a:moveTo>
                    <a:cubicBezTo>
                      <a:pt x="2789" y="1"/>
                      <a:pt x="2748" y="5"/>
                      <a:pt x="2706" y="13"/>
                    </a:cubicBezTo>
                    <a:lnTo>
                      <a:pt x="558" y="418"/>
                    </a:lnTo>
                    <a:cubicBezTo>
                      <a:pt x="223" y="488"/>
                      <a:pt x="0" y="808"/>
                      <a:pt x="70" y="1143"/>
                    </a:cubicBezTo>
                    <a:cubicBezTo>
                      <a:pt x="131" y="1437"/>
                      <a:pt x="385" y="1644"/>
                      <a:pt x="672" y="1644"/>
                    </a:cubicBezTo>
                    <a:cubicBezTo>
                      <a:pt x="713" y="1644"/>
                      <a:pt x="754" y="1640"/>
                      <a:pt x="795" y="1631"/>
                    </a:cubicBezTo>
                    <a:lnTo>
                      <a:pt x="2929" y="1227"/>
                    </a:lnTo>
                    <a:cubicBezTo>
                      <a:pt x="3264" y="1171"/>
                      <a:pt x="3487" y="836"/>
                      <a:pt x="3418" y="502"/>
                    </a:cubicBezTo>
                    <a:cubicBezTo>
                      <a:pt x="3369" y="208"/>
                      <a:pt x="3116" y="1"/>
                      <a:pt x="2829"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758;p57">
                <a:extLst>
                  <a:ext uri="{FF2B5EF4-FFF2-40B4-BE49-F238E27FC236}">
                    <a16:creationId xmlns="" xmlns:a16="http://schemas.microsoft.com/office/drawing/2014/main" id="{8033CF3F-6800-4C49-BC97-3199626CF99A}"/>
                  </a:ext>
                </a:extLst>
              </p:cNvPr>
              <p:cNvGrpSpPr/>
              <p:nvPr/>
            </p:nvGrpSpPr>
            <p:grpSpPr>
              <a:xfrm>
                <a:off x="5133716" y="2587208"/>
                <a:ext cx="391450" cy="44049"/>
                <a:chOff x="1901973" y="3748190"/>
                <a:chExt cx="1116832" cy="125709"/>
              </a:xfrm>
            </p:grpSpPr>
            <p:sp>
              <p:nvSpPr>
                <p:cNvPr id="537" name="Google Shape;5759;p57">
                  <a:extLst>
                    <a:ext uri="{FF2B5EF4-FFF2-40B4-BE49-F238E27FC236}">
                      <a16:creationId xmlns="" xmlns:a16="http://schemas.microsoft.com/office/drawing/2014/main" id="{7973C207-2C02-4DBF-993A-60BA2F74FA69}"/>
                    </a:ext>
                  </a:extLst>
                </p:cNvPr>
                <p:cNvSpPr/>
                <p:nvPr/>
              </p:nvSpPr>
              <p:spPr>
                <a:xfrm>
                  <a:off x="1901973" y="3748190"/>
                  <a:ext cx="1116832" cy="125709"/>
                </a:xfrm>
                <a:custGeom>
                  <a:avLst/>
                  <a:gdLst/>
                  <a:ahLst/>
                  <a:cxnLst/>
                  <a:rect l="l" t="t" r="r" b="b"/>
                  <a:pathLst>
                    <a:path w="16809" h="1892" extrusionOk="0">
                      <a:moveTo>
                        <a:pt x="8006" y="1"/>
                      </a:moveTo>
                      <a:cubicBezTo>
                        <a:pt x="3026" y="1"/>
                        <a:pt x="1" y="553"/>
                        <a:pt x="1" y="553"/>
                      </a:cubicBezTo>
                      <a:lnTo>
                        <a:pt x="210" y="1111"/>
                      </a:lnTo>
                      <a:lnTo>
                        <a:pt x="503" y="1892"/>
                      </a:lnTo>
                      <a:cubicBezTo>
                        <a:pt x="2230" y="1460"/>
                        <a:pt x="4848" y="1324"/>
                        <a:pt x="7467" y="1324"/>
                      </a:cubicBezTo>
                      <a:cubicBezTo>
                        <a:pt x="11956" y="1324"/>
                        <a:pt x="16446" y="1724"/>
                        <a:pt x="16446" y="1724"/>
                      </a:cubicBezTo>
                      <a:lnTo>
                        <a:pt x="16641" y="1111"/>
                      </a:lnTo>
                      <a:lnTo>
                        <a:pt x="16809" y="553"/>
                      </a:lnTo>
                      <a:cubicBezTo>
                        <a:pt x="13475" y="139"/>
                        <a:pt x="10496" y="1"/>
                        <a:pt x="8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760;p57">
                  <a:extLst>
                    <a:ext uri="{FF2B5EF4-FFF2-40B4-BE49-F238E27FC236}">
                      <a16:creationId xmlns="" xmlns:a16="http://schemas.microsoft.com/office/drawing/2014/main" id="{97C63BF6-D906-4634-90EE-741E00913774}"/>
                    </a:ext>
                  </a:extLst>
                </p:cNvPr>
                <p:cNvSpPr/>
                <p:nvPr/>
              </p:nvSpPr>
              <p:spPr>
                <a:xfrm>
                  <a:off x="1901973" y="3748190"/>
                  <a:ext cx="1116832" cy="73818"/>
                </a:xfrm>
                <a:custGeom>
                  <a:avLst/>
                  <a:gdLst/>
                  <a:ahLst/>
                  <a:cxnLst/>
                  <a:rect l="l" t="t" r="r" b="b"/>
                  <a:pathLst>
                    <a:path w="16809" h="1111" extrusionOk="0">
                      <a:moveTo>
                        <a:pt x="8006" y="1"/>
                      </a:moveTo>
                      <a:cubicBezTo>
                        <a:pt x="3026" y="1"/>
                        <a:pt x="1" y="553"/>
                        <a:pt x="1" y="553"/>
                      </a:cubicBezTo>
                      <a:lnTo>
                        <a:pt x="210" y="1111"/>
                      </a:lnTo>
                      <a:cubicBezTo>
                        <a:pt x="3483" y="650"/>
                        <a:pt x="6400" y="497"/>
                        <a:pt x="8834" y="497"/>
                      </a:cubicBezTo>
                      <a:cubicBezTo>
                        <a:pt x="13703" y="497"/>
                        <a:pt x="16641" y="1111"/>
                        <a:pt x="16641" y="1111"/>
                      </a:cubicBezTo>
                      <a:lnTo>
                        <a:pt x="16809" y="553"/>
                      </a:lnTo>
                      <a:cubicBezTo>
                        <a:pt x="13475" y="139"/>
                        <a:pt x="10496" y="1"/>
                        <a:pt x="8006"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Google Shape;5761;p57">
              <a:extLst>
                <a:ext uri="{FF2B5EF4-FFF2-40B4-BE49-F238E27FC236}">
                  <a16:creationId xmlns="" xmlns:a16="http://schemas.microsoft.com/office/drawing/2014/main" id="{669A3693-4D8E-4428-B3EE-63FE140A0353}"/>
                </a:ext>
              </a:extLst>
            </p:cNvPr>
            <p:cNvSpPr/>
            <p:nvPr/>
          </p:nvSpPr>
          <p:spPr>
            <a:xfrm flipH="1">
              <a:off x="3533652" y="2891673"/>
              <a:ext cx="166882" cy="144058"/>
            </a:xfrm>
            <a:custGeom>
              <a:avLst/>
              <a:gdLst/>
              <a:ahLst/>
              <a:cxnLst/>
              <a:rect l="l" t="t" r="r" b="b"/>
              <a:pathLst>
                <a:path w="2135" h="1843" extrusionOk="0">
                  <a:moveTo>
                    <a:pt x="1898" y="1"/>
                  </a:moveTo>
                  <a:lnTo>
                    <a:pt x="1" y="196"/>
                  </a:lnTo>
                  <a:lnTo>
                    <a:pt x="391" y="1842"/>
                  </a:lnTo>
                  <a:cubicBezTo>
                    <a:pt x="587" y="1703"/>
                    <a:pt x="824" y="1633"/>
                    <a:pt x="1061" y="1633"/>
                  </a:cubicBezTo>
                  <a:cubicBezTo>
                    <a:pt x="1142" y="1630"/>
                    <a:pt x="1224" y="1628"/>
                    <a:pt x="1305" y="1628"/>
                  </a:cubicBezTo>
                  <a:cubicBezTo>
                    <a:pt x="1586" y="1628"/>
                    <a:pt x="1865" y="1649"/>
                    <a:pt x="2135" y="1703"/>
                  </a:cubicBezTo>
                  <a:lnTo>
                    <a:pt x="1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62;p57">
              <a:extLst>
                <a:ext uri="{FF2B5EF4-FFF2-40B4-BE49-F238E27FC236}">
                  <a16:creationId xmlns="" xmlns:a16="http://schemas.microsoft.com/office/drawing/2014/main" id="{5ECACA3A-72FE-42BF-809D-09FDE93030C2}"/>
                </a:ext>
              </a:extLst>
            </p:cNvPr>
            <p:cNvSpPr/>
            <p:nvPr/>
          </p:nvSpPr>
          <p:spPr>
            <a:xfrm flipH="1">
              <a:off x="3533652" y="2936383"/>
              <a:ext cx="45805" cy="88405"/>
            </a:xfrm>
            <a:custGeom>
              <a:avLst/>
              <a:gdLst/>
              <a:ahLst/>
              <a:cxnLst/>
              <a:rect l="l" t="t" r="r" b="b"/>
              <a:pathLst>
                <a:path w="586" h="1131" extrusionOk="0">
                  <a:moveTo>
                    <a:pt x="432" y="1"/>
                  </a:moveTo>
                  <a:lnTo>
                    <a:pt x="0" y="238"/>
                  </a:lnTo>
                  <a:lnTo>
                    <a:pt x="237" y="182"/>
                  </a:lnTo>
                  <a:lnTo>
                    <a:pt x="391" y="1089"/>
                  </a:lnTo>
                  <a:cubicBezTo>
                    <a:pt x="460" y="1103"/>
                    <a:pt x="516" y="1117"/>
                    <a:pt x="586" y="1131"/>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63;p57">
              <a:extLst>
                <a:ext uri="{FF2B5EF4-FFF2-40B4-BE49-F238E27FC236}">
                  <a16:creationId xmlns="" xmlns:a16="http://schemas.microsoft.com/office/drawing/2014/main" id="{D22FEB1F-1E88-43A2-BB9B-8DA197271C70}"/>
                </a:ext>
              </a:extLst>
            </p:cNvPr>
            <p:cNvSpPr/>
            <p:nvPr/>
          </p:nvSpPr>
          <p:spPr>
            <a:xfrm flipH="1">
              <a:off x="3579378" y="2954909"/>
              <a:ext cx="62298" cy="16493"/>
            </a:xfrm>
            <a:custGeom>
              <a:avLst/>
              <a:gdLst/>
              <a:ahLst/>
              <a:cxnLst/>
              <a:rect l="l" t="t" r="r" b="b"/>
              <a:pathLst>
                <a:path w="797" h="211" extrusionOk="0">
                  <a:moveTo>
                    <a:pt x="796" y="1"/>
                  </a:moveTo>
                  <a:lnTo>
                    <a:pt x="1" y="154"/>
                  </a:lnTo>
                  <a:lnTo>
                    <a:pt x="392" y="210"/>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64;p57">
              <a:extLst>
                <a:ext uri="{FF2B5EF4-FFF2-40B4-BE49-F238E27FC236}">
                  <a16:creationId xmlns="" xmlns:a16="http://schemas.microsoft.com/office/drawing/2014/main" id="{F0E57A41-B2CD-4403-ADA9-5DF08803F74F}"/>
                </a:ext>
              </a:extLst>
            </p:cNvPr>
            <p:cNvSpPr/>
            <p:nvPr/>
          </p:nvSpPr>
          <p:spPr>
            <a:xfrm flipH="1">
              <a:off x="3643708" y="2961474"/>
              <a:ext cx="45883" cy="74257"/>
            </a:xfrm>
            <a:custGeom>
              <a:avLst/>
              <a:gdLst/>
              <a:ahLst/>
              <a:cxnLst/>
              <a:rect l="l" t="t" r="r" b="b"/>
              <a:pathLst>
                <a:path w="587" h="950" extrusionOk="0">
                  <a:moveTo>
                    <a:pt x="0" y="1"/>
                  </a:moveTo>
                  <a:lnTo>
                    <a:pt x="251" y="949"/>
                  </a:lnTo>
                  <a:cubicBezTo>
                    <a:pt x="307" y="907"/>
                    <a:pt x="363" y="879"/>
                    <a:pt x="433" y="852"/>
                  </a:cubicBezTo>
                  <a:lnTo>
                    <a:pt x="251" y="154"/>
                  </a:lnTo>
                  <a:lnTo>
                    <a:pt x="586"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65;p57">
              <a:extLst>
                <a:ext uri="{FF2B5EF4-FFF2-40B4-BE49-F238E27FC236}">
                  <a16:creationId xmlns="" xmlns:a16="http://schemas.microsoft.com/office/drawing/2014/main" id="{4C1E940C-BBC7-45C3-AF9A-143A2ED0CB18}"/>
                </a:ext>
              </a:extLst>
            </p:cNvPr>
            <p:cNvSpPr/>
            <p:nvPr/>
          </p:nvSpPr>
          <p:spPr>
            <a:xfrm flipH="1">
              <a:off x="3565230" y="2887530"/>
              <a:ext cx="121078" cy="24935"/>
            </a:xfrm>
            <a:custGeom>
              <a:avLst/>
              <a:gdLst/>
              <a:ahLst/>
              <a:cxnLst/>
              <a:rect l="l" t="t" r="r" b="b"/>
              <a:pathLst>
                <a:path w="1549" h="319" extrusionOk="0">
                  <a:moveTo>
                    <a:pt x="1039" y="1"/>
                  </a:moveTo>
                  <a:cubicBezTo>
                    <a:pt x="347" y="1"/>
                    <a:pt x="0" y="319"/>
                    <a:pt x="0" y="319"/>
                  </a:cubicBezTo>
                  <a:cubicBezTo>
                    <a:pt x="398" y="137"/>
                    <a:pt x="824" y="39"/>
                    <a:pt x="1255" y="39"/>
                  </a:cubicBezTo>
                  <a:cubicBezTo>
                    <a:pt x="1352" y="39"/>
                    <a:pt x="1450" y="44"/>
                    <a:pt x="1548" y="54"/>
                  </a:cubicBezTo>
                  <a:cubicBezTo>
                    <a:pt x="1362" y="16"/>
                    <a:pt x="1192" y="1"/>
                    <a:pt x="1039"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66;p57">
              <a:extLst>
                <a:ext uri="{FF2B5EF4-FFF2-40B4-BE49-F238E27FC236}">
                  <a16:creationId xmlns="" xmlns:a16="http://schemas.microsoft.com/office/drawing/2014/main" id="{05CE5D12-2096-459B-B6C6-8FA88C47B6ED}"/>
                </a:ext>
              </a:extLst>
            </p:cNvPr>
            <p:cNvSpPr/>
            <p:nvPr/>
          </p:nvSpPr>
          <p:spPr>
            <a:xfrm flipH="1">
              <a:off x="3560853" y="2946232"/>
              <a:ext cx="100442" cy="29937"/>
            </a:xfrm>
            <a:custGeom>
              <a:avLst/>
              <a:gdLst/>
              <a:ahLst/>
              <a:cxnLst/>
              <a:rect l="l" t="t" r="r" b="b"/>
              <a:pathLst>
                <a:path w="1285" h="383" extrusionOk="0">
                  <a:moveTo>
                    <a:pt x="1284" y="0"/>
                  </a:moveTo>
                  <a:cubicBezTo>
                    <a:pt x="1283" y="0"/>
                    <a:pt x="1281" y="3"/>
                    <a:pt x="1276" y="7"/>
                  </a:cubicBezTo>
                  <a:lnTo>
                    <a:pt x="1276" y="7"/>
                  </a:lnTo>
                  <a:cubicBezTo>
                    <a:pt x="1279" y="5"/>
                    <a:pt x="1281" y="3"/>
                    <a:pt x="1284" y="0"/>
                  </a:cubicBezTo>
                  <a:close/>
                  <a:moveTo>
                    <a:pt x="1276" y="7"/>
                  </a:moveTo>
                  <a:lnTo>
                    <a:pt x="1276" y="7"/>
                  </a:lnTo>
                  <a:cubicBezTo>
                    <a:pt x="958" y="257"/>
                    <a:pt x="658" y="324"/>
                    <a:pt x="430" y="324"/>
                  </a:cubicBezTo>
                  <a:cubicBezTo>
                    <a:pt x="170" y="324"/>
                    <a:pt x="1" y="238"/>
                    <a:pt x="1" y="238"/>
                  </a:cubicBezTo>
                  <a:lnTo>
                    <a:pt x="1" y="238"/>
                  </a:lnTo>
                  <a:cubicBezTo>
                    <a:pt x="168" y="343"/>
                    <a:pt x="329" y="383"/>
                    <a:pt x="477" y="383"/>
                  </a:cubicBezTo>
                  <a:cubicBezTo>
                    <a:pt x="901" y="383"/>
                    <a:pt x="1221" y="57"/>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67;p57">
              <a:extLst>
                <a:ext uri="{FF2B5EF4-FFF2-40B4-BE49-F238E27FC236}">
                  <a16:creationId xmlns="" xmlns:a16="http://schemas.microsoft.com/office/drawing/2014/main" id="{4E12641D-CA08-42C7-884F-3B352271769A}"/>
                </a:ext>
              </a:extLst>
            </p:cNvPr>
            <p:cNvSpPr/>
            <p:nvPr/>
          </p:nvSpPr>
          <p:spPr>
            <a:xfrm flipH="1">
              <a:off x="3474715" y="2880730"/>
              <a:ext cx="327199" cy="100129"/>
            </a:xfrm>
            <a:custGeom>
              <a:avLst/>
              <a:gdLst/>
              <a:ahLst/>
              <a:cxnLst/>
              <a:rect l="l" t="t" r="r" b="b"/>
              <a:pathLst>
                <a:path w="4186" h="1281" extrusionOk="0">
                  <a:moveTo>
                    <a:pt x="2645" y="227"/>
                  </a:moveTo>
                  <a:cubicBezTo>
                    <a:pt x="2716" y="227"/>
                    <a:pt x="2784" y="231"/>
                    <a:pt x="2846" y="239"/>
                  </a:cubicBezTo>
                  <a:cubicBezTo>
                    <a:pt x="3390" y="294"/>
                    <a:pt x="3125" y="587"/>
                    <a:pt x="2972" y="713"/>
                  </a:cubicBezTo>
                  <a:cubicBezTo>
                    <a:pt x="2930" y="741"/>
                    <a:pt x="2902" y="769"/>
                    <a:pt x="2902" y="769"/>
                  </a:cubicBezTo>
                  <a:cubicBezTo>
                    <a:pt x="2748" y="894"/>
                    <a:pt x="2581" y="978"/>
                    <a:pt x="2400" y="1034"/>
                  </a:cubicBezTo>
                  <a:cubicBezTo>
                    <a:pt x="2339" y="1047"/>
                    <a:pt x="2279" y="1053"/>
                    <a:pt x="2219" y="1053"/>
                  </a:cubicBezTo>
                  <a:cubicBezTo>
                    <a:pt x="2086" y="1053"/>
                    <a:pt x="1957" y="1022"/>
                    <a:pt x="1842" y="964"/>
                  </a:cubicBezTo>
                  <a:cubicBezTo>
                    <a:pt x="1786" y="950"/>
                    <a:pt x="1744" y="936"/>
                    <a:pt x="1702" y="908"/>
                  </a:cubicBezTo>
                  <a:cubicBezTo>
                    <a:pt x="930" y="579"/>
                    <a:pt x="1949" y="227"/>
                    <a:pt x="2645" y="227"/>
                  </a:cubicBezTo>
                  <a:close/>
                  <a:moveTo>
                    <a:pt x="2822" y="0"/>
                  </a:moveTo>
                  <a:cubicBezTo>
                    <a:pt x="1691" y="0"/>
                    <a:pt x="1" y="607"/>
                    <a:pt x="1549" y="1131"/>
                  </a:cubicBezTo>
                  <a:cubicBezTo>
                    <a:pt x="1748" y="1231"/>
                    <a:pt x="1962" y="1281"/>
                    <a:pt x="2174" y="1281"/>
                  </a:cubicBezTo>
                  <a:cubicBezTo>
                    <a:pt x="2259" y="1281"/>
                    <a:pt x="2344" y="1273"/>
                    <a:pt x="2428" y="1257"/>
                  </a:cubicBezTo>
                  <a:cubicBezTo>
                    <a:pt x="2707" y="1159"/>
                    <a:pt x="2972" y="1020"/>
                    <a:pt x="3195" y="838"/>
                  </a:cubicBezTo>
                  <a:cubicBezTo>
                    <a:pt x="3195" y="838"/>
                    <a:pt x="4185" y="141"/>
                    <a:pt x="3111" y="15"/>
                  </a:cubicBezTo>
                  <a:cubicBezTo>
                    <a:pt x="3021" y="5"/>
                    <a:pt x="2924" y="0"/>
                    <a:pt x="2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68;p57">
              <a:extLst>
                <a:ext uri="{FF2B5EF4-FFF2-40B4-BE49-F238E27FC236}">
                  <a16:creationId xmlns="" xmlns:a16="http://schemas.microsoft.com/office/drawing/2014/main" id="{5575A0D3-211E-42EF-B787-B850ECF7A26F}"/>
                </a:ext>
              </a:extLst>
            </p:cNvPr>
            <p:cNvSpPr/>
            <p:nvPr/>
          </p:nvSpPr>
          <p:spPr>
            <a:xfrm flipH="1">
              <a:off x="3536856" y="2898473"/>
              <a:ext cx="192442" cy="53309"/>
            </a:xfrm>
            <a:custGeom>
              <a:avLst/>
              <a:gdLst/>
              <a:ahLst/>
              <a:cxnLst/>
              <a:rect l="l" t="t" r="r" b="b"/>
              <a:pathLst>
                <a:path w="2462" h="682" extrusionOk="0">
                  <a:moveTo>
                    <a:pt x="1713" y="0"/>
                  </a:moveTo>
                  <a:cubicBezTo>
                    <a:pt x="1009" y="0"/>
                    <a:pt x="0" y="352"/>
                    <a:pt x="759" y="681"/>
                  </a:cubicBezTo>
                  <a:cubicBezTo>
                    <a:pt x="759" y="667"/>
                    <a:pt x="606" y="388"/>
                    <a:pt x="1261" y="277"/>
                  </a:cubicBezTo>
                  <a:cubicBezTo>
                    <a:pt x="1357" y="260"/>
                    <a:pt x="1441" y="253"/>
                    <a:pt x="1515" y="253"/>
                  </a:cubicBezTo>
                  <a:cubicBezTo>
                    <a:pt x="1941" y="253"/>
                    <a:pt x="2043" y="486"/>
                    <a:pt x="2043" y="486"/>
                  </a:cubicBezTo>
                  <a:cubicBezTo>
                    <a:pt x="2196" y="360"/>
                    <a:pt x="2461" y="67"/>
                    <a:pt x="1917" y="12"/>
                  </a:cubicBezTo>
                  <a:cubicBezTo>
                    <a:pt x="1854" y="4"/>
                    <a:pt x="1785" y="0"/>
                    <a:pt x="1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69;p57">
              <a:extLst>
                <a:ext uri="{FF2B5EF4-FFF2-40B4-BE49-F238E27FC236}">
                  <a16:creationId xmlns="" xmlns:a16="http://schemas.microsoft.com/office/drawing/2014/main" id="{827FA1DF-E926-4B9B-8DD5-B4F9AE2D157A}"/>
                </a:ext>
              </a:extLst>
            </p:cNvPr>
            <p:cNvSpPr/>
            <p:nvPr/>
          </p:nvSpPr>
          <p:spPr>
            <a:xfrm flipH="1">
              <a:off x="3528180" y="2883778"/>
              <a:ext cx="191973" cy="90828"/>
            </a:xfrm>
            <a:custGeom>
              <a:avLst/>
              <a:gdLst/>
              <a:ahLst/>
              <a:cxnLst/>
              <a:rect l="l" t="t" r="r" b="b"/>
              <a:pathLst>
                <a:path w="2456" h="1162" extrusionOk="0">
                  <a:moveTo>
                    <a:pt x="1702" y="56"/>
                  </a:moveTo>
                  <a:cubicBezTo>
                    <a:pt x="1949" y="56"/>
                    <a:pt x="2099" y="106"/>
                    <a:pt x="2191" y="172"/>
                  </a:cubicBezTo>
                  <a:cubicBezTo>
                    <a:pt x="2288" y="241"/>
                    <a:pt x="2316" y="395"/>
                    <a:pt x="2232" y="493"/>
                  </a:cubicBezTo>
                  <a:cubicBezTo>
                    <a:pt x="1867" y="976"/>
                    <a:pt x="1472" y="1060"/>
                    <a:pt x="1243" y="1060"/>
                  </a:cubicBezTo>
                  <a:cubicBezTo>
                    <a:pt x="1122" y="1060"/>
                    <a:pt x="1047" y="1037"/>
                    <a:pt x="1047" y="1037"/>
                  </a:cubicBezTo>
                  <a:cubicBezTo>
                    <a:pt x="238" y="897"/>
                    <a:pt x="182" y="632"/>
                    <a:pt x="252" y="465"/>
                  </a:cubicBezTo>
                  <a:cubicBezTo>
                    <a:pt x="280" y="381"/>
                    <a:pt x="363" y="311"/>
                    <a:pt x="447" y="297"/>
                  </a:cubicBezTo>
                  <a:cubicBezTo>
                    <a:pt x="1024" y="120"/>
                    <a:pt x="1424" y="56"/>
                    <a:pt x="1702" y="56"/>
                  </a:cubicBezTo>
                  <a:close/>
                  <a:moveTo>
                    <a:pt x="1736" y="0"/>
                  </a:moveTo>
                  <a:cubicBezTo>
                    <a:pt x="1418" y="0"/>
                    <a:pt x="962" y="71"/>
                    <a:pt x="308" y="269"/>
                  </a:cubicBezTo>
                  <a:cubicBezTo>
                    <a:pt x="196" y="297"/>
                    <a:pt x="126" y="381"/>
                    <a:pt x="84" y="479"/>
                  </a:cubicBezTo>
                  <a:cubicBezTo>
                    <a:pt x="1" y="674"/>
                    <a:pt x="56" y="981"/>
                    <a:pt x="991" y="1134"/>
                  </a:cubicBezTo>
                  <a:cubicBezTo>
                    <a:pt x="991" y="1134"/>
                    <a:pt x="1079" y="1161"/>
                    <a:pt x="1221" y="1161"/>
                  </a:cubicBezTo>
                  <a:cubicBezTo>
                    <a:pt x="1487" y="1161"/>
                    <a:pt x="1944" y="1066"/>
                    <a:pt x="2372" y="520"/>
                  </a:cubicBezTo>
                  <a:cubicBezTo>
                    <a:pt x="2456" y="395"/>
                    <a:pt x="2428" y="214"/>
                    <a:pt x="2302" y="130"/>
                  </a:cubicBezTo>
                  <a:cubicBezTo>
                    <a:pt x="2197" y="57"/>
                    <a:pt x="2022"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70;p57">
              <a:extLst>
                <a:ext uri="{FF2B5EF4-FFF2-40B4-BE49-F238E27FC236}">
                  <a16:creationId xmlns="" xmlns:a16="http://schemas.microsoft.com/office/drawing/2014/main" id="{2B541EE8-183F-4BC5-BDFF-7288E39542C3}"/>
                </a:ext>
              </a:extLst>
            </p:cNvPr>
            <p:cNvSpPr/>
            <p:nvPr/>
          </p:nvSpPr>
          <p:spPr>
            <a:xfrm flipH="1">
              <a:off x="3681931" y="2906993"/>
              <a:ext cx="80744" cy="55653"/>
            </a:xfrm>
            <a:custGeom>
              <a:avLst/>
              <a:gdLst/>
              <a:ahLst/>
              <a:cxnLst/>
              <a:rect l="l" t="t" r="r" b="b"/>
              <a:pathLst>
                <a:path w="1033" h="712" extrusionOk="0">
                  <a:moveTo>
                    <a:pt x="796" y="0"/>
                  </a:moveTo>
                  <a:cubicBezTo>
                    <a:pt x="796" y="0"/>
                    <a:pt x="1" y="335"/>
                    <a:pt x="1033" y="712"/>
                  </a:cubicBezTo>
                  <a:cubicBezTo>
                    <a:pt x="1033" y="712"/>
                    <a:pt x="266" y="363"/>
                    <a:pt x="796"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71;p57">
              <a:extLst>
                <a:ext uri="{FF2B5EF4-FFF2-40B4-BE49-F238E27FC236}">
                  <a16:creationId xmlns="" xmlns:a16="http://schemas.microsoft.com/office/drawing/2014/main" id="{F4E303CE-0235-45BA-ACC0-FD35F5F286D4}"/>
                </a:ext>
              </a:extLst>
            </p:cNvPr>
            <p:cNvSpPr/>
            <p:nvPr/>
          </p:nvSpPr>
          <p:spPr>
            <a:xfrm flipH="1">
              <a:off x="3501995" y="2885185"/>
              <a:ext cx="60031" cy="41506"/>
            </a:xfrm>
            <a:custGeom>
              <a:avLst/>
              <a:gdLst/>
              <a:ahLst/>
              <a:cxnLst/>
              <a:rect l="l" t="t" r="r" b="b"/>
              <a:pathLst>
                <a:path w="768" h="531" extrusionOk="0">
                  <a:moveTo>
                    <a:pt x="0" y="0"/>
                  </a:moveTo>
                  <a:cubicBezTo>
                    <a:pt x="614" y="140"/>
                    <a:pt x="307" y="530"/>
                    <a:pt x="321" y="530"/>
                  </a:cubicBezTo>
                  <a:cubicBezTo>
                    <a:pt x="767" y="84"/>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72;p57">
              <a:extLst>
                <a:ext uri="{FF2B5EF4-FFF2-40B4-BE49-F238E27FC236}">
                  <a16:creationId xmlns="" xmlns:a16="http://schemas.microsoft.com/office/drawing/2014/main" id="{82263B31-99EF-4239-8004-7BEC75E06644}"/>
                </a:ext>
              </a:extLst>
            </p:cNvPr>
            <p:cNvSpPr/>
            <p:nvPr/>
          </p:nvSpPr>
          <p:spPr>
            <a:xfrm flipH="1">
              <a:off x="3560853" y="2950609"/>
              <a:ext cx="111307" cy="27983"/>
            </a:xfrm>
            <a:custGeom>
              <a:avLst/>
              <a:gdLst/>
              <a:ahLst/>
              <a:cxnLst/>
              <a:rect l="l" t="t" r="r" b="b"/>
              <a:pathLst>
                <a:path w="1424" h="358" extrusionOk="0">
                  <a:moveTo>
                    <a:pt x="1423" y="0"/>
                  </a:moveTo>
                  <a:lnTo>
                    <a:pt x="1423" y="0"/>
                  </a:lnTo>
                  <a:cubicBezTo>
                    <a:pt x="1161" y="199"/>
                    <a:pt x="841" y="298"/>
                    <a:pt x="519" y="298"/>
                  </a:cubicBezTo>
                  <a:cubicBezTo>
                    <a:pt x="344" y="298"/>
                    <a:pt x="168" y="268"/>
                    <a:pt x="0" y="209"/>
                  </a:cubicBezTo>
                  <a:lnTo>
                    <a:pt x="0" y="209"/>
                  </a:lnTo>
                  <a:cubicBezTo>
                    <a:pt x="1" y="209"/>
                    <a:pt x="269" y="358"/>
                    <a:pt x="615" y="358"/>
                  </a:cubicBezTo>
                  <a:cubicBezTo>
                    <a:pt x="868" y="358"/>
                    <a:pt x="1163" y="278"/>
                    <a:pt x="1423" y="0"/>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73;p57">
              <a:extLst>
                <a:ext uri="{FF2B5EF4-FFF2-40B4-BE49-F238E27FC236}">
                  <a16:creationId xmlns="" xmlns:a16="http://schemas.microsoft.com/office/drawing/2014/main" id="{2A32479D-332E-405D-99AB-072B181BFF10}"/>
                </a:ext>
              </a:extLst>
            </p:cNvPr>
            <p:cNvSpPr/>
            <p:nvPr/>
          </p:nvSpPr>
          <p:spPr>
            <a:xfrm flipH="1">
              <a:off x="1397716" y="1205416"/>
              <a:ext cx="118967" cy="32360"/>
            </a:xfrm>
            <a:custGeom>
              <a:avLst/>
              <a:gdLst/>
              <a:ahLst/>
              <a:cxnLst/>
              <a:rect l="l" t="t" r="r" b="b"/>
              <a:pathLst>
                <a:path w="1522" h="414" extrusionOk="0">
                  <a:moveTo>
                    <a:pt x="306" y="1"/>
                  </a:moveTo>
                  <a:cubicBezTo>
                    <a:pt x="112" y="1"/>
                    <a:pt x="1" y="37"/>
                    <a:pt x="1" y="37"/>
                  </a:cubicBezTo>
                  <a:cubicBezTo>
                    <a:pt x="25" y="37"/>
                    <a:pt x="49" y="36"/>
                    <a:pt x="73" y="36"/>
                  </a:cubicBezTo>
                  <a:cubicBezTo>
                    <a:pt x="578" y="36"/>
                    <a:pt x="1069" y="174"/>
                    <a:pt x="1521" y="414"/>
                  </a:cubicBezTo>
                  <a:cubicBezTo>
                    <a:pt x="1009" y="72"/>
                    <a:pt x="577" y="1"/>
                    <a:pt x="306"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74;p57">
              <a:extLst>
                <a:ext uri="{FF2B5EF4-FFF2-40B4-BE49-F238E27FC236}">
                  <a16:creationId xmlns="" xmlns:a16="http://schemas.microsoft.com/office/drawing/2014/main" id="{CC2AD1C6-8C1C-43F4-B352-44D57F02672E}"/>
                </a:ext>
              </a:extLst>
            </p:cNvPr>
            <p:cNvSpPr/>
            <p:nvPr/>
          </p:nvSpPr>
          <p:spPr>
            <a:xfrm flipH="1">
              <a:off x="1383568" y="1205025"/>
              <a:ext cx="187596" cy="213781"/>
            </a:xfrm>
            <a:custGeom>
              <a:avLst/>
              <a:gdLst/>
              <a:ahLst/>
              <a:cxnLst/>
              <a:rect l="l" t="t" r="r" b="b"/>
              <a:pathLst>
                <a:path w="2400" h="2735" extrusionOk="0">
                  <a:moveTo>
                    <a:pt x="733" y="0"/>
                  </a:moveTo>
                  <a:cubicBezTo>
                    <a:pt x="721" y="0"/>
                    <a:pt x="710" y="0"/>
                    <a:pt x="698" y="0"/>
                  </a:cubicBezTo>
                  <a:cubicBezTo>
                    <a:pt x="0" y="14"/>
                    <a:pt x="642" y="754"/>
                    <a:pt x="642" y="754"/>
                  </a:cubicBezTo>
                  <a:lnTo>
                    <a:pt x="489" y="921"/>
                  </a:lnTo>
                  <a:lnTo>
                    <a:pt x="196" y="2260"/>
                  </a:lnTo>
                  <a:cubicBezTo>
                    <a:pt x="377" y="2274"/>
                    <a:pt x="572" y="2330"/>
                    <a:pt x="726" y="2428"/>
                  </a:cubicBezTo>
                  <a:cubicBezTo>
                    <a:pt x="991" y="2567"/>
                    <a:pt x="1284" y="2665"/>
                    <a:pt x="1577" y="2734"/>
                  </a:cubicBezTo>
                  <a:lnTo>
                    <a:pt x="1925" y="1061"/>
                  </a:lnTo>
                  <a:cubicBezTo>
                    <a:pt x="1925" y="1061"/>
                    <a:pt x="2400" y="768"/>
                    <a:pt x="2400" y="586"/>
                  </a:cubicBezTo>
                  <a:cubicBezTo>
                    <a:pt x="2400" y="394"/>
                    <a:pt x="1429" y="0"/>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75;p57">
              <a:extLst>
                <a:ext uri="{FF2B5EF4-FFF2-40B4-BE49-F238E27FC236}">
                  <a16:creationId xmlns="" xmlns:a16="http://schemas.microsoft.com/office/drawing/2014/main" id="{2AE8DBFA-5111-4DAA-AC35-E69C6DFB3139}"/>
                </a:ext>
              </a:extLst>
            </p:cNvPr>
            <p:cNvSpPr/>
            <p:nvPr/>
          </p:nvSpPr>
          <p:spPr>
            <a:xfrm flipH="1">
              <a:off x="1405376" y="1255207"/>
              <a:ext cx="152734" cy="164694"/>
            </a:xfrm>
            <a:custGeom>
              <a:avLst/>
              <a:gdLst/>
              <a:ahLst/>
              <a:cxnLst/>
              <a:rect l="l" t="t" r="r" b="b"/>
              <a:pathLst>
                <a:path w="1954" h="2107" extrusionOk="0">
                  <a:moveTo>
                    <a:pt x="322" y="0"/>
                  </a:moveTo>
                  <a:lnTo>
                    <a:pt x="1" y="1618"/>
                  </a:lnTo>
                  <a:cubicBezTo>
                    <a:pt x="43" y="1618"/>
                    <a:pt x="84" y="1618"/>
                    <a:pt x="126" y="1632"/>
                  </a:cubicBezTo>
                  <a:lnTo>
                    <a:pt x="419" y="321"/>
                  </a:lnTo>
                  <a:cubicBezTo>
                    <a:pt x="669" y="550"/>
                    <a:pt x="990" y="673"/>
                    <a:pt x="1316" y="673"/>
                  </a:cubicBezTo>
                  <a:cubicBezTo>
                    <a:pt x="1445" y="673"/>
                    <a:pt x="1575" y="654"/>
                    <a:pt x="1702" y="614"/>
                  </a:cubicBezTo>
                  <a:lnTo>
                    <a:pt x="1702" y="614"/>
                  </a:lnTo>
                  <a:lnTo>
                    <a:pt x="1368" y="2078"/>
                  </a:lnTo>
                  <a:lnTo>
                    <a:pt x="1465" y="2106"/>
                  </a:lnTo>
                  <a:lnTo>
                    <a:pt x="1954" y="349"/>
                  </a:lnTo>
                  <a:lnTo>
                    <a:pt x="1647" y="460"/>
                  </a:lnTo>
                  <a:cubicBezTo>
                    <a:pt x="1550" y="490"/>
                    <a:pt x="1444" y="504"/>
                    <a:pt x="1340" y="504"/>
                  </a:cubicBezTo>
                  <a:cubicBezTo>
                    <a:pt x="1249" y="504"/>
                    <a:pt x="1159" y="494"/>
                    <a:pt x="1075" y="474"/>
                  </a:cubicBezTo>
                  <a:cubicBezTo>
                    <a:pt x="880" y="433"/>
                    <a:pt x="684" y="335"/>
                    <a:pt x="531" y="195"/>
                  </a:cubicBezTo>
                  <a:lnTo>
                    <a:pt x="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76;p57">
              <a:extLst>
                <a:ext uri="{FF2B5EF4-FFF2-40B4-BE49-F238E27FC236}">
                  <a16:creationId xmlns="" xmlns:a16="http://schemas.microsoft.com/office/drawing/2014/main" id="{9E042761-DDD0-4C82-AFEF-7ED626AD3AE4}"/>
                </a:ext>
              </a:extLst>
            </p:cNvPr>
            <p:cNvSpPr/>
            <p:nvPr/>
          </p:nvSpPr>
          <p:spPr>
            <a:xfrm flipH="1">
              <a:off x="1505662" y="1346739"/>
              <a:ext cx="21886" cy="48071"/>
            </a:xfrm>
            <a:custGeom>
              <a:avLst/>
              <a:gdLst/>
              <a:ahLst/>
              <a:cxnLst/>
              <a:rect l="l" t="t" r="r" b="b"/>
              <a:pathLst>
                <a:path w="280" h="615" extrusionOk="0">
                  <a:moveTo>
                    <a:pt x="168" y="615"/>
                  </a:moveTo>
                  <a:lnTo>
                    <a:pt x="182" y="615"/>
                  </a:lnTo>
                  <a:lnTo>
                    <a:pt x="279" y="29"/>
                  </a:lnTo>
                  <a:lnTo>
                    <a:pt x="154" y="1"/>
                  </a:lnTo>
                  <a:lnTo>
                    <a:pt x="0" y="517"/>
                  </a:lnTo>
                  <a:cubicBezTo>
                    <a:pt x="56" y="545"/>
                    <a:pt x="112" y="573"/>
                    <a:pt x="168"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77;p57">
              <a:extLst>
                <a:ext uri="{FF2B5EF4-FFF2-40B4-BE49-F238E27FC236}">
                  <a16:creationId xmlns="" xmlns:a16="http://schemas.microsoft.com/office/drawing/2014/main" id="{462BA1B7-B076-42C4-B4D4-261220670646}"/>
                </a:ext>
              </a:extLst>
            </p:cNvPr>
            <p:cNvSpPr/>
            <p:nvPr/>
          </p:nvSpPr>
          <p:spPr>
            <a:xfrm flipH="1">
              <a:off x="1416241" y="1266072"/>
              <a:ext cx="98253" cy="31657"/>
            </a:xfrm>
            <a:custGeom>
              <a:avLst/>
              <a:gdLst/>
              <a:ahLst/>
              <a:cxnLst/>
              <a:rect l="l" t="t" r="r" b="b"/>
              <a:pathLst>
                <a:path w="1257" h="405" extrusionOk="0">
                  <a:moveTo>
                    <a:pt x="1" y="1"/>
                  </a:moveTo>
                  <a:cubicBezTo>
                    <a:pt x="209" y="320"/>
                    <a:pt x="496" y="405"/>
                    <a:pt x="743" y="405"/>
                  </a:cubicBezTo>
                  <a:cubicBezTo>
                    <a:pt x="1026" y="405"/>
                    <a:pt x="1256" y="294"/>
                    <a:pt x="1256" y="294"/>
                  </a:cubicBezTo>
                  <a:lnTo>
                    <a:pt x="1256" y="294"/>
                  </a:lnTo>
                  <a:cubicBezTo>
                    <a:pt x="1103" y="337"/>
                    <a:pt x="964" y="355"/>
                    <a:pt x="839" y="355"/>
                  </a:cubicBezTo>
                  <a:cubicBezTo>
                    <a:pt x="280" y="355"/>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78;p57">
              <a:extLst>
                <a:ext uri="{FF2B5EF4-FFF2-40B4-BE49-F238E27FC236}">
                  <a16:creationId xmlns="" xmlns:a16="http://schemas.microsoft.com/office/drawing/2014/main" id="{3574498B-5C6C-40B8-93CC-329101473B85}"/>
                </a:ext>
              </a:extLst>
            </p:cNvPr>
            <p:cNvSpPr/>
            <p:nvPr/>
          </p:nvSpPr>
          <p:spPr>
            <a:xfrm flipH="1">
              <a:off x="1314861" y="1195880"/>
              <a:ext cx="274594" cy="103803"/>
            </a:xfrm>
            <a:custGeom>
              <a:avLst/>
              <a:gdLst/>
              <a:ahLst/>
              <a:cxnLst/>
              <a:rect l="l" t="t" r="r" b="b"/>
              <a:pathLst>
                <a:path w="3513" h="1328" extrusionOk="0">
                  <a:moveTo>
                    <a:pt x="1125" y="257"/>
                  </a:moveTo>
                  <a:cubicBezTo>
                    <a:pt x="1462" y="257"/>
                    <a:pt x="1950" y="382"/>
                    <a:pt x="2243" y="550"/>
                  </a:cubicBezTo>
                  <a:cubicBezTo>
                    <a:pt x="2717" y="829"/>
                    <a:pt x="2355" y="982"/>
                    <a:pt x="2173" y="1038"/>
                  </a:cubicBezTo>
                  <a:lnTo>
                    <a:pt x="2076" y="1066"/>
                  </a:lnTo>
                  <a:cubicBezTo>
                    <a:pt x="1945" y="1096"/>
                    <a:pt x="1807" y="1119"/>
                    <a:pt x="1667" y="1119"/>
                  </a:cubicBezTo>
                  <a:cubicBezTo>
                    <a:pt x="1613" y="1119"/>
                    <a:pt x="1558" y="1116"/>
                    <a:pt x="1504" y="1108"/>
                  </a:cubicBezTo>
                  <a:cubicBezTo>
                    <a:pt x="1322" y="1066"/>
                    <a:pt x="1141" y="968"/>
                    <a:pt x="1016" y="815"/>
                  </a:cubicBezTo>
                  <a:cubicBezTo>
                    <a:pt x="988" y="787"/>
                    <a:pt x="946" y="745"/>
                    <a:pt x="918" y="717"/>
                  </a:cubicBezTo>
                  <a:cubicBezTo>
                    <a:pt x="604" y="382"/>
                    <a:pt x="789" y="257"/>
                    <a:pt x="1125" y="257"/>
                  </a:cubicBezTo>
                  <a:close/>
                  <a:moveTo>
                    <a:pt x="861" y="1"/>
                  </a:moveTo>
                  <a:cubicBezTo>
                    <a:pt x="290" y="1"/>
                    <a:pt x="0" y="235"/>
                    <a:pt x="695" y="871"/>
                  </a:cubicBezTo>
                  <a:cubicBezTo>
                    <a:pt x="890" y="1094"/>
                    <a:pt x="1155" y="1247"/>
                    <a:pt x="1448" y="1317"/>
                  </a:cubicBezTo>
                  <a:cubicBezTo>
                    <a:pt x="1521" y="1324"/>
                    <a:pt x="1594" y="1328"/>
                    <a:pt x="1667" y="1328"/>
                  </a:cubicBezTo>
                  <a:cubicBezTo>
                    <a:pt x="1886" y="1328"/>
                    <a:pt x="2103" y="1296"/>
                    <a:pt x="2313" y="1233"/>
                  </a:cubicBezTo>
                  <a:cubicBezTo>
                    <a:pt x="2313" y="1233"/>
                    <a:pt x="3512" y="1010"/>
                    <a:pt x="2578" y="452"/>
                  </a:cubicBezTo>
                  <a:cubicBezTo>
                    <a:pt x="2126" y="193"/>
                    <a:pt x="1378"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79;p57">
              <a:extLst>
                <a:ext uri="{FF2B5EF4-FFF2-40B4-BE49-F238E27FC236}">
                  <a16:creationId xmlns="" xmlns:a16="http://schemas.microsoft.com/office/drawing/2014/main" id="{A815D141-0B30-422E-A978-1D1F0E65CAF4}"/>
                </a:ext>
              </a:extLst>
            </p:cNvPr>
            <p:cNvSpPr/>
            <p:nvPr/>
          </p:nvSpPr>
          <p:spPr>
            <a:xfrm flipH="1">
              <a:off x="1377002" y="1215499"/>
              <a:ext cx="165475" cy="61594"/>
            </a:xfrm>
            <a:custGeom>
              <a:avLst/>
              <a:gdLst/>
              <a:ahLst/>
              <a:cxnLst/>
              <a:rect l="l" t="t" r="r" b="b"/>
              <a:pathLst>
                <a:path w="2117" h="788" extrusionOk="0">
                  <a:moveTo>
                    <a:pt x="531" y="1"/>
                  </a:moveTo>
                  <a:cubicBezTo>
                    <a:pt x="190" y="1"/>
                    <a:pt x="1" y="129"/>
                    <a:pt x="317" y="466"/>
                  </a:cubicBezTo>
                  <a:cubicBezTo>
                    <a:pt x="317" y="455"/>
                    <a:pt x="308" y="243"/>
                    <a:pt x="635" y="243"/>
                  </a:cubicBezTo>
                  <a:cubicBezTo>
                    <a:pt x="713" y="243"/>
                    <a:pt x="810" y="255"/>
                    <a:pt x="931" y="285"/>
                  </a:cubicBezTo>
                  <a:cubicBezTo>
                    <a:pt x="1572" y="452"/>
                    <a:pt x="1572" y="787"/>
                    <a:pt x="1572" y="787"/>
                  </a:cubicBezTo>
                  <a:cubicBezTo>
                    <a:pt x="1754" y="731"/>
                    <a:pt x="2116" y="578"/>
                    <a:pt x="1642" y="299"/>
                  </a:cubicBezTo>
                  <a:cubicBezTo>
                    <a:pt x="1351" y="126"/>
                    <a:pt x="868" y="1"/>
                    <a:pt x="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80;p57">
              <a:extLst>
                <a:ext uri="{FF2B5EF4-FFF2-40B4-BE49-F238E27FC236}">
                  <a16:creationId xmlns="" xmlns:a16="http://schemas.microsoft.com/office/drawing/2014/main" id="{A13E45D1-CF78-42B3-999B-4BD5B3D04A5F}"/>
                </a:ext>
              </a:extLst>
            </p:cNvPr>
            <p:cNvSpPr/>
            <p:nvPr/>
          </p:nvSpPr>
          <p:spPr>
            <a:xfrm flipH="1">
              <a:off x="1369420" y="1198225"/>
              <a:ext cx="194084" cy="99817"/>
            </a:xfrm>
            <a:custGeom>
              <a:avLst/>
              <a:gdLst/>
              <a:ahLst/>
              <a:cxnLst/>
              <a:rect l="l" t="t" r="r" b="b"/>
              <a:pathLst>
                <a:path w="2483" h="1277" extrusionOk="0">
                  <a:moveTo>
                    <a:pt x="628" y="60"/>
                  </a:moveTo>
                  <a:cubicBezTo>
                    <a:pt x="1758" y="199"/>
                    <a:pt x="2148" y="450"/>
                    <a:pt x="2274" y="645"/>
                  </a:cubicBezTo>
                  <a:cubicBezTo>
                    <a:pt x="2343" y="757"/>
                    <a:pt x="2302" y="910"/>
                    <a:pt x="2190" y="966"/>
                  </a:cubicBezTo>
                  <a:cubicBezTo>
                    <a:pt x="1909" y="1121"/>
                    <a:pt x="1664" y="1172"/>
                    <a:pt x="1465" y="1172"/>
                  </a:cubicBezTo>
                  <a:cubicBezTo>
                    <a:pt x="1092" y="1172"/>
                    <a:pt x="879" y="994"/>
                    <a:pt x="879" y="994"/>
                  </a:cubicBezTo>
                  <a:cubicBezTo>
                    <a:pt x="195" y="534"/>
                    <a:pt x="251" y="283"/>
                    <a:pt x="377" y="157"/>
                  </a:cubicBezTo>
                  <a:cubicBezTo>
                    <a:pt x="446" y="87"/>
                    <a:pt x="544" y="60"/>
                    <a:pt x="628" y="60"/>
                  </a:cubicBezTo>
                  <a:close/>
                  <a:moveTo>
                    <a:pt x="454" y="0"/>
                  </a:moveTo>
                  <a:cubicBezTo>
                    <a:pt x="369" y="0"/>
                    <a:pt x="282" y="31"/>
                    <a:pt x="223" y="101"/>
                  </a:cubicBezTo>
                  <a:cubicBezTo>
                    <a:pt x="70" y="241"/>
                    <a:pt x="0" y="548"/>
                    <a:pt x="795" y="1064"/>
                  </a:cubicBezTo>
                  <a:cubicBezTo>
                    <a:pt x="795" y="1064"/>
                    <a:pt x="1044" y="1277"/>
                    <a:pt x="1483" y="1277"/>
                  </a:cubicBezTo>
                  <a:cubicBezTo>
                    <a:pt x="1709" y="1277"/>
                    <a:pt x="1984" y="1220"/>
                    <a:pt x="2302" y="1050"/>
                  </a:cubicBezTo>
                  <a:cubicBezTo>
                    <a:pt x="2441" y="966"/>
                    <a:pt x="2483" y="799"/>
                    <a:pt x="2399" y="659"/>
                  </a:cubicBezTo>
                  <a:cubicBezTo>
                    <a:pt x="2260" y="436"/>
                    <a:pt x="1813" y="143"/>
                    <a:pt x="502" y="4"/>
                  </a:cubicBezTo>
                  <a:cubicBezTo>
                    <a:pt x="486" y="2"/>
                    <a:pt x="470" y="0"/>
                    <a:pt x="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81;p57">
              <a:extLst>
                <a:ext uri="{FF2B5EF4-FFF2-40B4-BE49-F238E27FC236}">
                  <a16:creationId xmlns="" xmlns:a16="http://schemas.microsoft.com/office/drawing/2014/main" id="{E8D9A321-6E7A-484D-84DF-BA53A5477117}"/>
                </a:ext>
              </a:extLst>
            </p:cNvPr>
            <p:cNvSpPr/>
            <p:nvPr/>
          </p:nvSpPr>
          <p:spPr>
            <a:xfrm flipH="1">
              <a:off x="1527470" y="1198459"/>
              <a:ext cx="66597" cy="58936"/>
            </a:xfrm>
            <a:custGeom>
              <a:avLst/>
              <a:gdLst/>
              <a:ahLst/>
              <a:cxnLst/>
              <a:rect l="l" t="t" r="r" b="b"/>
              <a:pathLst>
                <a:path w="852" h="754" extrusionOk="0">
                  <a:moveTo>
                    <a:pt x="848" y="1"/>
                  </a:moveTo>
                  <a:cubicBezTo>
                    <a:pt x="792" y="1"/>
                    <a:pt x="1" y="14"/>
                    <a:pt x="782" y="754"/>
                  </a:cubicBezTo>
                  <a:cubicBezTo>
                    <a:pt x="782" y="754"/>
                    <a:pt x="210" y="126"/>
                    <a:pt x="851" y="1"/>
                  </a:cubicBezTo>
                  <a:cubicBezTo>
                    <a:pt x="851" y="1"/>
                    <a:pt x="850" y="1"/>
                    <a:pt x="848" y="1"/>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82;p57">
              <a:extLst>
                <a:ext uri="{FF2B5EF4-FFF2-40B4-BE49-F238E27FC236}">
                  <a16:creationId xmlns="" xmlns:a16="http://schemas.microsoft.com/office/drawing/2014/main" id="{4557703F-4A43-4302-9A50-9CBDBB56B0BC}"/>
                </a:ext>
              </a:extLst>
            </p:cNvPr>
            <p:cNvSpPr/>
            <p:nvPr/>
          </p:nvSpPr>
          <p:spPr>
            <a:xfrm flipH="1">
              <a:off x="1341046" y="1233399"/>
              <a:ext cx="52371" cy="47993"/>
            </a:xfrm>
            <a:custGeom>
              <a:avLst/>
              <a:gdLst/>
              <a:ahLst/>
              <a:cxnLst/>
              <a:rect l="l" t="t" r="r" b="b"/>
              <a:pathLst>
                <a:path w="670" h="614" extrusionOk="0">
                  <a:moveTo>
                    <a:pt x="0" y="0"/>
                  </a:moveTo>
                  <a:cubicBezTo>
                    <a:pt x="530" y="377"/>
                    <a:pt x="84" y="614"/>
                    <a:pt x="84" y="614"/>
                  </a:cubicBezTo>
                  <a:cubicBezTo>
                    <a:pt x="669" y="377"/>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83;p57">
              <a:extLst>
                <a:ext uri="{FF2B5EF4-FFF2-40B4-BE49-F238E27FC236}">
                  <a16:creationId xmlns="" xmlns:a16="http://schemas.microsoft.com/office/drawing/2014/main" id="{1C47EDD5-EDC8-4E5E-9C31-A406844D8322}"/>
                </a:ext>
              </a:extLst>
            </p:cNvPr>
            <p:cNvSpPr/>
            <p:nvPr/>
          </p:nvSpPr>
          <p:spPr>
            <a:xfrm flipH="1">
              <a:off x="1417335" y="1263884"/>
              <a:ext cx="109118" cy="37363"/>
            </a:xfrm>
            <a:custGeom>
              <a:avLst/>
              <a:gdLst/>
              <a:ahLst/>
              <a:cxnLst/>
              <a:rect l="l" t="t" r="r" b="b"/>
              <a:pathLst>
                <a:path w="1396" h="478" extrusionOk="0">
                  <a:moveTo>
                    <a:pt x="0" y="1"/>
                  </a:moveTo>
                  <a:lnTo>
                    <a:pt x="0" y="1"/>
                  </a:lnTo>
                  <a:cubicBezTo>
                    <a:pt x="0" y="1"/>
                    <a:pt x="360" y="477"/>
                    <a:pt x="935" y="477"/>
                  </a:cubicBezTo>
                  <a:cubicBezTo>
                    <a:pt x="1076" y="477"/>
                    <a:pt x="1230" y="449"/>
                    <a:pt x="1395" y="377"/>
                  </a:cubicBezTo>
                  <a:lnTo>
                    <a:pt x="1395" y="377"/>
                  </a:lnTo>
                  <a:cubicBezTo>
                    <a:pt x="1281" y="407"/>
                    <a:pt x="1165" y="421"/>
                    <a:pt x="1049" y="421"/>
                  </a:cubicBezTo>
                  <a:cubicBezTo>
                    <a:pt x="668" y="421"/>
                    <a:pt x="289" y="268"/>
                    <a:pt x="0" y="1"/>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784;p57">
              <a:extLst>
                <a:ext uri="{FF2B5EF4-FFF2-40B4-BE49-F238E27FC236}">
                  <a16:creationId xmlns="" xmlns:a16="http://schemas.microsoft.com/office/drawing/2014/main" id="{1253E870-B9F1-4E25-A88A-A17DFB3B64DA}"/>
                </a:ext>
              </a:extLst>
            </p:cNvPr>
            <p:cNvSpPr/>
            <p:nvPr/>
          </p:nvSpPr>
          <p:spPr>
            <a:xfrm flipH="1">
              <a:off x="3421329" y="3041047"/>
              <a:ext cx="269357" cy="438818"/>
            </a:xfrm>
            <a:custGeom>
              <a:avLst/>
              <a:gdLst/>
              <a:ahLst/>
              <a:cxnLst/>
              <a:rect l="l" t="t" r="r" b="b"/>
              <a:pathLst>
                <a:path w="3446" h="5614" extrusionOk="0">
                  <a:moveTo>
                    <a:pt x="1981" y="1"/>
                  </a:moveTo>
                  <a:lnTo>
                    <a:pt x="1939" y="29"/>
                  </a:lnTo>
                  <a:cubicBezTo>
                    <a:pt x="1502" y="194"/>
                    <a:pt x="1035" y="289"/>
                    <a:pt x="572" y="289"/>
                  </a:cubicBezTo>
                  <a:cubicBezTo>
                    <a:pt x="488" y="289"/>
                    <a:pt x="405" y="286"/>
                    <a:pt x="321" y="280"/>
                  </a:cubicBezTo>
                  <a:lnTo>
                    <a:pt x="321" y="280"/>
                  </a:lnTo>
                  <a:lnTo>
                    <a:pt x="530" y="1187"/>
                  </a:lnTo>
                  <a:cubicBezTo>
                    <a:pt x="182" y="1577"/>
                    <a:pt x="0" y="2093"/>
                    <a:pt x="0" y="2623"/>
                  </a:cubicBezTo>
                  <a:cubicBezTo>
                    <a:pt x="14" y="3544"/>
                    <a:pt x="600" y="4520"/>
                    <a:pt x="1716" y="5483"/>
                  </a:cubicBezTo>
                  <a:cubicBezTo>
                    <a:pt x="1821" y="5571"/>
                    <a:pt x="1948" y="5614"/>
                    <a:pt x="2072" y="5614"/>
                  </a:cubicBezTo>
                  <a:cubicBezTo>
                    <a:pt x="2262" y="5614"/>
                    <a:pt x="2446" y="5515"/>
                    <a:pt x="2539" y="5329"/>
                  </a:cubicBezTo>
                  <a:cubicBezTo>
                    <a:pt x="3250" y="4018"/>
                    <a:pt x="3446" y="2916"/>
                    <a:pt x="3111" y="2037"/>
                  </a:cubicBezTo>
                  <a:cubicBezTo>
                    <a:pt x="2930" y="1549"/>
                    <a:pt x="2581" y="1131"/>
                    <a:pt x="2107" y="894"/>
                  </a:cubicBezTo>
                  <a:lnTo>
                    <a:pt x="1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785;p57">
              <a:extLst>
                <a:ext uri="{FF2B5EF4-FFF2-40B4-BE49-F238E27FC236}">
                  <a16:creationId xmlns="" xmlns:a16="http://schemas.microsoft.com/office/drawing/2014/main" id="{A525E0B0-C143-4F90-BFC5-7A8D6A9F71D8}"/>
                </a:ext>
              </a:extLst>
            </p:cNvPr>
            <p:cNvSpPr/>
            <p:nvPr/>
          </p:nvSpPr>
          <p:spPr>
            <a:xfrm flipH="1">
              <a:off x="3364659" y="3041047"/>
              <a:ext cx="406692" cy="439600"/>
            </a:xfrm>
            <a:custGeom>
              <a:avLst/>
              <a:gdLst/>
              <a:ahLst/>
              <a:cxnLst/>
              <a:rect l="l" t="t" r="r" b="b"/>
              <a:pathLst>
                <a:path w="5203" h="5624" extrusionOk="0">
                  <a:moveTo>
                    <a:pt x="3027" y="1"/>
                  </a:moveTo>
                  <a:lnTo>
                    <a:pt x="2971" y="29"/>
                  </a:lnTo>
                  <a:cubicBezTo>
                    <a:pt x="2929" y="43"/>
                    <a:pt x="2887" y="57"/>
                    <a:pt x="2846" y="71"/>
                  </a:cubicBezTo>
                  <a:lnTo>
                    <a:pt x="2971" y="963"/>
                  </a:lnTo>
                  <a:cubicBezTo>
                    <a:pt x="2971" y="963"/>
                    <a:pt x="5203" y="1884"/>
                    <a:pt x="3404" y="5246"/>
                  </a:cubicBezTo>
                  <a:cubicBezTo>
                    <a:pt x="3335" y="5357"/>
                    <a:pt x="3215" y="5415"/>
                    <a:pt x="3093" y="5415"/>
                  </a:cubicBezTo>
                  <a:cubicBezTo>
                    <a:pt x="3016" y="5415"/>
                    <a:pt x="2938" y="5392"/>
                    <a:pt x="2874" y="5343"/>
                  </a:cubicBezTo>
                  <a:cubicBezTo>
                    <a:pt x="0" y="2846"/>
                    <a:pt x="1772" y="1242"/>
                    <a:pt x="1772" y="1242"/>
                  </a:cubicBezTo>
                  <a:lnTo>
                    <a:pt x="1548" y="294"/>
                  </a:lnTo>
                  <a:lnTo>
                    <a:pt x="1339" y="294"/>
                  </a:lnTo>
                  <a:lnTo>
                    <a:pt x="1562" y="1187"/>
                  </a:lnTo>
                  <a:cubicBezTo>
                    <a:pt x="1214" y="1577"/>
                    <a:pt x="1018" y="2093"/>
                    <a:pt x="1032" y="2623"/>
                  </a:cubicBezTo>
                  <a:cubicBezTo>
                    <a:pt x="1046" y="3558"/>
                    <a:pt x="1618" y="4520"/>
                    <a:pt x="2748" y="5497"/>
                  </a:cubicBezTo>
                  <a:cubicBezTo>
                    <a:pt x="2851" y="5583"/>
                    <a:pt x="2972" y="5624"/>
                    <a:pt x="3092" y="5624"/>
                  </a:cubicBezTo>
                  <a:cubicBezTo>
                    <a:pt x="3282" y="5624"/>
                    <a:pt x="3468" y="5523"/>
                    <a:pt x="3571" y="5343"/>
                  </a:cubicBezTo>
                  <a:cubicBezTo>
                    <a:pt x="4282" y="4018"/>
                    <a:pt x="4478" y="2916"/>
                    <a:pt x="4143" y="2037"/>
                  </a:cubicBezTo>
                  <a:cubicBezTo>
                    <a:pt x="3962" y="1549"/>
                    <a:pt x="3613" y="1131"/>
                    <a:pt x="3139" y="894"/>
                  </a:cubicBezTo>
                  <a:lnTo>
                    <a:pt x="30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89;p57">
              <a:extLst>
                <a:ext uri="{FF2B5EF4-FFF2-40B4-BE49-F238E27FC236}">
                  <a16:creationId xmlns="" xmlns:a16="http://schemas.microsoft.com/office/drawing/2014/main" id="{B284F552-0001-412D-BBA9-DFFD0C40E587}"/>
                </a:ext>
              </a:extLst>
            </p:cNvPr>
            <p:cNvSpPr/>
            <p:nvPr/>
          </p:nvSpPr>
          <p:spPr>
            <a:xfrm flipH="1">
              <a:off x="3459473" y="3247168"/>
              <a:ext cx="201822" cy="209404"/>
            </a:xfrm>
            <a:custGeom>
              <a:avLst/>
              <a:gdLst/>
              <a:ahLst/>
              <a:cxnLst/>
              <a:rect l="l" t="t" r="r" b="b"/>
              <a:pathLst>
                <a:path w="2582" h="2679" extrusionOk="0">
                  <a:moveTo>
                    <a:pt x="1242" y="251"/>
                  </a:moveTo>
                  <a:lnTo>
                    <a:pt x="1" y="474"/>
                  </a:lnTo>
                  <a:cubicBezTo>
                    <a:pt x="1" y="474"/>
                    <a:pt x="391" y="1841"/>
                    <a:pt x="1563" y="2623"/>
                  </a:cubicBezTo>
                  <a:cubicBezTo>
                    <a:pt x="1647" y="2678"/>
                    <a:pt x="1758" y="2650"/>
                    <a:pt x="1828" y="2581"/>
                  </a:cubicBezTo>
                  <a:cubicBezTo>
                    <a:pt x="2079" y="2330"/>
                    <a:pt x="2540" y="1646"/>
                    <a:pt x="2581"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90;p57">
              <a:extLst>
                <a:ext uri="{FF2B5EF4-FFF2-40B4-BE49-F238E27FC236}">
                  <a16:creationId xmlns="" xmlns:a16="http://schemas.microsoft.com/office/drawing/2014/main" id="{40479C70-87C8-41B5-9213-C4BCE1B1503E}"/>
                </a:ext>
              </a:extLst>
            </p:cNvPr>
            <p:cNvSpPr/>
            <p:nvPr/>
          </p:nvSpPr>
          <p:spPr>
            <a:xfrm flipH="1">
              <a:off x="3458379" y="3241696"/>
              <a:ext cx="204011" cy="49166"/>
            </a:xfrm>
            <a:custGeom>
              <a:avLst/>
              <a:gdLst/>
              <a:ahLst/>
              <a:cxnLst/>
              <a:rect l="l" t="t" r="r" b="b"/>
              <a:pathLst>
                <a:path w="2610" h="629" extrusionOk="0">
                  <a:moveTo>
                    <a:pt x="2595" y="70"/>
                  </a:moveTo>
                  <a:cubicBezTo>
                    <a:pt x="2609" y="154"/>
                    <a:pt x="2037" y="321"/>
                    <a:pt x="1326" y="447"/>
                  </a:cubicBezTo>
                  <a:cubicBezTo>
                    <a:pt x="615" y="586"/>
                    <a:pt x="15" y="628"/>
                    <a:pt x="15" y="558"/>
                  </a:cubicBezTo>
                  <a:cubicBezTo>
                    <a:pt x="1" y="489"/>
                    <a:pt x="559" y="307"/>
                    <a:pt x="1284" y="182"/>
                  </a:cubicBezTo>
                  <a:cubicBezTo>
                    <a:pt x="1996" y="56"/>
                    <a:pt x="2581" y="0"/>
                    <a:pt x="2595" y="7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91;p57">
              <a:extLst>
                <a:ext uri="{FF2B5EF4-FFF2-40B4-BE49-F238E27FC236}">
                  <a16:creationId xmlns="" xmlns:a16="http://schemas.microsoft.com/office/drawing/2014/main" id="{0A437D1E-B9FD-417B-9997-2660CB74C316}"/>
                </a:ext>
              </a:extLst>
            </p:cNvPr>
            <p:cNvSpPr/>
            <p:nvPr/>
          </p:nvSpPr>
          <p:spPr>
            <a:xfrm flipH="1">
              <a:off x="3542328" y="3429996"/>
              <a:ext cx="7738" cy="8051"/>
            </a:xfrm>
            <a:custGeom>
              <a:avLst/>
              <a:gdLst/>
              <a:ahLst/>
              <a:cxnLst/>
              <a:rect l="l" t="t" r="r" b="b"/>
              <a:pathLst>
                <a:path w="99" h="103" extrusionOk="0">
                  <a:moveTo>
                    <a:pt x="58" y="1"/>
                  </a:moveTo>
                  <a:cubicBezTo>
                    <a:pt x="53" y="1"/>
                    <a:pt x="48" y="2"/>
                    <a:pt x="43" y="5"/>
                  </a:cubicBezTo>
                  <a:cubicBezTo>
                    <a:pt x="15" y="5"/>
                    <a:pt x="1" y="32"/>
                    <a:pt x="1" y="60"/>
                  </a:cubicBezTo>
                  <a:cubicBezTo>
                    <a:pt x="1" y="88"/>
                    <a:pt x="29" y="102"/>
                    <a:pt x="56" y="102"/>
                  </a:cubicBezTo>
                  <a:cubicBezTo>
                    <a:pt x="84" y="88"/>
                    <a:pt x="98" y="74"/>
                    <a:pt x="98" y="46"/>
                  </a:cubicBezTo>
                  <a:cubicBezTo>
                    <a:pt x="98" y="24"/>
                    <a:pt x="80"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92;p57">
              <a:extLst>
                <a:ext uri="{FF2B5EF4-FFF2-40B4-BE49-F238E27FC236}">
                  <a16:creationId xmlns="" xmlns:a16="http://schemas.microsoft.com/office/drawing/2014/main" id="{24E978D2-ABE0-4E12-9E57-29CEA5116062}"/>
                </a:ext>
              </a:extLst>
            </p:cNvPr>
            <p:cNvSpPr/>
            <p:nvPr/>
          </p:nvSpPr>
          <p:spPr>
            <a:xfrm flipH="1">
              <a:off x="3522709" y="3424837"/>
              <a:ext cx="7738" cy="7738"/>
            </a:xfrm>
            <a:custGeom>
              <a:avLst/>
              <a:gdLst/>
              <a:ahLst/>
              <a:cxnLst/>
              <a:rect l="l" t="t" r="r" b="b"/>
              <a:pathLst>
                <a:path w="99" h="99" extrusionOk="0">
                  <a:moveTo>
                    <a:pt x="43" y="1"/>
                  </a:moveTo>
                  <a:cubicBezTo>
                    <a:pt x="15" y="1"/>
                    <a:pt x="1" y="29"/>
                    <a:pt x="1" y="57"/>
                  </a:cubicBezTo>
                  <a:cubicBezTo>
                    <a:pt x="1" y="85"/>
                    <a:pt x="29" y="98"/>
                    <a:pt x="57" y="98"/>
                  </a:cubicBezTo>
                  <a:cubicBezTo>
                    <a:pt x="84" y="98"/>
                    <a:pt x="98" y="71"/>
                    <a:pt x="98" y="43"/>
                  </a:cubicBezTo>
                  <a:cubicBezTo>
                    <a:pt x="98" y="15"/>
                    <a:pt x="70"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793;p57">
              <a:extLst>
                <a:ext uri="{FF2B5EF4-FFF2-40B4-BE49-F238E27FC236}">
                  <a16:creationId xmlns="" xmlns:a16="http://schemas.microsoft.com/office/drawing/2014/main" id="{17DA0FB7-ECC2-4CB6-BBBA-BF746C5DEF24}"/>
                </a:ext>
              </a:extLst>
            </p:cNvPr>
            <p:cNvSpPr/>
            <p:nvPr/>
          </p:nvSpPr>
          <p:spPr>
            <a:xfrm flipH="1">
              <a:off x="3515517" y="3410142"/>
              <a:ext cx="8989" cy="7660"/>
            </a:xfrm>
            <a:custGeom>
              <a:avLst/>
              <a:gdLst/>
              <a:ahLst/>
              <a:cxnLst/>
              <a:rect l="l" t="t" r="r" b="b"/>
              <a:pathLst>
                <a:path w="115" h="98" extrusionOk="0">
                  <a:moveTo>
                    <a:pt x="59" y="1"/>
                  </a:moveTo>
                  <a:cubicBezTo>
                    <a:pt x="30" y="1"/>
                    <a:pt x="0" y="23"/>
                    <a:pt x="8" y="63"/>
                  </a:cubicBezTo>
                  <a:cubicBezTo>
                    <a:pt x="14" y="87"/>
                    <a:pt x="35" y="98"/>
                    <a:pt x="55" y="98"/>
                  </a:cubicBezTo>
                  <a:cubicBezTo>
                    <a:pt x="84" y="98"/>
                    <a:pt x="114" y="76"/>
                    <a:pt x="106" y="35"/>
                  </a:cubicBezTo>
                  <a:cubicBezTo>
                    <a:pt x="100"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94;p57">
              <a:extLst>
                <a:ext uri="{FF2B5EF4-FFF2-40B4-BE49-F238E27FC236}">
                  <a16:creationId xmlns="" xmlns:a16="http://schemas.microsoft.com/office/drawing/2014/main" id="{3BF5A247-C11F-4576-81E7-DC5AF726812E}"/>
                </a:ext>
              </a:extLst>
            </p:cNvPr>
            <p:cNvSpPr/>
            <p:nvPr/>
          </p:nvSpPr>
          <p:spPr>
            <a:xfrm flipH="1">
              <a:off x="3536231" y="3405921"/>
              <a:ext cx="8364" cy="7504"/>
            </a:xfrm>
            <a:custGeom>
              <a:avLst/>
              <a:gdLst/>
              <a:ahLst/>
              <a:cxnLst/>
              <a:rect l="l" t="t" r="r" b="b"/>
              <a:pathLst>
                <a:path w="107" h="96" extrusionOk="0">
                  <a:moveTo>
                    <a:pt x="64" y="0"/>
                  </a:moveTo>
                  <a:cubicBezTo>
                    <a:pt x="57" y="0"/>
                    <a:pt x="50" y="2"/>
                    <a:pt x="42" y="6"/>
                  </a:cubicBezTo>
                  <a:cubicBezTo>
                    <a:pt x="14" y="6"/>
                    <a:pt x="0" y="34"/>
                    <a:pt x="0" y="62"/>
                  </a:cubicBezTo>
                  <a:cubicBezTo>
                    <a:pt x="6" y="85"/>
                    <a:pt x="27" y="96"/>
                    <a:pt x="47" y="96"/>
                  </a:cubicBezTo>
                  <a:cubicBezTo>
                    <a:pt x="76" y="96"/>
                    <a:pt x="106" y="74"/>
                    <a:pt x="98" y="34"/>
                  </a:cubicBezTo>
                  <a:cubicBezTo>
                    <a:pt x="98" y="13"/>
                    <a:pt x="83" y="0"/>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95;p57">
              <a:extLst>
                <a:ext uri="{FF2B5EF4-FFF2-40B4-BE49-F238E27FC236}">
                  <a16:creationId xmlns="" xmlns:a16="http://schemas.microsoft.com/office/drawing/2014/main" id="{04AC325E-6AF6-44A1-B55A-F4BDFA822611}"/>
                </a:ext>
              </a:extLst>
            </p:cNvPr>
            <p:cNvSpPr/>
            <p:nvPr/>
          </p:nvSpPr>
          <p:spPr>
            <a:xfrm flipH="1">
              <a:off x="3557570" y="3401935"/>
              <a:ext cx="9614" cy="5315"/>
            </a:xfrm>
            <a:custGeom>
              <a:avLst/>
              <a:gdLst/>
              <a:ahLst/>
              <a:cxnLst/>
              <a:rect l="l" t="t" r="r" b="b"/>
              <a:pathLst>
                <a:path w="123" h="68" extrusionOk="0">
                  <a:moveTo>
                    <a:pt x="52" y="1"/>
                  </a:moveTo>
                  <a:cubicBezTo>
                    <a:pt x="1" y="11"/>
                    <a:pt x="64" y="68"/>
                    <a:pt x="100" y="68"/>
                  </a:cubicBezTo>
                  <a:cubicBezTo>
                    <a:pt x="113" y="68"/>
                    <a:pt x="122" y="61"/>
                    <a:pt x="122" y="43"/>
                  </a:cubicBezTo>
                  <a:cubicBezTo>
                    <a:pt x="108" y="15"/>
                    <a:pt x="8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96;p57">
              <a:extLst>
                <a:ext uri="{FF2B5EF4-FFF2-40B4-BE49-F238E27FC236}">
                  <a16:creationId xmlns="" xmlns:a16="http://schemas.microsoft.com/office/drawing/2014/main" id="{36F7DAEE-C97D-41C1-8E70-404F02FDF315}"/>
                </a:ext>
              </a:extLst>
            </p:cNvPr>
            <p:cNvSpPr/>
            <p:nvPr/>
          </p:nvSpPr>
          <p:spPr>
            <a:xfrm flipH="1">
              <a:off x="3575079" y="3387865"/>
              <a:ext cx="8285" cy="7973"/>
            </a:xfrm>
            <a:custGeom>
              <a:avLst/>
              <a:gdLst/>
              <a:ahLst/>
              <a:cxnLst/>
              <a:rect l="l" t="t" r="r" b="b"/>
              <a:pathLst>
                <a:path w="106" h="102" extrusionOk="0">
                  <a:moveTo>
                    <a:pt x="58" y="0"/>
                  </a:moveTo>
                  <a:cubicBezTo>
                    <a:pt x="30" y="0"/>
                    <a:pt x="0" y="23"/>
                    <a:pt x="8" y="55"/>
                  </a:cubicBezTo>
                  <a:cubicBezTo>
                    <a:pt x="8" y="87"/>
                    <a:pt x="28" y="101"/>
                    <a:pt x="50" y="101"/>
                  </a:cubicBezTo>
                  <a:cubicBezTo>
                    <a:pt x="76" y="101"/>
                    <a:pt x="106" y="80"/>
                    <a:pt x="106" y="41"/>
                  </a:cubicBezTo>
                  <a:cubicBezTo>
                    <a:pt x="100" y="12"/>
                    <a:pt x="79"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97;p57">
              <a:extLst>
                <a:ext uri="{FF2B5EF4-FFF2-40B4-BE49-F238E27FC236}">
                  <a16:creationId xmlns="" xmlns:a16="http://schemas.microsoft.com/office/drawing/2014/main" id="{8FB3049C-FBA2-4622-8024-37DE4C34E7DA}"/>
                </a:ext>
              </a:extLst>
            </p:cNvPr>
            <p:cNvSpPr/>
            <p:nvPr/>
          </p:nvSpPr>
          <p:spPr>
            <a:xfrm flipH="1">
              <a:off x="3545611" y="3376922"/>
              <a:ext cx="9536" cy="7817"/>
            </a:xfrm>
            <a:custGeom>
              <a:avLst/>
              <a:gdLst/>
              <a:ahLst/>
              <a:cxnLst/>
              <a:rect l="l" t="t" r="r" b="b"/>
              <a:pathLst>
                <a:path w="122" h="100" extrusionOk="0">
                  <a:moveTo>
                    <a:pt x="66" y="0"/>
                  </a:moveTo>
                  <a:cubicBezTo>
                    <a:pt x="1" y="13"/>
                    <a:pt x="21" y="99"/>
                    <a:pt x="69" y="99"/>
                  </a:cubicBezTo>
                  <a:cubicBezTo>
                    <a:pt x="72" y="99"/>
                    <a:pt x="76" y="99"/>
                    <a:pt x="80" y="98"/>
                  </a:cubicBezTo>
                  <a:cubicBezTo>
                    <a:pt x="108" y="98"/>
                    <a:pt x="121" y="70"/>
                    <a:pt x="121" y="42"/>
                  </a:cubicBezTo>
                  <a:cubicBezTo>
                    <a:pt x="108" y="14"/>
                    <a:pt x="94"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98;p57">
              <a:extLst>
                <a:ext uri="{FF2B5EF4-FFF2-40B4-BE49-F238E27FC236}">
                  <a16:creationId xmlns="" xmlns:a16="http://schemas.microsoft.com/office/drawing/2014/main" id="{56DA0F92-860C-484B-90AA-1A0EB2B70EB4}"/>
                </a:ext>
              </a:extLst>
            </p:cNvPr>
            <p:cNvSpPr/>
            <p:nvPr/>
          </p:nvSpPr>
          <p:spPr>
            <a:xfrm flipH="1">
              <a:off x="3522709" y="3372076"/>
              <a:ext cx="8285" cy="6097"/>
            </a:xfrm>
            <a:custGeom>
              <a:avLst/>
              <a:gdLst/>
              <a:ahLst/>
              <a:cxnLst/>
              <a:rect l="l" t="t" r="r" b="b"/>
              <a:pathLst>
                <a:path w="106" h="78" extrusionOk="0">
                  <a:moveTo>
                    <a:pt x="75" y="1"/>
                  </a:moveTo>
                  <a:cubicBezTo>
                    <a:pt x="47" y="1"/>
                    <a:pt x="0" y="77"/>
                    <a:pt x="41" y="77"/>
                  </a:cubicBezTo>
                  <a:cubicBezTo>
                    <a:pt x="43" y="77"/>
                    <a:pt x="46" y="77"/>
                    <a:pt x="50" y="76"/>
                  </a:cubicBezTo>
                  <a:cubicBezTo>
                    <a:pt x="77" y="76"/>
                    <a:pt x="105" y="48"/>
                    <a:pt x="91" y="20"/>
                  </a:cubicBezTo>
                  <a:cubicBezTo>
                    <a:pt x="89" y="6"/>
                    <a:pt x="82" y="1"/>
                    <a:pt x="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99;p57">
              <a:extLst>
                <a:ext uri="{FF2B5EF4-FFF2-40B4-BE49-F238E27FC236}">
                  <a16:creationId xmlns="" xmlns:a16="http://schemas.microsoft.com/office/drawing/2014/main" id="{B783F308-69CA-4B20-80C2-7F30B02C1E9F}"/>
                </a:ext>
              </a:extLst>
            </p:cNvPr>
            <p:cNvSpPr/>
            <p:nvPr/>
          </p:nvSpPr>
          <p:spPr>
            <a:xfrm flipH="1">
              <a:off x="3498712" y="3356990"/>
              <a:ext cx="9458" cy="7973"/>
            </a:xfrm>
            <a:custGeom>
              <a:avLst/>
              <a:gdLst/>
              <a:ahLst/>
              <a:cxnLst/>
              <a:rect l="l" t="t" r="r" b="b"/>
              <a:pathLst>
                <a:path w="121" h="102" extrusionOk="0">
                  <a:moveTo>
                    <a:pt x="54" y="0"/>
                  </a:moveTo>
                  <a:cubicBezTo>
                    <a:pt x="27" y="0"/>
                    <a:pt x="1" y="21"/>
                    <a:pt x="9" y="60"/>
                  </a:cubicBezTo>
                  <a:cubicBezTo>
                    <a:pt x="23" y="88"/>
                    <a:pt x="37" y="102"/>
                    <a:pt x="64" y="102"/>
                  </a:cubicBezTo>
                  <a:cubicBezTo>
                    <a:pt x="92" y="102"/>
                    <a:pt x="120" y="74"/>
                    <a:pt x="106" y="46"/>
                  </a:cubicBezTo>
                  <a:cubicBezTo>
                    <a:pt x="100" y="14"/>
                    <a:pt x="77"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00;p57">
              <a:extLst>
                <a:ext uri="{FF2B5EF4-FFF2-40B4-BE49-F238E27FC236}">
                  <a16:creationId xmlns="" xmlns:a16="http://schemas.microsoft.com/office/drawing/2014/main" id="{E9CA4519-6B4B-42F4-9532-96A1EB23B5C0}"/>
                </a:ext>
              </a:extLst>
            </p:cNvPr>
            <p:cNvSpPr/>
            <p:nvPr/>
          </p:nvSpPr>
          <p:spPr>
            <a:xfrm flipH="1">
              <a:off x="3485658" y="3333931"/>
              <a:ext cx="8285" cy="6019"/>
            </a:xfrm>
            <a:custGeom>
              <a:avLst/>
              <a:gdLst/>
              <a:ahLst/>
              <a:cxnLst/>
              <a:rect l="l" t="t" r="r" b="b"/>
              <a:pathLst>
                <a:path w="106" h="77" extrusionOk="0">
                  <a:moveTo>
                    <a:pt x="75" y="0"/>
                  </a:moveTo>
                  <a:cubicBezTo>
                    <a:pt x="47" y="0"/>
                    <a:pt x="0" y="77"/>
                    <a:pt x="41" y="77"/>
                  </a:cubicBezTo>
                  <a:cubicBezTo>
                    <a:pt x="44" y="77"/>
                    <a:pt x="46" y="77"/>
                    <a:pt x="50" y="76"/>
                  </a:cubicBezTo>
                  <a:cubicBezTo>
                    <a:pt x="78" y="76"/>
                    <a:pt x="106" y="48"/>
                    <a:pt x="92" y="20"/>
                  </a:cubicBezTo>
                  <a:cubicBezTo>
                    <a:pt x="89" y="6"/>
                    <a:pt x="83"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01;p57">
              <a:extLst>
                <a:ext uri="{FF2B5EF4-FFF2-40B4-BE49-F238E27FC236}">
                  <a16:creationId xmlns="" xmlns:a16="http://schemas.microsoft.com/office/drawing/2014/main" id="{7D5FBCDB-CB71-4211-A6B3-ADD19ACA378B}"/>
                </a:ext>
              </a:extLst>
            </p:cNvPr>
            <p:cNvSpPr/>
            <p:nvPr/>
          </p:nvSpPr>
          <p:spPr>
            <a:xfrm flipH="1">
              <a:off x="3484564" y="3361602"/>
              <a:ext cx="8833" cy="8051"/>
            </a:xfrm>
            <a:custGeom>
              <a:avLst/>
              <a:gdLst/>
              <a:ahLst/>
              <a:cxnLst/>
              <a:rect l="l" t="t" r="r" b="b"/>
              <a:pathLst>
                <a:path w="113" h="103" extrusionOk="0">
                  <a:moveTo>
                    <a:pt x="43" y="1"/>
                  </a:moveTo>
                  <a:cubicBezTo>
                    <a:pt x="15" y="15"/>
                    <a:pt x="1" y="29"/>
                    <a:pt x="15" y="57"/>
                  </a:cubicBezTo>
                  <a:cubicBezTo>
                    <a:pt x="15" y="79"/>
                    <a:pt x="34" y="102"/>
                    <a:pt x="56" y="102"/>
                  </a:cubicBezTo>
                  <a:cubicBezTo>
                    <a:pt x="60" y="102"/>
                    <a:pt x="66" y="101"/>
                    <a:pt x="71" y="98"/>
                  </a:cubicBezTo>
                  <a:cubicBezTo>
                    <a:pt x="99" y="98"/>
                    <a:pt x="113" y="71"/>
                    <a:pt x="113" y="43"/>
                  </a:cubicBezTo>
                  <a:cubicBezTo>
                    <a:pt x="99" y="15"/>
                    <a:pt x="71"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02;p57">
              <a:extLst>
                <a:ext uri="{FF2B5EF4-FFF2-40B4-BE49-F238E27FC236}">
                  <a16:creationId xmlns="" xmlns:a16="http://schemas.microsoft.com/office/drawing/2014/main" id="{0DA4A3D4-460F-42E2-842D-37E7A04C6E47}"/>
                </a:ext>
              </a:extLst>
            </p:cNvPr>
            <p:cNvSpPr/>
            <p:nvPr/>
          </p:nvSpPr>
          <p:spPr>
            <a:xfrm flipH="1">
              <a:off x="3513329" y="3336042"/>
              <a:ext cx="7895" cy="7660"/>
            </a:xfrm>
            <a:custGeom>
              <a:avLst/>
              <a:gdLst/>
              <a:ahLst/>
              <a:cxnLst/>
              <a:rect l="l" t="t" r="r" b="b"/>
              <a:pathLst>
                <a:path w="101" h="98" extrusionOk="0">
                  <a:moveTo>
                    <a:pt x="56" y="0"/>
                  </a:moveTo>
                  <a:cubicBezTo>
                    <a:pt x="30" y="0"/>
                    <a:pt x="0" y="22"/>
                    <a:pt x="8" y="63"/>
                  </a:cubicBezTo>
                  <a:cubicBezTo>
                    <a:pt x="8" y="86"/>
                    <a:pt x="25" y="97"/>
                    <a:pt x="44" y="97"/>
                  </a:cubicBezTo>
                  <a:cubicBezTo>
                    <a:pt x="70" y="97"/>
                    <a:pt x="100" y="76"/>
                    <a:pt x="92" y="35"/>
                  </a:cubicBezTo>
                  <a:cubicBezTo>
                    <a:pt x="92" y="12"/>
                    <a:pt x="75" y="0"/>
                    <a:pt x="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03;p57">
              <a:extLst>
                <a:ext uri="{FF2B5EF4-FFF2-40B4-BE49-F238E27FC236}">
                  <a16:creationId xmlns="" xmlns:a16="http://schemas.microsoft.com/office/drawing/2014/main" id="{42FD9164-4C85-4C6B-80D0-8DBE6AD96950}"/>
                </a:ext>
              </a:extLst>
            </p:cNvPr>
            <p:cNvSpPr/>
            <p:nvPr/>
          </p:nvSpPr>
          <p:spPr>
            <a:xfrm flipH="1">
              <a:off x="3542328" y="3334947"/>
              <a:ext cx="9458" cy="8207"/>
            </a:xfrm>
            <a:custGeom>
              <a:avLst/>
              <a:gdLst/>
              <a:ahLst/>
              <a:cxnLst/>
              <a:rect l="l" t="t" r="r" b="b"/>
              <a:pathLst>
                <a:path w="121" h="105" extrusionOk="0">
                  <a:moveTo>
                    <a:pt x="65" y="1"/>
                  </a:moveTo>
                  <a:cubicBezTo>
                    <a:pt x="35" y="1"/>
                    <a:pt x="1" y="22"/>
                    <a:pt x="9" y="63"/>
                  </a:cubicBezTo>
                  <a:cubicBezTo>
                    <a:pt x="9" y="91"/>
                    <a:pt x="37" y="105"/>
                    <a:pt x="65" y="105"/>
                  </a:cubicBezTo>
                  <a:cubicBezTo>
                    <a:pt x="92" y="91"/>
                    <a:pt x="120" y="63"/>
                    <a:pt x="106" y="35"/>
                  </a:cubicBezTo>
                  <a:cubicBezTo>
                    <a:pt x="106" y="12"/>
                    <a:pt x="87"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04;p57">
              <a:extLst>
                <a:ext uri="{FF2B5EF4-FFF2-40B4-BE49-F238E27FC236}">
                  <a16:creationId xmlns="" xmlns:a16="http://schemas.microsoft.com/office/drawing/2014/main" id="{B59387F1-252A-4C3B-A857-4B27DCFFAB25}"/>
                </a:ext>
              </a:extLst>
            </p:cNvPr>
            <p:cNvSpPr/>
            <p:nvPr/>
          </p:nvSpPr>
          <p:spPr>
            <a:xfrm flipH="1">
              <a:off x="3590321" y="3336120"/>
              <a:ext cx="8833" cy="7582"/>
            </a:xfrm>
            <a:custGeom>
              <a:avLst/>
              <a:gdLst/>
              <a:ahLst/>
              <a:cxnLst/>
              <a:rect l="l" t="t" r="r" b="b"/>
              <a:pathLst>
                <a:path w="113" h="97" extrusionOk="0">
                  <a:moveTo>
                    <a:pt x="65" y="1"/>
                  </a:moveTo>
                  <a:cubicBezTo>
                    <a:pt x="58" y="1"/>
                    <a:pt x="50" y="2"/>
                    <a:pt x="43" y="6"/>
                  </a:cubicBezTo>
                  <a:cubicBezTo>
                    <a:pt x="29" y="6"/>
                    <a:pt x="1" y="34"/>
                    <a:pt x="15" y="62"/>
                  </a:cubicBezTo>
                  <a:cubicBezTo>
                    <a:pt x="15" y="85"/>
                    <a:pt x="32" y="96"/>
                    <a:pt x="52" y="96"/>
                  </a:cubicBezTo>
                  <a:cubicBezTo>
                    <a:pt x="79" y="96"/>
                    <a:pt x="113" y="75"/>
                    <a:pt x="113" y="34"/>
                  </a:cubicBezTo>
                  <a:cubicBezTo>
                    <a:pt x="102" y="13"/>
                    <a:pt x="85"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05;p57">
              <a:extLst>
                <a:ext uri="{FF2B5EF4-FFF2-40B4-BE49-F238E27FC236}">
                  <a16:creationId xmlns="" xmlns:a16="http://schemas.microsoft.com/office/drawing/2014/main" id="{9F1F6A60-9D3D-4C76-AA52-C6CDD91C1391}"/>
                </a:ext>
              </a:extLst>
            </p:cNvPr>
            <p:cNvSpPr/>
            <p:nvPr/>
          </p:nvSpPr>
          <p:spPr>
            <a:xfrm flipH="1">
              <a:off x="3583521" y="3354020"/>
              <a:ext cx="9458" cy="5706"/>
            </a:xfrm>
            <a:custGeom>
              <a:avLst/>
              <a:gdLst/>
              <a:ahLst/>
              <a:cxnLst/>
              <a:rect l="l" t="t" r="r" b="b"/>
              <a:pathLst>
                <a:path w="121" h="73" extrusionOk="0">
                  <a:moveTo>
                    <a:pt x="61" y="0"/>
                  </a:moveTo>
                  <a:cubicBezTo>
                    <a:pt x="0" y="10"/>
                    <a:pt x="66" y="73"/>
                    <a:pt x="100" y="73"/>
                  </a:cubicBezTo>
                  <a:cubicBezTo>
                    <a:pt x="113" y="73"/>
                    <a:pt x="121" y="64"/>
                    <a:pt x="117" y="42"/>
                  </a:cubicBezTo>
                  <a:cubicBezTo>
                    <a:pt x="117" y="14"/>
                    <a:pt x="8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06;p57">
              <a:extLst>
                <a:ext uri="{FF2B5EF4-FFF2-40B4-BE49-F238E27FC236}">
                  <a16:creationId xmlns="" xmlns:a16="http://schemas.microsoft.com/office/drawing/2014/main" id="{D1E6134C-8D7E-45A7-B0C5-399DD4FF304B}"/>
                </a:ext>
              </a:extLst>
            </p:cNvPr>
            <p:cNvSpPr/>
            <p:nvPr/>
          </p:nvSpPr>
          <p:spPr>
            <a:xfrm flipH="1">
              <a:off x="3560853" y="3356834"/>
              <a:ext cx="8833" cy="8129"/>
            </a:xfrm>
            <a:custGeom>
              <a:avLst/>
              <a:gdLst/>
              <a:ahLst/>
              <a:cxnLst/>
              <a:rect l="l" t="t" r="r" b="b"/>
              <a:pathLst>
                <a:path w="113" h="104" extrusionOk="0">
                  <a:moveTo>
                    <a:pt x="64" y="1"/>
                  </a:moveTo>
                  <a:cubicBezTo>
                    <a:pt x="57" y="1"/>
                    <a:pt x="50" y="2"/>
                    <a:pt x="42" y="6"/>
                  </a:cubicBezTo>
                  <a:cubicBezTo>
                    <a:pt x="15" y="6"/>
                    <a:pt x="1" y="34"/>
                    <a:pt x="1" y="62"/>
                  </a:cubicBezTo>
                  <a:cubicBezTo>
                    <a:pt x="15" y="90"/>
                    <a:pt x="28" y="104"/>
                    <a:pt x="56" y="104"/>
                  </a:cubicBezTo>
                  <a:cubicBezTo>
                    <a:pt x="84" y="90"/>
                    <a:pt x="112" y="62"/>
                    <a:pt x="98" y="34"/>
                  </a:cubicBezTo>
                  <a:cubicBezTo>
                    <a:pt x="98" y="13"/>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07;p57">
              <a:extLst>
                <a:ext uri="{FF2B5EF4-FFF2-40B4-BE49-F238E27FC236}">
                  <a16:creationId xmlns="" xmlns:a16="http://schemas.microsoft.com/office/drawing/2014/main" id="{B306A920-B449-4D33-A717-DC5258422832}"/>
                </a:ext>
              </a:extLst>
            </p:cNvPr>
            <p:cNvSpPr/>
            <p:nvPr/>
          </p:nvSpPr>
          <p:spPr>
            <a:xfrm flipH="1">
              <a:off x="3570702" y="3313218"/>
              <a:ext cx="7660" cy="8129"/>
            </a:xfrm>
            <a:custGeom>
              <a:avLst/>
              <a:gdLst/>
              <a:ahLst/>
              <a:cxnLst/>
              <a:rect l="l" t="t" r="r" b="b"/>
              <a:pathLst>
                <a:path w="98" h="104" extrusionOk="0">
                  <a:moveTo>
                    <a:pt x="64" y="1"/>
                  </a:moveTo>
                  <a:cubicBezTo>
                    <a:pt x="57" y="1"/>
                    <a:pt x="49" y="2"/>
                    <a:pt x="42" y="6"/>
                  </a:cubicBezTo>
                  <a:cubicBezTo>
                    <a:pt x="14" y="6"/>
                    <a:pt x="0" y="34"/>
                    <a:pt x="0" y="62"/>
                  </a:cubicBezTo>
                  <a:cubicBezTo>
                    <a:pt x="0" y="90"/>
                    <a:pt x="28" y="104"/>
                    <a:pt x="56" y="104"/>
                  </a:cubicBezTo>
                  <a:cubicBezTo>
                    <a:pt x="84" y="90"/>
                    <a:pt x="98" y="62"/>
                    <a:pt x="98" y="34"/>
                  </a:cubicBezTo>
                  <a:cubicBezTo>
                    <a:pt x="98" y="14"/>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08;p57">
              <a:extLst>
                <a:ext uri="{FF2B5EF4-FFF2-40B4-BE49-F238E27FC236}">
                  <a16:creationId xmlns="" xmlns:a16="http://schemas.microsoft.com/office/drawing/2014/main" id="{32C0B5BC-C338-47C7-B225-7508AD8A0A30}"/>
                </a:ext>
              </a:extLst>
            </p:cNvPr>
            <p:cNvSpPr/>
            <p:nvPr/>
          </p:nvSpPr>
          <p:spPr>
            <a:xfrm flipH="1">
              <a:off x="3624089" y="3310404"/>
              <a:ext cx="9614" cy="7817"/>
            </a:xfrm>
            <a:custGeom>
              <a:avLst/>
              <a:gdLst/>
              <a:ahLst/>
              <a:cxnLst/>
              <a:rect l="l" t="t" r="r" b="b"/>
              <a:pathLst>
                <a:path w="123" h="100" extrusionOk="0">
                  <a:moveTo>
                    <a:pt x="52" y="0"/>
                  </a:moveTo>
                  <a:cubicBezTo>
                    <a:pt x="0" y="13"/>
                    <a:pt x="9" y="99"/>
                    <a:pt x="67" y="99"/>
                  </a:cubicBezTo>
                  <a:cubicBezTo>
                    <a:pt x="71" y="99"/>
                    <a:pt x="76" y="99"/>
                    <a:pt x="80" y="98"/>
                  </a:cubicBezTo>
                  <a:cubicBezTo>
                    <a:pt x="108" y="98"/>
                    <a:pt x="122" y="70"/>
                    <a:pt x="108" y="42"/>
                  </a:cubicBezTo>
                  <a:cubicBezTo>
                    <a:pt x="108" y="14"/>
                    <a:pt x="80"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09;p57">
              <a:extLst>
                <a:ext uri="{FF2B5EF4-FFF2-40B4-BE49-F238E27FC236}">
                  <a16:creationId xmlns="" xmlns:a16="http://schemas.microsoft.com/office/drawing/2014/main" id="{E646A037-B569-4315-94F5-25A4CC58708F}"/>
                </a:ext>
              </a:extLst>
            </p:cNvPr>
            <p:cNvSpPr/>
            <p:nvPr/>
          </p:nvSpPr>
          <p:spPr>
            <a:xfrm flipH="1">
              <a:off x="3637689" y="3299461"/>
              <a:ext cx="8285" cy="8051"/>
            </a:xfrm>
            <a:custGeom>
              <a:avLst/>
              <a:gdLst/>
              <a:ahLst/>
              <a:cxnLst/>
              <a:rect l="l" t="t" r="r" b="b"/>
              <a:pathLst>
                <a:path w="106" h="103" extrusionOk="0">
                  <a:moveTo>
                    <a:pt x="42" y="1"/>
                  </a:moveTo>
                  <a:cubicBezTo>
                    <a:pt x="14" y="15"/>
                    <a:pt x="0" y="29"/>
                    <a:pt x="0" y="57"/>
                  </a:cubicBezTo>
                  <a:cubicBezTo>
                    <a:pt x="6" y="88"/>
                    <a:pt x="30" y="102"/>
                    <a:pt x="52" y="102"/>
                  </a:cubicBezTo>
                  <a:cubicBezTo>
                    <a:pt x="79" y="102"/>
                    <a:pt x="105" y="81"/>
                    <a:pt x="98" y="43"/>
                  </a:cubicBezTo>
                  <a:cubicBezTo>
                    <a:pt x="98" y="15"/>
                    <a:pt x="70"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10;p57">
              <a:extLst>
                <a:ext uri="{FF2B5EF4-FFF2-40B4-BE49-F238E27FC236}">
                  <a16:creationId xmlns="" xmlns:a16="http://schemas.microsoft.com/office/drawing/2014/main" id="{F111C305-C56E-4A9E-A696-0C4208B6114C}"/>
                </a:ext>
              </a:extLst>
            </p:cNvPr>
            <p:cNvSpPr/>
            <p:nvPr/>
          </p:nvSpPr>
          <p:spPr>
            <a:xfrm flipH="1">
              <a:off x="3609315" y="3349330"/>
              <a:ext cx="8911" cy="8364"/>
            </a:xfrm>
            <a:custGeom>
              <a:avLst/>
              <a:gdLst/>
              <a:ahLst/>
              <a:cxnLst/>
              <a:rect l="l" t="t" r="r" b="b"/>
              <a:pathLst>
                <a:path w="114" h="107" extrusionOk="0">
                  <a:moveTo>
                    <a:pt x="54" y="0"/>
                  </a:moveTo>
                  <a:cubicBezTo>
                    <a:pt x="26" y="0"/>
                    <a:pt x="0" y="22"/>
                    <a:pt x="8" y="60"/>
                  </a:cubicBezTo>
                  <a:cubicBezTo>
                    <a:pt x="14" y="92"/>
                    <a:pt x="37" y="106"/>
                    <a:pt x="60" y="106"/>
                  </a:cubicBezTo>
                  <a:cubicBezTo>
                    <a:pt x="87" y="106"/>
                    <a:pt x="113" y="85"/>
                    <a:pt x="105" y="46"/>
                  </a:cubicBezTo>
                  <a:cubicBezTo>
                    <a:pt x="99" y="15"/>
                    <a:pt x="7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11;p57">
              <a:extLst>
                <a:ext uri="{FF2B5EF4-FFF2-40B4-BE49-F238E27FC236}">
                  <a16:creationId xmlns="" xmlns:a16="http://schemas.microsoft.com/office/drawing/2014/main" id="{04A5FC6C-1318-4EA1-BA39-1F298427849C}"/>
                </a:ext>
              </a:extLst>
            </p:cNvPr>
            <p:cNvSpPr/>
            <p:nvPr/>
          </p:nvSpPr>
          <p:spPr>
            <a:xfrm flipH="1">
              <a:off x="3600092" y="3367855"/>
              <a:ext cx="8833" cy="8051"/>
            </a:xfrm>
            <a:custGeom>
              <a:avLst/>
              <a:gdLst/>
              <a:ahLst/>
              <a:cxnLst/>
              <a:rect l="l" t="t" r="r" b="b"/>
              <a:pathLst>
                <a:path w="113" h="103" extrusionOk="0">
                  <a:moveTo>
                    <a:pt x="57" y="1"/>
                  </a:moveTo>
                  <a:cubicBezTo>
                    <a:pt x="53" y="1"/>
                    <a:pt x="47" y="2"/>
                    <a:pt x="42" y="5"/>
                  </a:cubicBezTo>
                  <a:cubicBezTo>
                    <a:pt x="14" y="5"/>
                    <a:pt x="0" y="32"/>
                    <a:pt x="0" y="60"/>
                  </a:cubicBezTo>
                  <a:cubicBezTo>
                    <a:pt x="14" y="88"/>
                    <a:pt x="28" y="102"/>
                    <a:pt x="56" y="102"/>
                  </a:cubicBezTo>
                  <a:cubicBezTo>
                    <a:pt x="84" y="88"/>
                    <a:pt x="112" y="74"/>
                    <a:pt x="98" y="46"/>
                  </a:cubicBezTo>
                  <a:cubicBezTo>
                    <a:pt x="98" y="24"/>
                    <a:pt x="79"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12;p57">
              <a:extLst>
                <a:ext uri="{FF2B5EF4-FFF2-40B4-BE49-F238E27FC236}">
                  <a16:creationId xmlns="" xmlns:a16="http://schemas.microsoft.com/office/drawing/2014/main" id="{7658F59C-AAF6-4F1F-AC88-1552E5EB7C44}"/>
                </a:ext>
              </a:extLst>
            </p:cNvPr>
            <p:cNvSpPr/>
            <p:nvPr/>
          </p:nvSpPr>
          <p:spPr>
            <a:xfrm flipH="1">
              <a:off x="3591416" y="3300555"/>
              <a:ext cx="9536" cy="7817"/>
            </a:xfrm>
            <a:custGeom>
              <a:avLst/>
              <a:gdLst/>
              <a:ahLst/>
              <a:cxnLst/>
              <a:rect l="l" t="t" r="r" b="b"/>
              <a:pathLst>
                <a:path w="122" h="100" extrusionOk="0">
                  <a:moveTo>
                    <a:pt x="66" y="1"/>
                  </a:moveTo>
                  <a:cubicBezTo>
                    <a:pt x="1" y="14"/>
                    <a:pt x="21" y="100"/>
                    <a:pt x="69" y="100"/>
                  </a:cubicBezTo>
                  <a:cubicBezTo>
                    <a:pt x="72" y="100"/>
                    <a:pt x="76" y="99"/>
                    <a:pt x="80" y="98"/>
                  </a:cubicBezTo>
                  <a:cubicBezTo>
                    <a:pt x="108" y="84"/>
                    <a:pt x="122" y="70"/>
                    <a:pt x="122" y="43"/>
                  </a:cubicBezTo>
                  <a:cubicBezTo>
                    <a:pt x="122" y="15"/>
                    <a:pt x="94"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13;p57">
              <a:extLst>
                <a:ext uri="{FF2B5EF4-FFF2-40B4-BE49-F238E27FC236}">
                  <a16:creationId xmlns="" xmlns:a16="http://schemas.microsoft.com/office/drawing/2014/main" id="{7BF8489B-51C8-4EF9-A522-C58096B46967}"/>
                </a:ext>
              </a:extLst>
            </p:cNvPr>
            <p:cNvSpPr/>
            <p:nvPr/>
          </p:nvSpPr>
          <p:spPr>
            <a:xfrm flipH="1">
              <a:off x="3542328" y="3289690"/>
              <a:ext cx="8833" cy="7660"/>
            </a:xfrm>
            <a:custGeom>
              <a:avLst/>
              <a:gdLst/>
              <a:ahLst/>
              <a:cxnLst/>
              <a:rect l="l" t="t" r="r" b="b"/>
              <a:pathLst>
                <a:path w="113" h="98" extrusionOk="0">
                  <a:moveTo>
                    <a:pt x="57" y="0"/>
                  </a:moveTo>
                  <a:cubicBezTo>
                    <a:pt x="29" y="14"/>
                    <a:pt x="1" y="28"/>
                    <a:pt x="15" y="56"/>
                  </a:cubicBezTo>
                  <a:cubicBezTo>
                    <a:pt x="15" y="84"/>
                    <a:pt x="43" y="98"/>
                    <a:pt x="70" y="98"/>
                  </a:cubicBezTo>
                  <a:cubicBezTo>
                    <a:pt x="98" y="98"/>
                    <a:pt x="112" y="70"/>
                    <a:pt x="112" y="42"/>
                  </a:cubicBezTo>
                  <a:cubicBezTo>
                    <a:pt x="98" y="14"/>
                    <a:pt x="84"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14;p57">
              <a:extLst>
                <a:ext uri="{FF2B5EF4-FFF2-40B4-BE49-F238E27FC236}">
                  <a16:creationId xmlns="" xmlns:a16="http://schemas.microsoft.com/office/drawing/2014/main" id="{7EF76806-274F-4D04-9340-F3AB11BC6014}"/>
                </a:ext>
              </a:extLst>
            </p:cNvPr>
            <p:cNvSpPr/>
            <p:nvPr/>
          </p:nvSpPr>
          <p:spPr>
            <a:xfrm flipH="1">
              <a:off x="3510749" y="3282655"/>
              <a:ext cx="8520" cy="7113"/>
            </a:xfrm>
            <a:custGeom>
              <a:avLst/>
              <a:gdLst/>
              <a:ahLst/>
              <a:cxnLst/>
              <a:rect l="l" t="t" r="r" b="b"/>
              <a:pathLst>
                <a:path w="109" h="91" extrusionOk="0">
                  <a:moveTo>
                    <a:pt x="91" y="1"/>
                  </a:moveTo>
                  <a:cubicBezTo>
                    <a:pt x="58" y="1"/>
                    <a:pt x="0" y="90"/>
                    <a:pt x="67" y="90"/>
                  </a:cubicBezTo>
                  <a:cubicBezTo>
                    <a:pt x="95" y="76"/>
                    <a:pt x="109" y="48"/>
                    <a:pt x="109" y="20"/>
                  </a:cubicBezTo>
                  <a:cubicBezTo>
                    <a:pt x="106" y="7"/>
                    <a:pt x="99"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815;p57">
              <a:extLst>
                <a:ext uri="{FF2B5EF4-FFF2-40B4-BE49-F238E27FC236}">
                  <a16:creationId xmlns="" xmlns:a16="http://schemas.microsoft.com/office/drawing/2014/main" id="{7CB85699-40DF-4450-A9DA-F9696A10B783}"/>
                </a:ext>
              </a:extLst>
            </p:cNvPr>
            <p:cNvSpPr/>
            <p:nvPr/>
          </p:nvSpPr>
          <p:spPr>
            <a:xfrm flipH="1">
              <a:off x="3487847" y="3267882"/>
              <a:ext cx="7660" cy="7660"/>
            </a:xfrm>
            <a:custGeom>
              <a:avLst/>
              <a:gdLst/>
              <a:ahLst/>
              <a:cxnLst/>
              <a:rect l="l" t="t" r="r" b="b"/>
              <a:pathLst>
                <a:path w="98" h="98" extrusionOk="0">
                  <a:moveTo>
                    <a:pt x="42" y="0"/>
                  </a:moveTo>
                  <a:cubicBezTo>
                    <a:pt x="14" y="0"/>
                    <a:pt x="0" y="28"/>
                    <a:pt x="0" y="56"/>
                  </a:cubicBezTo>
                  <a:cubicBezTo>
                    <a:pt x="14" y="84"/>
                    <a:pt x="28" y="98"/>
                    <a:pt x="56" y="98"/>
                  </a:cubicBezTo>
                  <a:cubicBezTo>
                    <a:pt x="84" y="98"/>
                    <a:pt x="98" y="70"/>
                    <a:pt x="98"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816;p57">
              <a:extLst>
                <a:ext uri="{FF2B5EF4-FFF2-40B4-BE49-F238E27FC236}">
                  <a16:creationId xmlns="" xmlns:a16="http://schemas.microsoft.com/office/drawing/2014/main" id="{4EF94258-73D2-45D0-90A6-43DB735B10F2}"/>
                </a:ext>
              </a:extLst>
            </p:cNvPr>
            <p:cNvSpPr/>
            <p:nvPr/>
          </p:nvSpPr>
          <p:spPr>
            <a:xfrm flipH="1">
              <a:off x="3482375" y="3282186"/>
              <a:ext cx="8364" cy="8676"/>
            </a:xfrm>
            <a:custGeom>
              <a:avLst/>
              <a:gdLst/>
              <a:ahLst/>
              <a:cxnLst/>
              <a:rect l="l" t="t" r="r" b="b"/>
              <a:pathLst>
                <a:path w="107" h="111" extrusionOk="0">
                  <a:moveTo>
                    <a:pt x="62" y="0"/>
                  </a:moveTo>
                  <a:cubicBezTo>
                    <a:pt x="32" y="0"/>
                    <a:pt x="1" y="27"/>
                    <a:pt x="9" y="68"/>
                  </a:cubicBezTo>
                  <a:cubicBezTo>
                    <a:pt x="9" y="96"/>
                    <a:pt x="37" y="110"/>
                    <a:pt x="65" y="110"/>
                  </a:cubicBezTo>
                  <a:cubicBezTo>
                    <a:pt x="93" y="96"/>
                    <a:pt x="106" y="68"/>
                    <a:pt x="106" y="40"/>
                  </a:cubicBezTo>
                  <a:cubicBezTo>
                    <a:pt x="101" y="12"/>
                    <a:pt x="8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817;p57">
              <a:extLst>
                <a:ext uri="{FF2B5EF4-FFF2-40B4-BE49-F238E27FC236}">
                  <a16:creationId xmlns="" xmlns:a16="http://schemas.microsoft.com/office/drawing/2014/main" id="{1E5C7E71-C7CF-45C2-8998-A80F6230D41D}"/>
                </a:ext>
              </a:extLst>
            </p:cNvPr>
            <p:cNvSpPr/>
            <p:nvPr/>
          </p:nvSpPr>
          <p:spPr>
            <a:xfrm flipH="1">
              <a:off x="3501370" y="3308762"/>
              <a:ext cx="8989" cy="7660"/>
            </a:xfrm>
            <a:custGeom>
              <a:avLst/>
              <a:gdLst/>
              <a:ahLst/>
              <a:cxnLst/>
              <a:rect l="l" t="t" r="r" b="b"/>
              <a:pathLst>
                <a:path w="115" h="98" extrusionOk="0">
                  <a:moveTo>
                    <a:pt x="59" y="1"/>
                  </a:moveTo>
                  <a:cubicBezTo>
                    <a:pt x="30" y="1"/>
                    <a:pt x="1" y="22"/>
                    <a:pt x="9" y="63"/>
                  </a:cubicBezTo>
                  <a:cubicBezTo>
                    <a:pt x="15" y="86"/>
                    <a:pt x="35" y="98"/>
                    <a:pt x="56" y="98"/>
                  </a:cubicBezTo>
                  <a:cubicBezTo>
                    <a:pt x="85" y="98"/>
                    <a:pt x="115" y="76"/>
                    <a:pt x="106" y="35"/>
                  </a:cubicBezTo>
                  <a:cubicBezTo>
                    <a:pt x="101"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818;p57">
              <a:extLst>
                <a:ext uri="{FF2B5EF4-FFF2-40B4-BE49-F238E27FC236}">
                  <a16:creationId xmlns="" xmlns:a16="http://schemas.microsoft.com/office/drawing/2014/main" id="{AF9BFD94-0D50-400C-96C5-BD2EC1F27FD4}"/>
                </a:ext>
              </a:extLst>
            </p:cNvPr>
            <p:cNvSpPr/>
            <p:nvPr/>
          </p:nvSpPr>
          <p:spPr>
            <a:xfrm flipH="1">
              <a:off x="3490036" y="3313687"/>
              <a:ext cx="8285" cy="7973"/>
            </a:xfrm>
            <a:custGeom>
              <a:avLst/>
              <a:gdLst/>
              <a:ahLst/>
              <a:cxnLst/>
              <a:rect l="l" t="t" r="r" b="b"/>
              <a:pathLst>
                <a:path w="106" h="102" extrusionOk="0">
                  <a:moveTo>
                    <a:pt x="58" y="1"/>
                  </a:moveTo>
                  <a:cubicBezTo>
                    <a:pt x="30" y="1"/>
                    <a:pt x="0" y="24"/>
                    <a:pt x="8" y="56"/>
                  </a:cubicBezTo>
                  <a:cubicBezTo>
                    <a:pt x="8" y="79"/>
                    <a:pt x="27" y="101"/>
                    <a:pt x="49" y="101"/>
                  </a:cubicBezTo>
                  <a:cubicBezTo>
                    <a:pt x="54" y="101"/>
                    <a:pt x="59" y="100"/>
                    <a:pt x="64" y="98"/>
                  </a:cubicBezTo>
                  <a:cubicBezTo>
                    <a:pt x="92" y="98"/>
                    <a:pt x="106" y="70"/>
                    <a:pt x="106" y="42"/>
                  </a:cubicBezTo>
                  <a:cubicBezTo>
                    <a:pt x="100" y="13"/>
                    <a:pt x="79"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819;p57">
              <a:extLst>
                <a:ext uri="{FF2B5EF4-FFF2-40B4-BE49-F238E27FC236}">
                  <a16:creationId xmlns="" xmlns:a16="http://schemas.microsoft.com/office/drawing/2014/main" id="{1EC17895-3F04-46E5-8868-9624C5A6023F}"/>
                </a:ext>
              </a:extLst>
            </p:cNvPr>
            <p:cNvSpPr/>
            <p:nvPr/>
          </p:nvSpPr>
          <p:spPr>
            <a:xfrm flipH="1">
              <a:off x="3474715" y="3301336"/>
              <a:ext cx="8364" cy="7973"/>
            </a:xfrm>
            <a:custGeom>
              <a:avLst/>
              <a:gdLst/>
              <a:ahLst/>
              <a:cxnLst/>
              <a:rect l="l" t="t" r="r" b="b"/>
              <a:pathLst>
                <a:path w="107" h="102" extrusionOk="0">
                  <a:moveTo>
                    <a:pt x="54" y="1"/>
                  </a:moveTo>
                  <a:cubicBezTo>
                    <a:pt x="27" y="1"/>
                    <a:pt x="1" y="22"/>
                    <a:pt x="8" y="60"/>
                  </a:cubicBezTo>
                  <a:cubicBezTo>
                    <a:pt x="8" y="90"/>
                    <a:pt x="26" y="102"/>
                    <a:pt x="46" y="102"/>
                  </a:cubicBezTo>
                  <a:cubicBezTo>
                    <a:pt x="73" y="102"/>
                    <a:pt x="106" y="79"/>
                    <a:pt x="106" y="46"/>
                  </a:cubicBezTo>
                  <a:cubicBezTo>
                    <a:pt x="100" y="15"/>
                    <a:pt x="77"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820;p57">
              <a:extLst>
                <a:ext uri="{FF2B5EF4-FFF2-40B4-BE49-F238E27FC236}">
                  <a16:creationId xmlns="" xmlns:a16="http://schemas.microsoft.com/office/drawing/2014/main" id="{8589DA5E-A50D-4C91-B83E-0964BAE300AF}"/>
                </a:ext>
              </a:extLst>
            </p:cNvPr>
            <p:cNvSpPr/>
            <p:nvPr/>
          </p:nvSpPr>
          <p:spPr>
            <a:xfrm flipH="1">
              <a:off x="3525992" y="3307121"/>
              <a:ext cx="8833" cy="7738"/>
            </a:xfrm>
            <a:custGeom>
              <a:avLst/>
              <a:gdLst/>
              <a:ahLst/>
              <a:cxnLst/>
              <a:rect l="l" t="t" r="r" b="b"/>
              <a:pathLst>
                <a:path w="113" h="99" extrusionOk="0">
                  <a:moveTo>
                    <a:pt x="43" y="0"/>
                  </a:moveTo>
                  <a:cubicBezTo>
                    <a:pt x="15" y="14"/>
                    <a:pt x="1" y="28"/>
                    <a:pt x="1" y="56"/>
                  </a:cubicBezTo>
                  <a:cubicBezTo>
                    <a:pt x="15" y="84"/>
                    <a:pt x="43" y="98"/>
                    <a:pt x="71" y="98"/>
                  </a:cubicBezTo>
                  <a:cubicBezTo>
                    <a:pt x="85" y="98"/>
                    <a:pt x="113" y="70"/>
                    <a:pt x="99" y="42"/>
                  </a:cubicBezTo>
                  <a:cubicBezTo>
                    <a:pt x="99" y="14"/>
                    <a:pt x="71" y="0"/>
                    <a:pt x="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821;p57">
              <a:extLst>
                <a:ext uri="{FF2B5EF4-FFF2-40B4-BE49-F238E27FC236}">
                  <a16:creationId xmlns="" xmlns:a16="http://schemas.microsoft.com/office/drawing/2014/main" id="{F81D66B3-AB4F-438F-8F06-02FDB65453C9}"/>
                </a:ext>
              </a:extLst>
            </p:cNvPr>
            <p:cNvSpPr/>
            <p:nvPr/>
          </p:nvSpPr>
          <p:spPr>
            <a:xfrm flipH="1">
              <a:off x="3548894" y="3314781"/>
              <a:ext cx="8754" cy="7973"/>
            </a:xfrm>
            <a:custGeom>
              <a:avLst/>
              <a:gdLst/>
              <a:ahLst/>
              <a:cxnLst/>
              <a:rect l="l" t="t" r="r" b="b"/>
              <a:pathLst>
                <a:path w="112" h="102" extrusionOk="0">
                  <a:moveTo>
                    <a:pt x="42" y="0"/>
                  </a:moveTo>
                  <a:cubicBezTo>
                    <a:pt x="28" y="14"/>
                    <a:pt x="0" y="42"/>
                    <a:pt x="14" y="70"/>
                  </a:cubicBezTo>
                  <a:cubicBezTo>
                    <a:pt x="14" y="81"/>
                    <a:pt x="32" y="101"/>
                    <a:pt x="54" y="101"/>
                  </a:cubicBezTo>
                  <a:cubicBezTo>
                    <a:pt x="59" y="101"/>
                    <a:pt x="64" y="100"/>
                    <a:pt x="70" y="98"/>
                  </a:cubicBezTo>
                  <a:cubicBezTo>
                    <a:pt x="98" y="98"/>
                    <a:pt x="112" y="70"/>
                    <a:pt x="112"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822;p57">
              <a:extLst>
                <a:ext uri="{FF2B5EF4-FFF2-40B4-BE49-F238E27FC236}">
                  <a16:creationId xmlns="" xmlns:a16="http://schemas.microsoft.com/office/drawing/2014/main" id="{FD4223E8-8D3A-41CC-9BB6-8CE63E2F286C}"/>
                </a:ext>
              </a:extLst>
            </p:cNvPr>
            <p:cNvSpPr/>
            <p:nvPr/>
          </p:nvSpPr>
          <p:spPr>
            <a:xfrm flipH="1">
              <a:off x="3557570" y="3325646"/>
              <a:ext cx="8833" cy="7973"/>
            </a:xfrm>
            <a:custGeom>
              <a:avLst/>
              <a:gdLst/>
              <a:ahLst/>
              <a:cxnLst/>
              <a:rect l="l" t="t" r="r" b="b"/>
              <a:pathLst>
                <a:path w="113" h="102" extrusionOk="0">
                  <a:moveTo>
                    <a:pt x="56" y="1"/>
                  </a:moveTo>
                  <a:cubicBezTo>
                    <a:pt x="28" y="1"/>
                    <a:pt x="0" y="28"/>
                    <a:pt x="14" y="70"/>
                  </a:cubicBezTo>
                  <a:cubicBezTo>
                    <a:pt x="14" y="82"/>
                    <a:pt x="33" y="102"/>
                    <a:pt x="54" y="102"/>
                  </a:cubicBezTo>
                  <a:cubicBezTo>
                    <a:pt x="60" y="102"/>
                    <a:pt x="65" y="101"/>
                    <a:pt x="70" y="98"/>
                  </a:cubicBezTo>
                  <a:cubicBezTo>
                    <a:pt x="98" y="98"/>
                    <a:pt x="112" y="70"/>
                    <a:pt x="112" y="42"/>
                  </a:cubicBezTo>
                  <a:cubicBezTo>
                    <a:pt x="112" y="14"/>
                    <a:pt x="84"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823;p57">
              <a:extLst>
                <a:ext uri="{FF2B5EF4-FFF2-40B4-BE49-F238E27FC236}">
                  <a16:creationId xmlns="" xmlns:a16="http://schemas.microsoft.com/office/drawing/2014/main" id="{C1EDB1ED-B4DB-4047-ABB5-CE7E4ABB1EB4}"/>
                </a:ext>
              </a:extLst>
            </p:cNvPr>
            <p:cNvSpPr/>
            <p:nvPr/>
          </p:nvSpPr>
          <p:spPr>
            <a:xfrm flipH="1">
              <a:off x="3569608" y="3292660"/>
              <a:ext cx="8754" cy="7973"/>
            </a:xfrm>
            <a:custGeom>
              <a:avLst/>
              <a:gdLst/>
              <a:ahLst/>
              <a:cxnLst/>
              <a:rect l="l" t="t" r="r" b="b"/>
              <a:pathLst>
                <a:path w="112" h="102" extrusionOk="0">
                  <a:moveTo>
                    <a:pt x="57" y="0"/>
                  </a:moveTo>
                  <a:cubicBezTo>
                    <a:pt x="52" y="0"/>
                    <a:pt x="47" y="1"/>
                    <a:pt x="42" y="4"/>
                  </a:cubicBezTo>
                  <a:cubicBezTo>
                    <a:pt x="14" y="4"/>
                    <a:pt x="0" y="32"/>
                    <a:pt x="0" y="60"/>
                  </a:cubicBezTo>
                  <a:cubicBezTo>
                    <a:pt x="14" y="88"/>
                    <a:pt x="28" y="102"/>
                    <a:pt x="56" y="102"/>
                  </a:cubicBezTo>
                  <a:cubicBezTo>
                    <a:pt x="84" y="88"/>
                    <a:pt x="112" y="74"/>
                    <a:pt x="98" y="46"/>
                  </a:cubicBezTo>
                  <a:cubicBezTo>
                    <a:pt x="98" y="23"/>
                    <a:pt x="79"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824;p57">
              <a:extLst>
                <a:ext uri="{FF2B5EF4-FFF2-40B4-BE49-F238E27FC236}">
                  <a16:creationId xmlns="" xmlns:a16="http://schemas.microsoft.com/office/drawing/2014/main" id="{8648CB7E-9FB3-4377-83C7-246BF24C0C0E}"/>
                </a:ext>
              </a:extLst>
            </p:cNvPr>
            <p:cNvSpPr/>
            <p:nvPr/>
          </p:nvSpPr>
          <p:spPr>
            <a:xfrm flipH="1">
              <a:off x="3605251" y="3323457"/>
              <a:ext cx="9536" cy="5784"/>
            </a:xfrm>
            <a:custGeom>
              <a:avLst/>
              <a:gdLst/>
              <a:ahLst/>
              <a:cxnLst/>
              <a:rect l="l" t="t" r="r" b="b"/>
              <a:pathLst>
                <a:path w="122" h="74" extrusionOk="0">
                  <a:moveTo>
                    <a:pt x="61" y="1"/>
                  </a:moveTo>
                  <a:cubicBezTo>
                    <a:pt x="0" y="11"/>
                    <a:pt x="66" y="73"/>
                    <a:pt x="100" y="73"/>
                  </a:cubicBezTo>
                  <a:cubicBezTo>
                    <a:pt x="113" y="73"/>
                    <a:pt x="121" y="65"/>
                    <a:pt x="117" y="42"/>
                  </a:cubicBezTo>
                  <a:cubicBezTo>
                    <a:pt x="117" y="15"/>
                    <a:pt x="89"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825;p57">
              <a:extLst>
                <a:ext uri="{FF2B5EF4-FFF2-40B4-BE49-F238E27FC236}">
                  <a16:creationId xmlns="" xmlns:a16="http://schemas.microsoft.com/office/drawing/2014/main" id="{2992C38A-7847-437C-B479-ABBF15D03171}"/>
                </a:ext>
              </a:extLst>
            </p:cNvPr>
            <p:cNvSpPr/>
            <p:nvPr/>
          </p:nvSpPr>
          <p:spPr>
            <a:xfrm flipH="1">
              <a:off x="3578362" y="3061760"/>
              <a:ext cx="134131" cy="340252"/>
            </a:xfrm>
            <a:custGeom>
              <a:avLst/>
              <a:gdLst/>
              <a:ahLst/>
              <a:cxnLst/>
              <a:rect l="l" t="t" r="r" b="b"/>
              <a:pathLst>
                <a:path w="1716" h="4353" extrusionOk="0">
                  <a:moveTo>
                    <a:pt x="1423" y="936"/>
                  </a:moveTo>
                  <a:lnTo>
                    <a:pt x="1158" y="1"/>
                  </a:lnTo>
                  <a:lnTo>
                    <a:pt x="1060" y="15"/>
                  </a:lnTo>
                  <a:lnTo>
                    <a:pt x="1242" y="922"/>
                  </a:lnTo>
                  <a:cubicBezTo>
                    <a:pt x="1242" y="922"/>
                    <a:pt x="0" y="2316"/>
                    <a:pt x="1716" y="4353"/>
                  </a:cubicBezTo>
                  <a:cubicBezTo>
                    <a:pt x="1521" y="4116"/>
                    <a:pt x="293" y="2484"/>
                    <a:pt x="1423" y="93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26;p57">
              <a:extLst>
                <a:ext uri="{FF2B5EF4-FFF2-40B4-BE49-F238E27FC236}">
                  <a16:creationId xmlns="" xmlns:a16="http://schemas.microsoft.com/office/drawing/2014/main" id="{9E720982-E183-4AA6-853E-A45568CA53AA}"/>
                </a:ext>
              </a:extLst>
            </p:cNvPr>
            <p:cNvSpPr/>
            <p:nvPr/>
          </p:nvSpPr>
          <p:spPr>
            <a:xfrm flipH="1">
              <a:off x="3542328" y="2936383"/>
              <a:ext cx="37128" cy="29546"/>
            </a:xfrm>
            <a:custGeom>
              <a:avLst/>
              <a:gdLst/>
              <a:ahLst/>
              <a:cxnLst/>
              <a:rect l="l" t="t" r="r" b="b"/>
              <a:pathLst>
                <a:path w="475" h="378" extrusionOk="0">
                  <a:moveTo>
                    <a:pt x="432" y="1"/>
                  </a:moveTo>
                  <a:lnTo>
                    <a:pt x="0" y="238"/>
                  </a:lnTo>
                  <a:lnTo>
                    <a:pt x="237" y="182"/>
                  </a:lnTo>
                  <a:lnTo>
                    <a:pt x="279" y="377"/>
                  </a:lnTo>
                  <a:cubicBezTo>
                    <a:pt x="335" y="350"/>
                    <a:pt x="405" y="336"/>
                    <a:pt x="474" y="336"/>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27;p57">
              <a:extLst>
                <a:ext uri="{FF2B5EF4-FFF2-40B4-BE49-F238E27FC236}">
                  <a16:creationId xmlns="" xmlns:a16="http://schemas.microsoft.com/office/drawing/2014/main" id="{79026678-9C50-4C17-A119-BA2E531411CD}"/>
                </a:ext>
              </a:extLst>
            </p:cNvPr>
            <p:cNvSpPr/>
            <p:nvPr/>
          </p:nvSpPr>
          <p:spPr>
            <a:xfrm flipH="1">
              <a:off x="3579378" y="2954909"/>
              <a:ext cx="62298" cy="17587"/>
            </a:xfrm>
            <a:custGeom>
              <a:avLst/>
              <a:gdLst/>
              <a:ahLst/>
              <a:cxnLst/>
              <a:rect l="l" t="t" r="r" b="b"/>
              <a:pathLst>
                <a:path w="797" h="225" extrusionOk="0">
                  <a:moveTo>
                    <a:pt x="796" y="1"/>
                  </a:moveTo>
                  <a:lnTo>
                    <a:pt x="1" y="168"/>
                  </a:lnTo>
                  <a:lnTo>
                    <a:pt x="392" y="224"/>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28;p57">
              <a:extLst>
                <a:ext uri="{FF2B5EF4-FFF2-40B4-BE49-F238E27FC236}">
                  <a16:creationId xmlns="" xmlns:a16="http://schemas.microsoft.com/office/drawing/2014/main" id="{9972551F-7E59-4D2D-A56A-3009341C0355}"/>
                </a:ext>
              </a:extLst>
            </p:cNvPr>
            <p:cNvSpPr/>
            <p:nvPr/>
          </p:nvSpPr>
          <p:spPr>
            <a:xfrm flipH="1">
              <a:off x="3642614" y="2961474"/>
              <a:ext cx="44789" cy="24075"/>
            </a:xfrm>
            <a:custGeom>
              <a:avLst/>
              <a:gdLst/>
              <a:ahLst/>
              <a:cxnLst/>
              <a:rect l="l" t="t" r="r" b="b"/>
              <a:pathLst>
                <a:path w="573" h="308" extrusionOk="0">
                  <a:moveTo>
                    <a:pt x="0" y="1"/>
                  </a:moveTo>
                  <a:lnTo>
                    <a:pt x="70" y="308"/>
                  </a:lnTo>
                  <a:cubicBezTo>
                    <a:pt x="112" y="294"/>
                    <a:pt x="168" y="294"/>
                    <a:pt x="209" y="294"/>
                  </a:cubicBezTo>
                  <a:lnTo>
                    <a:pt x="279" y="294"/>
                  </a:lnTo>
                  <a:lnTo>
                    <a:pt x="237" y="154"/>
                  </a:lnTo>
                  <a:lnTo>
                    <a:pt x="572"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829;p57">
              <a:extLst>
                <a:ext uri="{FF2B5EF4-FFF2-40B4-BE49-F238E27FC236}">
                  <a16:creationId xmlns="" xmlns:a16="http://schemas.microsoft.com/office/drawing/2014/main" id="{6AAA8F43-DCA5-42B7-8EB8-153007D0281C}"/>
                </a:ext>
              </a:extLst>
            </p:cNvPr>
            <p:cNvSpPr/>
            <p:nvPr/>
          </p:nvSpPr>
          <p:spPr>
            <a:xfrm flipH="1">
              <a:off x="3560853" y="2946232"/>
              <a:ext cx="100442" cy="30406"/>
            </a:xfrm>
            <a:custGeom>
              <a:avLst/>
              <a:gdLst/>
              <a:ahLst/>
              <a:cxnLst/>
              <a:rect l="l" t="t" r="r" b="b"/>
              <a:pathLst>
                <a:path w="1285" h="389" extrusionOk="0">
                  <a:moveTo>
                    <a:pt x="1284" y="0"/>
                  </a:moveTo>
                  <a:lnTo>
                    <a:pt x="1284" y="0"/>
                  </a:lnTo>
                  <a:cubicBezTo>
                    <a:pt x="1283" y="0"/>
                    <a:pt x="1281" y="3"/>
                    <a:pt x="1276" y="7"/>
                  </a:cubicBezTo>
                  <a:lnTo>
                    <a:pt x="1276" y="7"/>
                  </a:lnTo>
                  <a:cubicBezTo>
                    <a:pt x="1279" y="5"/>
                    <a:pt x="1281" y="3"/>
                    <a:pt x="1284" y="0"/>
                  </a:cubicBezTo>
                  <a:close/>
                  <a:moveTo>
                    <a:pt x="1276" y="7"/>
                  </a:moveTo>
                  <a:lnTo>
                    <a:pt x="1276" y="7"/>
                  </a:lnTo>
                  <a:cubicBezTo>
                    <a:pt x="961" y="261"/>
                    <a:pt x="664" y="329"/>
                    <a:pt x="437" y="329"/>
                  </a:cubicBezTo>
                  <a:cubicBezTo>
                    <a:pt x="173" y="329"/>
                    <a:pt x="1" y="238"/>
                    <a:pt x="1" y="238"/>
                  </a:cubicBezTo>
                  <a:lnTo>
                    <a:pt x="1" y="238"/>
                  </a:lnTo>
                  <a:cubicBezTo>
                    <a:pt x="169" y="347"/>
                    <a:pt x="331" y="389"/>
                    <a:pt x="481" y="389"/>
                  </a:cubicBezTo>
                  <a:cubicBezTo>
                    <a:pt x="902" y="389"/>
                    <a:pt x="1220" y="59"/>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830;p57">
              <a:extLst>
                <a:ext uri="{FF2B5EF4-FFF2-40B4-BE49-F238E27FC236}">
                  <a16:creationId xmlns="" xmlns:a16="http://schemas.microsoft.com/office/drawing/2014/main" id="{1B522B1B-6A78-4DDB-A0A0-EC24D797F852}"/>
                </a:ext>
              </a:extLst>
            </p:cNvPr>
            <p:cNvSpPr/>
            <p:nvPr/>
          </p:nvSpPr>
          <p:spPr>
            <a:xfrm flipH="1">
              <a:off x="3483470" y="2884091"/>
              <a:ext cx="257397" cy="97394"/>
            </a:xfrm>
            <a:custGeom>
              <a:avLst/>
              <a:gdLst/>
              <a:ahLst/>
              <a:cxnLst/>
              <a:rect l="l" t="t" r="r" b="b"/>
              <a:pathLst>
                <a:path w="3293" h="1246" extrusionOk="0">
                  <a:moveTo>
                    <a:pt x="2511" y="0"/>
                  </a:moveTo>
                  <a:lnTo>
                    <a:pt x="2511" y="0"/>
                  </a:lnTo>
                  <a:cubicBezTo>
                    <a:pt x="2470" y="112"/>
                    <a:pt x="2428" y="223"/>
                    <a:pt x="2372" y="335"/>
                  </a:cubicBezTo>
                  <a:cubicBezTo>
                    <a:pt x="2428" y="447"/>
                    <a:pt x="2288" y="586"/>
                    <a:pt x="2191" y="684"/>
                  </a:cubicBezTo>
                  <a:cubicBezTo>
                    <a:pt x="2149" y="712"/>
                    <a:pt x="2107" y="740"/>
                    <a:pt x="2107" y="740"/>
                  </a:cubicBezTo>
                  <a:cubicBezTo>
                    <a:pt x="1967" y="851"/>
                    <a:pt x="1800" y="949"/>
                    <a:pt x="1619" y="1005"/>
                  </a:cubicBezTo>
                  <a:cubicBezTo>
                    <a:pt x="1558" y="1018"/>
                    <a:pt x="1498" y="1024"/>
                    <a:pt x="1438" y="1024"/>
                  </a:cubicBezTo>
                  <a:cubicBezTo>
                    <a:pt x="1304" y="1024"/>
                    <a:pt x="1172" y="993"/>
                    <a:pt x="1047" y="935"/>
                  </a:cubicBezTo>
                  <a:cubicBezTo>
                    <a:pt x="1005" y="921"/>
                    <a:pt x="949" y="907"/>
                    <a:pt x="921" y="879"/>
                  </a:cubicBezTo>
                  <a:cubicBezTo>
                    <a:pt x="712" y="795"/>
                    <a:pt x="628" y="712"/>
                    <a:pt x="642" y="614"/>
                  </a:cubicBezTo>
                  <a:cubicBezTo>
                    <a:pt x="545" y="530"/>
                    <a:pt x="475" y="447"/>
                    <a:pt x="405" y="335"/>
                  </a:cubicBezTo>
                  <a:lnTo>
                    <a:pt x="405" y="335"/>
                  </a:lnTo>
                  <a:cubicBezTo>
                    <a:pt x="29" y="558"/>
                    <a:pt x="1" y="837"/>
                    <a:pt x="768" y="1102"/>
                  </a:cubicBezTo>
                  <a:cubicBezTo>
                    <a:pt x="970" y="1203"/>
                    <a:pt x="1186" y="1246"/>
                    <a:pt x="1401" y="1246"/>
                  </a:cubicBezTo>
                  <a:cubicBezTo>
                    <a:pt x="1483" y="1246"/>
                    <a:pt x="1565" y="1239"/>
                    <a:pt x="1647" y="1228"/>
                  </a:cubicBezTo>
                  <a:cubicBezTo>
                    <a:pt x="1926" y="1130"/>
                    <a:pt x="2191" y="991"/>
                    <a:pt x="2414" y="809"/>
                  </a:cubicBezTo>
                  <a:cubicBezTo>
                    <a:pt x="2414" y="809"/>
                    <a:pt x="3293" y="182"/>
                    <a:pt x="2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831;p57">
              <a:extLst>
                <a:ext uri="{FF2B5EF4-FFF2-40B4-BE49-F238E27FC236}">
                  <a16:creationId xmlns="" xmlns:a16="http://schemas.microsoft.com/office/drawing/2014/main" id="{908254DD-FA1F-4BB9-A180-27CB4D5C7911}"/>
                </a:ext>
              </a:extLst>
            </p:cNvPr>
            <p:cNvSpPr/>
            <p:nvPr/>
          </p:nvSpPr>
          <p:spPr>
            <a:xfrm flipH="1">
              <a:off x="3528180" y="2890657"/>
              <a:ext cx="191973" cy="84965"/>
            </a:xfrm>
            <a:custGeom>
              <a:avLst/>
              <a:gdLst/>
              <a:ahLst/>
              <a:cxnLst/>
              <a:rect l="l" t="t" r="r" b="b"/>
              <a:pathLst>
                <a:path w="2456" h="1087" extrusionOk="0">
                  <a:moveTo>
                    <a:pt x="2219" y="0"/>
                  </a:moveTo>
                  <a:cubicBezTo>
                    <a:pt x="2205" y="28"/>
                    <a:pt x="2205" y="56"/>
                    <a:pt x="2191" y="84"/>
                  </a:cubicBezTo>
                  <a:cubicBezTo>
                    <a:pt x="2288" y="153"/>
                    <a:pt x="2316" y="307"/>
                    <a:pt x="2232" y="418"/>
                  </a:cubicBezTo>
                  <a:cubicBezTo>
                    <a:pt x="1860" y="902"/>
                    <a:pt x="1458" y="983"/>
                    <a:pt x="1230" y="983"/>
                  </a:cubicBezTo>
                  <a:cubicBezTo>
                    <a:pt x="1117" y="983"/>
                    <a:pt x="1047" y="962"/>
                    <a:pt x="1047" y="962"/>
                  </a:cubicBezTo>
                  <a:cubicBezTo>
                    <a:pt x="252" y="823"/>
                    <a:pt x="182" y="572"/>
                    <a:pt x="238" y="391"/>
                  </a:cubicBezTo>
                  <a:cubicBezTo>
                    <a:pt x="210" y="363"/>
                    <a:pt x="182" y="321"/>
                    <a:pt x="154" y="279"/>
                  </a:cubicBezTo>
                  <a:cubicBezTo>
                    <a:pt x="126" y="321"/>
                    <a:pt x="98" y="349"/>
                    <a:pt x="84" y="405"/>
                  </a:cubicBezTo>
                  <a:cubicBezTo>
                    <a:pt x="1" y="600"/>
                    <a:pt x="56" y="893"/>
                    <a:pt x="991" y="1060"/>
                  </a:cubicBezTo>
                  <a:cubicBezTo>
                    <a:pt x="991" y="1060"/>
                    <a:pt x="1077" y="1087"/>
                    <a:pt x="1216" y="1087"/>
                  </a:cubicBezTo>
                  <a:cubicBezTo>
                    <a:pt x="1482" y="1087"/>
                    <a:pt x="1942" y="991"/>
                    <a:pt x="2372" y="432"/>
                  </a:cubicBezTo>
                  <a:cubicBezTo>
                    <a:pt x="2456" y="307"/>
                    <a:pt x="2428" y="139"/>
                    <a:pt x="2302" y="42"/>
                  </a:cubicBezTo>
                  <a:cubicBezTo>
                    <a:pt x="2274" y="28"/>
                    <a:pt x="2246" y="14"/>
                    <a:pt x="2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832;p57">
              <a:extLst>
                <a:ext uri="{FF2B5EF4-FFF2-40B4-BE49-F238E27FC236}">
                  <a16:creationId xmlns="" xmlns:a16="http://schemas.microsoft.com/office/drawing/2014/main" id="{12A5C4FF-E920-4DCB-8231-34980CA02B18}"/>
                </a:ext>
              </a:extLst>
            </p:cNvPr>
            <p:cNvSpPr/>
            <p:nvPr/>
          </p:nvSpPr>
          <p:spPr>
            <a:xfrm flipH="1">
              <a:off x="3680836" y="2911371"/>
              <a:ext cx="63079" cy="52371"/>
            </a:xfrm>
            <a:custGeom>
              <a:avLst/>
              <a:gdLst/>
              <a:ahLst/>
              <a:cxnLst/>
              <a:rect l="l" t="t" r="r" b="b"/>
              <a:pathLst>
                <a:path w="807" h="670" extrusionOk="0">
                  <a:moveTo>
                    <a:pt x="458" y="0"/>
                  </a:moveTo>
                  <a:cubicBezTo>
                    <a:pt x="278" y="111"/>
                    <a:pt x="0" y="374"/>
                    <a:pt x="796" y="665"/>
                  </a:cubicBezTo>
                  <a:lnTo>
                    <a:pt x="796" y="665"/>
                  </a:lnTo>
                  <a:cubicBezTo>
                    <a:pt x="707" y="628"/>
                    <a:pt x="147" y="340"/>
                    <a:pt x="472" y="28"/>
                  </a:cubicBezTo>
                  <a:lnTo>
                    <a:pt x="458" y="0"/>
                  </a:lnTo>
                  <a:close/>
                  <a:moveTo>
                    <a:pt x="796" y="665"/>
                  </a:moveTo>
                  <a:cubicBezTo>
                    <a:pt x="802" y="668"/>
                    <a:pt x="806" y="670"/>
                    <a:pt x="807" y="670"/>
                  </a:cubicBezTo>
                  <a:cubicBezTo>
                    <a:pt x="803" y="668"/>
                    <a:pt x="799" y="667"/>
                    <a:pt x="796" y="6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833;p57">
              <a:extLst>
                <a:ext uri="{FF2B5EF4-FFF2-40B4-BE49-F238E27FC236}">
                  <a16:creationId xmlns="" xmlns:a16="http://schemas.microsoft.com/office/drawing/2014/main" id="{88329FEC-E998-4E51-8367-67326C006718}"/>
                </a:ext>
              </a:extLst>
            </p:cNvPr>
            <p:cNvSpPr/>
            <p:nvPr/>
          </p:nvSpPr>
          <p:spPr>
            <a:xfrm flipH="1">
              <a:off x="3515048" y="2889562"/>
              <a:ext cx="31735" cy="38223"/>
            </a:xfrm>
            <a:custGeom>
              <a:avLst/>
              <a:gdLst/>
              <a:ahLst/>
              <a:cxnLst/>
              <a:rect l="l" t="t" r="r" b="b"/>
              <a:pathLst>
                <a:path w="406" h="489" extrusionOk="0">
                  <a:moveTo>
                    <a:pt x="1" y="0"/>
                  </a:moveTo>
                  <a:lnTo>
                    <a:pt x="1" y="14"/>
                  </a:lnTo>
                  <a:cubicBezTo>
                    <a:pt x="196" y="84"/>
                    <a:pt x="266" y="335"/>
                    <a:pt x="126" y="488"/>
                  </a:cubicBezTo>
                  <a:cubicBezTo>
                    <a:pt x="405" y="195"/>
                    <a:pt x="196" y="5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834;p57">
              <a:extLst>
                <a:ext uri="{FF2B5EF4-FFF2-40B4-BE49-F238E27FC236}">
                  <a16:creationId xmlns="" xmlns:a16="http://schemas.microsoft.com/office/drawing/2014/main" id="{9DA55DB4-C917-4E7A-BC0F-3B92ABE00DFA}"/>
                </a:ext>
              </a:extLst>
            </p:cNvPr>
            <p:cNvSpPr/>
            <p:nvPr/>
          </p:nvSpPr>
          <p:spPr>
            <a:xfrm flipH="1">
              <a:off x="3560853" y="2950609"/>
              <a:ext cx="111307" cy="28452"/>
            </a:xfrm>
            <a:custGeom>
              <a:avLst/>
              <a:gdLst/>
              <a:ahLst/>
              <a:cxnLst/>
              <a:rect l="l" t="t" r="r" b="b"/>
              <a:pathLst>
                <a:path w="1424" h="364" extrusionOk="0">
                  <a:moveTo>
                    <a:pt x="1423" y="0"/>
                  </a:moveTo>
                  <a:lnTo>
                    <a:pt x="1423" y="0"/>
                  </a:lnTo>
                  <a:cubicBezTo>
                    <a:pt x="1161" y="199"/>
                    <a:pt x="840" y="304"/>
                    <a:pt x="518" y="304"/>
                  </a:cubicBezTo>
                  <a:cubicBezTo>
                    <a:pt x="343" y="304"/>
                    <a:pt x="167" y="273"/>
                    <a:pt x="0" y="209"/>
                  </a:cubicBezTo>
                  <a:lnTo>
                    <a:pt x="0" y="209"/>
                  </a:lnTo>
                  <a:cubicBezTo>
                    <a:pt x="1" y="209"/>
                    <a:pt x="272" y="364"/>
                    <a:pt x="619" y="364"/>
                  </a:cubicBezTo>
                  <a:cubicBezTo>
                    <a:pt x="872" y="364"/>
                    <a:pt x="1165" y="282"/>
                    <a:pt x="1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835;p57">
              <a:extLst>
                <a:ext uri="{FF2B5EF4-FFF2-40B4-BE49-F238E27FC236}">
                  <a16:creationId xmlns="" xmlns:a16="http://schemas.microsoft.com/office/drawing/2014/main" id="{235571EE-4A3C-4624-8DE5-D160CF46248E}"/>
                </a:ext>
              </a:extLst>
            </p:cNvPr>
            <p:cNvSpPr/>
            <p:nvPr/>
          </p:nvSpPr>
          <p:spPr>
            <a:xfrm flipH="1">
              <a:off x="2507658" y="2770673"/>
              <a:ext cx="206121" cy="206121"/>
            </a:xfrm>
            <a:custGeom>
              <a:avLst/>
              <a:gdLst/>
              <a:ahLst/>
              <a:cxnLst/>
              <a:rect l="l" t="t" r="r" b="b"/>
              <a:pathLst>
                <a:path w="2637" h="2637" extrusionOk="0">
                  <a:moveTo>
                    <a:pt x="1325" y="1"/>
                  </a:moveTo>
                  <a:cubicBezTo>
                    <a:pt x="586" y="1"/>
                    <a:pt x="0" y="600"/>
                    <a:pt x="0" y="1326"/>
                  </a:cubicBezTo>
                  <a:cubicBezTo>
                    <a:pt x="0" y="2051"/>
                    <a:pt x="586" y="2637"/>
                    <a:pt x="1325" y="2637"/>
                  </a:cubicBezTo>
                  <a:cubicBezTo>
                    <a:pt x="2051" y="2637"/>
                    <a:pt x="2637" y="2051"/>
                    <a:pt x="2637" y="1326"/>
                  </a:cubicBezTo>
                  <a:cubicBezTo>
                    <a:pt x="2637" y="600"/>
                    <a:pt x="2051" y="1"/>
                    <a:pt x="1325"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836;p57">
              <a:extLst>
                <a:ext uri="{FF2B5EF4-FFF2-40B4-BE49-F238E27FC236}">
                  <a16:creationId xmlns="" xmlns:a16="http://schemas.microsoft.com/office/drawing/2014/main" id="{D2D5E3E6-C8CA-477E-96FA-76EEE3D0FE02}"/>
                </a:ext>
              </a:extLst>
            </p:cNvPr>
            <p:cNvSpPr/>
            <p:nvPr/>
          </p:nvSpPr>
          <p:spPr>
            <a:xfrm flipH="1">
              <a:off x="2384470" y="1290069"/>
              <a:ext cx="157033" cy="133897"/>
            </a:xfrm>
            <a:custGeom>
              <a:avLst/>
              <a:gdLst/>
              <a:ahLst/>
              <a:cxnLst/>
              <a:rect l="l" t="t" r="r" b="b"/>
              <a:pathLst>
                <a:path w="2009" h="1713" extrusionOk="0">
                  <a:moveTo>
                    <a:pt x="1158" y="0"/>
                  </a:moveTo>
                  <a:cubicBezTo>
                    <a:pt x="391" y="0"/>
                    <a:pt x="0" y="921"/>
                    <a:pt x="544" y="1465"/>
                  </a:cubicBezTo>
                  <a:cubicBezTo>
                    <a:pt x="719" y="1636"/>
                    <a:pt x="933" y="1712"/>
                    <a:pt x="1143" y="1712"/>
                  </a:cubicBezTo>
                  <a:cubicBezTo>
                    <a:pt x="1585" y="1712"/>
                    <a:pt x="2009" y="1372"/>
                    <a:pt x="2009" y="851"/>
                  </a:cubicBezTo>
                  <a:cubicBezTo>
                    <a:pt x="2009" y="377"/>
                    <a:pt x="1618" y="0"/>
                    <a:pt x="1158" y="0"/>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837;p57">
              <a:extLst>
                <a:ext uri="{FF2B5EF4-FFF2-40B4-BE49-F238E27FC236}">
                  <a16:creationId xmlns="" xmlns:a16="http://schemas.microsoft.com/office/drawing/2014/main" id="{86C0AB85-450C-43B9-AC04-5A8BEBFDB49D}"/>
                </a:ext>
              </a:extLst>
            </p:cNvPr>
            <p:cNvSpPr/>
            <p:nvPr/>
          </p:nvSpPr>
          <p:spPr>
            <a:xfrm flipH="1">
              <a:off x="1306184" y="1371830"/>
              <a:ext cx="533163" cy="489626"/>
            </a:xfrm>
            <a:custGeom>
              <a:avLst/>
              <a:gdLst/>
              <a:ahLst/>
              <a:cxnLst/>
              <a:rect l="l" t="t" r="r" b="b"/>
              <a:pathLst>
                <a:path w="6821" h="6264" extrusionOk="0">
                  <a:moveTo>
                    <a:pt x="3641" y="1"/>
                  </a:moveTo>
                  <a:lnTo>
                    <a:pt x="3334" y="1409"/>
                  </a:lnTo>
                  <a:lnTo>
                    <a:pt x="2901" y="1605"/>
                  </a:lnTo>
                  <a:lnTo>
                    <a:pt x="1409" y="2274"/>
                  </a:lnTo>
                  <a:lnTo>
                    <a:pt x="474" y="2902"/>
                  </a:lnTo>
                  <a:lnTo>
                    <a:pt x="0" y="3669"/>
                  </a:lnTo>
                  <a:lnTo>
                    <a:pt x="140" y="4478"/>
                  </a:lnTo>
                  <a:lnTo>
                    <a:pt x="795" y="5176"/>
                  </a:lnTo>
                  <a:lnTo>
                    <a:pt x="2706" y="5901"/>
                  </a:lnTo>
                  <a:lnTo>
                    <a:pt x="4994" y="6264"/>
                  </a:lnTo>
                  <a:lnTo>
                    <a:pt x="6179" y="6040"/>
                  </a:lnTo>
                  <a:lnTo>
                    <a:pt x="6681" y="5510"/>
                  </a:lnTo>
                  <a:lnTo>
                    <a:pt x="6821" y="4897"/>
                  </a:lnTo>
                  <a:lnTo>
                    <a:pt x="6472" y="3948"/>
                  </a:lnTo>
                  <a:lnTo>
                    <a:pt x="5691" y="2874"/>
                  </a:lnTo>
                  <a:lnTo>
                    <a:pt x="4756" y="1758"/>
                  </a:lnTo>
                  <a:lnTo>
                    <a:pt x="5049" y="321"/>
                  </a:lnTo>
                  <a:cubicBezTo>
                    <a:pt x="4729" y="280"/>
                    <a:pt x="4394" y="238"/>
                    <a:pt x="4059" y="196"/>
                  </a:cubicBezTo>
                  <a:cubicBezTo>
                    <a:pt x="3906" y="168"/>
                    <a:pt x="3766" y="98"/>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838;p57">
              <a:extLst>
                <a:ext uri="{FF2B5EF4-FFF2-40B4-BE49-F238E27FC236}">
                  <a16:creationId xmlns="" xmlns:a16="http://schemas.microsoft.com/office/drawing/2014/main" id="{6E894718-9C1A-4DD9-8F1B-71A918C5C827}"/>
                </a:ext>
              </a:extLst>
            </p:cNvPr>
            <p:cNvSpPr/>
            <p:nvPr/>
          </p:nvSpPr>
          <p:spPr>
            <a:xfrm flipH="1">
              <a:off x="1384662" y="1561615"/>
              <a:ext cx="323916" cy="93485"/>
            </a:xfrm>
            <a:custGeom>
              <a:avLst/>
              <a:gdLst/>
              <a:ahLst/>
              <a:cxnLst/>
              <a:rect l="l" t="t" r="r" b="b"/>
              <a:pathLst>
                <a:path w="4144" h="1196" extrusionOk="0">
                  <a:moveTo>
                    <a:pt x="306" y="1"/>
                  </a:moveTo>
                  <a:cubicBezTo>
                    <a:pt x="129" y="1"/>
                    <a:pt x="23" y="10"/>
                    <a:pt x="1" y="14"/>
                  </a:cubicBezTo>
                  <a:cubicBezTo>
                    <a:pt x="1063" y="962"/>
                    <a:pt x="2114" y="1196"/>
                    <a:pt x="2892" y="1196"/>
                  </a:cubicBezTo>
                  <a:cubicBezTo>
                    <a:pt x="3646" y="1196"/>
                    <a:pt x="4144" y="976"/>
                    <a:pt x="4144" y="976"/>
                  </a:cubicBezTo>
                  <a:cubicBezTo>
                    <a:pt x="2352" y="113"/>
                    <a:pt x="912" y="1"/>
                    <a:pt x="306" y="1"/>
                  </a:cubicBez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39;p57">
              <a:extLst>
                <a:ext uri="{FF2B5EF4-FFF2-40B4-BE49-F238E27FC236}">
                  <a16:creationId xmlns="" xmlns:a16="http://schemas.microsoft.com/office/drawing/2014/main" id="{002442DD-7154-4F5A-9962-45CDCE380E3B}"/>
                </a:ext>
              </a:extLst>
            </p:cNvPr>
            <p:cNvSpPr/>
            <p:nvPr/>
          </p:nvSpPr>
          <p:spPr>
            <a:xfrm flipH="1">
              <a:off x="1318144" y="1562631"/>
              <a:ext cx="503773" cy="274359"/>
            </a:xfrm>
            <a:custGeom>
              <a:avLst/>
              <a:gdLst/>
              <a:ahLst/>
              <a:cxnLst/>
              <a:rect l="l" t="t" r="r" b="b"/>
              <a:pathLst>
                <a:path w="6445" h="3510" extrusionOk="0">
                  <a:moveTo>
                    <a:pt x="1451" y="1"/>
                  </a:moveTo>
                  <a:cubicBezTo>
                    <a:pt x="1451" y="1"/>
                    <a:pt x="98" y="600"/>
                    <a:pt x="28" y="1395"/>
                  </a:cubicBezTo>
                  <a:cubicBezTo>
                    <a:pt x="0" y="1633"/>
                    <a:pt x="154" y="1884"/>
                    <a:pt x="405" y="2107"/>
                  </a:cubicBezTo>
                  <a:cubicBezTo>
                    <a:pt x="977" y="2637"/>
                    <a:pt x="2106" y="3097"/>
                    <a:pt x="2943" y="3265"/>
                  </a:cubicBezTo>
                  <a:cubicBezTo>
                    <a:pt x="3517" y="3370"/>
                    <a:pt x="4201" y="3510"/>
                    <a:pt x="4804" y="3510"/>
                  </a:cubicBezTo>
                  <a:cubicBezTo>
                    <a:pt x="5154" y="3510"/>
                    <a:pt x="5477" y="3463"/>
                    <a:pt x="5733" y="3334"/>
                  </a:cubicBezTo>
                  <a:cubicBezTo>
                    <a:pt x="5942" y="3223"/>
                    <a:pt x="6110" y="3027"/>
                    <a:pt x="6207" y="2804"/>
                  </a:cubicBezTo>
                  <a:cubicBezTo>
                    <a:pt x="6444" y="2163"/>
                    <a:pt x="5621" y="977"/>
                    <a:pt x="5580" y="963"/>
                  </a:cubicBezTo>
                  <a:cubicBezTo>
                    <a:pt x="5580" y="963"/>
                    <a:pt x="5394" y="1066"/>
                    <a:pt x="4919" y="1066"/>
                  </a:cubicBezTo>
                  <a:cubicBezTo>
                    <a:pt x="4591" y="1066"/>
                    <a:pt x="4125" y="1017"/>
                    <a:pt x="3487" y="851"/>
                  </a:cubicBezTo>
                  <a:cubicBezTo>
                    <a:pt x="2051" y="489"/>
                    <a:pt x="1535" y="70"/>
                    <a:pt x="1451" y="1"/>
                  </a:cubicBez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40;p57">
              <a:extLst>
                <a:ext uri="{FF2B5EF4-FFF2-40B4-BE49-F238E27FC236}">
                  <a16:creationId xmlns="" xmlns:a16="http://schemas.microsoft.com/office/drawing/2014/main" id="{48D5812A-1FD6-4CB2-B9E8-09C68929319F}"/>
                </a:ext>
              </a:extLst>
            </p:cNvPr>
            <p:cNvSpPr/>
            <p:nvPr/>
          </p:nvSpPr>
          <p:spPr>
            <a:xfrm flipH="1">
              <a:off x="1668948" y="1701921"/>
              <a:ext cx="27592" cy="22121"/>
            </a:xfrm>
            <a:custGeom>
              <a:avLst/>
              <a:gdLst/>
              <a:ahLst/>
              <a:cxnLst/>
              <a:rect l="l" t="t" r="r" b="b"/>
              <a:pathLst>
                <a:path w="353" h="283" extrusionOk="0">
                  <a:moveTo>
                    <a:pt x="189" y="1"/>
                  </a:moveTo>
                  <a:cubicBezTo>
                    <a:pt x="159" y="1"/>
                    <a:pt x="127" y="10"/>
                    <a:pt x="98" y="32"/>
                  </a:cubicBezTo>
                  <a:cubicBezTo>
                    <a:pt x="0" y="116"/>
                    <a:pt x="56" y="283"/>
                    <a:pt x="196" y="283"/>
                  </a:cubicBezTo>
                  <a:cubicBezTo>
                    <a:pt x="265" y="283"/>
                    <a:pt x="321" y="241"/>
                    <a:pt x="321" y="171"/>
                  </a:cubicBezTo>
                  <a:cubicBezTo>
                    <a:pt x="352" y="78"/>
                    <a:pt x="276" y="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41;p57">
              <a:extLst>
                <a:ext uri="{FF2B5EF4-FFF2-40B4-BE49-F238E27FC236}">
                  <a16:creationId xmlns="" xmlns:a16="http://schemas.microsoft.com/office/drawing/2014/main" id="{6F1F7B9D-A0FD-418C-80D1-A0949796FABD}"/>
                </a:ext>
              </a:extLst>
            </p:cNvPr>
            <p:cNvSpPr/>
            <p:nvPr/>
          </p:nvSpPr>
          <p:spPr>
            <a:xfrm flipH="1">
              <a:off x="1674654" y="1707315"/>
              <a:ext cx="7738" cy="6957"/>
            </a:xfrm>
            <a:custGeom>
              <a:avLst/>
              <a:gdLst/>
              <a:ahLst/>
              <a:cxnLst/>
              <a:rect l="l" t="t" r="r" b="b"/>
              <a:pathLst>
                <a:path w="99" h="89" extrusionOk="0">
                  <a:moveTo>
                    <a:pt x="47" y="1"/>
                  </a:moveTo>
                  <a:cubicBezTo>
                    <a:pt x="33" y="1"/>
                    <a:pt x="15" y="21"/>
                    <a:pt x="15" y="33"/>
                  </a:cubicBezTo>
                  <a:cubicBezTo>
                    <a:pt x="1" y="61"/>
                    <a:pt x="15" y="88"/>
                    <a:pt x="42" y="88"/>
                  </a:cubicBezTo>
                  <a:cubicBezTo>
                    <a:pt x="56" y="88"/>
                    <a:pt x="84" y="75"/>
                    <a:pt x="84" y="61"/>
                  </a:cubicBezTo>
                  <a:cubicBezTo>
                    <a:pt x="98" y="33"/>
                    <a:pt x="84" y="5"/>
                    <a:pt x="56" y="5"/>
                  </a:cubicBezTo>
                  <a:cubicBezTo>
                    <a:pt x="54" y="2"/>
                    <a:pt x="51" y="1"/>
                    <a:pt x="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42;p57">
              <a:extLst>
                <a:ext uri="{FF2B5EF4-FFF2-40B4-BE49-F238E27FC236}">
                  <a16:creationId xmlns="" xmlns:a16="http://schemas.microsoft.com/office/drawing/2014/main" id="{B65B073A-ABF1-4DC6-B3E6-4F9808BF3E70}"/>
                </a:ext>
              </a:extLst>
            </p:cNvPr>
            <p:cNvSpPr/>
            <p:nvPr/>
          </p:nvSpPr>
          <p:spPr>
            <a:xfrm flipH="1">
              <a:off x="1677937" y="1746866"/>
              <a:ext cx="9927" cy="8833"/>
            </a:xfrm>
            <a:custGeom>
              <a:avLst/>
              <a:gdLst/>
              <a:ahLst/>
              <a:cxnLst/>
              <a:rect l="l" t="t" r="r" b="b"/>
              <a:pathLst>
                <a:path w="127" h="113" extrusionOk="0">
                  <a:moveTo>
                    <a:pt x="85" y="1"/>
                  </a:moveTo>
                  <a:cubicBezTo>
                    <a:pt x="43" y="1"/>
                    <a:pt x="15" y="15"/>
                    <a:pt x="15" y="43"/>
                  </a:cubicBezTo>
                  <a:cubicBezTo>
                    <a:pt x="1" y="71"/>
                    <a:pt x="29" y="99"/>
                    <a:pt x="57" y="113"/>
                  </a:cubicBezTo>
                  <a:cubicBezTo>
                    <a:pt x="85" y="113"/>
                    <a:pt x="112" y="99"/>
                    <a:pt x="126" y="71"/>
                  </a:cubicBezTo>
                  <a:cubicBezTo>
                    <a:pt x="126" y="43"/>
                    <a:pt x="112" y="15"/>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843;p57">
              <a:extLst>
                <a:ext uri="{FF2B5EF4-FFF2-40B4-BE49-F238E27FC236}">
                  <a16:creationId xmlns="" xmlns:a16="http://schemas.microsoft.com/office/drawing/2014/main" id="{20ADFA28-F2FC-4790-94E0-98A81DEA9F5A}"/>
                </a:ext>
              </a:extLst>
            </p:cNvPr>
            <p:cNvSpPr/>
            <p:nvPr/>
          </p:nvSpPr>
          <p:spPr>
            <a:xfrm flipH="1">
              <a:off x="1681220" y="1749055"/>
              <a:ext cx="3361" cy="2736"/>
            </a:xfrm>
            <a:custGeom>
              <a:avLst/>
              <a:gdLst/>
              <a:ahLst/>
              <a:cxnLst/>
              <a:rect l="l" t="t" r="r" b="b"/>
              <a:pathLst>
                <a:path w="43" h="35" extrusionOk="0">
                  <a:moveTo>
                    <a:pt x="29" y="1"/>
                  </a:moveTo>
                  <a:cubicBezTo>
                    <a:pt x="15" y="1"/>
                    <a:pt x="15" y="1"/>
                    <a:pt x="1" y="15"/>
                  </a:cubicBezTo>
                  <a:cubicBezTo>
                    <a:pt x="1" y="15"/>
                    <a:pt x="15" y="29"/>
                    <a:pt x="29" y="29"/>
                  </a:cubicBezTo>
                  <a:cubicBezTo>
                    <a:pt x="29" y="33"/>
                    <a:pt x="30" y="34"/>
                    <a:pt x="32" y="34"/>
                  </a:cubicBezTo>
                  <a:cubicBezTo>
                    <a:pt x="36" y="34"/>
                    <a:pt x="43" y="25"/>
                    <a:pt x="43" y="15"/>
                  </a:cubicBezTo>
                  <a:cubicBezTo>
                    <a:pt x="43" y="15"/>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844;p57">
              <a:extLst>
                <a:ext uri="{FF2B5EF4-FFF2-40B4-BE49-F238E27FC236}">
                  <a16:creationId xmlns="" xmlns:a16="http://schemas.microsoft.com/office/drawing/2014/main" id="{CD8C4A34-F521-4087-8537-D39FDAD33F00}"/>
                </a:ext>
              </a:extLst>
            </p:cNvPr>
            <p:cNvSpPr/>
            <p:nvPr/>
          </p:nvSpPr>
          <p:spPr>
            <a:xfrm flipH="1">
              <a:off x="1650658" y="1700045"/>
              <a:ext cx="8833" cy="8754"/>
            </a:xfrm>
            <a:custGeom>
              <a:avLst/>
              <a:gdLst/>
              <a:ahLst/>
              <a:cxnLst/>
              <a:rect l="l" t="t" r="r" b="b"/>
              <a:pathLst>
                <a:path w="113" h="112" extrusionOk="0">
                  <a:moveTo>
                    <a:pt x="70" y="0"/>
                  </a:moveTo>
                  <a:cubicBezTo>
                    <a:pt x="42" y="0"/>
                    <a:pt x="14" y="14"/>
                    <a:pt x="1" y="42"/>
                  </a:cubicBezTo>
                  <a:cubicBezTo>
                    <a:pt x="1" y="70"/>
                    <a:pt x="14" y="112"/>
                    <a:pt x="42" y="112"/>
                  </a:cubicBezTo>
                  <a:cubicBezTo>
                    <a:pt x="70" y="112"/>
                    <a:pt x="98" y="98"/>
                    <a:pt x="112"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45;p57">
              <a:extLst>
                <a:ext uri="{FF2B5EF4-FFF2-40B4-BE49-F238E27FC236}">
                  <a16:creationId xmlns="" xmlns:a16="http://schemas.microsoft.com/office/drawing/2014/main" id="{FEDDE8FF-274F-4C09-83F0-B1F9D6FF051E}"/>
                </a:ext>
              </a:extLst>
            </p:cNvPr>
            <p:cNvSpPr/>
            <p:nvPr/>
          </p:nvSpPr>
          <p:spPr>
            <a:xfrm flipH="1">
              <a:off x="1653941" y="1702234"/>
              <a:ext cx="3361" cy="2658"/>
            </a:xfrm>
            <a:custGeom>
              <a:avLst/>
              <a:gdLst/>
              <a:ahLst/>
              <a:cxnLst/>
              <a:rect l="l" t="t" r="r" b="b"/>
              <a:pathLst>
                <a:path w="43" h="34" extrusionOk="0">
                  <a:moveTo>
                    <a:pt x="28" y="0"/>
                  </a:moveTo>
                  <a:cubicBezTo>
                    <a:pt x="14" y="0"/>
                    <a:pt x="14" y="0"/>
                    <a:pt x="0" y="14"/>
                  </a:cubicBezTo>
                  <a:cubicBezTo>
                    <a:pt x="0" y="14"/>
                    <a:pt x="14" y="28"/>
                    <a:pt x="28" y="28"/>
                  </a:cubicBezTo>
                  <a:cubicBezTo>
                    <a:pt x="28" y="32"/>
                    <a:pt x="30" y="34"/>
                    <a:pt x="31" y="34"/>
                  </a:cubicBezTo>
                  <a:cubicBezTo>
                    <a:pt x="35" y="34"/>
                    <a:pt x="42" y="24"/>
                    <a:pt x="42" y="14"/>
                  </a:cubicBezTo>
                  <a:cubicBezTo>
                    <a:pt x="42"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46;p57">
              <a:extLst>
                <a:ext uri="{FF2B5EF4-FFF2-40B4-BE49-F238E27FC236}">
                  <a16:creationId xmlns="" xmlns:a16="http://schemas.microsoft.com/office/drawing/2014/main" id="{1BC18762-50F7-43F4-B841-2DD138F6E6B2}"/>
                </a:ext>
              </a:extLst>
            </p:cNvPr>
            <p:cNvSpPr/>
            <p:nvPr/>
          </p:nvSpPr>
          <p:spPr>
            <a:xfrm flipH="1">
              <a:off x="1716629" y="1687773"/>
              <a:ext cx="10552" cy="5784"/>
            </a:xfrm>
            <a:custGeom>
              <a:avLst/>
              <a:gdLst/>
              <a:ahLst/>
              <a:cxnLst/>
              <a:rect l="l" t="t" r="r" b="b"/>
              <a:pathLst>
                <a:path w="135" h="74" extrusionOk="0">
                  <a:moveTo>
                    <a:pt x="114" y="1"/>
                  </a:moveTo>
                  <a:cubicBezTo>
                    <a:pt x="78" y="1"/>
                    <a:pt x="0" y="63"/>
                    <a:pt x="71" y="73"/>
                  </a:cubicBezTo>
                  <a:cubicBezTo>
                    <a:pt x="99" y="73"/>
                    <a:pt x="127" y="59"/>
                    <a:pt x="127" y="32"/>
                  </a:cubicBezTo>
                  <a:cubicBezTo>
                    <a:pt x="135" y="9"/>
                    <a:pt x="127" y="1"/>
                    <a:pt x="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47;p57">
              <a:extLst>
                <a:ext uri="{FF2B5EF4-FFF2-40B4-BE49-F238E27FC236}">
                  <a16:creationId xmlns="" xmlns:a16="http://schemas.microsoft.com/office/drawing/2014/main" id="{52733035-4DA5-4D0D-BB8F-B5239BAD400B}"/>
                </a:ext>
              </a:extLst>
            </p:cNvPr>
            <p:cNvSpPr/>
            <p:nvPr/>
          </p:nvSpPr>
          <p:spPr>
            <a:xfrm flipH="1">
              <a:off x="1719365" y="1686913"/>
              <a:ext cx="3361" cy="2423"/>
            </a:xfrm>
            <a:custGeom>
              <a:avLst/>
              <a:gdLst/>
              <a:ahLst/>
              <a:cxnLst/>
              <a:rect l="l" t="t" r="r" b="b"/>
              <a:pathLst>
                <a:path w="43" h="31" extrusionOk="0">
                  <a:moveTo>
                    <a:pt x="28" y="1"/>
                  </a:moveTo>
                  <a:cubicBezTo>
                    <a:pt x="14" y="1"/>
                    <a:pt x="14" y="1"/>
                    <a:pt x="1" y="15"/>
                  </a:cubicBezTo>
                  <a:cubicBezTo>
                    <a:pt x="1" y="23"/>
                    <a:pt x="10" y="31"/>
                    <a:pt x="20" y="31"/>
                  </a:cubicBezTo>
                  <a:cubicBezTo>
                    <a:pt x="28" y="31"/>
                    <a:pt x="36" y="26"/>
                    <a:pt x="42" y="15"/>
                  </a:cubicBezTo>
                  <a:cubicBezTo>
                    <a:pt x="42" y="15"/>
                    <a:pt x="42" y="1"/>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48;p57">
              <a:extLst>
                <a:ext uri="{FF2B5EF4-FFF2-40B4-BE49-F238E27FC236}">
                  <a16:creationId xmlns="" xmlns:a16="http://schemas.microsoft.com/office/drawing/2014/main" id="{F79FE698-EC9B-4C8D-B071-990D1806D9FE}"/>
                </a:ext>
              </a:extLst>
            </p:cNvPr>
            <p:cNvSpPr/>
            <p:nvPr/>
          </p:nvSpPr>
          <p:spPr>
            <a:xfrm flipH="1">
              <a:off x="1414130" y="1685194"/>
              <a:ext cx="20792" cy="18447"/>
            </a:xfrm>
            <a:custGeom>
              <a:avLst/>
              <a:gdLst/>
              <a:ahLst/>
              <a:cxnLst/>
              <a:rect l="l" t="t" r="r" b="b"/>
              <a:pathLst>
                <a:path w="266" h="236" extrusionOk="0">
                  <a:moveTo>
                    <a:pt x="124" y="0"/>
                  </a:moveTo>
                  <a:cubicBezTo>
                    <a:pt x="71" y="0"/>
                    <a:pt x="26" y="38"/>
                    <a:pt x="15" y="92"/>
                  </a:cubicBezTo>
                  <a:cubicBezTo>
                    <a:pt x="1" y="162"/>
                    <a:pt x="43" y="218"/>
                    <a:pt x="113" y="232"/>
                  </a:cubicBezTo>
                  <a:cubicBezTo>
                    <a:pt x="122" y="234"/>
                    <a:pt x="132" y="235"/>
                    <a:pt x="141" y="235"/>
                  </a:cubicBezTo>
                  <a:cubicBezTo>
                    <a:pt x="190" y="235"/>
                    <a:pt x="240" y="206"/>
                    <a:pt x="252" y="148"/>
                  </a:cubicBezTo>
                  <a:cubicBezTo>
                    <a:pt x="266" y="79"/>
                    <a:pt x="224" y="23"/>
                    <a:pt x="168" y="9"/>
                  </a:cubicBezTo>
                  <a:cubicBezTo>
                    <a:pt x="153" y="3"/>
                    <a:pt x="139" y="0"/>
                    <a:pt x="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49;p57">
              <a:extLst>
                <a:ext uri="{FF2B5EF4-FFF2-40B4-BE49-F238E27FC236}">
                  <a16:creationId xmlns="" xmlns:a16="http://schemas.microsoft.com/office/drawing/2014/main" id="{BE0210D3-D209-4B8E-A3AE-82CA7F897432}"/>
                </a:ext>
              </a:extLst>
            </p:cNvPr>
            <p:cNvSpPr/>
            <p:nvPr/>
          </p:nvSpPr>
          <p:spPr>
            <a:xfrm flipH="1">
              <a:off x="1418430" y="1692385"/>
              <a:ext cx="6644" cy="6644"/>
            </a:xfrm>
            <a:custGeom>
              <a:avLst/>
              <a:gdLst/>
              <a:ahLst/>
              <a:cxnLst/>
              <a:rect l="l" t="t" r="r" b="b"/>
              <a:pathLst>
                <a:path w="85" h="85" extrusionOk="0">
                  <a:moveTo>
                    <a:pt x="56" y="0"/>
                  </a:moveTo>
                  <a:cubicBezTo>
                    <a:pt x="28" y="0"/>
                    <a:pt x="14" y="14"/>
                    <a:pt x="14" y="28"/>
                  </a:cubicBezTo>
                  <a:cubicBezTo>
                    <a:pt x="0" y="56"/>
                    <a:pt x="14" y="70"/>
                    <a:pt x="42" y="84"/>
                  </a:cubicBezTo>
                  <a:cubicBezTo>
                    <a:pt x="56" y="84"/>
                    <a:pt x="84" y="70"/>
                    <a:pt x="84" y="56"/>
                  </a:cubicBezTo>
                  <a:cubicBezTo>
                    <a:pt x="84" y="28"/>
                    <a:pt x="84" y="14"/>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850;p57">
              <a:extLst>
                <a:ext uri="{FF2B5EF4-FFF2-40B4-BE49-F238E27FC236}">
                  <a16:creationId xmlns="" xmlns:a16="http://schemas.microsoft.com/office/drawing/2014/main" id="{FD7F36D1-7EBB-4766-817E-741DED18BDE2}"/>
                </a:ext>
              </a:extLst>
            </p:cNvPr>
            <p:cNvSpPr/>
            <p:nvPr/>
          </p:nvSpPr>
          <p:spPr>
            <a:xfrm flipH="1">
              <a:off x="1395840" y="1773833"/>
              <a:ext cx="20479" cy="19150"/>
            </a:xfrm>
            <a:custGeom>
              <a:avLst/>
              <a:gdLst/>
              <a:ahLst/>
              <a:cxnLst/>
              <a:rect l="l" t="t" r="r" b="b"/>
              <a:pathLst>
                <a:path w="262" h="245" extrusionOk="0">
                  <a:moveTo>
                    <a:pt x="126" y="0"/>
                  </a:moveTo>
                  <a:cubicBezTo>
                    <a:pt x="76" y="0"/>
                    <a:pt x="26" y="31"/>
                    <a:pt x="14" y="102"/>
                  </a:cubicBezTo>
                  <a:cubicBezTo>
                    <a:pt x="0" y="158"/>
                    <a:pt x="42" y="228"/>
                    <a:pt x="98" y="242"/>
                  </a:cubicBezTo>
                  <a:cubicBezTo>
                    <a:pt x="107" y="244"/>
                    <a:pt x="116" y="244"/>
                    <a:pt x="124" y="244"/>
                  </a:cubicBezTo>
                  <a:cubicBezTo>
                    <a:pt x="181" y="244"/>
                    <a:pt x="225" y="205"/>
                    <a:pt x="237" y="144"/>
                  </a:cubicBezTo>
                  <a:cubicBezTo>
                    <a:pt x="261" y="56"/>
                    <a:pt x="193"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851;p57">
              <a:extLst>
                <a:ext uri="{FF2B5EF4-FFF2-40B4-BE49-F238E27FC236}">
                  <a16:creationId xmlns="" xmlns:a16="http://schemas.microsoft.com/office/drawing/2014/main" id="{C344BC04-B601-44EF-9662-EF518314EFA9}"/>
                </a:ext>
              </a:extLst>
            </p:cNvPr>
            <p:cNvSpPr/>
            <p:nvPr/>
          </p:nvSpPr>
          <p:spPr>
            <a:xfrm flipH="1">
              <a:off x="1400999" y="1780712"/>
              <a:ext cx="6644" cy="6644"/>
            </a:xfrm>
            <a:custGeom>
              <a:avLst/>
              <a:gdLst/>
              <a:ahLst/>
              <a:cxnLst/>
              <a:rect l="l" t="t" r="r" b="b"/>
              <a:pathLst>
                <a:path w="85" h="85" extrusionOk="0">
                  <a:moveTo>
                    <a:pt x="56" y="0"/>
                  </a:moveTo>
                  <a:cubicBezTo>
                    <a:pt x="29" y="0"/>
                    <a:pt x="15" y="14"/>
                    <a:pt x="15" y="28"/>
                  </a:cubicBezTo>
                  <a:cubicBezTo>
                    <a:pt x="1" y="56"/>
                    <a:pt x="15" y="70"/>
                    <a:pt x="43" y="84"/>
                  </a:cubicBezTo>
                  <a:cubicBezTo>
                    <a:pt x="56" y="84"/>
                    <a:pt x="84" y="70"/>
                    <a:pt x="84" y="56"/>
                  </a:cubicBezTo>
                  <a:cubicBezTo>
                    <a:pt x="84" y="28"/>
                    <a:pt x="70" y="0"/>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852;p57">
              <a:extLst>
                <a:ext uri="{FF2B5EF4-FFF2-40B4-BE49-F238E27FC236}">
                  <a16:creationId xmlns="" xmlns:a16="http://schemas.microsoft.com/office/drawing/2014/main" id="{B2045CCD-E46F-4716-83B8-38B67B63D521}"/>
                </a:ext>
              </a:extLst>
            </p:cNvPr>
            <p:cNvSpPr/>
            <p:nvPr/>
          </p:nvSpPr>
          <p:spPr>
            <a:xfrm flipH="1">
              <a:off x="1660506" y="1650645"/>
              <a:ext cx="11412" cy="9145"/>
            </a:xfrm>
            <a:custGeom>
              <a:avLst/>
              <a:gdLst/>
              <a:ahLst/>
              <a:cxnLst/>
              <a:rect l="l" t="t" r="r" b="b"/>
              <a:pathLst>
                <a:path w="146" h="117" extrusionOk="0">
                  <a:moveTo>
                    <a:pt x="70" y="0"/>
                  </a:moveTo>
                  <a:cubicBezTo>
                    <a:pt x="16" y="0"/>
                    <a:pt x="0" y="103"/>
                    <a:pt x="76" y="116"/>
                  </a:cubicBezTo>
                  <a:cubicBezTo>
                    <a:pt x="104" y="116"/>
                    <a:pt x="132" y="102"/>
                    <a:pt x="132" y="74"/>
                  </a:cubicBezTo>
                  <a:cubicBezTo>
                    <a:pt x="146" y="46"/>
                    <a:pt x="118" y="4"/>
                    <a:pt x="90" y="4"/>
                  </a:cubicBezTo>
                  <a:cubicBezTo>
                    <a:pt x="83" y="2"/>
                    <a:pt x="76"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853;p57">
              <a:extLst>
                <a:ext uri="{FF2B5EF4-FFF2-40B4-BE49-F238E27FC236}">
                  <a16:creationId xmlns="" xmlns:a16="http://schemas.microsoft.com/office/drawing/2014/main" id="{26C44FD5-942D-4BB2-892A-CBD2EB9BA15A}"/>
                </a:ext>
              </a:extLst>
            </p:cNvPr>
            <p:cNvSpPr/>
            <p:nvPr/>
          </p:nvSpPr>
          <p:spPr>
            <a:xfrm flipH="1">
              <a:off x="1663789" y="1652677"/>
              <a:ext cx="3361" cy="2736"/>
            </a:xfrm>
            <a:custGeom>
              <a:avLst/>
              <a:gdLst/>
              <a:ahLst/>
              <a:cxnLst/>
              <a:rect l="l" t="t" r="r" b="b"/>
              <a:pathLst>
                <a:path w="43" h="35" extrusionOk="0">
                  <a:moveTo>
                    <a:pt x="17" y="1"/>
                  </a:moveTo>
                  <a:cubicBezTo>
                    <a:pt x="8" y="1"/>
                    <a:pt x="1" y="10"/>
                    <a:pt x="1" y="20"/>
                  </a:cubicBezTo>
                  <a:cubicBezTo>
                    <a:pt x="1" y="20"/>
                    <a:pt x="15" y="34"/>
                    <a:pt x="15" y="34"/>
                  </a:cubicBezTo>
                  <a:cubicBezTo>
                    <a:pt x="29" y="34"/>
                    <a:pt x="43" y="34"/>
                    <a:pt x="43" y="20"/>
                  </a:cubicBezTo>
                  <a:cubicBezTo>
                    <a:pt x="43" y="6"/>
                    <a:pt x="43" y="6"/>
                    <a:pt x="29" y="6"/>
                  </a:cubicBezTo>
                  <a:cubicBezTo>
                    <a:pt x="25" y="2"/>
                    <a:pt x="21" y="1"/>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854;p57">
              <a:extLst>
                <a:ext uri="{FF2B5EF4-FFF2-40B4-BE49-F238E27FC236}">
                  <a16:creationId xmlns="" xmlns:a16="http://schemas.microsoft.com/office/drawing/2014/main" id="{D2A12650-2368-46D3-AACA-77C72D6AF304}"/>
                </a:ext>
              </a:extLst>
            </p:cNvPr>
            <p:cNvSpPr/>
            <p:nvPr/>
          </p:nvSpPr>
          <p:spPr>
            <a:xfrm flipH="1">
              <a:off x="1701934" y="1641812"/>
              <a:ext cx="9849" cy="8442"/>
            </a:xfrm>
            <a:custGeom>
              <a:avLst/>
              <a:gdLst/>
              <a:ahLst/>
              <a:cxnLst/>
              <a:rect l="l" t="t" r="r" b="b"/>
              <a:pathLst>
                <a:path w="126" h="108" extrusionOk="0">
                  <a:moveTo>
                    <a:pt x="59" y="0"/>
                  </a:moveTo>
                  <a:cubicBezTo>
                    <a:pt x="36" y="0"/>
                    <a:pt x="14" y="13"/>
                    <a:pt x="14" y="34"/>
                  </a:cubicBezTo>
                  <a:cubicBezTo>
                    <a:pt x="0" y="76"/>
                    <a:pt x="28" y="103"/>
                    <a:pt x="56" y="103"/>
                  </a:cubicBezTo>
                  <a:cubicBezTo>
                    <a:pt x="61" y="106"/>
                    <a:pt x="66" y="107"/>
                    <a:pt x="71" y="107"/>
                  </a:cubicBezTo>
                  <a:cubicBezTo>
                    <a:pt x="93" y="107"/>
                    <a:pt x="114" y="84"/>
                    <a:pt x="126" y="62"/>
                  </a:cubicBezTo>
                  <a:cubicBezTo>
                    <a:pt x="126" y="34"/>
                    <a:pt x="112" y="6"/>
                    <a:pt x="84" y="6"/>
                  </a:cubicBezTo>
                  <a:cubicBezTo>
                    <a:pt x="76" y="2"/>
                    <a:pt x="68"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855;p57">
              <a:extLst>
                <a:ext uri="{FF2B5EF4-FFF2-40B4-BE49-F238E27FC236}">
                  <a16:creationId xmlns="" xmlns:a16="http://schemas.microsoft.com/office/drawing/2014/main" id="{9725E13A-31FE-455E-A446-9D5D884B3495}"/>
                </a:ext>
              </a:extLst>
            </p:cNvPr>
            <p:cNvSpPr/>
            <p:nvPr/>
          </p:nvSpPr>
          <p:spPr>
            <a:xfrm flipH="1">
              <a:off x="1705217" y="1643297"/>
              <a:ext cx="2267" cy="3361"/>
            </a:xfrm>
            <a:custGeom>
              <a:avLst/>
              <a:gdLst/>
              <a:ahLst/>
              <a:cxnLst/>
              <a:rect l="l" t="t" r="r" b="b"/>
              <a:pathLst>
                <a:path w="29" h="43" extrusionOk="0">
                  <a:moveTo>
                    <a:pt x="15" y="1"/>
                  </a:moveTo>
                  <a:cubicBezTo>
                    <a:pt x="15" y="1"/>
                    <a:pt x="1" y="1"/>
                    <a:pt x="1" y="15"/>
                  </a:cubicBezTo>
                  <a:cubicBezTo>
                    <a:pt x="1" y="29"/>
                    <a:pt x="1" y="29"/>
                    <a:pt x="15" y="43"/>
                  </a:cubicBezTo>
                  <a:cubicBezTo>
                    <a:pt x="15" y="43"/>
                    <a:pt x="29" y="29"/>
                    <a:pt x="29" y="29"/>
                  </a:cubicBezTo>
                  <a:cubicBezTo>
                    <a:pt x="29" y="15"/>
                    <a:pt x="29"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856;p57">
              <a:extLst>
                <a:ext uri="{FF2B5EF4-FFF2-40B4-BE49-F238E27FC236}">
                  <a16:creationId xmlns="" xmlns:a16="http://schemas.microsoft.com/office/drawing/2014/main" id="{E1D7A0B4-BAAA-4AE2-9684-C156F6E759C3}"/>
                </a:ext>
              </a:extLst>
            </p:cNvPr>
            <p:cNvSpPr/>
            <p:nvPr/>
          </p:nvSpPr>
          <p:spPr>
            <a:xfrm flipH="1">
              <a:off x="1609230" y="1627977"/>
              <a:ext cx="8129" cy="7426"/>
            </a:xfrm>
            <a:custGeom>
              <a:avLst/>
              <a:gdLst/>
              <a:ahLst/>
              <a:cxnLst/>
              <a:rect l="l" t="t" r="r" b="b"/>
              <a:pathLst>
                <a:path w="104" h="95" extrusionOk="0">
                  <a:moveTo>
                    <a:pt x="52" y="1"/>
                  </a:moveTo>
                  <a:cubicBezTo>
                    <a:pt x="0" y="1"/>
                    <a:pt x="54" y="95"/>
                    <a:pt x="85" y="95"/>
                  </a:cubicBezTo>
                  <a:cubicBezTo>
                    <a:pt x="94" y="95"/>
                    <a:pt x="100" y="88"/>
                    <a:pt x="103" y="71"/>
                  </a:cubicBezTo>
                  <a:cubicBezTo>
                    <a:pt x="103" y="43"/>
                    <a:pt x="89" y="15"/>
                    <a:pt x="61" y="2"/>
                  </a:cubicBezTo>
                  <a:cubicBezTo>
                    <a:pt x="58" y="1"/>
                    <a:pt x="55"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857;p57">
              <a:extLst>
                <a:ext uri="{FF2B5EF4-FFF2-40B4-BE49-F238E27FC236}">
                  <a16:creationId xmlns="" xmlns:a16="http://schemas.microsoft.com/office/drawing/2014/main" id="{AACA1850-0899-42E1-9963-9D0F09EBC330}"/>
                </a:ext>
              </a:extLst>
            </p:cNvPr>
            <p:cNvSpPr/>
            <p:nvPr/>
          </p:nvSpPr>
          <p:spPr>
            <a:xfrm flipH="1">
              <a:off x="1611419" y="1630244"/>
              <a:ext cx="3361" cy="3361"/>
            </a:xfrm>
            <a:custGeom>
              <a:avLst/>
              <a:gdLst/>
              <a:ahLst/>
              <a:cxnLst/>
              <a:rect l="l" t="t" r="r" b="b"/>
              <a:pathLst>
                <a:path w="43" h="43" extrusionOk="0">
                  <a:moveTo>
                    <a:pt x="28" y="0"/>
                  </a:moveTo>
                  <a:cubicBezTo>
                    <a:pt x="14" y="0"/>
                    <a:pt x="0" y="0"/>
                    <a:pt x="0" y="14"/>
                  </a:cubicBezTo>
                  <a:cubicBezTo>
                    <a:pt x="0" y="28"/>
                    <a:pt x="0" y="28"/>
                    <a:pt x="14" y="42"/>
                  </a:cubicBezTo>
                  <a:cubicBezTo>
                    <a:pt x="28" y="42"/>
                    <a:pt x="28" y="28"/>
                    <a:pt x="42" y="28"/>
                  </a:cubicBezTo>
                  <a:cubicBezTo>
                    <a:pt x="42" y="14"/>
                    <a:pt x="28"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858;p57">
              <a:extLst>
                <a:ext uri="{FF2B5EF4-FFF2-40B4-BE49-F238E27FC236}">
                  <a16:creationId xmlns="" xmlns:a16="http://schemas.microsoft.com/office/drawing/2014/main" id="{7FA32214-FB5F-4233-B834-1CCFC8D81CBD}"/>
                </a:ext>
              </a:extLst>
            </p:cNvPr>
            <p:cNvSpPr/>
            <p:nvPr/>
          </p:nvSpPr>
          <p:spPr>
            <a:xfrm flipH="1">
              <a:off x="1512227" y="1711692"/>
              <a:ext cx="26811" cy="22277"/>
            </a:xfrm>
            <a:custGeom>
              <a:avLst/>
              <a:gdLst/>
              <a:ahLst/>
              <a:cxnLst/>
              <a:rect l="l" t="t" r="r" b="b"/>
              <a:pathLst>
                <a:path w="343" h="285" extrusionOk="0">
                  <a:moveTo>
                    <a:pt x="185" y="1"/>
                  </a:moveTo>
                  <a:cubicBezTo>
                    <a:pt x="76" y="1"/>
                    <a:pt x="0" y="125"/>
                    <a:pt x="64" y="214"/>
                  </a:cubicBezTo>
                  <a:cubicBezTo>
                    <a:pt x="88" y="263"/>
                    <a:pt x="134" y="285"/>
                    <a:pt x="180" y="285"/>
                  </a:cubicBezTo>
                  <a:cubicBezTo>
                    <a:pt x="239" y="285"/>
                    <a:pt x="299" y="249"/>
                    <a:pt x="315" y="186"/>
                  </a:cubicBezTo>
                  <a:cubicBezTo>
                    <a:pt x="343" y="102"/>
                    <a:pt x="287" y="19"/>
                    <a:pt x="217" y="5"/>
                  </a:cubicBezTo>
                  <a:cubicBezTo>
                    <a:pt x="206" y="2"/>
                    <a:pt x="19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859;p57">
              <a:extLst>
                <a:ext uri="{FF2B5EF4-FFF2-40B4-BE49-F238E27FC236}">
                  <a16:creationId xmlns="" xmlns:a16="http://schemas.microsoft.com/office/drawing/2014/main" id="{8AB6E189-189C-44B5-9918-F2B9C68A69DD}"/>
                </a:ext>
              </a:extLst>
            </p:cNvPr>
            <p:cNvSpPr/>
            <p:nvPr/>
          </p:nvSpPr>
          <p:spPr>
            <a:xfrm flipH="1">
              <a:off x="1519888" y="1716382"/>
              <a:ext cx="8754" cy="7973"/>
            </a:xfrm>
            <a:custGeom>
              <a:avLst/>
              <a:gdLst/>
              <a:ahLst/>
              <a:cxnLst/>
              <a:rect l="l" t="t" r="r" b="b"/>
              <a:pathLst>
                <a:path w="112" h="102" extrusionOk="0">
                  <a:moveTo>
                    <a:pt x="70" y="0"/>
                  </a:moveTo>
                  <a:cubicBezTo>
                    <a:pt x="42" y="0"/>
                    <a:pt x="14" y="14"/>
                    <a:pt x="0" y="42"/>
                  </a:cubicBezTo>
                  <a:cubicBezTo>
                    <a:pt x="0" y="70"/>
                    <a:pt x="14" y="98"/>
                    <a:pt x="42" y="98"/>
                  </a:cubicBezTo>
                  <a:cubicBezTo>
                    <a:pt x="48" y="101"/>
                    <a:pt x="53" y="102"/>
                    <a:pt x="58" y="102"/>
                  </a:cubicBezTo>
                  <a:cubicBezTo>
                    <a:pt x="80" y="102"/>
                    <a:pt x="98" y="81"/>
                    <a:pt x="98"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860;p57">
              <a:extLst>
                <a:ext uri="{FF2B5EF4-FFF2-40B4-BE49-F238E27FC236}">
                  <a16:creationId xmlns="" xmlns:a16="http://schemas.microsoft.com/office/drawing/2014/main" id="{22ED9CBE-D8F3-4E62-B7D4-471A32DB4F2B}"/>
                </a:ext>
              </a:extLst>
            </p:cNvPr>
            <p:cNvSpPr/>
            <p:nvPr/>
          </p:nvSpPr>
          <p:spPr>
            <a:xfrm flipH="1">
              <a:off x="1703028" y="1602417"/>
              <a:ext cx="25716" cy="22433"/>
            </a:xfrm>
            <a:custGeom>
              <a:avLst/>
              <a:gdLst/>
              <a:ahLst/>
              <a:cxnLst/>
              <a:rect l="l" t="t" r="r" b="b"/>
              <a:pathLst>
                <a:path w="329" h="287" extrusionOk="0">
                  <a:moveTo>
                    <a:pt x="162" y="0"/>
                  </a:moveTo>
                  <a:cubicBezTo>
                    <a:pt x="70" y="0"/>
                    <a:pt x="1" y="119"/>
                    <a:pt x="50" y="217"/>
                  </a:cubicBezTo>
                  <a:cubicBezTo>
                    <a:pt x="79" y="265"/>
                    <a:pt x="127" y="287"/>
                    <a:pt x="174" y="287"/>
                  </a:cubicBezTo>
                  <a:cubicBezTo>
                    <a:pt x="237" y="287"/>
                    <a:pt x="299" y="247"/>
                    <a:pt x="315" y="175"/>
                  </a:cubicBezTo>
                  <a:cubicBezTo>
                    <a:pt x="329" y="91"/>
                    <a:pt x="287" y="22"/>
                    <a:pt x="203" y="8"/>
                  </a:cubicBezTo>
                  <a:cubicBezTo>
                    <a:pt x="189" y="3"/>
                    <a:pt x="176"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861;p57">
              <a:extLst>
                <a:ext uri="{FF2B5EF4-FFF2-40B4-BE49-F238E27FC236}">
                  <a16:creationId xmlns="" xmlns:a16="http://schemas.microsoft.com/office/drawing/2014/main" id="{0DE87A86-643F-46F7-A064-5E04F2462F87}"/>
                </a:ext>
              </a:extLst>
            </p:cNvPr>
            <p:cNvSpPr/>
            <p:nvPr/>
          </p:nvSpPr>
          <p:spPr>
            <a:xfrm flipH="1">
              <a:off x="1710688" y="1607654"/>
              <a:ext cx="8364" cy="6488"/>
            </a:xfrm>
            <a:custGeom>
              <a:avLst/>
              <a:gdLst/>
              <a:ahLst/>
              <a:cxnLst/>
              <a:rect l="l" t="t" r="r" b="b"/>
              <a:pathLst>
                <a:path w="107" h="83" extrusionOk="0">
                  <a:moveTo>
                    <a:pt x="55" y="0"/>
                  </a:moveTo>
                  <a:cubicBezTo>
                    <a:pt x="38" y="0"/>
                    <a:pt x="20" y="8"/>
                    <a:pt x="9" y="24"/>
                  </a:cubicBezTo>
                  <a:cubicBezTo>
                    <a:pt x="1" y="59"/>
                    <a:pt x="40" y="83"/>
                    <a:pt x="71" y="83"/>
                  </a:cubicBezTo>
                  <a:cubicBezTo>
                    <a:pt x="91" y="83"/>
                    <a:pt x="107" y="74"/>
                    <a:pt x="107" y="52"/>
                  </a:cubicBezTo>
                  <a:cubicBezTo>
                    <a:pt x="107" y="19"/>
                    <a:pt x="81"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862;p57">
              <a:extLst>
                <a:ext uri="{FF2B5EF4-FFF2-40B4-BE49-F238E27FC236}">
                  <a16:creationId xmlns="" xmlns:a16="http://schemas.microsoft.com/office/drawing/2014/main" id="{9C163DFE-CAC9-45AF-B76D-A19E69BC069B}"/>
                </a:ext>
              </a:extLst>
            </p:cNvPr>
            <p:cNvSpPr/>
            <p:nvPr/>
          </p:nvSpPr>
          <p:spPr>
            <a:xfrm flipH="1">
              <a:off x="1477366" y="1701061"/>
              <a:ext cx="9145" cy="7426"/>
            </a:xfrm>
            <a:custGeom>
              <a:avLst/>
              <a:gdLst/>
              <a:ahLst/>
              <a:cxnLst/>
              <a:rect l="l" t="t" r="r" b="b"/>
              <a:pathLst>
                <a:path w="117" h="95" extrusionOk="0">
                  <a:moveTo>
                    <a:pt x="52" y="0"/>
                  </a:moveTo>
                  <a:cubicBezTo>
                    <a:pt x="0" y="0"/>
                    <a:pt x="54" y="94"/>
                    <a:pt x="85" y="94"/>
                  </a:cubicBezTo>
                  <a:cubicBezTo>
                    <a:pt x="93" y="94"/>
                    <a:pt x="100" y="88"/>
                    <a:pt x="103" y="71"/>
                  </a:cubicBezTo>
                  <a:cubicBezTo>
                    <a:pt x="117" y="43"/>
                    <a:pt x="89" y="1"/>
                    <a:pt x="61" y="1"/>
                  </a:cubicBezTo>
                  <a:cubicBezTo>
                    <a:pt x="58" y="1"/>
                    <a:pt x="55" y="0"/>
                    <a:pt x="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863;p57">
              <a:extLst>
                <a:ext uri="{FF2B5EF4-FFF2-40B4-BE49-F238E27FC236}">
                  <a16:creationId xmlns="" xmlns:a16="http://schemas.microsoft.com/office/drawing/2014/main" id="{61B294AE-E9CD-474F-B244-B2CE799164F5}"/>
                </a:ext>
              </a:extLst>
            </p:cNvPr>
            <p:cNvSpPr/>
            <p:nvPr/>
          </p:nvSpPr>
          <p:spPr>
            <a:xfrm flipH="1">
              <a:off x="1480571" y="1702859"/>
              <a:ext cx="3361" cy="2892"/>
            </a:xfrm>
            <a:custGeom>
              <a:avLst/>
              <a:gdLst/>
              <a:ahLst/>
              <a:cxnLst/>
              <a:rect l="l" t="t" r="r" b="b"/>
              <a:pathLst>
                <a:path w="43" h="37" extrusionOk="0">
                  <a:moveTo>
                    <a:pt x="16" y="0"/>
                  </a:moveTo>
                  <a:cubicBezTo>
                    <a:pt x="7" y="0"/>
                    <a:pt x="0" y="10"/>
                    <a:pt x="0" y="20"/>
                  </a:cubicBezTo>
                  <a:cubicBezTo>
                    <a:pt x="0" y="28"/>
                    <a:pt x="10" y="36"/>
                    <a:pt x="20" y="36"/>
                  </a:cubicBezTo>
                  <a:cubicBezTo>
                    <a:pt x="28" y="36"/>
                    <a:pt x="36" y="32"/>
                    <a:pt x="42" y="20"/>
                  </a:cubicBezTo>
                  <a:cubicBezTo>
                    <a:pt x="42" y="20"/>
                    <a:pt x="28" y="6"/>
                    <a:pt x="28" y="6"/>
                  </a:cubicBezTo>
                  <a:cubicBezTo>
                    <a:pt x="24" y="2"/>
                    <a:pt x="20" y="0"/>
                    <a:pt x="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864;p57">
              <a:extLst>
                <a:ext uri="{FF2B5EF4-FFF2-40B4-BE49-F238E27FC236}">
                  <a16:creationId xmlns="" xmlns:a16="http://schemas.microsoft.com/office/drawing/2014/main" id="{864C1B26-9138-4FAC-A19F-AE272603CDCF}"/>
                </a:ext>
              </a:extLst>
            </p:cNvPr>
            <p:cNvSpPr/>
            <p:nvPr/>
          </p:nvSpPr>
          <p:spPr>
            <a:xfrm flipH="1">
              <a:off x="1591643" y="1770237"/>
              <a:ext cx="10083" cy="9302"/>
            </a:xfrm>
            <a:custGeom>
              <a:avLst/>
              <a:gdLst/>
              <a:ahLst/>
              <a:cxnLst/>
              <a:rect l="l" t="t" r="r" b="b"/>
              <a:pathLst>
                <a:path w="129" h="119" extrusionOk="0">
                  <a:moveTo>
                    <a:pt x="58" y="0"/>
                  </a:moveTo>
                  <a:cubicBezTo>
                    <a:pt x="32" y="0"/>
                    <a:pt x="7" y="16"/>
                    <a:pt x="1" y="51"/>
                  </a:cubicBezTo>
                  <a:cubicBezTo>
                    <a:pt x="1" y="92"/>
                    <a:pt x="31" y="119"/>
                    <a:pt x="61" y="119"/>
                  </a:cubicBezTo>
                  <a:cubicBezTo>
                    <a:pt x="81" y="119"/>
                    <a:pt x="101" y="107"/>
                    <a:pt x="112" y="79"/>
                  </a:cubicBezTo>
                  <a:cubicBezTo>
                    <a:pt x="129" y="30"/>
                    <a:pt x="93" y="0"/>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865;p57">
              <a:extLst>
                <a:ext uri="{FF2B5EF4-FFF2-40B4-BE49-F238E27FC236}">
                  <a16:creationId xmlns="" xmlns:a16="http://schemas.microsoft.com/office/drawing/2014/main" id="{24EC88C5-1E03-46AA-8677-817C01029CA2}"/>
                </a:ext>
              </a:extLst>
            </p:cNvPr>
            <p:cNvSpPr/>
            <p:nvPr/>
          </p:nvSpPr>
          <p:spPr>
            <a:xfrm flipH="1">
              <a:off x="1595082" y="1772895"/>
              <a:ext cx="3674" cy="2970"/>
            </a:xfrm>
            <a:custGeom>
              <a:avLst/>
              <a:gdLst/>
              <a:ahLst/>
              <a:cxnLst/>
              <a:rect l="l" t="t" r="r" b="b"/>
              <a:pathLst>
                <a:path w="47" h="38" extrusionOk="0">
                  <a:moveTo>
                    <a:pt x="13" y="1"/>
                  </a:moveTo>
                  <a:cubicBezTo>
                    <a:pt x="1" y="1"/>
                    <a:pt x="21" y="37"/>
                    <a:pt x="29" y="37"/>
                  </a:cubicBezTo>
                  <a:cubicBezTo>
                    <a:pt x="31" y="37"/>
                    <a:pt x="33" y="35"/>
                    <a:pt x="33" y="31"/>
                  </a:cubicBezTo>
                  <a:cubicBezTo>
                    <a:pt x="47" y="17"/>
                    <a:pt x="33" y="3"/>
                    <a:pt x="19" y="3"/>
                  </a:cubicBezTo>
                  <a:cubicBezTo>
                    <a:pt x="16" y="1"/>
                    <a:pt x="14" y="1"/>
                    <a:pt x="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866;p57">
              <a:extLst>
                <a:ext uri="{FF2B5EF4-FFF2-40B4-BE49-F238E27FC236}">
                  <a16:creationId xmlns="" xmlns:a16="http://schemas.microsoft.com/office/drawing/2014/main" id="{F302614D-1364-4BF0-8736-BBD5D862AC73}"/>
                </a:ext>
              </a:extLst>
            </p:cNvPr>
            <p:cNvSpPr/>
            <p:nvPr/>
          </p:nvSpPr>
          <p:spPr>
            <a:xfrm flipH="1">
              <a:off x="1457668" y="1761874"/>
              <a:ext cx="39395" cy="27905"/>
            </a:xfrm>
            <a:custGeom>
              <a:avLst/>
              <a:gdLst/>
              <a:ahLst/>
              <a:cxnLst/>
              <a:rect l="l" t="t" r="r" b="b"/>
              <a:pathLst>
                <a:path w="504" h="357" extrusionOk="0">
                  <a:moveTo>
                    <a:pt x="242" y="1"/>
                  </a:moveTo>
                  <a:cubicBezTo>
                    <a:pt x="50" y="1"/>
                    <a:pt x="0" y="300"/>
                    <a:pt x="210" y="353"/>
                  </a:cubicBezTo>
                  <a:cubicBezTo>
                    <a:pt x="223" y="355"/>
                    <a:pt x="236" y="357"/>
                    <a:pt x="248" y="357"/>
                  </a:cubicBezTo>
                  <a:cubicBezTo>
                    <a:pt x="442" y="357"/>
                    <a:pt x="503" y="57"/>
                    <a:pt x="280" y="4"/>
                  </a:cubicBezTo>
                  <a:cubicBezTo>
                    <a:pt x="267" y="2"/>
                    <a:pt x="254" y="1"/>
                    <a:pt x="2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867;p57">
              <a:extLst>
                <a:ext uri="{FF2B5EF4-FFF2-40B4-BE49-F238E27FC236}">
                  <a16:creationId xmlns="" xmlns:a16="http://schemas.microsoft.com/office/drawing/2014/main" id="{E77B0269-F839-4D1B-8B92-AA23B450DE09}"/>
                </a:ext>
              </a:extLst>
            </p:cNvPr>
            <p:cNvSpPr/>
            <p:nvPr/>
          </p:nvSpPr>
          <p:spPr>
            <a:xfrm flipH="1">
              <a:off x="1469080" y="1771332"/>
              <a:ext cx="10474" cy="9771"/>
            </a:xfrm>
            <a:custGeom>
              <a:avLst/>
              <a:gdLst/>
              <a:ahLst/>
              <a:cxnLst/>
              <a:rect l="l" t="t" r="r" b="b"/>
              <a:pathLst>
                <a:path w="134" h="125" extrusionOk="0">
                  <a:moveTo>
                    <a:pt x="67" y="0"/>
                  </a:moveTo>
                  <a:cubicBezTo>
                    <a:pt x="43" y="0"/>
                    <a:pt x="20" y="16"/>
                    <a:pt x="14" y="51"/>
                  </a:cubicBezTo>
                  <a:cubicBezTo>
                    <a:pt x="0" y="78"/>
                    <a:pt x="14" y="120"/>
                    <a:pt x="56" y="120"/>
                  </a:cubicBezTo>
                  <a:cubicBezTo>
                    <a:pt x="61" y="123"/>
                    <a:pt x="66" y="124"/>
                    <a:pt x="71" y="124"/>
                  </a:cubicBezTo>
                  <a:cubicBezTo>
                    <a:pt x="94" y="124"/>
                    <a:pt x="114" y="101"/>
                    <a:pt x="126" y="78"/>
                  </a:cubicBezTo>
                  <a:cubicBezTo>
                    <a:pt x="134" y="30"/>
                    <a:pt x="99" y="0"/>
                    <a:pt x="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868;p57">
              <a:extLst>
                <a:ext uri="{FF2B5EF4-FFF2-40B4-BE49-F238E27FC236}">
                  <a16:creationId xmlns="" xmlns:a16="http://schemas.microsoft.com/office/drawing/2014/main" id="{4BB835EC-D30A-4D40-8FD4-DEE2A9592051}"/>
                </a:ext>
              </a:extLst>
            </p:cNvPr>
            <p:cNvSpPr/>
            <p:nvPr/>
          </p:nvSpPr>
          <p:spPr>
            <a:xfrm flipH="1">
              <a:off x="1372625" y="1711301"/>
              <a:ext cx="20792" cy="18447"/>
            </a:xfrm>
            <a:custGeom>
              <a:avLst/>
              <a:gdLst/>
              <a:ahLst/>
              <a:cxnLst/>
              <a:rect l="l" t="t" r="r" b="b"/>
              <a:pathLst>
                <a:path w="266" h="236" extrusionOk="0">
                  <a:moveTo>
                    <a:pt x="123" y="1"/>
                  </a:moveTo>
                  <a:cubicBezTo>
                    <a:pt x="70" y="1"/>
                    <a:pt x="25" y="38"/>
                    <a:pt x="14" y="93"/>
                  </a:cubicBezTo>
                  <a:cubicBezTo>
                    <a:pt x="0" y="163"/>
                    <a:pt x="42" y="219"/>
                    <a:pt x="112" y="233"/>
                  </a:cubicBezTo>
                  <a:cubicBezTo>
                    <a:pt x="119" y="235"/>
                    <a:pt x="127" y="235"/>
                    <a:pt x="134" y="235"/>
                  </a:cubicBezTo>
                  <a:cubicBezTo>
                    <a:pt x="185" y="235"/>
                    <a:pt x="239" y="198"/>
                    <a:pt x="251" y="149"/>
                  </a:cubicBezTo>
                  <a:cubicBezTo>
                    <a:pt x="265" y="79"/>
                    <a:pt x="223" y="10"/>
                    <a:pt x="167" y="10"/>
                  </a:cubicBezTo>
                  <a:cubicBezTo>
                    <a:pt x="152" y="4"/>
                    <a:pt x="138" y="1"/>
                    <a:pt x="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869;p57">
              <a:extLst>
                <a:ext uri="{FF2B5EF4-FFF2-40B4-BE49-F238E27FC236}">
                  <a16:creationId xmlns="" xmlns:a16="http://schemas.microsoft.com/office/drawing/2014/main" id="{CEE7F961-9E63-48A1-9069-4D22D235C31C}"/>
                </a:ext>
              </a:extLst>
            </p:cNvPr>
            <p:cNvSpPr/>
            <p:nvPr/>
          </p:nvSpPr>
          <p:spPr>
            <a:xfrm flipH="1">
              <a:off x="1377002" y="1718101"/>
              <a:ext cx="7738" cy="6410"/>
            </a:xfrm>
            <a:custGeom>
              <a:avLst/>
              <a:gdLst/>
              <a:ahLst/>
              <a:cxnLst/>
              <a:rect l="l" t="t" r="r" b="b"/>
              <a:pathLst>
                <a:path w="99" h="82" extrusionOk="0">
                  <a:moveTo>
                    <a:pt x="43" y="1"/>
                  </a:moveTo>
                  <a:cubicBezTo>
                    <a:pt x="29" y="1"/>
                    <a:pt x="15" y="14"/>
                    <a:pt x="15" y="34"/>
                  </a:cubicBezTo>
                  <a:cubicBezTo>
                    <a:pt x="1" y="48"/>
                    <a:pt x="28" y="76"/>
                    <a:pt x="42" y="76"/>
                  </a:cubicBezTo>
                  <a:cubicBezTo>
                    <a:pt x="50" y="80"/>
                    <a:pt x="56" y="81"/>
                    <a:pt x="62" y="81"/>
                  </a:cubicBezTo>
                  <a:cubicBezTo>
                    <a:pt x="78" y="81"/>
                    <a:pt x="88" y="69"/>
                    <a:pt x="98" y="48"/>
                  </a:cubicBezTo>
                  <a:cubicBezTo>
                    <a:pt x="98" y="20"/>
                    <a:pt x="84" y="6"/>
                    <a:pt x="56" y="6"/>
                  </a:cubicBezTo>
                  <a:cubicBezTo>
                    <a:pt x="53" y="3"/>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870;p57">
              <a:extLst>
                <a:ext uri="{FF2B5EF4-FFF2-40B4-BE49-F238E27FC236}">
                  <a16:creationId xmlns="" xmlns:a16="http://schemas.microsoft.com/office/drawing/2014/main" id="{EB38D8C2-5122-4CCA-B042-35322A3F72CF}"/>
                </a:ext>
              </a:extLst>
            </p:cNvPr>
            <p:cNvSpPr/>
            <p:nvPr/>
          </p:nvSpPr>
          <p:spPr>
            <a:xfrm flipH="1">
              <a:off x="1526219" y="1789935"/>
              <a:ext cx="20948" cy="18291"/>
            </a:xfrm>
            <a:custGeom>
              <a:avLst/>
              <a:gdLst/>
              <a:ahLst/>
              <a:cxnLst/>
              <a:rect l="l" t="t" r="r" b="b"/>
              <a:pathLst>
                <a:path w="268" h="234" extrusionOk="0">
                  <a:moveTo>
                    <a:pt x="128" y="1"/>
                  </a:moveTo>
                  <a:cubicBezTo>
                    <a:pt x="79" y="1"/>
                    <a:pt x="31" y="28"/>
                    <a:pt x="14" y="92"/>
                  </a:cubicBezTo>
                  <a:cubicBezTo>
                    <a:pt x="0" y="161"/>
                    <a:pt x="42" y="217"/>
                    <a:pt x="98" y="231"/>
                  </a:cubicBezTo>
                  <a:cubicBezTo>
                    <a:pt x="107" y="233"/>
                    <a:pt x="116" y="234"/>
                    <a:pt x="125" y="234"/>
                  </a:cubicBezTo>
                  <a:cubicBezTo>
                    <a:pt x="185" y="234"/>
                    <a:pt x="239" y="196"/>
                    <a:pt x="251" y="147"/>
                  </a:cubicBezTo>
                  <a:cubicBezTo>
                    <a:pt x="268" y="57"/>
                    <a:pt x="197"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871;p57">
              <a:extLst>
                <a:ext uri="{FF2B5EF4-FFF2-40B4-BE49-F238E27FC236}">
                  <a16:creationId xmlns="" xmlns:a16="http://schemas.microsoft.com/office/drawing/2014/main" id="{C59E4172-E930-410D-AE3E-4AA6AD05CB9E}"/>
                </a:ext>
              </a:extLst>
            </p:cNvPr>
            <p:cNvSpPr/>
            <p:nvPr/>
          </p:nvSpPr>
          <p:spPr>
            <a:xfrm flipH="1">
              <a:off x="1530753" y="1796657"/>
              <a:ext cx="7738" cy="6331"/>
            </a:xfrm>
            <a:custGeom>
              <a:avLst/>
              <a:gdLst/>
              <a:ahLst/>
              <a:cxnLst/>
              <a:rect l="l" t="t" r="r" b="b"/>
              <a:pathLst>
                <a:path w="99" h="81" extrusionOk="0">
                  <a:moveTo>
                    <a:pt x="43" y="0"/>
                  </a:moveTo>
                  <a:cubicBezTo>
                    <a:pt x="30" y="0"/>
                    <a:pt x="15" y="13"/>
                    <a:pt x="15" y="33"/>
                  </a:cubicBezTo>
                  <a:cubicBezTo>
                    <a:pt x="1" y="47"/>
                    <a:pt x="15" y="75"/>
                    <a:pt x="43" y="75"/>
                  </a:cubicBezTo>
                  <a:cubicBezTo>
                    <a:pt x="46" y="79"/>
                    <a:pt x="51" y="81"/>
                    <a:pt x="56" y="81"/>
                  </a:cubicBezTo>
                  <a:cubicBezTo>
                    <a:pt x="70" y="81"/>
                    <a:pt x="85" y="68"/>
                    <a:pt x="85" y="47"/>
                  </a:cubicBezTo>
                  <a:cubicBezTo>
                    <a:pt x="98" y="33"/>
                    <a:pt x="85" y="6"/>
                    <a:pt x="57" y="6"/>
                  </a:cubicBezTo>
                  <a:cubicBezTo>
                    <a:pt x="53" y="2"/>
                    <a:pt x="48" y="0"/>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872;p57">
              <a:extLst>
                <a:ext uri="{FF2B5EF4-FFF2-40B4-BE49-F238E27FC236}">
                  <a16:creationId xmlns="" xmlns:a16="http://schemas.microsoft.com/office/drawing/2014/main" id="{DB8F3A95-DC2A-434C-A285-5AD143D34CBC}"/>
                </a:ext>
              </a:extLst>
            </p:cNvPr>
            <p:cNvSpPr/>
            <p:nvPr/>
          </p:nvSpPr>
          <p:spPr>
            <a:xfrm flipH="1">
              <a:off x="1762903" y="1671280"/>
              <a:ext cx="26420" cy="18291"/>
            </a:xfrm>
            <a:custGeom>
              <a:avLst/>
              <a:gdLst/>
              <a:ahLst/>
              <a:cxnLst/>
              <a:rect l="l" t="t" r="r" b="b"/>
              <a:pathLst>
                <a:path w="338" h="234" extrusionOk="0">
                  <a:moveTo>
                    <a:pt x="162" y="1"/>
                  </a:moveTo>
                  <a:cubicBezTo>
                    <a:pt x="36" y="1"/>
                    <a:pt x="0" y="203"/>
                    <a:pt x="141" y="229"/>
                  </a:cubicBezTo>
                  <a:cubicBezTo>
                    <a:pt x="154" y="232"/>
                    <a:pt x="165" y="234"/>
                    <a:pt x="176" y="234"/>
                  </a:cubicBezTo>
                  <a:cubicBezTo>
                    <a:pt x="302" y="234"/>
                    <a:pt x="338" y="31"/>
                    <a:pt x="197" y="5"/>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873;p57">
              <a:extLst>
                <a:ext uri="{FF2B5EF4-FFF2-40B4-BE49-F238E27FC236}">
                  <a16:creationId xmlns="" xmlns:a16="http://schemas.microsoft.com/office/drawing/2014/main" id="{C14D4738-3444-4448-AA19-FBE6638DE2C3}"/>
                </a:ext>
              </a:extLst>
            </p:cNvPr>
            <p:cNvSpPr/>
            <p:nvPr/>
          </p:nvSpPr>
          <p:spPr>
            <a:xfrm flipH="1">
              <a:off x="1770954" y="1678706"/>
              <a:ext cx="6253" cy="5081"/>
            </a:xfrm>
            <a:custGeom>
              <a:avLst/>
              <a:gdLst/>
              <a:ahLst/>
              <a:cxnLst/>
              <a:rect l="l" t="t" r="r" b="b"/>
              <a:pathLst>
                <a:path w="80" h="65" extrusionOk="0">
                  <a:moveTo>
                    <a:pt x="24" y="1"/>
                  </a:moveTo>
                  <a:cubicBezTo>
                    <a:pt x="18" y="1"/>
                    <a:pt x="14" y="7"/>
                    <a:pt x="14" y="22"/>
                  </a:cubicBezTo>
                  <a:cubicBezTo>
                    <a:pt x="0" y="36"/>
                    <a:pt x="14" y="64"/>
                    <a:pt x="42" y="64"/>
                  </a:cubicBezTo>
                  <a:cubicBezTo>
                    <a:pt x="45" y="65"/>
                    <a:pt x="48" y="65"/>
                    <a:pt x="50" y="65"/>
                  </a:cubicBezTo>
                  <a:cubicBezTo>
                    <a:pt x="80" y="65"/>
                    <a:pt x="43" y="1"/>
                    <a:pt x="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874;p57">
              <a:extLst>
                <a:ext uri="{FF2B5EF4-FFF2-40B4-BE49-F238E27FC236}">
                  <a16:creationId xmlns="" xmlns:a16="http://schemas.microsoft.com/office/drawing/2014/main" id="{F0427FE7-0E26-4FA3-BAA6-1F995CAF09E0}"/>
                </a:ext>
              </a:extLst>
            </p:cNvPr>
            <p:cNvSpPr/>
            <p:nvPr/>
          </p:nvSpPr>
          <p:spPr>
            <a:xfrm flipH="1">
              <a:off x="1738984" y="1712864"/>
              <a:ext cx="20792" cy="18056"/>
            </a:xfrm>
            <a:custGeom>
              <a:avLst/>
              <a:gdLst/>
              <a:ahLst/>
              <a:cxnLst/>
              <a:rect l="l" t="t" r="r" b="b"/>
              <a:pathLst>
                <a:path w="266" h="231" extrusionOk="0">
                  <a:moveTo>
                    <a:pt x="131" y="1"/>
                  </a:moveTo>
                  <a:cubicBezTo>
                    <a:pt x="81" y="1"/>
                    <a:pt x="26" y="39"/>
                    <a:pt x="14" y="87"/>
                  </a:cubicBezTo>
                  <a:cubicBezTo>
                    <a:pt x="0" y="157"/>
                    <a:pt x="42" y="213"/>
                    <a:pt x="98" y="227"/>
                  </a:cubicBezTo>
                  <a:cubicBezTo>
                    <a:pt x="110" y="229"/>
                    <a:pt x="121" y="230"/>
                    <a:pt x="133" y="230"/>
                  </a:cubicBezTo>
                  <a:cubicBezTo>
                    <a:pt x="189" y="230"/>
                    <a:pt x="240" y="201"/>
                    <a:pt x="251" y="143"/>
                  </a:cubicBezTo>
                  <a:cubicBezTo>
                    <a:pt x="265" y="73"/>
                    <a:pt x="223" y="17"/>
                    <a:pt x="154" y="4"/>
                  </a:cubicBezTo>
                  <a:cubicBezTo>
                    <a:pt x="146"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875;p57">
              <a:extLst>
                <a:ext uri="{FF2B5EF4-FFF2-40B4-BE49-F238E27FC236}">
                  <a16:creationId xmlns="" xmlns:a16="http://schemas.microsoft.com/office/drawing/2014/main" id="{FD7ED2AD-D6CC-4059-A84F-34A19861B7CB}"/>
                </a:ext>
              </a:extLst>
            </p:cNvPr>
            <p:cNvSpPr/>
            <p:nvPr/>
          </p:nvSpPr>
          <p:spPr>
            <a:xfrm flipH="1">
              <a:off x="1743361" y="1719196"/>
              <a:ext cx="7738" cy="5941"/>
            </a:xfrm>
            <a:custGeom>
              <a:avLst/>
              <a:gdLst/>
              <a:ahLst/>
              <a:cxnLst/>
              <a:rect l="l" t="t" r="r" b="b"/>
              <a:pathLst>
                <a:path w="99" h="76" extrusionOk="0">
                  <a:moveTo>
                    <a:pt x="37" y="1"/>
                  </a:moveTo>
                  <a:cubicBezTo>
                    <a:pt x="22" y="1"/>
                    <a:pt x="15" y="14"/>
                    <a:pt x="15" y="34"/>
                  </a:cubicBezTo>
                  <a:cubicBezTo>
                    <a:pt x="1" y="48"/>
                    <a:pt x="15" y="76"/>
                    <a:pt x="43" y="76"/>
                  </a:cubicBezTo>
                  <a:cubicBezTo>
                    <a:pt x="85" y="76"/>
                    <a:pt x="99" y="20"/>
                    <a:pt x="57" y="6"/>
                  </a:cubicBezTo>
                  <a:cubicBezTo>
                    <a:pt x="49" y="2"/>
                    <a:pt x="43" y="1"/>
                    <a:pt x="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876;p57">
              <a:extLst>
                <a:ext uri="{FF2B5EF4-FFF2-40B4-BE49-F238E27FC236}">
                  <a16:creationId xmlns="" xmlns:a16="http://schemas.microsoft.com/office/drawing/2014/main" id="{F8365E83-453B-45FD-B39A-ED734147CCD4}"/>
                </a:ext>
              </a:extLst>
            </p:cNvPr>
            <p:cNvSpPr/>
            <p:nvPr/>
          </p:nvSpPr>
          <p:spPr>
            <a:xfrm flipH="1">
              <a:off x="1747973" y="1607888"/>
              <a:ext cx="21652" cy="19385"/>
            </a:xfrm>
            <a:custGeom>
              <a:avLst/>
              <a:gdLst/>
              <a:ahLst/>
              <a:cxnLst/>
              <a:rect l="l" t="t" r="r" b="b"/>
              <a:pathLst>
                <a:path w="277" h="248" extrusionOk="0">
                  <a:moveTo>
                    <a:pt x="135" y="0"/>
                  </a:moveTo>
                  <a:cubicBezTo>
                    <a:pt x="87" y="0"/>
                    <a:pt x="40" y="28"/>
                    <a:pt x="29" y="91"/>
                  </a:cubicBezTo>
                  <a:cubicBezTo>
                    <a:pt x="1" y="161"/>
                    <a:pt x="43" y="231"/>
                    <a:pt x="112" y="245"/>
                  </a:cubicBezTo>
                  <a:cubicBezTo>
                    <a:pt x="120" y="246"/>
                    <a:pt x="127" y="247"/>
                    <a:pt x="134" y="247"/>
                  </a:cubicBezTo>
                  <a:cubicBezTo>
                    <a:pt x="185" y="247"/>
                    <a:pt x="240" y="208"/>
                    <a:pt x="252" y="147"/>
                  </a:cubicBezTo>
                  <a:cubicBezTo>
                    <a:pt x="276" y="57"/>
                    <a:pt x="205"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877;p57">
              <a:extLst>
                <a:ext uri="{FF2B5EF4-FFF2-40B4-BE49-F238E27FC236}">
                  <a16:creationId xmlns="" xmlns:a16="http://schemas.microsoft.com/office/drawing/2014/main" id="{279B7107-E9AB-4DE0-9ADE-6F8CA4CE6B55}"/>
                </a:ext>
              </a:extLst>
            </p:cNvPr>
            <p:cNvSpPr/>
            <p:nvPr/>
          </p:nvSpPr>
          <p:spPr>
            <a:xfrm flipH="1">
              <a:off x="1752507" y="1614689"/>
              <a:ext cx="7269" cy="6879"/>
            </a:xfrm>
            <a:custGeom>
              <a:avLst/>
              <a:gdLst/>
              <a:ahLst/>
              <a:cxnLst/>
              <a:rect l="l" t="t" r="r" b="b"/>
              <a:pathLst>
                <a:path w="93" h="88" extrusionOk="0">
                  <a:moveTo>
                    <a:pt x="40" y="1"/>
                  </a:moveTo>
                  <a:cubicBezTo>
                    <a:pt x="23" y="1"/>
                    <a:pt x="6" y="10"/>
                    <a:pt x="0" y="32"/>
                  </a:cubicBezTo>
                  <a:cubicBezTo>
                    <a:pt x="0" y="60"/>
                    <a:pt x="14" y="74"/>
                    <a:pt x="28" y="88"/>
                  </a:cubicBezTo>
                  <a:cubicBezTo>
                    <a:pt x="56" y="88"/>
                    <a:pt x="70" y="74"/>
                    <a:pt x="84" y="46"/>
                  </a:cubicBezTo>
                  <a:cubicBezTo>
                    <a:pt x="92" y="21"/>
                    <a:pt x="66"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878;p57">
              <a:extLst>
                <a:ext uri="{FF2B5EF4-FFF2-40B4-BE49-F238E27FC236}">
                  <a16:creationId xmlns="" xmlns:a16="http://schemas.microsoft.com/office/drawing/2014/main" id="{7F55C255-401F-4694-98F7-BA497F0B7CAB}"/>
                </a:ext>
              </a:extLst>
            </p:cNvPr>
            <p:cNvSpPr/>
            <p:nvPr/>
          </p:nvSpPr>
          <p:spPr>
            <a:xfrm flipH="1">
              <a:off x="1531691" y="1648378"/>
              <a:ext cx="26498" cy="18291"/>
            </a:xfrm>
            <a:custGeom>
              <a:avLst/>
              <a:gdLst/>
              <a:ahLst/>
              <a:cxnLst/>
              <a:rect l="l" t="t" r="r" b="b"/>
              <a:pathLst>
                <a:path w="339" h="234" extrusionOk="0">
                  <a:moveTo>
                    <a:pt x="162" y="1"/>
                  </a:moveTo>
                  <a:cubicBezTo>
                    <a:pt x="36" y="1"/>
                    <a:pt x="0" y="203"/>
                    <a:pt x="141" y="229"/>
                  </a:cubicBezTo>
                  <a:cubicBezTo>
                    <a:pt x="154" y="232"/>
                    <a:pt x="165" y="234"/>
                    <a:pt x="176" y="234"/>
                  </a:cubicBezTo>
                  <a:cubicBezTo>
                    <a:pt x="302" y="234"/>
                    <a:pt x="338" y="31"/>
                    <a:pt x="197" y="6"/>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879;p57">
              <a:extLst>
                <a:ext uri="{FF2B5EF4-FFF2-40B4-BE49-F238E27FC236}">
                  <a16:creationId xmlns="" xmlns:a16="http://schemas.microsoft.com/office/drawing/2014/main" id="{56E7D758-84FB-4828-940F-6C7DFA8BA3B4}"/>
                </a:ext>
              </a:extLst>
            </p:cNvPr>
            <p:cNvSpPr/>
            <p:nvPr/>
          </p:nvSpPr>
          <p:spPr>
            <a:xfrm flipH="1">
              <a:off x="1539194" y="1656898"/>
              <a:ext cx="7582" cy="4377"/>
            </a:xfrm>
            <a:custGeom>
              <a:avLst/>
              <a:gdLst/>
              <a:ahLst/>
              <a:cxnLst/>
              <a:rect l="l" t="t" r="r" b="b"/>
              <a:pathLst>
                <a:path w="97" h="56" extrusionOk="0">
                  <a:moveTo>
                    <a:pt x="79" y="1"/>
                  </a:moveTo>
                  <a:cubicBezTo>
                    <a:pt x="52" y="1"/>
                    <a:pt x="1" y="40"/>
                    <a:pt x="51" y="50"/>
                  </a:cubicBezTo>
                  <a:cubicBezTo>
                    <a:pt x="55" y="54"/>
                    <a:pt x="60" y="55"/>
                    <a:pt x="64" y="55"/>
                  </a:cubicBezTo>
                  <a:cubicBezTo>
                    <a:pt x="78" y="55"/>
                    <a:pt x="93" y="43"/>
                    <a:pt x="93" y="22"/>
                  </a:cubicBezTo>
                  <a:cubicBezTo>
                    <a:pt x="97" y="7"/>
                    <a:pt x="90"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880;p57">
              <a:extLst>
                <a:ext uri="{FF2B5EF4-FFF2-40B4-BE49-F238E27FC236}">
                  <a16:creationId xmlns="" xmlns:a16="http://schemas.microsoft.com/office/drawing/2014/main" id="{36B3CD74-F829-454D-B994-9C3D38C67E00}"/>
                </a:ext>
              </a:extLst>
            </p:cNvPr>
            <p:cNvSpPr/>
            <p:nvPr/>
          </p:nvSpPr>
          <p:spPr>
            <a:xfrm flipH="1">
              <a:off x="1385678" y="1661432"/>
              <a:ext cx="26420" cy="18369"/>
            </a:xfrm>
            <a:custGeom>
              <a:avLst/>
              <a:gdLst/>
              <a:ahLst/>
              <a:cxnLst/>
              <a:rect l="l" t="t" r="r" b="b"/>
              <a:pathLst>
                <a:path w="338" h="235" extrusionOk="0">
                  <a:moveTo>
                    <a:pt x="148" y="1"/>
                  </a:moveTo>
                  <a:cubicBezTo>
                    <a:pt x="24" y="1"/>
                    <a:pt x="0" y="203"/>
                    <a:pt x="141" y="229"/>
                  </a:cubicBezTo>
                  <a:cubicBezTo>
                    <a:pt x="154" y="232"/>
                    <a:pt x="165" y="234"/>
                    <a:pt x="177" y="234"/>
                  </a:cubicBezTo>
                  <a:cubicBezTo>
                    <a:pt x="302" y="234"/>
                    <a:pt x="337" y="32"/>
                    <a:pt x="183" y="6"/>
                  </a:cubicBezTo>
                  <a:cubicBezTo>
                    <a:pt x="171" y="3"/>
                    <a:pt x="159"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881;p57">
              <a:extLst>
                <a:ext uri="{FF2B5EF4-FFF2-40B4-BE49-F238E27FC236}">
                  <a16:creationId xmlns="" xmlns:a16="http://schemas.microsoft.com/office/drawing/2014/main" id="{284AD838-F1FB-4217-B014-F5763D253846}"/>
                </a:ext>
              </a:extLst>
            </p:cNvPr>
            <p:cNvSpPr/>
            <p:nvPr/>
          </p:nvSpPr>
          <p:spPr>
            <a:xfrm flipH="1">
              <a:off x="1393886" y="1670030"/>
              <a:ext cx="7113" cy="4299"/>
            </a:xfrm>
            <a:custGeom>
              <a:avLst/>
              <a:gdLst/>
              <a:ahLst/>
              <a:cxnLst/>
              <a:rect l="l" t="t" r="r" b="b"/>
              <a:pathLst>
                <a:path w="91" h="55" extrusionOk="0">
                  <a:moveTo>
                    <a:pt x="78" y="0"/>
                  </a:moveTo>
                  <a:cubicBezTo>
                    <a:pt x="55" y="0"/>
                    <a:pt x="1" y="39"/>
                    <a:pt x="41" y="49"/>
                  </a:cubicBezTo>
                  <a:cubicBezTo>
                    <a:pt x="49" y="53"/>
                    <a:pt x="55" y="55"/>
                    <a:pt x="61" y="55"/>
                  </a:cubicBezTo>
                  <a:cubicBezTo>
                    <a:pt x="76" y="55"/>
                    <a:pt x="83" y="42"/>
                    <a:pt x="83" y="21"/>
                  </a:cubicBezTo>
                  <a:cubicBezTo>
                    <a:pt x="91" y="6"/>
                    <a:pt x="87" y="0"/>
                    <a:pt x="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882;p57">
              <a:extLst>
                <a:ext uri="{FF2B5EF4-FFF2-40B4-BE49-F238E27FC236}">
                  <a16:creationId xmlns="" xmlns:a16="http://schemas.microsoft.com/office/drawing/2014/main" id="{8CC26105-A944-48D3-B493-689FD0115BC2}"/>
                </a:ext>
              </a:extLst>
            </p:cNvPr>
            <p:cNvSpPr/>
            <p:nvPr/>
          </p:nvSpPr>
          <p:spPr>
            <a:xfrm flipH="1">
              <a:off x="1429373" y="1794625"/>
              <a:ext cx="20792" cy="18447"/>
            </a:xfrm>
            <a:custGeom>
              <a:avLst/>
              <a:gdLst/>
              <a:ahLst/>
              <a:cxnLst/>
              <a:rect l="l" t="t" r="r" b="b"/>
              <a:pathLst>
                <a:path w="266" h="236" extrusionOk="0">
                  <a:moveTo>
                    <a:pt x="133" y="0"/>
                  </a:moveTo>
                  <a:cubicBezTo>
                    <a:pt x="77" y="0"/>
                    <a:pt x="26" y="29"/>
                    <a:pt x="15" y="87"/>
                  </a:cubicBezTo>
                  <a:cubicBezTo>
                    <a:pt x="1" y="157"/>
                    <a:pt x="43" y="213"/>
                    <a:pt x="112" y="227"/>
                  </a:cubicBezTo>
                  <a:cubicBezTo>
                    <a:pt x="124" y="233"/>
                    <a:pt x="137" y="236"/>
                    <a:pt x="149" y="236"/>
                  </a:cubicBezTo>
                  <a:cubicBezTo>
                    <a:pt x="195" y="236"/>
                    <a:pt x="241" y="198"/>
                    <a:pt x="252" y="143"/>
                  </a:cubicBezTo>
                  <a:cubicBezTo>
                    <a:pt x="266" y="73"/>
                    <a:pt x="224" y="18"/>
                    <a:pt x="168" y="4"/>
                  </a:cubicBezTo>
                  <a:cubicBezTo>
                    <a:pt x="156" y="1"/>
                    <a:pt x="145" y="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883;p57">
              <a:extLst>
                <a:ext uri="{FF2B5EF4-FFF2-40B4-BE49-F238E27FC236}">
                  <a16:creationId xmlns="" xmlns:a16="http://schemas.microsoft.com/office/drawing/2014/main" id="{F2E5B2BA-5C07-4371-B5E4-82029448AA19}"/>
                </a:ext>
              </a:extLst>
            </p:cNvPr>
            <p:cNvSpPr/>
            <p:nvPr/>
          </p:nvSpPr>
          <p:spPr>
            <a:xfrm flipH="1">
              <a:off x="1432968" y="1800331"/>
              <a:ext cx="8442" cy="6722"/>
            </a:xfrm>
            <a:custGeom>
              <a:avLst/>
              <a:gdLst/>
              <a:ahLst/>
              <a:cxnLst/>
              <a:rect l="l" t="t" r="r" b="b"/>
              <a:pathLst>
                <a:path w="108" h="86" extrusionOk="0">
                  <a:moveTo>
                    <a:pt x="56" y="0"/>
                  </a:moveTo>
                  <a:cubicBezTo>
                    <a:pt x="42" y="0"/>
                    <a:pt x="14" y="14"/>
                    <a:pt x="14" y="42"/>
                  </a:cubicBezTo>
                  <a:cubicBezTo>
                    <a:pt x="0" y="56"/>
                    <a:pt x="14" y="84"/>
                    <a:pt x="42" y="84"/>
                  </a:cubicBezTo>
                  <a:cubicBezTo>
                    <a:pt x="46" y="85"/>
                    <a:pt x="50" y="86"/>
                    <a:pt x="54" y="86"/>
                  </a:cubicBezTo>
                  <a:cubicBezTo>
                    <a:pt x="100" y="86"/>
                    <a:pt x="108" y="13"/>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884;p57">
              <a:extLst>
                <a:ext uri="{FF2B5EF4-FFF2-40B4-BE49-F238E27FC236}">
                  <a16:creationId xmlns="" xmlns:a16="http://schemas.microsoft.com/office/drawing/2014/main" id="{875164BA-F684-41FD-9C84-93ABECB2C82A}"/>
                </a:ext>
              </a:extLst>
            </p:cNvPr>
            <p:cNvSpPr/>
            <p:nvPr/>
          </p:nvSpPr>
          <p:spPr>
            <a:xfrm flipH="1">
              <a:off x="1349644" y="1752181"/>
              <a:ext cx="26732" cy="19150"/>
            </a:xfrm>
            <a:custGeom>
              <a:avLst/>
              <a:gdLst/>
              <a:ahLst/>
              <a:cxnLst/>
              <a:rect l="l" t="t" r="r" b="b"/>
              <a:pathLst>
                <a:path w="342" h="245" extrusionOk="0">
                  <a:moveTo>
                    <a:pt x="175" y="0"/>
                  </a:moveTo>
                  <a:cubicBezTo>
                    <a:pt x="41" y="0"/>
                    <a:pt x="0" y="200"/>
                    <a:pt x="145" y="240"/>
                  </a:cubicBezTo>
                  <a:cubicBezTo>
                    <a:pt x="157" y="243"/>
                    <a:pt x="169" y="245"/>
                    <a:pt x="180" y="245"/>
                  </a:cubicBezTo>
                  <a:cubicBezTo>
                    <a:pt x="306" y="245"/>
                    <a:pt x="342" y="41"/>
                    <a:pt x="200" y="3"/>
                  </a:cubicBezTo>
                  <a:cubicBezTo>
                    <a:pt x="191" y="1"/>
                    <a:pt x="183" y="0"/>
                    <a:pt x="175" y="0"/>
                  </a:cubicBezTo>
                  <a:close/>
                </a:path>
              </a:pathLst>
            </a:custGeom>
            <a:solidFill>
              <a:srgbClr val="009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885;p57">
              <a:extLst>
                <a:ext uri="{FF2B5EF4-FFF2-40B4-BE49-F238E27FC236}">
                  <a16:creationId xmlns="" xmlns:a16="http://schemas.microsoft.com/office/drawing/2014/main" id="{E75E0471-0A2A-4245-ABD0-4D13102A9FFC}"/>
                </a:ext>
              </a:extLst>
            </p:cNvPr>
            <p:cNvSpPr/>
            <p:nvPr/>
          </p:nvSpPr>
          <p:spPr>
            <a:xfrm flipH="1">
              <a:off x="1357070" y="1761092"/>
              <a:ext cx="7582" cy="4455"/>
            </a:xfrm>
            <a:custGeom>
              <a:avLst/>
              <a:gdLst/>
              <a:ahLst/>
              <a:cxnLst/>
              <a:rect l="l" t="t" r="r" b="b"/>
              <a:pathLst>
                <a:path w="97" h="57" extrusionOk="0">
                  <a:moveTo>
                    <a:pt x="78" y="1"/>
                  </a:moveTo>
                  <a:cubicBezTo>
                    <a:pt x="50" y="1"/>
                    <a:pt x="1" y="46"/>
                    <a:pt x="50" y="56"/>
                  </a:cubicBezTo>
                  <a:cubicBezTo>
                    <a:pt x="64" y="56"/>
                    <a:pt x="92" y="42"/>
                    <a:pt x="92" y="28"/>
                  </a:cubicBezTo>
                  <a:cubicBezTo>
                    <a:pt x="96" y="8"/>
                    <a:pt x="89" y="1"/>
                    <a:pt x="78" y="1"/>
                  </a:cubicBezTo>
                  <a:close/>
                </a:path>
              </a:pathLst>
            </a:custGeom>
            <a:solidFill>
              <a:srgbClr val="009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886;p57">
              <a:extLst>
                <a:ext uri="{FF2B5EF4-FFF2-40B4-BE49-F238E27FC236}">
                  <a16:creationId xmlns="" xmlns:a16="http://schemas.microsoft.com/office/drawing/2014/main" id="{B843DB07-2774-451F-B7F3-3824D14CD188}"/>
                </a:ext>
              </a:extLst>
            </p:cNvPr>
            <p:cNvSpPr/>
            <p:nvPr/>
          </p:nvSpPr>
          <p:spPr>
            <a:xfrm flipH="1">
              <a:off x="1580934" y="1696215"/>
              <a:ext cx="31188" cy="27436"/>
            </a:xfrm>
            <a:custGeom>
              <a:avLst/>
              <a:gdLst/>
              <a:ahLst/>
              <a:cxnLst/>
              <a:rect l="l" t="t" r="r" b="b"/>
              <a:pathLst>
                <a:path w="399" h="351" extrusionOk="0">
                  <a:moveTo>
                    <a:pt x="199" y="0"/>
                  </a:moveTo>
                  <a:cubicBezTo>
                    <a:pt x="83" y="0"/>
                    <a:pt x="1" y="133"/>
                    <a:pt x="50" y="244"/>
                  </a:cubicBezTo>
                  <a:cubicBezTo>
                    <a:pt x="79" y="316"/>
                    <a:pt x="144" y="351"/>
                    <a:pt x="210" y="351"/>
                  </a:cubicBezTo>
                  <a:cubicBezTo>
                    <a:pt x="273" y="351"/>
                    <a:pt x="337" y="319"/>
                    <a:pt x="371" y="258"/>
                  </a:cubicBezTo>
                  <a:cubicBezTo>
                    <a:pt x="399" y="147"/>
                    <a:pt x="343" y="35"/>
                    <a:pt x="245" y="7"/>
                  </a:cubicBezTo>
                  <a:cubicBezTo>
                    <a:pt x="229" y="2"/>
                    <a:pt x="214"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887;p57">
              <a:extLst>
                <a:ext uri="{FF2B5EF4-FFF2-40B4-BE49-F238E27FC236}">
                  <a16:creationId xmlns="" xmlns:a16="http://schemas.microsoft.com/office/drawing/2014/main" id="{8FF56647-243C-44F2-9A48-D6013F22D42B}"/>
                </a:ext>
              </a:extLst>
            </p:cNvPr>
            <p:cNvSpPr/>
            <p:nvPr/>
          </p:nvSpPr>
          <p:spPr>
            <a:xfrm flipH="1">
              <a:off x="1590705" y="1703250"/>
              <a:ext cx="10787" cy="9849"/>
            </a:xfrm>
            <a:custGeom>
              <a:avLst/>
              <a:gdLst/>
              <a:ahLst/>
              <a:cxnLst/>
              <a:rect l="l" t="t" r="r" b="b"/>
              <a:pathLst>
                <a:path w="138" h="126" extrusionOk="0">
                  <a:moveTo>
                    <a:pt x="95" y="1"/>
                  </a:moveTo>
                  <a:cubicBezTo>
                    <a:pt x="68" y="1"/>
                    <a:pt x="26" y="15"/>
                    <a:pt x="26" y="57"/>
                  </a:cubicBezTo>
                  <a:cubicBezTo>
                    <a:pt x="1" y="98"/>
                    <a:pt x="45" y="125"/>
                    <a:pt x="85" y="125"/>
                  </a:cubicBezTo>
                  <a:cubicBezTo>
                    <a:pt x="112" y="125"/>
                    <a:pt x="137" y="113"/>
                    <a:pt x="137" y="85"/>
                  </a:cubicBezTo>
                  <a:cubicBezTo>
                    <a:pt x="137" y="57"/>
                    <a:pt x="123" y="15"/>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888;p57">
              <a:extLst>
                <a:ext uri="{FF2B5EF4-FFF2-40B4-BE49-F238E27FC236}">
                  <a16:creationId xmlns="" xmlns:a16="http://schemas.microsoft.com/office/drawing/2014/main" id="{0FBC5E3E-2451-465E-AD3F-3A1D2F3E40F1}"/>
                </a:ext>
              </a:extLst>
            </p:cNvPr>
            <p:cNvSpPr/>
            <p:nvPr/>
          </p:nvSpPr>
          <p:spPr>
            <a:xfrm flipH="1">
              <a:off x="1634321" y="1746084"/>
              <a:ext cx="15399" cy="10709"/>
            </a:xfrm>
            <a:custGeom>
              <a:avLst/>
              <a:gdLst/>
              <a:ahLst/>
              <a:cxnLst/>
              <a:rect l="l" t="t" r="r" b="b"/>
              <a:pathLst>
                <a:path w="197" h="137" extrusionOk="0">
                  <a:moveTo>
                    <a:pt x="152" y="1"/>
                  </a:moveTo>
                  <a:cubicBezTo>
                    <a:pt x="98" y="1"/>
                    <a:pt x="1" y="136"/>
                    <a:pt x="99" y="136"/>
                  </a:cubicBezTo>
                  <a:cubicBezTo>
                    <a:pt x="155" y="136"/>
                    <a:pt x="196" y="95"/>
                    <a:pt x="182" y="39"/>
                  </a:cubicBezTo>
                  <a:cubicBezTo>
                    <a:pt x="179" y="11"/>
                    <a:pt x="168"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889;p57">
              <a:extLst>
                <a:ext uri="{FF2B5EF4-FFF2-40B4-BE49-F238E27FC236}">
                  <a16:creationId xmlns="" xmlns:a16="http://schemas.microsoft.com/office/drawing/2014/main" id="{8F349754-3185-4439-AC42-210281D4EE36}"/>
                </a:ext>
              </a:extLst>
            </p:cNvPr>
            <p:cNvSpPr/>
            <p:nvPr/>
          </p:nvSpPr>
          <p:spPr>
            <a:xfrm flipH="1">
              <a:off x="1637604" y="1747960"/>
              <a:ext cx="5550" cy="4455"/>
            </a:xfrm>
            <a:custGeom>
              <a:avLst/>
              <a:gdLst/>
              <a:ahLst/>
              <a:cxnLst/>
              <a:rect l="l" t="t" r="r" b="b"/>
              <a:pathLst>
                <a:path w="71" h="57" extrusionOk="0">
                  <a:moveTo>
                    <a:pt x="29" y="1"/>
                  </a:moveTo>
                  <a:cubicBezTo>
                    <a:pt x="1" y="1"/>
                    <a:pt x="1" y="15"/>
                    <a:pt x="1" y="43"/>
                  </a:cubicBezTo>
                  <a:cubicBezTo>
                    <a:pt x="1" y="57"/>
                    <a:pt x="15" y="57"/>
                    <a:pt x="43" y="57"/>
                  </a:cubicBezTo>
                  <a:cubicBezTo>
                    <a:pt x="57" y="57"/>
                    <a:pt x="71" y="43"/>
                    <a:pt x="71" y="15"/>
                  </a:cubicBezTo>
                  <a:cubicBezTo>
                    <a:pt x="57"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890;p57">
              <a:extLst>
                <a:ext uri="{FF2B5EF4-FFF2-40B4-BE49-F238E27FC236}">
                  <a16:creationId xmlns="" xmlns:a16="http://schemas.microsoft.com/office/drawing/2014/main" id="{F1E76869-0F8E-4BA3-915B-33DAA051DA06}"/>
                </a:ext>
              </a:extLst>
            </p:cNvPr>
            <p:cNvSpPr/>
            <p:nvPr/>
          </p:nvSpPr>
          <p:spPr>
            <a:xfrm flipH="1">
              <a:off x="1467283" y="1662213"/>
              <a:ext cx="17743" cy="14148"/>
            </a:xfrm>
            <a:custGeom>
              <a:avLst/>
              <a:gdLst/>
              <a:ahLst/>
              <a:cxnLst/>
              <a:rect l="l" t="t" r="r" b="b"/>
              <a:pathLst>
                <a:path w="227" h="181" extrusionOk="0">
                  <a:moveTo>
                    <a:pt x="128" y="1"/>
                  </a:moveTo>
                  <a:cubicBezTo>
                    <a:pt x="119" y="1"/>
                    <a:pt x="109" y="4"/>
                    <a:pt x="98" y="10"/>
                  </a:cubicBezTo>
                  <a:cubicBezTo>
                    <a:pt x="42" y="24"/>
                    <a:pt x="0" y="66"/>
                    <a:pt x="14" y="108"/>
                  </a:cubicBezTo>
                  <a:cubicBezTo>
                    <a:pt x="26" y="154"/>
                    <a:pt x="66" y="181"/>
                    <a:pt x="111" y="181"/>
                  </a:cubicBezTo>
                  <a:cubicBezTo>
                    <a:pt x="121" y="181"/>
                    <a:pt x="130" y="180"/>
                    <a:pt x="140" y="177"/>
                  </a:cubicBezTo>
                  <a:cubicBezTo>
                    <a:pt x="227" y="177"/>
                    <a:pt x="203"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891;p57">
              <a:extLst>
                <a:ext uri="{FF2B5EF4-FFF2-40B4-BE49-F238E27FC236}">
                  <a16:creationId xmlns="" xmlns:a16="http://schemas.microsoft.com/office/drawing/2014/main" id="{22DE4153-354B-41FD-8B6D-1701B8F708A0}"/>
                </a:ext>
              </a:extLst>
            </p:cNvPr>
            <p:cNvSpPr/>
            <p:nvPr/>
          </p:nvSpPr>
          <p:spPr>
            <a:xfrm flipH="1">
              <a:off x="1470800" y="1666200"/>
              <a:ext cx="5550" cy="4924"/>
            </a:xfrm>
            <a:custGeom>
              <a:avLst/>
              <a:gdLst/>
              <a:ahLst/>
              <a:cxnLst/>
              <a:rect l="l" t="t" r="r" b="b"/>
              <a:pathLst>
                <a:path w="71" h="63" extrusionOk="0">
                  <a:moveTo>
                    <a:pt x="29" y="1"/>
                  </a:moveTo>
                  <a:cubicBezTo>
                    <a:pt x="15" y="1"/>
                    <a:pt x="1" y="29"/>
                    <a:pt x="1" y="43"/>
                  </a:cubicBezTo>
                  <a:cubicBezTo>
                    <a:pt x="1" y="52"/>
                    <a:pt x="15" y="62"/>
                    <a:pt x="28" y="62"/>
                  </a:cubicBezTo>
                  <a:cubicBezTo>
                    <a:pt x="33" y="62"/>
                    <a:pt x="39" y="61"/>
                    <a:pt x="43" y="57"/>
                  </a:cubicBezTo>
                  <a:cubicBezTo>
                    <a:pt x="57" y="57"/>
                    <a:pt x="71" y="43"/>
                    <a:pt x="71" y="29"/>
                  </a:cubicBezTo>
                  <a:cubicBezTo>
                    <a:pt x="71"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892;p57">
              <a:extLst>
                <a:ext uri="{FF2B5EF4-FFF2-40B4-BE49-F238E27FC236}">
                  <a16:creationId xmlns="" xmlns:a16="http://schemas.microsoft.com/office/drawing/2014/main" id="{4B2F4B0A-CCC6-49E0-817E-E27D1E7874DD}"/>
                </a:ext>
              </a:extLst>
            </p:cNvPr>
            <p:cNvSpPr/>
            <p:nvPr/>
          </p:nvSpPr>
          <p:spPr>
            <a:xfrm flipH="1">
              <a:off x="1452275" y="1735220"/>
              <a:ext cx="15399" cy="11725"/>
            </a:xfrm>
            <a:custGeom>
              <a:avLst/>
              <a:gdLst/>
              <a:ahLst/>
              <a:cxnLst/>
              <a:rect l="l" t="t" r="r" b="b"/>
              <a:pathLst>
                <a:path w="197" h="150" extrusionOk="0">
                  <a:moveTo>
                    <a:pt x="153" y="0"/>
                  </a:moveTo>
                  <a:cubicBezTo>
                    <a:pt x="99" y="0"/>
                    <a:pt x="1" y="139"/>
                    <a:pt x="99" y="150"/>
                  </a:cubicBezTo>
                  <a:cubicBezTo>
                    <a:pt x="155" y="136"/>
                    <a:pt x="197" y="94"/>
                    <a:pt x="183" y="38"/>
                  </a:cubicBezTo>
                  <a:cubicBezTo>
                    <a:pt x="180" y="11"/>
                    <a:pt x="168"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893;p57">
              <a:extLst>
                <a:ext uri="{FF2B5EF4-FFF2-40B4-BE49-F238E27FC236}">
                  <a16:creationId xmlns="" xmlns:a16="http://schemas.microsoft.com/office/drawing/2014/main" id="{DC3AAA04-C00A-4504-B2E8-5DB13D0E5058}"/>
                </a:ext>
              </a:extLst>
            </p:cNvPr>
            <p:cNvSpPr/>
            <p:nvPr/>
          </p:nvSpPr>
          <p:spPr>
            <a:xfrm flipH="1">
              <a:off x="1456652" y="1737095"/>
              <a:ext cx="5472" cy="4455"/>
            </a:xfrm>
            <a:custGeom>
              <a:avLst/>
              <a:gdLst/>
              <a:ahLst/>
              <a:cxnLst/>
              <a:rect l="l" t="t" r="r" b="b"/>
              <a:pathLst>
                <a:path w="70" h="57" extrusionOk="0">
                  <a:moveTo>
                    <a:pt x="28" y="0"/>
                  </a:moveTo>
                  <a:cubicBezTo>
                    <a:pt x="0" y="14"/>
                    <a:pt x="0" y="28"/>
                    <a:pt x="0" y="42"/>
                  </a:cubicBezTo>
                  <a:cubicBezTo>
                    <a:pt x="0" y="56"/>
                    <a:pt x="28" y="56"/>
                    <a:pt x="42" y="56"/>
                  </a:cubicBezTo>
                  <a:cubicBezTo>
                    <a:pt x="56" y="56"/>
                    <a:pt x="70" y="42"/>
                    <a:pt x="70" y="28"/>
                  </a:cubicBezTo>
                  <a:cubicBezTo>
                    <a:pt x="70"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894;p57">
              <a:extLst>
                <a:ext uri="{FF2B5EF4-FFF2-40B4-BE49-F238E27FC236}">
                  <a16:creationId xmlns="" xmlns:a16="http://schemas.microsoft.com/office/drawing/2014/main" id="{54903ED7-0FBA-4FE8-B246-67D1F64F74CB}"/>
                </a:ext>
              </a:extLst>
            </p:cNvPr>
            <p:cNvSpPr/>
            <p:nvPr/>
          </p:nvSpPr>
          <p:spPr>
            <a:xfrm flipH="1">
              <a:off x="1164393" y="1369641"/>
              <a:ext cx="814557" cy="495410"/>
            </a:xfrm>
            <a:custGeom>
              <a:avLst/>
              <a:gdLst/>
              <a:ahLst/>
              <a:cxnLst/>
              <a:rect l="l" t="t" r="r" b="b"/>
              <a:pathLst>
                <a:path w="10421" h="6338" extrusionOk="0">
                  <a:moveTo>
                    <a:pt x="5399" y="1"/>
                  </a:moveTo>
                  <a:lnTo>
                    <a:pt x="5120" y="1437"/>
                  </a:lnTo>
                  <a:cubicBezTo>
                    <a:pt x="4576" y="1619"/>
                    <a:pt x="1926" y="2470"/>
                    <a:pt x="1688" y="3753"/>
                  </a:cubicBezTo>
                  <a:cubicBezTo>
                    <a:pt x="1605" y="4255"/>
                    <a:pt x="1856" y="4729"/>
                    <a:pt x="2442" y="5190"/>
                  </a:cubicBezTo>
                  <a:cubicBezTo>
                    <a:pt x="2470" y="5204"/>
                    <a:pt x="3167" y="5650"/>
                    <a:pt x="4813" y="6054"/>
                  </a:cubicBezTo>
                  <a:cubicBezTo>
                    <a:pt x="5886" y="6291"/>
                    <a:pt x="6609" y="6338"/>
                    <a:pt x="6994" y="6338"/>
                  </a:cubicBezTo>
                  <a:cubicBezTo>
                    <a:pt x="7200" y="6338"/>
                    <a:pt x="7309" y="6324"/>
                    <a:pt x="7324" y="6319"/>
                  </a:cubicBezTo>
                  <a:cubicBezTo>
                    <a:pt x="8049" y="6180"/>
                    <a:pt x="8481" y="5859"/>
                    <a:pt x="8621" y="5371"/>
                  </a:cubicBezTo>
                  <a:cubicBezTo>
                    <a:pt x="8970" y="4116"/>
                    <a:pt x="6947" y="2177"/>
                    <a:pt x="6542" y="1786"/>
                  </a:cubicBezTo>
                  <a:lnTo>
                    <a:pt x="6919" y="363"/>
                  </a:lnTo>
                  <a:lnTo>
                    <a:pt x="6808" y="349"/>
                  </a:lnTo>
                  <a:lnTo>
                    <a:pt x="6459" y="1842"/>
                  </a:lnTo>
                  <a:cubicBezTo>
                    <a:pt x="6459" y="1842"/>
                    <a:pt x="10420" y="5524"/>
                    <a:pt x="7282" y="6152"/>
                  </a:cubicBezTo>
                  <a:cubicBezTo>
                    <a:pt x="7282" y="6152"/>
                    <a:pt x="7109" y="6184"/>
                    <a:pt x="6766" y="6184"/>
                  </a:cubicBezTo>
                  <a:cubicBezTo>
                    <a:pt x="6360" y="6184"/>
                    <a:pt x="5717" y="6139"/>
                    <a:pt x="4841" y="5943"/>
                  </a:cubicBezTo>
                  <a:cubicBezTo>
                    <a:pt x="3209" y="5538"/>
                    <a:pt x="2553" y="5050"/>
                    <a:pt x="2553" y="5050"/>
                  </a:cubicBezTo>
                  <a:cubicBezTo>
                    <a:pt x="1" y="3097"/>
                    <a:pt x="5176" y="1535"/>
                    <a:pt x="5176" y="1535"/>
                  </a:cubicBezTo>
                  <a:lnTo>
                    <a:pt x="5510" y="84"/>
                  </a:lnTo>
                  <a:cubicBezTo>
                    <a:pt x="5482" y="56"/>
                    <a:pt x="5441" y="29"/>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895;p57">
              <a:extLst>
                <a:ext uri="{FF2B5EF4-FFF2-40B4-BE49-F238E27FC236}">
                  <a16:creationId xmlns="" xmlns:a16="http://schemas.microsoft.com/office/drawing/2014/main" id="{4C311D95-E089-4024-B58F-338D870F0ACA}"/>
                </a:ext>
              </a:extLst>
            </p:cNvPr>
            <p:cNvSpPr/>
            <p:nvPr/>
          </p:nvSpPr>
          <p:spPr>
            <a:xfrm flipH="1">
              <a:off x="1513322" y="1384883"/>
              <a:ext cx="256303" cy="384963"/>
            </a:xfrm>
            <a:custGeom>
              <a:avLst/>
              <a:gdLst/>
              <a:ahLst/>
              <a:cxnLst/>
              <a:rect l="l" t="t" r="r" b="b"/>
              <a:pathLst>
                <a:path w="3279" h="4925" extrusionOk="0">
                  <a:moveTo>
                    <a:pt x="3167" y="29"/>
                  </a:moveTo>
                  <a:lnTo>
                    <a:pt x="3097" y="1"/>
                  </a:lnTo>
                  <a:lnTo>
                    <a:pt x="2665" y="1535"/>
                  </a:lnTo>
                  <a:lnTo>
                    <a:pt x="1" y="4297"/>
                  </a:lnTo>
                  <a:cubicBezTo>
                    <a:pt x="363" y="4590"/>
                    <a:pt x="768" y="4799"/>
                    <a:pt x="1214" y="4925"/>
                  </a:cubicBezTo>
                  <a:lnTo>
                    <a:pt x="3014" y="1633"/>
                  </a:lnTo>
                  <a:lnTo>
                    <a:pt x="3279" y="43"/>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896;p57">
              <a:extLst>
                <a:ext uri="{FF2B5EF4-FFF2-40B4-BE49-F238E27FC236}">
                  <a16:creationId xmlns="" xmlns:a16="http://schemas.microsoft.com/office/drawing/2014/main" id="{4E2E3302-8914-423E-BDA6-51C893E44CA5}"/>
                </a:ext>
              </a:extLst>
            </p:cNvPr>
            <p:cNvSpPr/>
            <p:nvPr/>
          </p:nvSpPr>
          <p:spPr>
            <a:xfrm flipH="1">
              <a:off x="1361760" y="1581156"/>
              <a:ext cx="116700" cy="236684"/>
            </a:xfrm>
            <a:custGeom>
              <a:avLst/>
              <a:gdLst/>
              <a:ahLst/>
              <a:cxnLst/>
              <a:rect l="l" t="t" r="r" b="b"/>
              <a:pathLst>
                <a:path w="1493" h="3028" extrusionOk="0">
                  <a:moveTo>
                    <a:pt x="0" y="1"/>
                  </a:moveTo>
                  <a:lnTo>
                    <a:pt x="809" y="3028"/>
                  </a:lnTo>
                  <a:cubicBezTo>
                    <a:pt x="809" y="3028"/>
                    <a:pt x="1353" y="2972"/>
                    <a:pt x="1493" y="2804"/>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897;p57">
              <a:extLst>
                <a:ext uri="{FF2B5EF4-FFF2-40B4-BE49-F238E27FC236}">
                  <a16:creationId xmlns="" xmlns:a16="http://schemas.microsoft.com/office/drawing/2014/main" id="{D9291BCF-A198-41A4-98C7-335F36F49FC1}"/>
                </a:ext>
              </a:extLst>
            </p:cNvPr>
            <p:cNvSpPr/>
            <p:nvPr/>
          </p:nvSpPr>
          <p:spPr>
            <a:xfrm flipH="1">
              <a:off x="1814282" y="1633527"/>
              <a:ext cx="58936" cy="110213"/>
            </a:xfrm>
            <a:custGeom>
              <a:avLst/>
              <a:gdLst/>
              <a:ahLst/>
              <a:cxnLst/>
              <a:rect l="l" t="t" r="r" b="b"/>
              <a:pathLst>
                <a:path w="754" h="1410" extrusionOk="0">
                  <a:moveTo>
                    <a:pt x="573" y="0"/>
                  </a:moveTo>
                  <a:lnTo>
                    <a:pt x="573" y="0"/>
                  </a:lnTo>
                  <a:cubicBezTo>
                    <a:pt x="572" y="1"/>
                    <a:pt x="1" y="656"/>
                    <a:pt x="754" y="1409"/>
                  </a:cubicBezTo>
                  <a:cubicBezTo>
                    <a:pt x="754" y="1409"/>
                    <a:pt x="126" y="726"/>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898;p57">
              <a:extLst>
                <a:ext uri="{FF2B5EF4-FFF2-40B4-BE49-F238E27FC236}">
                  <a16:creationId xmlns="" xmlns:a16="http://schemas.microsoft.com/office/drawing/2014/main" id="{2AF9038B-5ED3-4CCF-90FA-9FBC8F5340C2}"/>
                </a:ext>
              </a:extLst>
            </p:cNvPr>
            <p:cNvSpPr/>
            <p:nvPr/>
          </p:nvSpPr>
          <p:spPr>
            <a:xfrm flipH="1">
              <a:off x="1611444" y="1498301"/>
              <a:ext cx="163678" cy="81839"/>
            </a:xfrm>
            <a:custGeom>
              <a:avLst/>
              <a:gdLst/>
              <a:ahLst/>
              <a:cxnLst/>
              <a:rect l="l" t="t" r="r" b="b"/>
              <a:pathLst>
                <a:path w="2094" h="1047" extrusionOk="0">
                  <a:moveTo>
                    <a:pt x="2093" y="1"/>
                  </a:moveTo>
                  <a:lnTo>
                    <a:pt x="2093" y="1"/>
                  </a:lnTo>
                  <a:cubicBezTo>
                    <a:pt x="503" y="447"/>
                    <a:pt x="1" y="1047"/>
                    <a:pt x="1" y="1047"/>
                  </a:cubicBezTo>
                  <a:cubicBezTo>
                    <a:pt x="517" y="545"/>
                    <a:pt x="2093" y="1"/>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899;p57">
              <a:extLst>
                <a:ext uri="{FF2B5EF4-FFF2-40B4-BE49-F238E27FC236}">
                  <a16:creationId xmlns="" xmlns:a16="http://schemas.microsoft.com/office/drawing/2014/main" id="{3296157E-DDEF-4FC5-B0A3-0B7061E9A9BC}"/>
                </a:ext>
              </a:extLst>
            </p:cNvPr>
            <p:cNvSpPr/>
            <p:nvPr/>
          </p:nvSpPr>
          <p:spPr>
            <a:xfrm flipH="1">
              <a:off x="1384662" y="1561615"/>
              <a:ext cx="323916" cy="76367"/>
            </a:xfrm>
            <a:custGeom>
              <a:avLst/>
              <a:gdLst/>
              <a:ahLst/>
              <a:cxnLst/>
              <a:rect l="l" t="t" r="r" b="b"/>
              <a:pathLst>
                <a:path w="4144" h="977" extrusionOk="0">
                  <a:moveTo>
                    <a:pt x="306" y="1"/>
                  </a:moveTo>
                  <a:cubicBezTo>
                    <a:pt x="129" y="1"/>
                    <a:pt x="23" y="10"/>
                    <a:pt x="1" y="14"/>
                  </a:cubicBezTo>
                  <a:cubicBezTo>
                    <a:pt x="1" y="14"/>
                    <a:pt x="1214" y="167"/>
                    <a:pt x="2065" y="362"/>
                  </a:cubicBezTo>
                  <a:cubicBezTo>
                    <a:pt x="2930" y="558"/>
                    <a:pt x="4144" y="976"/>
                    <a:pt x="4144" y="976"/>
                  </a:cubicBezTo>
                  <a:cubicBezTo>
                    <a:pt x="2352" y="113"/>
                    <a:pt x="912" y="1"/>
                    <a:pt x="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900;p57">
              <a:extLst>
                <a:ext uri="{FF2B5EF4-FFF2-40B4-BE49-F238E27FC236}">
                  <a16:creationId xmlns="" xmlns:a16="http://schemas.microsoft.com/office/drawing/2014/main" id="{FF3E50C6-C207-4DCB-8790-562BBBB2D5ED}"/>
                </a:ext>
              </a:extLst>
            </p:cNvPr>
            <p:cNvSpPr/>
            <p:nvPr/>
          </p:nvSpPr>
          <p:spPr>
            <a:xfrm flipH="1">
              <a:off x="1455558" y="1594288"/>
              <a:ext cx="68707" cy="41662"/>
            </a:xfrm>
            <a:custGeom>
              <a:avLst/>
              <a:gdLst/>
              <a:ahLst/>
              <a:cxnLst/>
              <a:rect l="l" t="t" r="r" b="b"/>
              <a:pathLst>
                <a:path w="879" h="533" extrusionOk="0">
                  <a:moveTo>
                    <a:pt x="391" y="0"/>
                  </a:moveTo>
                  <a:cubicBezTo>
                    <a:pt x="391" y="0"/>
                    <a:pt x="628" y="474"/>
                    <a:pt x="0" y="516"/>
                  </a:cubicBezTo>
                  <a:cubicBezTo>
                    <a:pt x="54" y="527"/>
                    <a:pt x="108" y="532"/>
                    <a:pt x="162" y="532"/>
                  </a:cubicBezTo>
                  <a:cubicBezTo>
                    <a:pt x="321" y="532"/>
                    <a:pt x="479" y="488"/>
                    <a:pt x="614" y="405"/>
                  </a:cubicBezTo>
                  <a:cubicBezTo>
                    <a:pt x="879" y="195"/>
                    <a:pt x="391" y="0"/>
                    <a:pt x="39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901;p57">
              <a:extLst>
                <a:ext uri="{FF2B5EF4-FFF2-40B4-BE49-F238E27FC236}">
                  <a16:creationId xmlns="" xmlns:a16="http://schemas.microsoft.com/office/drawing/2014/main" id="{84DFF2E6-7AD6-46E3-B2EA-612461430427}"/>
                </a:ext>
              </a:extLst>
            </p:cNvPr>
            <p:cNvSpPr/>
            <p:nvPr/>
          </p:nvSpPr>
          <p:spPr>
            <a:xfrm flipH="1">
              <a:off x="1384662" y="1562631"/>
              <a:ext cx="322821" cy="89421"/>
            </a:xfrm>
            <a:custGeom>
              <a:avLst/>
              <a:gdLst/>
              <a:ahLst/>
              <a:cxnLst/>
              <a:rect l="l" t="t" r="r" b="b"/>
              <a:pathLst>
                <a:path w="4130" h="1144" extrusionOk="0">
                  <a:moveTo>
                    <a:pt x="1" y="1"/>
                  </a:moveTo>
                  <a:cubicBezTo>
                    <a:pt x="43" y="70"/>
                    <a:pt x="391" y="475"/>
                    <a:pt x="2023" y="921"/>
                  </a:cubicBezTo>
                  <a:cubicBezTo>
                    <a:pt x="2661" y="1089"/>
                    <a:pt x="3111" y="1143"/>
                    <a:pt x="3426" y="1143"/>
                  </a:cubicBezTo>
                  <a:cubicBezTo>
                    <a:pt x="4002" y="1143"/>
                    <a:pt x="4130" y="963"/>
                    <a:pt x="4130" y="963"/>
                  </a:cubicBezTo>
                  <a:lnTo>
                    <a:pt x="4130" y="949"/>
                  </a:lnTo>
                  <a:cubicBezTo>
                    <a:pt x="4121" y="957"/>
                    <a:pt x="3930" y="1065"/>
                    <a:pt x="3450" y="1065"/>
                  </a:cubicBezTo>
                  <a:cubicBezTo>
                    <a:pt x="3123" y="1065"/>
                    <a:pt x="2664" y="1015"/>
                    <a:pt x="2037" y="851"/>
                  </a:cubicBezTo>
                  <a:cubicBezTo>
                    <a:pt x="587" y="475"/>
                    <a:pt x="71" y="7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902;p57">
              <a:extLst>
                <a:ext uri="{FF2B5EF4-FFF2-40B4-BE49-F238E27FC236}">
                  <a16:creationId xmlns="" xmlns:a16="http://schemas.microsoft.com/office/drawing/2014/main" id="{AC8BD4CE-02BB-4156-8955-AE227FD5CB9E}"/>
                </a:ext>
              </a:extLst>
            </p:cNvPr>
            <p:cNvSpPr/>
            <p:nvPr/>
          </p:nvSpPr>
          <p:spPr>
            <a:xfrm flipH="1">
              <a:off x="2830401" y="3315250"/>
              <a:ext cx="181343" cy="38848"/>
            </a:xfrm>
            <a:custGeom>
              <a:avLst/>
              <a:gdLst/>
              <a:ahLst/>
              <a:cxnLst/>
              <a:rect l="l" t="t" r="r" b="b"/>
              <a:pathLst>
                <a:path w="2320" h="497" extrusionOk="0">
                  <a:moveTo>
                    <a:pt x="1133" y="0"/>
                  </a:moveTo>
                  <a:cubicBezTo>
                    <a:pt x="540" y="0"/>
                    <a:pt x="1" y="160"/>
                    <a:pt x="548" y="468"/>
                  </a:cubicBezTo>
                  <a:cubicBezTo>
                    <a:pt x="548" y="468"/>
                    <a:pt x="455" y="203"/>
                    <a:pt x="1060" y="203"/>
                  </a:cubicBezTo>
                  <a:cubicBezTo>
                    <a:pt x="1075" y="203"/>
                    <a:pt x="1090" y="203"/>
                    <a:pt x="1106" y="203"/>
                  </a:cubicBezTo>
                  <a:cubicBezTo>
                    <a:pt x="1762" y="217"/>
                    <a:pt x="1845" y="496"/>
                    <a:pt x="1845" y="496"/>
                  </a:cubicBezTo>
                  <a:cubicBezTo>
                    <a:pt x="2013" y="412"/>
                    <a:pt x="2320" y="217"/>
                    <a:pt x="1804" y="78"/>
                  </a:cubicBezTo>
                  <a:cubicBezTo>
                    <a:pt x="1616" y="26"/>
                    <a:pt x="1370" y="0"/>
                    <a:pt x="1133" y="0"/>
                  </a:cubicBezTo>
                  <a:close/>
                </a:path>
              </a:pathLst>
            </a:custGeom>
            <a:solidFill>
              <a:srgbClr val="006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903;p57">
              <a:extLst>
                <a:ext uri="{FF2B5EF4-FFF2-40B4-BE49-F238E27FC236}">
                  <a16:creationId xmlns="" xmlns:a16="http://schemas.microsoft.com/office/drawing/2014/main" id="{220A8DF2-ACFE-453B-9944-A61CE0191F2F}"/>
                </a:ext>
              </a:extLst>
            </p:cNvPr>
            <p:cNvSpPr/>
            <p:nvPr/>
          </p:nvSpPr>
          <p:spPr>
            <a:xfrm flipH="1">
              <a:off x="2860886" y="3361602"/>
              <a:ext cx="101536" cy="19463"/>
            </a:xfrm>
            <a:custGeom>
              <a:avLst/>
              <a:gdLst/>
              <a:ahLst/>
              <a:cxnLst/>
              <a:rect l="l" t="t" r="r" b="b"/>
              <a:pathLst>
                <a:path w="1299" h="249" extrusionOk="0">
                  <a:moveTo>
                    <a:pt x="1298" y="1"/>
                  </a:moveTo>
                  <a:lnTo>
                    <a:pt x="1298" y="1"/>
                  </a:lnTo>
                  <a:cubicBezTo>
                    <a:pt x="1047" y="140"/>
                    <a:pt x="819" y="187"/>
                    <a:pt x="627" y="187"/>
                  </a:cubicBezTo>
                  <a:cubicBezTo>
                    <a:pt x="243" y="187"/>
                    <a:pt x="1" y="1"/>
                    <a:pt x="1" y="1"/>
                  </a:cubicBezTo>
                  <a:lnTo>
                    <a:pt x="1" y="1"/>
                  </a:lnTo>
                  <a:cubicBezTo>
                    <a:pt x="196" y="187"/>
                    <a:pt x="405" y="249"/>
                    <a:pt x="598" y="249"/>
                  </a:cubicBezTo>
                  <a:cubicBezTo>
                    <a:pt x="982" y="249"/>
                    <a:pt x="1298" y="1"/>
                    <a:pt x="1298"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904;p57">
              <a:extLst>
                <a:ext uri="{FF2B5EF4-FFF2-40B4-BE49-F238E27FC236}">
                  <a16:creationId xmlns="" xmlns:a16="http://schemas.microsoft.com/office/drawing/2014/main" id="{F3D726CF-8BA2-43A9-A4BE-C49DEC8EE379}"/>
                </a:ext>
              </a:extLst>
            </p:cNvPr>
            <p:cNvSpPr/>
            <p:nvPr/>
          </p:nvSpPr>
          <p:spPr>
            <a:xfrm flipH="1">
              <a:off x="2649371" y="3360507"/>
              <a:ext cx="540902" cy="565993"/>
            </a:xfrm>
            <a:custGeom>
              <a:avLst/>
              <a:gdLst/>
              <a:ahLst/>
              <a:cxnLst/>
              <a:rect l="l" t="t" r="r" b="b"/>
              <a:pathLst>
                <a:path w="6920" h="7241" extrusionOk="0">
                  <a:moveTo>
                    <a:pt x="4157" y="1"/>
                  </a:moveTo>
                  <a:lnTo>
                    <a:pt x="2707" y="196"/>
                  </a:lnTo>
                  <a:lnTo>
                    <a:pt x="2749" y="2721"/>
                  </a:lnTo>
                  <a:lnTo>
                    <a:pt x="2358" y="3014"/>
                  </a:lnTo>
                  <a:lnTo>
                    <a:pt x="1061" y="4004"/>
                  </a:lnTo>
                  <a:lnTo>
                    <a:pt x="280" y="4813"/>
                  </a:lnTo>
                  <a:lnTo>
                    <a:pt x="1" y="5678"/>
                  </a:lnTo>
                  <a:lnTo>
                    <a:pt x="322" y="6431"/>
                  </a:lnTo>
                  <a:lnTo>
                    <a:pt x="1117" y="6961"/>
                  </a:lnTo>
                  <a:lnTo>
                    <a:pt x="3139" y="7240"/>
                  </a:lnTo>
                  <a:lnTo>
                    <a:pt x="5441" y="7073"/>
                  </a:lnTo>
                  <a:lnTo>
                    <a:pt x="6543" y="6599"/>
                  </a:lnTo>
                  <a:lnTo>
                    <a:pt x="6919" y="5957"/>
                  </a:lnTo>
                  <a:lnTo>
                    <a:pt x="6919" y="5329"/>
                  </a:lnTo>
                  <a:lnTo>
                    <a:pt x="6375" y="4492"/>
                  </a:lnTo>
                  <a:lnTo>
                    <a:pt x="5385" y="3614"/>
                  </a:lnTo>
                  <a:lnTo>
                    <a:pt x="4213" y="2749"/>
                  </a:lnTo>
                  <a:lnTo>
                    <a:pt x="41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905;p57">
              <a:extLst>
                <a:ext uri="{FF2B5EF4-FFF2-40B4-BE49-F238E27FC236}">
                  <a16:creationId xmlns="" xmlns:a16="http://schemas.microsoft.com/office/drawing/2014/main" id="{6AB48200-0669-4A06-82A7-051CEC97DAC4}"/>
                </a:ext>
              </a:extLst>
            </p:cNvPr>
            <p:cNvSpPr/>
            <p:nvPr/>
          </p:nvSpPr>
          <p:spPr>
            <a:xfrm flipH="1">
              <a:off x="2834779" y="3307043"/>
              <a:ext cx="196272" cy="69958"/>
            </a:xfrm>
            <a:custGeom>
              <a:avLst/>
              <a:gdLst/>
              <a:ahLst/>
              <a:cxnLst/>
              <a:rect l="l" t="t" r="r" b="b"/>
              <a:pathLst>
                <a:path w="2511" h="895" extrusionOk="0">
                  <a:moveTo>
                    <a:pt x="1319" y="0"/>
                  </a:moveTo>
                  <a:cubicBezTo>
                    <a:pt x="1093" y="0"/>
                    <a:pt x="866" y="17"/>
                    <a:pt x="670" y="57"/>
                  </a:cubicBezTo>
                  <a:cubicBezTo>
                    <a:pt x="0" y="211"/>
                    <a:pt x="795" y="727"/>
                    <a:pt x="795" y="727"/>
                  </a:cubicBezTo>
                  <a:lnTo>
                    <a:pt x="670" y="894"/>
                  </a:lnTo>
                  <a:lnTo>
                    <a:pt x="2120" y="727"/>
                  </a:lnTo>
                  <a:cubicBezTo>
                    <a:pt x="2120" y="727"/>
                    <a:pt x="2511" y="378"/>
                    <a:pt x="2469" y="225"/>
                  </a:cubicBezTo>
                  <a:cubicBezTo>
                    <a:pt x="2429" y="105"/>
                    <a:pt x="1879"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906;p57">
              <a:extLst>
                <a:ext uri="{FF2B5EF4-FFF2-40B4-BE49-F238E27FC236}">
                  <a16:creationId xmlns="" xmlns:a16="http://schemas.microsoft.com/office/drawing/2014/main" id="{72C4B022-6B91-4499-964A-C6F21434CA82}"/>
                </a:ext>
              </a:extLst>
            </p:cNvPr>
            <p:cNvSpPr/>
            <p:nvPr/>
          </p:nvSpPr>
          <p:spPr>
            <a:xfrm flipH="1">
              <a:off x="2864169" y="3320174"/>
              <a:ext cx="111307" cy="94970"/>
            </a:xfrm>
            <a:custGeom>
              <a:avLst/>
              <a:gdLst/>
              <a:ahLst/>
              <a:cxnLst/>
              <a:rect l="l" t="t" r="r" b="b"/>
              <a:pathLst>
                <a:path w="1424" h="1215" extrusionOk="0">
                  <a:moveTo>
                    <a:pt x="1" y="1"/>
                  </a:moveTo>
                  <a:lnTo>
                    <a:pt x="196" y="1145"/>
                  </a:lnTo>
                  <a:cubicBezTo>
                    <a:pt x="196" y="1172"/>
                    <a:pt x="363" y="1214"/>
                    <a:pt x="600" y="1214"/>
                  </a:cubicBezTo>
                  <a:lnTo>
                    <a:pt x="977" y="1214"/>
                  </a:lnTo>
                  <a:cubicBezTo>
                    <a:pt x="1200" y="1214"/>
                    <a:pt x="1354" y="1172"/>
                    <a:pt x="1354" y="1145"/>
                  </a:cubicBezTo>
                  <a:lnTo>
                    <a:pt x="1423" y="1"/>
                  </a:ln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907;p57">
              <a:extLst>
                <a:ext uri="{FF2B5EF4-FFF2-40B4-BE49-F238E27FC236}">
                  <a16:creationId xmlns="" xmlns:a16="http://schemas.microsoft.com/office/drawing/2014/main" id="{09552EFB-9DE4-4B66-81D0-1AAAB88C08CA}"/>
                </a:ext>
              </a:extLst>
            </p:cNvPr>
            <p:cNvSpPr/>
            <p:nvPr/>
          </p:nvSpPr>
          <p:spPr>
            <a:xfrm flipH="1">
              <a:off x="2864169" y="3313687"/>
              <a:ext cx="111307" cy="13132"/>
            </a:xfrm>
            <a:custGeom>
              <a:avLst/>
              <a:gdLst/>
              <a:ahLst/>
              <a:cxnLst/>
              <a:rect l="l" t="t" r="r" b="b"/>
              <a:pathLst>
                <a:path w="1424" h="168" extrusionOk="0">
                  <a:moveTo>
                    <a:pt x="559" y="0"/>
                  </a:moveTo>
                  <a:cubicBezTo>
                    <a:pt x="252" y="14"/>
                    <a:pt x="15" y="42"/>
                    <a:pt x="1" y="84"/>
                  </a:cubicBezTo>
                  <a:cubicBezTo>
                    <a:pt x="15" y="126"/>
                    <a:pt x="154" y="140"/>
                    <a:pt x="363" y="167"/>
                  </a:cubicBezTo>
                  <a:lnTo>
                    <a:pt x="1005" y="167"/>
                  </a:lnTo>
                  <a:cubicBezTo>
                    <a:pt x="1242" y="154"/>
                    <a:pt x="1423" y="126"/>
                    <a:pt x="1423" y="84"/>
                  </a:cubicBezTo>
                  <a:cubicBezTo>
                    <a:pt x="1423" y="42"/>
                    <a:pt x="1242" y="14"/>
                    <a:pt x="977" y="0"/>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908;p57">
              <a:extLst>
                <a:ext uri="{FF2B5EF4-FFF2-40B4-BE49-F238E27FC236}">
                  <a16:creationId xmlns="" xmlns:a16="http://schemas.microsoft.com/office/drawing/2014/main" id="{3DEFEE13-D081-47A7-BB4B-B866B24C7342}"/>
                </a:ext>
              </a:extLst>
            </p:cNvPr>
            <p:cNvSpPr/>
            <p:nvPr/>
          </p:nvSpPr>
          <p:spPr>
            <a:xfrm flipH="1">
              <a:off x="2938347" y="3319080"/>
              <a:ext cx="17509" cy="3361"/>
            </a:xfrm>
            <a:custGeom>
              <a:avLst/>
              <a:gdLst/>
              <a:ahLst/>
              <a:cxnLst/>
              <a:rect l="l" t="t" r="r" b="b"/>
              <a:pathLst>
                <a:path w="224" h="43" extrusionOk="0">
                  <a:moveTo>
                    <a:pt x="112" y="1"/>
                  </a:moveTo>
                  <a:cubicBezTo>
                    <a:pt x="56" y="1"/>
                    <a:pt x="1" y="1"/>
                    <a:pt x="1" y="15"/>
                  </a:cubicBezTo>
                  <a:cubicBezTo>
                    <a:pt x="1" y="29"/>
                    <a:pt x="56" y="43"/>
                    <a:pt x="112" y="43"/>
                  </a:cubicBezTo>
                  <a:cubicBezTo>
                    <a:pt x="182" y="43"/>
                    <a:pt x="224" y="29"/>
                    <a:pt x="224" y="15"/>
                  </a:cubicBezTo>
                  <a:cubicBezTo>
                    <a:pt x="224" y="1"/>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909;p57">
              <a:extLst>
                <a:ext uri="{FF2B5EF4-FFF2-40B4-BE49-F238E27FC236}">
                  <a16:creationId xmlns="" xmlns:a16="http://schemas.microsoft.com/office/drawing/2014/main" id="{E9861D88-0308-40BF-A2B3-E09C8DB75EA1}"/>
                </a:ext>
              </a:extLst>
            </p:cNvPr>
            <p:cNvSpPr/>
            <p:nvPr/>
          </p:nvSpPr>
          <p:spPr>
            <a:xfrm flipH="1">
              <a:off x="2911068" y="3322363"/>
              <a:ext cx="17509" cy="4455"/>
            </a:xfrm>
            <a:custGeom>
              <a:avLst/>
              <a:gdLst/>
              <a:ahLst/>
              <a:cxnLst/>
              <a:rect l="l" t="t" r="r" b="b"/>
              <a:pathLst>
                <a:path w="224" h="57" extrusionOk="0">
                  <a:moveTo>
                    <a:pt x="112" y="1"/>
                  </a:moveTo>
                  <a:cubicBezTo>
                    <a:pt x="42" y="1"/>
                    <a:pt x="0" y="15"/>
                    <a:pt x="0" y="29"/>
                  </a:cubicBezTo>
                  <a:cubicBezTo>
                    <a:pt x="0" y="43"/>
                    <a:pt x="42" y="56"/>
                    <a:pt x="112" y="56"/>
                  </a:cubicBezTo>
                  <a:cubicBezTo>
                    <a:pt x="182" y="56"/>
                    <a:pt x="224" y="43"/>
                    <a:pt x="224" y="29"/>
                  </a:cubicBezTo>
                  <a:cubicBezTo>
                    <a:pt x="224"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910;p57">
              <a:extLst>
                <a:ext uri="{FF2B5EF4-FFF2-40B4-BE49-F238E27FC236}">
                  <a16:creationId xmlns="" xmlns:a16="http://schemas.microsoft.com/office/drawing/2014/main" id="{47454A92-06C9-48CB-8F13-C2F3F2F6B9C0}"/>
                </a:ext>
              </a:extLst>
            </p:cNvPr>
            <p:cNvSpPr/>
            <p:nvPr/>
          </p:nvSpPr>
          <p:spPr>
            <a:xfrm flipH="1">
              <a:off x="2888165" y="3315797"/>
              <a:ext cx="18603" cy="4455"/>
            </a:xfrm>
            <a:custGeom>
              <a:avLst/>
              <a:gdLst/>
              <a:ahLst/>
              <a:cxnLst/>
              <a:rect l="l" t="t" r="r" b="b"/>
              <a:pathLst>
                <a:path w="238" h="57" extrusionOk="0">
                  <a:moveTo>
                    <a:pt x="112" y="1"/>
                  </a:moveTo>
                  <a:cubicBezTo>
                    <a:pt x="56" y="1"/>
                    <a:pt x="0" y="15"/>
                    <a:pt x="0" y="29"/>
                  </a:cubicBezTo>
                  <a:cubicBezTo>
                    <a:pt x="0" y="43"/>
                    <a:pt x="56" y="57"/>
                    <a:pt x="112" y="57"/>
                  </a:cubicBezTo>
                  <a:cubicBezTo>
                    <a:pt x="182" y="57"/>
                    <a:pt x="237" y="43"/>
                    <a:pt x="237" y="29"/>
                  </a:cubicBezTo>
                  <a:cubicBezTo>
                    <a:pt x="237"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911;p57">
              <a:extLst>
                <a:ext uri="{FF2B5EF4-FFF2-40B4-BE49-F238E27FC236}">
                  <a16:creationId xmlns="" xmlns:a16="http://schemas.microsoft.com/office/drawing/2014/main" id="{4566A644-A767-4224-A142-5734ABBB8C26}"/>
                </a:ext>
              </a:extLst>
            </p:cNvPr>
            <p:cNvSpPr/>
            <p:nvPr/>
          </p:nvSpPr>
          <p:spPr>
            <a:xfrm flipH="1">
              <a:off x="2880505" y="3320800"/>
              <a:ext cx="17587" cy="4299"/>
            </a:xfrm>
            <a:custGeom>
              <a:avLst/>
              <a:gdLst/>
              <a:ahLst/>
              <a:cxnLst/>
              <a:rect l="l" t="t" r="r" b="b"/>
              <a:pathLst>
                <a:path w="225" h="55" extrusionOk="0">
                  <a:moveTo>
                    <a:pt x="208" y="1"/>
                  </a:moveTo>
                  <a:cubicBezTo>
                    <a:pt x="187" y="1"/>
                    <a:pt x="150" y="7"/>
                    <a:pt x="113" y="7"/>
                  </a:cubicBezTo>
                  <a:cubicBezTo>
                    <a:pt x="43" y="21"/>
                    <a:pt x="1" y="49"/>
                    <a:pt x="1" y="49"/>
                  </a:cubicBezTo>
                  <a:cubicBezTo>
                    <a:pt x="1" y="49"/>
                    <a:pt x="26" y="55"/>
                    <a:pt x="59" y="55"/>
                  </a:cubicBezTo>
                  <a:cubicBezTo>
                    <a:pt x="75" y="55"/>
                    <a:pt x="94" y="53"/>
                    <a:pt x="113" y="49"/>
                  </a:cubicBezTo>
                  <a:cubicBezTo>
                    <a:pt x="182" y="35"/>
                    <a:pt x="224" y="21"/>
                    <a:pt x="224" y="7"/>
                  </a:cubicBezTo>
                  <a:cubicBezTo>
                    <a:pt x="224" y="2"/>
                    <a:pt x="218" y="1"/>
                    <a:pt x="208"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912;p57">
              <a:extLst>
                <a:ext uri="{FF2B5EF4-FFF2-40B4-BE49-F238E27FC236}">
                  <a16:creationId xmlns="" xmlns:a16="http://schemas.microsoft.com/office/drawing/2014/main" id="{ADFDB903-DC7C-495E-B06E-ADD2F6FAE2FC}"/>
                </a:ext>
              </a:extLst>
            </p:cNvPr>
            <p:cNvSpPr/>
            <p:nvPr/>
          </p:nvSpPr>
          <p:spPr>
            <a:xfrm flipH="1">
              <a:off x="2938894" y="3349643"/>
              <a:ext cx="15867" cy="12350"/>
            </a:xfrm>
            <a:custGeom>
              <a:avLst/>
              <a:gdLst/>
              <a:ahLst/>
              <a:cxnLst/>
              <a:rect l="l" t="t" r="r" b="b"/>
              <a:pathLst>
                <a:path w="203" h="158" extrusionOk="0">
                  <a:moveTo>
                    <a:pt x="100" y="0"/>
                  </a:moveTo>
                  <a:cubicBezTo>
                    <a:pt x="49" y="0"/>
                    <a:pt x="1" y="28"/>
                    <a:pt x="15" y="84"/>
                  </a:cubicBezTo>
                  <a:cubicBezTo>
                    <a:pt x="1" y="133"/>
                    <a:pt x="49" y="157"/>
                    <a:pt x="100" y="157"/>
                  </a:cubicBezTo>
                  <a:cubicBezTo>
                    <a:pt x="151" y="157"/>
                    <a:pt x="203" y="133"/>
                    <a:pt x="196" y="84"/>
                  </a:cubicBezTo>
                  <a:cubicBezTo>
                    <a:pt x="203" y="28"/>
                    <a:pt x="151" y="0"/>
                    <a:pt x="100"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913;p57">
              <a:extLst>
                <a:ext uri="{FF2B5EF4-FFF2-40B4-BE49-F238E27FC236}">
                  <a16:creationId xmlns="" xmlns:a16="http://schemas.microsoft.com/office/drawing/2014/main" id="{BF742B6D-FEC9-42EA-B54D-02F880A2C3E0}"/>
                </a:ext>
              </a:extLst>
            </p:cNvPr>
            <p:cNvSpPr/>
            <p:nvPr/>
          </p:nvSpPr>
          <p:spPr>
            <a:xfrm flipH="1">
              <a:off x="2947024" y="3347454"/>
              <a:ext cx="7738" cy="17509"/>
            </a:xfrm>
            <a:custGeom>
              <a:avLst/>
              <a:gdLst/>
              <a:ahLst/>
              <a:cxnLst/>
              <a:rect l="l" t="t" r="r" b="b"/>
              <a:pathLst>
                <a:path w="99" h="224" extrusionOk="0">
                  <a:moveTo>
                    <a:pt x="98" y="0"/>
                  </a:moveTo>
                  <a:cubicBezTo>
                    <a:pt x="42" y="0"/>
                    <a:pt x="1" y="56"/>
                    <a:pt x="15" y="112"/>
                  </a:cubicBezTo>
                  <a:cubicBezTo>
                    <a:pt x="1" y="168"/>
                    <a:pt x="42" y="210"/>
                    <a:pt x="98" y="224"/>
                  </a:cubicBezTo>
                  <a:cubicBezTo>
                    <a:pt x="1"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914;p57">
              <a:extLst>
                <a:ext uri="{FF2B5EF4-FFF2-40B4-BE49-F238E27FC236}">
                  <a16:creationId xmlns="" xmlns:a16="http://schemas.microsoft.com/office/drawing/2014/main" id="{3A6A1AD5-8E0E-482A-95AB-122466A6FAE1}"/>
                </a:ext>
              </a:extLst>
            </p:cNvPr>
            <p:cNvSpPr/>
            <p:nvPr/>
          </p:nvSpPr>
          <p:spPr>
            <a:xfrm flipH="1">
              <a:off x="2868546" y="3347454"/>
              <a:ext cx="15320" cy="17509"/>
            </a:xfrm>
            <a:custGeom>
              <a:avLst/>
              <a:gdLst/>
              <a:ahLst/>
              <a:cxnLst/>
              <a:rect l="l" t="t" r="r" b="b"/>
              <a:pathLst>
                <a:path w="196" h="224" extrusionOk="0">
                  <a:moveTo>
                    <a:pt x="98" y="0"/>
                  </a:moveTo>
                  <a:cubicBezTo>
                    <a:pt x="42" y="0"/>
                    <a:pt x="0" y="56"/>
                    <a:pt x="14" y="112"/>
                  </a:cubicBezTo>
                  <a:cubicBezTo>
                    <a:pt x="0" y="154"/>
                    <a:pt x="42" y="210"/>
                    <a:pt x="98" y="224"/>
                  </a:cubicBezTo>
                  <a:cubicBezTo>
                    <a:pt x="154" y="210"/>
                    <a:pt x="196" y="168"/>
                    <a:pt x="196" y="112"/>
                  </a:cubicBezTo>
                  <a:cubicBezTo>
                    <a:pt x="196" y="42"/>
                    <a:pt x="154" y="0"/>
                    <a:pt x="9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915;p57">
              <a:extLst>
                <a:ext uri="{FF2B5EF4-FFF2-40B4-BE49-F238E27FC236}">
                  <a16:creationId xmlns="" xmlns:a16="http://schemas.microsoft.com/office/drawing/2014/main" id="{E6835184-136B-415C-AA36-CFB892250ED2}"/>
                </a:ext>
              </a:extLst>
            </p:cNvPr>
            <p:cNvSpPr/>
            <p:nvPr/>
          </p:nvSpPr>
          <p:spPr>
            <a:xfrm flipH="1">
              <a:off x="2876206" y="3347454"/>
              <a:ext cx="7660" cy="17509"/>
            </a:xfrm>
            <a:custGeom>
              <a:avLst/>
              <a:gdLst/>
              <a:ahLst/>
              <a:cxnLst/>
              <a:rect l="l" t="t" r="r" b="b"/>
              <a:pathLst>
                <a:path w="98" h="224" extrusionOk="0">
                  <a:moveTo>
                    <a:pt x="98" y="0"/>
                  </a:moveTo>
                  <a:cubicBezTo>
                    <a:pt x="42" y="0"/>
                    <a:pt x="0" y="56"/>
                    <a:pt x="0" y="112"/>
                  </a:cubicBezTo>
                  <a:cubicBezTo>
                    <a:pt x="0" y="154"/>
                    <a:pt x="42" y="210"/>
                    <a:pt x="98" y="224"/>
                  </a:cubicBezTo>
                  <a:cubicBezTo>
                    <a:pt x="0"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916;p57">
              <a:extLst>
                <a:ext uri="{FF2B5EF4-FFF2-40B4-BE49-F238E27FC236}">
                  <a16:creationId xmlns="" xmlns:a16="http://schemas.microsoft.com/office/drawing/2014/main" id="{EDED99A2-0F72-48DB-BD25-C21195810063}"/>
                </a:ext>
              </a:extLst>
            </p:cNvPr>
            <p:cNvSpPr/>
            <p:nvPr/>
          </p:nvSpPr>
          <p:spPr>
            <a:xfrm flipH="1">
              <a:off x="2927404" y="3381221"/>
              <a:ext cx="12116" cy="14304"/>
            </a:xfrm>
            <a:custGeom>
              <a:avLst/>
              <a:gdLst/>
              <a:ahLst/>
              <a:cxnLst/>
              <a:rect l="l" t="t" r="r" b="b"/>
              <a:pathLst>
                <a:path w="155" h="183" extrusionOk="0">
                  <a:moveTo>
                    <a:pt x="71" y="1"/>
                  </a:moveTo>
                  <a:cubicBezTo>
                    <a:pt x="29" y="1"/>
                    <a:pt x="1" y="43"/>
                    <a:pt x="1" y="85"/>
                  </a:cubicBezTo>
                  <a:cubicBezTo>
                    <a:pt x="1" y="140"/>
                    <a:pt x="29" y="168"/>
                    <a:pt x="71" y="182"/>
                  </a:cubicBezTo>
                  <a:cubicBezTo>
                    <a:pt x="112" y="168"/>
                    <a:pt x="154" y="140"/>
                    <a:pt x="154" y="85"/>
                  </a:cubicBezTo>
                  <a:cubicBezTo>
                    <a:pt x="154" y="43"/>
                    <a:pt x="112" y="1"/>
                    <a:pt x="7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917;p57">
              <a:extLst>
                <a:ext uri="{FF2B5EF4-FFF2-40B4-BE49-F238E27FC236}">
                  <a16:creationId xmlns="" xmlns:a16="http://schemas.microsoft.com/office/drawing/2014/main" id="{9FF0D97C-48B8-46AF-B854-0BB2459CE79D}"/>
                </a:ext>
              </a:extLst>
            </p:cNvPr>
            <p:cNvSpPr/>
            <p:nvPr/>
          </p:nvSpPr>
          <p:spPr>
            <a:xfrm flipH="1">
              <a:off x="2933970" y="3381221"/>
              <a:ext cx="6644" cy="14304"/>
            </a:xfrm>
            <a:custGeom>
              <a:avLst/>
              <a:gdLst/>
              <a:ahLst/>
              <a:cxnLst/>
              <a:rect l="l" t="t" r="r" b="b"/>
              <a:pathLst>
                <a:path w="85" h="183" extrusionOk="0">
                  <a:moveTo>
                    <a:pt x="85" y="1"/>
                  </a:moveTo>
                  <a:cubicBezTo>
                    <a:pt x="43" y="1"/>
                    <a:pt x="15" y="43"/>
                    <a:pt x="15" y="85"/>
                  </a:cubicBezTo>
                  <a:cubicBezTo>
                    <a:pt x="15" y="140"/>
                    <a:pt x="43" y="168"/>
                    <a:pt x="85" y="182"/>
                  </a:cubicBezTo>
                  <a:cubicBezTo>
                    <a:pt x="1" y="112"/>
                    <a:pt x="85" y="1"/>
                    <a:pt x="85"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918;p57">
              <a:extLst>
                <a:ext uri="{FF2B5EF4-FFF2-40B4-BE49-F238E27FC236}">
                  <a16:creationId xmlns="" xmlns:a16="http://schemas.microsoft.com/office/drawing/2014/main" id="{A3A7416A-35D4-4473-885A-143345B2EAAA}"/>
                </a:ext>
              </a:extLst>
            </p:cNvPr>
            <p:cNvSpPr/>
            <p:nvPr/>
          </p:nvSpPr>
          <p:spPr>
            <a:xfrm flipH="1">
              <a:off x="2903955" y="3397089"/>
              <a:ext cx="13210" cy="9849"/>
            </a:xfrm>
            <a:custGeom>
              <a:avLst/>
              <a:gdLst/>
              <a:ahLst/>
              <a:cxnLst/>
              <a:rect l="l" t="t" r="r" b="b"/>
              <a:pathLst>
                <a:path w="169" h="126" extrusionOk="0">
                  <a:moveTo>
                    <a:pt x="85" y="0"/>
                  </a:moveTo>
                  <a:cubicBezTo>
                    <a:pt x="43" y="0"/>
                    <a:pt x="1" y="21"/>
                    <a:pt x="8" y="63"/>
                  </a:cubicBezTo>
                  <a:cubicBezTo>
                    <a:pt x="1" y="105"/>
                    <a:pt x="43" y="126"/>
                    <a:pt x="85" y="126"/>
                  </a:cubicBezTo>
                  <a:cubicBezTo>
                    <a:pt x="126" y="126"/>
                    <a:pt x="168" y="105"/>
                    <a:pt x="161" y="63"/>
                  </a:cubicBezTo>
                  <a:cubicBezTo>
                    <a:pt x="168" y="21"/>
                    <a:pt x="126" y="0"/>
                    <a:pt x="85"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19;p57">
              <a:extLst>
                <a:ext uri="{FF2B5EF4-FFF2-40B4-BE49-F238E27FC236}">
                  <a16:creationId xmlns="" xmlns:a16="http://schemas.microsoft.com/office/drawing/2014/main" id="{06685EE2-4539-4312-B890-F907BB5FE153}"/>
                </a:ext>
              </a:extLst>
            </p:cNvPr>
            <p:cNvSpPr/>
            <p:nvPr/>
          </p:nvSpPr>
          <p:spPr>
            <a:xfrm flipH="1">
              <a:off x="2911068" y="3395447"/>
              <a:ext cx="6644" cy="14226"/>
            </a:xfrm>
            <a:custGeom>
              <a:avLst/>
              <a:gdLst/>
              <a:ahLst/>
              <a:cxnLst/>
              <a:rect l="l" t="t" r="r" b="b"/>
              <a:pathLst>
                <a:path w="85" h="182" extrusionOk="0">
                  <a:moveTo>
                    <a:pt x="85" y="0"/>
                  </a:moveTo>
                  <a:cubicBezTo>
                    <a:pt x="43" y="0"/>
                    <a:pt x="15" y="42"/>
                    <a:pt x="15" y="84"/>
                  </a:cubicBezTo>
                  <a:cubicBezTo>
                    <a:pt x="15" y="126"/>
                    <a:pt x="43" y="168"/>
                    <a:pt x="85" y="182"/>
                  </a:cubicBezTo>
                  <a:cubicBezTo>
                    <a:pt x="1" y="98"/>
                    <a:pt x="85" y="0"/>
                    <a:pt x="85"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20;p57">
              <a:extLst>
                <a:ext uri="{FF2B5EF4-FFF2-40B4-BE49-F238E27FC236}">
                  <a16:creationId xmlns="" xmlns:a16="http://schemas.microsoft.com/office/drawing/2014/main" id="{4B62A249-8070-4A00-8FF6-61E42F466187}"/>
                </a:ext>
              </a:extLst>
            </p:cNvPr>
            <p:cNvSpPr/>
            <p:nvPr/>
          </p:nvSpPr>
          <p:spPr>
            <a:xfrm flipH="1">
              <a:off x="2874018" y="3397636"/>
              <a:ext cx="12037" cy="14226"/>
            </a:xfrm>
            <a:custGeom>
              <a:avLst/>
              <a:gdLst/>
              <a:ahLst/>
              <a:cxnLst/>
              <a:rect l="l" t="t" r="r" b="b"/>
              <a:pathLst>
                <a:path w="154" h="182" extrusionOk="0">
                  <a:moveTo>
                    <a:pt x="84" y="0"/>
                  </a:moveTo>
                  <a:cubicBezTo>
                    <a:pt x="42" y="0"/>
                    <a:pt x="0" y="42"/>
                    <a:pt x="14" y="84"/>
                  </a:cubicBezTo>
                  <a:cubicBezTo>
                    <a:pt x="0" y="140"/>
                    <a:pt x="42" y="168"/>
                    <a:pt x="84" y="181"/>
                  </a:cubicBezTo>
                  <a:cubicBezTo>
                    <a:pt x="126" y="168"/>
                    <a:pt x="154" y="140"/>
                    <a:pt x="154" y="84"/>
                  </a:cubicBezTo>
                  <a:cubicBezTo>
                    <a:pt x="154" y="42"/>
                    <a:pt x="126" y="0"/>
                    <a:pt x="8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21;p57">
              <a:extLst>
                <a:ext uri="{FF2B5EF4-FFF2-40B4-BE49-F238E27FC236}">
                  <a16:creationId xmlns="" xmlns:a16="http://schemas.microsoft.com/office/drawing/2014/main" id="{19CE6399-D6D5-40E9-B44D-4EF871941704}"/>
                </a:ext>
              </a:extLst>
            </p:cNvPr>
            <p:cNvSpPr/>
            <p:nvPr/>
          </p:nvSpPr>
          <p:spPr>
            <a:xfrm flipH="1">
              <a:off x="2879411" y="3397636"/>
              <a:ext cx="6644" cy="14226"/>
            </a:xfrm>
            <a:custGeom>
              <a:avLst/>
              <a:gdLst/>
              <a:ahLst/>
              <a:cxnLst/>
              <a:rect l="l" t="t" r="r" b="b"/>
              <a:pathLst>
                <a:path w="85" h="182" extrusionOk="0">
                  <a:moveTo>
                    <a:pt x="84" y="0"/>
                  </a:moveTo>
                  <a:cubicBezTo>
                    <a:pt x="42" y="0"/>
                    <a:pt x="0" y="42"/>
                    <a:pt x="14" y="84"/>
                  </a:cubicBezTo>
                  <a:cubicBezTo>
                    <a:pt x="0" y="140"/>
                    <a:pt x="42" y="168"/>
                    <a:pt x="84" y="181"/>
                  </a:cubicBezTo>
                  <a:cubicBezTo>
                    <a:pt x="0" y="112"/>
                    <a:pt x="84" y="0"/>
                    <a:pt x="84"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22;p57">
              <a:extLst>
                <a:ext uri="{FF2B5EF4-FFF2-40B4-BE49-F238E27FC236}">
                  <a16:creationId xmlns="" xmlns:a16="http://schemas.microsoft.com/office/drawing/2014/main" id="{7DD1454C-F9EE-434C-A2FA-B561FCE452A5}"/>
                </a:ext>
              </a:extLst>
            </p:cNvPr>
            <p:cNvSpPr/>
            <p:nvPr/>
          </p:nvSpPr>
          <p:spPr>
            <a:xfrm flipH="1">
              <a:off x="2906143" y="3360273"/>
              <a:ext cx="14304" cy="11490"/>
            </a:xfrm>
            <a:custGeom>
              <a:avLst/>
              <a:gdLst/>
              <a:ahLst/>
              <a:cxnLst/>
              <a:rect l="l" t="t" r="r" b="b"/>
              <a:pathLst>
                <a:path w="183" h="147" extrusionOk="0">
                  <a:moveTo>
                    <a:pt x="92" y="0"/>
                  </a:moveTo>
                  <a:cubicBezTo>
                    <a:pt x="46" y="0"/>
                    <a:pt x="1" y="25"/>
                    <a:pt x="8" y="74"/>
                  </a:cubicBezTo>
                  <a:cubicBezTo>
                    <a:pt x="1" y="122"/>
                    <a:pt x="46" y="147"/>
                    <a:pt x="92" y="147"/>
                  </a:cubicBezTo>
                  <a:cubicBezTo>
                    <a:pt x="137" y="147"/>
                    <a:pt x="182" y="122"/>
                    <a:pt x="175" y="74"/>
                  </a:cubicBezTo>
                  <a:cubicBezTo>
                    <a:pt x="182" y="25"/>
                    <a:pt x="137" y="0"/>
                    <a:pt x="92"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23;p57">
              <a:extLst>
                <a:ext uri="{FF2B5EF4-FFF2-40B4-BE49-F238E27FC236}">
                  <a16:creationId xmlns="" xmlns:a16="http://schemas.microsoft.com/office/drawing/2014/main" id="{2BD2BA8E-B0CC-4A9E-B588-C4DAE2AFF5B3}"/>
                </a:ext>
              </a:extLst>
            </p:cNvPr>
            <p:cNvSpPr/>
            <p:nvPr/>
          </p:nvSpPr>
          <p:spPr>
            <a:xfrm flipH="1">
              <a:off x="2913256" y="3359413"/>
              <a:ext cx="7660" cy="15399"/>
            </a:xfrm>
            <a:custGeom>
              <a:avLst/>
              <a:gdLst/>
              <a:ahLst/>
              <a:cxnLst/>
              <a:rect l="l" t="t" r="r" b="b"/>
              <a:pathLst>
                <a:path w="98" h="197" extrusionOk="0">
                  <a:moveTo>
                    <a:pt x="98" y="1"/>
                  </a:moveTo>
                  <a:cubicBezTo>
                    <a:pt x="42" y="1"/>
                    <a:pt x="14" y="43"/>
                    <a:pt x="14" y="99"/>
                  </a:cubicBezTo>
                  <a:cubicBezTo>
                    <a:pt x="14" y="140"/>
                    <a:pt x="42" y="196"/>
                    <a:pt x="98" y="196"/>
                  </a:cubicBezTo>
                  <a:cubicBezTo>
                    <a:pt x="0" y="113"/>
                    <a:pt x="98" y="1"/>
                    <a:pt x="98"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924;p57">
              <a:extLst>
                <a:ext uri="{FF2B5EF4-FFF2-40B4-BE49-F238E27FC236}">
                  <a16:creationId xmlns="" xmlns:a16="http://schemas.microsoft.com/office/drawing/2014/main" id="{E1F29A37-BEDA-452F-8611-9C33807DA5E9}"/>
                </a:ext>
              </a:extLst>
            </p:cNvPr>
            <p:cNvSpPr/>
            <p:nvPr/>
          </p:nvSpPr>
          <p:spPr>
            <a:xfrm flipH="1">
              <a:off x="2915445" y="3338152"/>
              <a:ext cx="14226" cy="10709"/>
            </a:xfrm>
            <a:custGeom>
              <a:avLst/>
              <a:gdLst/>
              <a:ahLst/>
              <a:cxnLst/>
              <a:rect l="l" t="t" r="r" b="b"/>
              <a:pathLst>
                <a:path w="182" h="137" extrusionOk="0">
                  <a:moveTo>
                    <a:pt x="91" y="1"/>
                  </a:moveTo>
                  <a:cubicBezTo>
                    <a:pt x="49" y="1"/>
                    <a:pt x="7" y="22"/>
                    <a:pt x="14" y="64"/>
                  </a:cubicBezTo>
                  <a:cubicBezTo>
                    <a:pt x="0" y="113"/>
                    <a:pt x="46" y="137"/>
                    <a:pt x="91" y="137"/>
                  </a:cubicBezTo>
                  <a:cubicBezTo>
                    <a:pt x="136" y="137"/>
                    <a:pt x="182" y="113"/>
                    <a:pt x="168" y="64"/>
                  </a:cubicBezTo>
                  <a:cubicBezTo>
                    <a:pt x="175" y="22"/>
                    <a:pt x="133" y="1"/>
                    <a:pt x="9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925;p57">
              <a:extLst>
                <a:ext uri="{FF2B5EF4-FFF2-40B4-BE49-F238E27FC236}">
                  <a16:creationId xmlns="" xmlns:a16="http://schemas.microsoft.com/office/drawing/2014/main" id="{E78EBD48-A17E-4239-8D48-CD3E8296C4D9}"/>
                </a:ext>
              </a:extLst>
            </p:cNvPr>
            <p:cNvSpPr/>
            <p:nvPr/>
          </p:nvSpPr>
          <p:spPr>
            <a:xfrm flipH="1">
              <a:off x="2921933" y="3335495"/>
              <a:ext cx="7738" cy="16415"/>
            </a:xfrm>
            <a:custGeom>
              <a:avLst/>
              <a:gdLst/>
              <a:ahLst/>
              <a:cxnLst/>
              <a:rect l="l" t="t" r="r" b="b"/>
              <a:pathLst>
                <a:path w="99" h="210" extrusionOk="0">
                  <a:moveTo>
                    <a:pt x="98" y="0"/>
                  </a:moveTo>
                  <a:cubicBezTo>
                    <a:pt x="42" y="14"/>
                    <a:pt x="0" y="56"/>
                    <a:pt x="14" y="98"/>
                  </a:cubicBezTo>
                  <a:cubicBezTo>
                    <a:pt x="0" y="153"/>
                    <a:pt x="42" y="195"/>
                    <a:pt x="98" y="209"/>
                  </a:cubicBezTo>
                  <a:cubicBezTo>
                    <a:pt x="0"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926;p57">
              <a:extLst>
                <a:ext uri="{FF2B5EF4-FFF2-40B4-BE49-F238E27FC236}">
                  <a16:creationId xmlns="" xmlns:a16="http://schemas.microsoft.com/office/drawing/2014/main" id="{F8129A0B-D535-4CAE-BC88-88E62B5150D4}"/>
                </a:ext>
              </a:extLst>
            </p:cNvPr>
            <p:cNvSpPr/>
            <p:nvPr/>
          </p:nvSpPr>
          <p:spPr>
            <a:xfrm flipH="1">
              <a:off x="2944288" y="3371138"/>
              <a:ext cx="14851" cy="11568"/>
            </a:xfrm>
            <a:custGeom>
              <a:avLst/>
              <a:gdLst/>
              <a:ahLst/>
              <a:cxnLst/>
              <a:rect l="l" t="t" r="r" b="b"/>
              <a:pathLst>
                <a:path w="190" h="148" extrusionOk="0">
                  <a:moveTo>
                    <a:pt x="93" y="1"/>
                  </a:moveTo>
                  <a:cubicBezTo>
                    <a:pt x="46" y="1"/>
                    <a:pt x="1" y="25"/>
                    <a:pt x="15" y="74"/>
                  </a:cubicBezTo>
                  <a:cubicBezTo>
                    <a:pt x="1" y="123"/>
                    <a:pt x="46" y="147"/>
                    <a:pt x="93" y="147"/>
                  </a:cubicBezTo>
                  <a:cubicBezTo>
                    <a:pt x="140" y="147"/>
                    <a:pt x="189" y="123"/>
                    <a:pt x="182" y="74"/>
                  </a:cubicBezTo>
                  <a:cubicBezTo>
                    <a:pt x="189" y="25"/>
                    <a:pt x="140" y="1"/>
                    <a:pt x="9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927;p57">
              <a:extLst>
                <a:ext uri="{FF2B5EF4-FFF2-40B4-BE49-F238E27FC236}">
                  <a16:creationId xmlns="" xmlns:a16="http://schemas.microsoft.com/office/drawing/2014/main" id="{0DA1DFC4-8C98-49F0-9C88-3416B94A7982}"/>
                </a:ext>
              </a:extLst>
            </p:cNvPr>
            <p:cNvSpPr/>
            <p:nvPr/>
          </p:nvSpPr>
          <p:spPr>
            <a:xfrm flipH="1">
              <a:off x="2951401" y="3369262"/>
              <a:ext cx="7738" cy="15320"/>
            </a:xfrm>
            <a:custGeom>
              <a:avLst/>
              <a:gdLst/>
              <a:ahLst/>
              <a:cxnLst/>
              <a:rect l="l" t="t" r="r" b="b"/>
              <a:pathLst>
                <a:path w="99" h="196" extrusionOk="0">
                  <a:moveTo>
                    <a:pt x="98" y="0"/>
                  </a:moveTo>
                  <a:cubicBezTo>
                    <a:pt x="43" y="0"/>
                    <a:pt x="1" y="42"/>
                    <a:pt x="15" y="98"/>
                  </a:cubicBezTo>
                  <a:cubicBezTo>
                    <a:pt x="1" y="140"/>
                    <a:pt x="43" y="182"/>
                    <a:pt x="98" y="196"/>
                  </a:cubicBezTo>
                  <a:cubicBezTo>
                    <a:pt x="1"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928;p57">
              <a:extLst>
                <a:ext uri="{FF2B5EF4-FFF2-40B4-BE49-F238E27FC236}">
                  <a16:creationId xmlns="" xmlns:a16="http://schemas.microsoft.com/office/drawing/2014/main" id="{47F892E2-B0BD-45EE-9B32-5021DA701AD3}"/>
                </a:ext>
              </a:extLst>
            </p:cNvPr>
            <p:cNvSpPr/>
            <p:nvPr/>
          </p:nvSpPr>
          <p:spPr>
            <a:xfrm flipH="1">
              <a:off x="2886524" y="3339012"/>
              <a:ext cx="9927" cy="8207"/>
            </a:xfrm>
            <a:custGeom>
              <a:avLst/>
              <a:gdLst/>
              <a:ahLst/>
              <a:cxnLst/>
              <a:rect l="l" t="t" r="r" b="b"/>
              <a:pathLst>
                <a:path w="127" h="105" extrusionOk="0">
                  <a:moveTo>
                    <a:pt x="64" y="0"/>
                  </a:moveTo>
                  <a:cubicBezTo>
                    <a:pt x="36" y="0"/>
                    <a:pt x="8" y="18"/>
                    <a:pt x="8" y="53"/>
                  </a:cubicBezTo>
                  <a:cubicBezTo>
                    <a:pt x="1" y="88"/>
                    <a:pt x="32" y="105"/>
                    <a:pt x="64" y="105"/>
                  </a:cubicBezTo>
                  <a:cubicBezTo>
                    <a:pt x="95" y="105"/>
                    <a:pt x="126" y="88"/>
                    <a:pt x="119" y="53"/>
                  </a:cubicBezTo>
                  <a:cubicBezTo>
                    <a:pt x="119" y="18"/>
                    <a:pt x="92" y="0"/>
                    <a:pt x="6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929;p57">
              <a:extLst>
                <a:ext uri="{FF2B5EF4-FFF2-40B4-BE49-F238E27FC236}">
                  <a16:creationId xmlns="" xmlns:a16="http://schemas.microsoft.com/office/drawing/2014/main" id="{C15DAD07-EA7A-4AF9-932F-AB67DDBB449D}"/>
                </a:ext>
              </a:extLst>
            </p:cNvPr>
            <p:cNvSpPr/>
            <p:nvPr/>
          </p:nvSpPr>
          <p:spPr>
            <a:xfrm flipH="1">
              <a:off x="2891448" y="3338699"/>
              <a:ext cx="4455" cy="9927"/>
            </a:xfrm>
            <a:custGeom>
              <a:avLst/>
              <a:gdLst/>
              <a:ahLst/>
              <a:cxnLst/>
              <a:rect l="l" t="t" r="r" b="b"/>
              <a:pathLst>
                <a:path w="57" h="127" extrusionOk="0">
                  <a:moveTo>
                    <a:pt x="57" y="1"/>
                  </a:moveTo>
                  <a:cubicBezTo>
                    <a:pt x="29" y="1"/>
                    <a:pt x="1" y="29"/>
                    <a:pt x="1" y="57"/>
                  </a:cubicBezTo>
                  <a:cubicBezTo>
                    <a:pt x="1" y="99"/>
                    <a:pt x="29" y="126"/>
                    <a:pt x="57" y="126"/>
                  </a:cubicBezTo>
                  <a:cubicBezTo>
                    <a:pt x="1" y="71"/>
                    <a:pt x="57" y="1"/>
                    <a:pt x="57"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930;p57">
              <a:extLst>
                <a:ext uri="{FF2B5EF4-FFF2-40B4-BE49-F238E27FC236}">
                  <a16:creationId xmlns="" xmlns:a16="http://schemas.microsoft.com/office/drawing/2014/main" id="{901CE5C8-62CD-48E6-9572-92E9C4A427AD}"/>
                </a:ext>
              </a:extLst>
            </p:cNvPr>
            <p:cNvSpPr/>
            <p:nvPr/>
          </p:nvSpPr>
          <p:spPr>
            <a:xfrm flipH="1">
              <a:off x="2955231" y="3334635"/>
              <a:ext cx="9849" cy="8285"/>
            </a:xfrm>
            <a:custGeom>
              <a:avLst/>
              <a:gdLst/>
              <a:ahLst/>
              <a:cxnLst/>
              <a:rect l="l" t="t" r="r" b="b"/>
              <a:pathLst>
                <a:path w="126" h="106" extrusionOk="0">
                  <a:moveTo>
                    <a:pt x="63" y="1"/>
                  </a:moveTo>
                  <a:cubicBezTo>
                    <a:pt x="35" y="1"/>
                    <a:pt x="7" y="18"/>
                    <a:pt x="7" y="53"/>
                  </a:cubicBezTo>
                  <a:cubicBezTo>
                    <a:pt x="0" y="88"/>
                    <a:pt x="31" y="105"/>
                    <a:pt x="63" y="105"/>
                  </a:cubicBezTo>
                  <a:cubicBezTo>
                    <a:pt x="94" y="105"/>
                    <a:pt x="126" y="88"/>
                    <a:pt x="119" y="53"/>
                  </a:cubicBezTo>
                  <a:cubicBezTo>
                    <a:pt x="119" y="18"/>
                    <a:pt x="91" y="1"/>
                    <a:pt x="6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931;p57">
              <a:extLst>
                <a:ext uri="{FF2B5EF4-FFF2-40B4-BE49-F238E27FC236}">
                  <a16:creationId xmlns="" xmlns:a16="http://schemas.microsoft.com/office/drawing/2014/main" id="{AAC7B41B-FB8C-4234-AB90-AC6079C69FBA}"/>
                </a:ext>
              </a:extLst>
            </p:cNvPr>
            <p:cNvSpPr/>
            <p:nvPr/>
          </p:nvSpPr>
          <p:spPr>
            <a:xfrm flipH="1">
              <a:off x="2960155" y="3334400"/>
              <a:ext cx="4377" cy="9849"/>
            </a:xfrm>
            <a:custGeom>
              <a:avLst/>
              <a:gdLst/>
              <a:ahLst/>
              <a:cxnLst/>
              <a:rect l="l" t="t" r="r" b="b"/>
              <a:pathLst>
                <a:path w="56" h="126" extrusionOk="0">
                  <a:moveTo>
                    <a:pt x="56" y="0"/>
                  </a:moveTo>
                  <a:cubicBezTo>
                    <a:pt x="28" y="0"/>
                    <a:pt x="0" y="28"/>
                    <a:pt x="0" y="56"/>
                  </a:cubicBezTo>
                  <a:cubicBezTo>
                    <a:pt x="0" y="84"/>
                    <a:pt x="28" y="126"/>
                    <a:pt x="56" y="126"/>
                  </a:cubicBezTo>
                  <a:cubicBezTo>
                    <a:pt x="0" y="70"/>
                    <a:pt x="56" y="0"/>
                    <a:pt x="56"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932;p57">
              <a:extLst>
                <a:ext uri="{FF2B5EF4-FFF2-40B4-BE49-F238E27FC236}">
                  <a16:creationId xmlns="" xmlns:a16="http://schemas.microsoft.com/office/drawing/2014/main" id="{F6645423-BA64-4D04-8941-FB02015A145C}"/>
                </a:ext>
              </a:extLst>
            </p:cNvPr>
            <p:cNvSpPr/>
            <p:nvPr/>
          </p:nvSpPr>
          <p:spPr>
            <a:xfrm flipH="1">
              <a:off x="2944835" y="3403342"/>
              <a:ext cx="9380" cy="7426"/>
            </a:xfrm>
            <a:custGeom>
              <a:avLst/>
              <a:gdLst/>
              <a:ahLst/>
              <a:cxnLst/>
              <a:rect l="l" t="t" r="r" b="b"/>
              <a:pathLst>
                <a:path w="120" h="95" extrusionOk="0">
                  <a:moveTo>
                    <a:pt x="58" y="0"/>
                  </a:moveTo>
                  <a:cubicBezTo>
                    <a:pt x="28" y="0"/>
                    <a:pt x="1" y="18"/>
                    <a:pt x="8" y="53"/>
                  </a:cubicBezTo>
                  <a:cubicBezTo>
                    <a:pt x="1" y="81"/>
                    <a:pt x="28" y="95"/>
                    <a:pt x="58" y="95"/>
                  </a:cubicBezTo>
                  <a:cubicBezTo>
                    <a:pt x="88" y="95"/>
                    <a:pt x="119" y="81"/>
                    <a:pt x="119" y="53"/>
                  </a:cubicBezTo>
                  <a:cubicBezTo>
                    <a:pt x="119" y="18"/>
                    <a:pt x="88" y="0"/>
                    <a:pt x="5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933;p57">
              <a:extLst>
                <a:ext uri="{FF2B5EF4-FFF2-40B4-BE49-F238E27FC236}">
                  <a16:creationId xmlns="" xmlns:a16="http://schemas.microsoft.com/office/drawing/2014/main" id="{73A6A542-7636-4BED-B925-C0B9BE60E8A4}"/>
                </a:ext>
              </a:extLst>
            </p:cNvPr>
            <p:cNvSpPr/>
            <p:nvPr/>
          </p:nvSpPr>
          <p:spPr>
            <a:xfrm flipH="1">
              <a:off x="2949212" y="3401935"/>
              <a:ext cx="5550" cy="11021"/>
            </a:xfrm>
            <a:custGeom>
              <a:avLst/>
              <a:gdLst/>
              <a:ahLst/>
              <a:cxnLst/>
              <a:rect l="l" t="t" r="r" b="b"/>
              <a:pathLst>
                <a:path w="71" h="141" extrusionOk="0">
                  <a:moveTo>
                    <a:pt x="70" y="1"/>
                  </a:moveTo>
                  <a:lnTo>
                    <a:pt x="70" y="1"/>
                  </a:lnTo>
                  <a:cubicBezTo>
                    <a:pt x="28" y="15"/>
                    <a:pt x="1" y="43"/>
                    <a:pt x="15" y="71"/>
                  </a:cubicBezTo>
                  <a:cubicBezTo>
                    <a:pt x="1" y="99"/>
                    <a:pt x="28" y="126"/>
                    <a:pt x="70" y="140"/>
                  </a:cubicBezTo>
                  <a:cubicBezTo>
                    <a:pt x="1" y="85"/>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934;p57">
              <a:extLst>
                <a:ext uri="{FF2B5EF4-FFF2-40B4-BE49-F238E27FC236}">
                  <a16:creationId xmlns="" xmlns:a16="http://schemas.microsoft.com/office/drawing/2014/main" id="{AAD93DB3-18C1-45DC-961A-9120A6069E8C}"/>
                </a:ext>
              </a:extLst>
            </p:cNvPr>
            <p:cNvSpPr/>
            <p:nvPr/>
          </p:nvSpPr>
          <p:spPr>
            <a:xfrm flipH="1">
              <a:off x="2883241" y="3385051"/>
              <a:ext cx="11021" cy="9067"/>
            </a:xfrm>
            <a:custGeom>
              <a:avLst/>
              <a:gdLst/>
              <a:ahLst/>
              <a:cxnLst/>
              <a:rect l="l" t="t" r="r" b="b"/>
              <a:pathLst>
                <a:path w="141" h="116" extrusionOk="0">
                  <a:moveTo>
                    <a:pt x="70" y="1"/>
                  </a:moveTo>
                  <a:cubicBezTo>
                    <a:pt x="36" y="1"/>
                    <a:pt x="1" y="22"/>
                    <a:pt x="8" y="63"/>
                  </a:cubicBezTo>
                  <a:cubicBezTo>
                    <a:pt x="1" y="98"/>
                    <a:pt x="36" y="116"/>
                    <a:pt x="70" y="116"/>
                  </a:cubicBezTo>
                  <a:cubicBezTo>
                    <a:pt x="105" y="116"/>
                    <a:pt x="140" y="98"/>
                    <a:pt x="133" y="63"/>
                  </a:cubicBezTo>
                  <a:cubicBezTo>
                    <a:pt x="140" y="22"/>
                    <a:pt x="105"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935;p57">
              <a:extLst>
                <a:ext uri="{FF2B5EF4-FFF2-40B4-BE49-F238E27FC236}">
                  <a16:creationId xmlns="" xmlns:a16="http://schemas.microsoft.com/office/drawing/2014/main" id="{40F22658-66C3-4AAC-AC20-6DD5C2744AC0}"/>
                </a:ext>
              </a:extLst>
            </p:cNvPr>
            <p:cNvSpPr/>
            <p:nvPr/>
          </p:nvSpPr>
          <p:spPr>
            <a:xfrm flipH="1">
              <a:off x="2888165" y="3383410"/>
              <a:ext cx="5550" cy="13210"/>
            </a:xfrm>
            <a:custGeom>
              <a:avLst/>
              <a:gdLst/>
              <a:ahLst/>
              <a:cxnLst/>
              <a:rect l="l" t="t" r="r" b="b"/>
              <a:pathLst>
                <a:path w="71" h="169" extrusionOk="0">
                  <a:moveTo>
                    <a:pt x="70" y="1"/>
                  </a:moveTo>
                  <a:cubicBezTo>
                    <a:pt x="29" y="1"/>
                    <a:pt x="1" y="43"/>
                    <a:pt x="1" y="84"/>
                  </a:cubicBezTo>
                  <a:cubicBezTo>
                    <a:pt x="1" y="126"/>
                    <a:pt x="29" y="154"/>
                    <a:pt x="70" y="168"/>
                  </a:cubicBezTo>
                  <a:cubicBezTo>
                    <a:pt x="1" y="98"/>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936;p57">
              <a:extLst>
                <a:ext uri="{FF2B5EF4-FFF2-40B4-BE49-F238E27FC236}">
                  <a16:creationId xmlns="" xmlns:a16="http://schemas.microsoft.com/office/drawing/2014/main" id="{E4F17742-48DC-47E8-ACBF-11FA8E804E29}"/>
                </a:ext>
              </a:extLst>
            </p:cNvPr>
            <p:cNvSpPr/>
            <p:nvPr/>
          </p:nvSpPr>
          <p:spPr>
            <a:xfrm flipH="1">
              <a:off x="2890354" y="3358319"/>
              <a:ext cx="10943" cy="13210"/>
            </a:xfrm>
            <a:custGeom>
              <a:avLst/>
              <a:gdLst/>
              <a:ahLst/>
              <a:cxnLst/>
              <a:rect l="l" t="t" r="r" b="b"/>
              <a:pathLst>
                <a:path w="140" h="169" extrusionOk="0">
                  <a:moveTo>
                    <a:pt x="70" y="1"/>
                  </a:moveTo>
                  <a:cubicBezTo>
                    <a:pt x="42" y="1"/>
                    <a:pt x="0" y="43"/>
                    <a:pt x="14" y="85"/>
                  </a:cubicBezTo>
                  <a:cubicBezTo>
                    <a:pt x="0" y="113"/>
                    <a:pt x="28" y="154"/>
                    <a:pt x="70" y="168"/>
                  </a:cubicBezTo>
                  <a:cubicBezTo>
                    <a:pt x="112" y="154"/>
                    <a:pt x="140" y="113"/>
                    <a:pt x="140" y="85"/>
                  </a:cubicBezTo>
                  <a:cubicBezTo>
                    <a:pt x="140" y="43"/>
                    <a:pt x="112"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937;p57">
              <a:extLst>
                <a:ext uri="{FF2B5EF4-FFF2-40B4-BE49-F238E27FC236}">
                  <a16:creationId xmlns="" xmlns:a16="http://schemas.microsoft.com/office/drawing/2014/main" id="{D6FF45CC-614F-45A4-A0D4-6505DEF91FCC}"/>
                </a:ext>
              </a:extLst>
            </p:cNvPr>
            <p:cNvSpPr/>
            <p:nvPr/>
          </p:nvSpPr>
          <p:spPr>
            <a:xfrm flipH="1">
              <a:off x="2895826" y="3358319"/>
              <a:ext cx="5472" cy="13210"/>
            </a:xfrm>
            <a:custGeom>
              <a:avLst/>
              <a:gdLst/>
              <a:ahLst/>
              <a:cxnLst/>
              <a:rect l="l" t="t" r="r" b="b"/>
              <a:pathLst>
                <a:path w="70" h="169" extrusionOk="0">
                  <a:moveTo>
                    <a:pt x="70" y="1"/>
                  </a:moveTo>
                  <a:cubicBezTo>
                    <a:pt x="42" y="1"/>
                    <a:pt x="0" y="43"/>
                    <a:pt x="14" y="85"/>
                  </a:cubicBezTo>
                  <a:cubicBezTo>
                    <a:pt x="0" y="113"/>
                    <a:pt x="28" y="154"/>
                    <a:pt x="70" y="168"/>
                  </a:cubicBezTo>
                  <a:cubicBezTo>
                    <a:pt x="0" y="99"/>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938;p57">
              <a:extLst>
                <a:ext uri="{FF2B5EF4-FFF2-40B4-BE49-F238E27FC236}">
                  <a16:creationId xmlns="" xmlns:a16="http://schemas.microsoft.com/office/drawing/2014/main" id="{AE043E83-7E24-446C-B070-D7B3DBB7FA8C}"/>
                </a:ext>
              </a:extLst>
            </p:cNvPr>
            <p:cNvSpPr/>
            <p:nvPr/>
          </p:nvSpPr>
          <p:spPr>
            <a:xfrm flipH="1">
              <a:off x="2927404" y="3314781"/>
              <a:ext cx="48071" cy="100364"/>
            </a:xfrm>
            <a:custGeom>
              <a:avLst/>
              <a:gdLst/>
              <a:ahLst/>
              <a:cxnLst/>
              <a:rect l="l" t="t" r="r" b="b"/>
              <a:pathLst>
                <a:path w="615" h="1284" extrusionOk="0">
                  <a:moveTo>
                    <a:pt x="559" y="0"/>
                  </a:moveTo>
                  <a:cubicBezTo>
                    <a:pt x="252" y="0"/>
                    <a:pt x="28" y="42"/>
                    <a:pt x="1" y="84"/>
                  </a:cubicBezTo>
                  <a:lnTo>
                    <a:pt x="196" y="1214"/>
                  </a:lnTo>
                  <a:cubicBezTo>
                    <a:pt x="196" y="1255"/>
                    <a:pt x="377" y="1283"/>
                    <a:pt x="614" y="1283"/>
                  </a:cubicBezTo>
                  <a:lnTo>
                    <a:pt x="559" y="1032"/>
                  </a:lnTo>
                  <a:lnTo>
                    <a:pt x="531" y="879"/>
                  </a:lnTo>
                  <a:lnTo>
                    <a:pt x="531" y="865"/>
                  </a:lnTo>
                  <a:lnTo>
                    <a:pt x="461" y="572"/>
                  </a:lnTo>
                  <a:lnTo>
                    <a:pt x="433" y="446"/>
                  </a:lnTo>
                  <a:lnTo>
                    <a:pt x="377" y="167"/>
                  </a:lnTo>
                  <a:cubicBezTo>
                    <a:pt x="349" y="140"/>
                    <a:pt x="349" y="126"/>
                    <a:pt x="349" y="98"/>
                  </a:cubicBezTo>
                  <a:cubicBezTo>
                    <a:pt x="349" y="98"/>
                    <a:pt x="349" y="84"/>
                    <a:pt x="349" y="84"/>
                  </a:cubicBezTo>
                  <a:cubicBezTo>
                    <a:pt x="349" y="70"/>
                    <a:pt x="363" y="70"/>
                    <a:pt x="363" y="56"/>
                  </a:cubicBezTo>
                  <a:cubicBezTo>
                    <a:pt x="419" y="28"/>
                    <a:pt x="489" y="0"/>
                    <a:pt x="559" y="0"/>
                  </a:cubicBezTo>
                  <a:close/>
                </a:path>
              </a:pathLst>
            </a:custGeom>
            <a:solidFill>
              <a:srgbClr val="183030">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939;p57">
              <a:extLst>
                <a:ext uri="{FF2B5EF4-FFF2-40B4-BE49-F238E27FC236}">
                  <a16:creationId xmlns="" xmlns:a16="http://schemas.microsoft.com/office/drawing/2014/main" id="{FCDE761F-DBA3-4098-8BA2-1B10F11457F2}"/>
                </a:ext>
              </a:extLst>
            </p:cNvPr>
            <p:cNvSpPr/>
            <p:nvPr/>
          </p:nvSpPr>
          <p:spPr>
            <a:xfrm flipH="1">
              <a:off x="2864169" y="3314781"/>
              <a:ext cx="35018" cy="100364"/>
            </a:xfrm>
            <a:custGeom>
              <a:avLst/>
              <a:gdLst/>
              <a:ahLst/>
              <a:cxnLst/>
              <a:rect l="l" t="t" r="r" b="b"/>
              <a:pathLst>
                <a:path w="448" h="1284" extrusionOk="0">
                  <a:moveTo>
                    <a:pt x="1" y="0"/>
                  </a:moveTo>
                  <a:cubicBezTo>
                    <a:pt x="15" y="14"/>
                    <a:pt x="43" y="14"/>
                    <a:pt x="57" y="28"/>
                  </a:cubicBezTo>
                  <a:cubicBezTo>
                    <a:pt x="71" y="42"/>
                    <a:pt x="85" y="56"/>
                    <a:pt x="99" y="70"/>
                  </a:cubicBezTo>
                  <a:lnTo>
                    <a:pt x="99" y="84"/>
                  </a:lnTo>
                  <a:cubicBezTo>
                    <a:pt x="85" y="112"/>
                    <a:pt x="71" y="126"/>
                    <a:pt x="57" y="140"/>
                  </a:cubicBezTo>
                  <a:cubicBezTo>
                    <a:pt x="57" y="153"/>
                    <a:pt x="43" y="153"/>
                    <a:pt x="29" y="167"/>
                  </a:cubicBezTo>
                  <a:lnTo>
                    <a:pt x="15" y="167"/>
                  </a:lnTo>
                  <a:lnTo>
                    <a:pt x="15" y="572"/>
                  </a:lnTo>
                  <a:lnTo>
                    <a:pt x="15" y="697"/>
                  </a:lnTo>
                  <a:lnTo>
                    <a:pt x="1" y="1283"/>
                  </a:lnTo>
                  <a:cubicBezTo>
                    <a:pt x="224" y="1283"/>
                    <a:pt x="378" y="1241"/>
                    <a:pt x="378" y="1214"/>
                  </a:cubicBezTo>
                  <a:lnTo>
                    <a:pt x="447" y="70"/>
                  </a:lnTo>
                  <a:cubicBezTo>
                    <a:pt x="447" y="28"/>
                    <a:pt x="266" y="0"/>
                    <a:pt x="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940;p57">
              <a:extLst>
                <a:ext uri="{FF2B5EF4-FFF2-40B4-BE49-F238E27FC236}">
                  <a16:creationId xmlns="" xmlns:a16="http://schemas.microsoft.com/office/drawing/2014/main" id="{C57309F0-AE03-40F7-B960-30676AD9D385}"/>
                </a:ext>
              </a:extLst>
            </p:cNvPr>
            <p:cNvSpPr/>
            <p:nvPr/>
          </p:nvSpPr>
          <p:spPr>
            <a:xfrm flipH="1">
              <a:off x="2766072" y="3300477"/>
              <a:ext cx="306250" cy="84106"/>
            </a:xfrm>
            <a:custGeom>
              <a:avLst/>
              <a:gdLst/>
              <a:ahLst/>
              <a:cxnLst/>
              <a:rect l="l" t="t" r="r" b="b"/>
              <a:pathLst>
                <a:path w="3918" h="1076" extrusionOk="0">
                  <a:moveTo>
                    <a:pt x="1912" y="190"/>
                  </a:moveTo>
                  <a:cubicBezTo>
                    <a:pt x="2148" y="190"/>
                    <a:pt x="2392" y="215"/>
                    <a:pt x="2579" y="267"/>
                  </a:cubicBezTo>
                  <a:cubicBezTo>
                    <a:pt x="3095" y="406"/>
                    <a:pt x="2788" y="615"/>
                    <a:pt x="2620" y="685"/>
                  </a:cubicBezTo>
                  <a:lnTo>
                    <a:pt x="2523" y="727"/>
                  </a:lnTo>
                  <a:cubicBezTo>
                    <a:pt x="2355" y="811"/>
                    <a:pt x="2174" y="867"/>
                    <a:pt x="1993" y="880"/>
                  </a:cubicBezTo>
                  <a:cubicBezTo>
                    <a:pt x="1798" y="880"/>
                    <a:pt x="1602" y="839"/>
                    <a:pt x="1449" y="727"/>
                  </a:cubicBezTo>
                  <a:cubicBezTo>
                    <a:pt x="1407" y="713"/>
                    <a:pt x="1365" y="685"/>
                    <a:pt x="1323" y="671"/>
                  </a:cubicBezTo>
                  <a:cubicBezTo>
                    <a:pt x="774" y="352"/>
                    <a:pt x="1318" y="190"/>
                    <a:pt x="1912" y="190"/>
                  </a:cubicBezTo>
                  <a:close/>
                  <a:moveTo>
                    <a:pt x="1863" y="0"/>
                  </a:moveTo>
                  <a:cubicBezTo>
                    <a:pt x="892" y="0"/>
                    <a:pt x="0" y="278"/>
                    <a:pt x="1142" y="839"/>
                  </a:cubicBezTo>
                  <a:cubicBezTo>
                    <a:pt x="1393" y="992"/>
                    <a:pt x="1686" y="1076"/>
                    <a:pt x="1979" y="1076"/>
                  </a:cubicBezTo>
                  <a:cubicBezTo>
                    <a:pt x="2258" y="1034"/>
                    <a:pt x="2551" y="964"/>
                    <a:pt x="2802" y="839"/>
                  </a:cubicBezTo>
                  <a:cubicBezTo>
                    <a:pt x="2802" y="839"/>
                    <a:pt x="3918" y="392"/>
                    <a:pt x="2872" y="113"/>
                  </a:cubicBezTo>
                  <a:cubicBezTo>
                    <a:pt x="2590" y="38"/>
                    <a:pt x="2221"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941;p57">
              <a:extLst>
                <a:ext uri="{FF2B5EF4-FFF2-40B4-BE49-F238E27FC236}">
                  <a16:creationId xmlns="" xmlns:a16="http://schemas.microsoft.com/office/drawing/2014/main" id="{5240A903-5039-4E5B-9788-ECB252BB8DC2}"/>
                </a:ext>
              </a:extLst>
            </p:cNvPr>
            <p:cNvSpPr/>
            <p:nvPr/>
          </p:nvSpPr>
          <p:spPr>
            <a:xfrm flipH="1">
              <a:off x="2750829" y="3661209"/>
              <a:ext cx="332592" cy="66987"/>
            </a:xfrm>
            <a:custGeom>
              <a:avLst/>
              <a:gdLst/>
              <a:ahLst/>
              <a:cxnLst/>
              <a:rect l="l" t="t" r="r" b="b"/>
              <a:pathLst>
                <a:path w="4255" h="857" extrusionOk="0">
                  <a:moveTo>
                    <a:pt x="2008" y="0"/>
                  </a:moveTo>
                  <a:cubicBezTo>
                    <a:pt x="794" y="0"/>
                    <a:pt x="56" y="236"/>
                    <a:pt x="1" y="255"/>
                  </a:cubicBezTo>
                  <a:cubicBezTo>
                    <a:pt x="819" y="706"/>
                    <a:pt x="1564" y="856"/>
                    <a:pt x="2195" y="856"/>
                  </a:cubicBezTo>
                  <a:cubicBezTo>
                    <a:pt x="3455" y="856"/>
                    <a:pt x="4255" y="255"/>
                    <a:pt x="4255" y="255"/>
                  </a:cubicBezTo>
                  <a:cubicBezTo>
                    <a:pt x="3397" y="64"/>
                    <a:pt x="2638" y="0"/>
                    <a:pt x="2008" y="0"/>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942;p57">
              <a:extLst>
                <a:ext uri="{FF2B5EF4-FFF2-40B4-BE49-F238E27FC236}">
                  <a16:creationId xmlns="" xmlns:a16="http://schemas.microsoft.com/office/drawing/2014/main" id="{6D936224-5927-40BD-AACA-40E9539EEB01}"/>
                </a:ext>
              </a:extLst>
            </p:cNvPr>
            <p:cNvSpPr/>
            <p:nvPr/>
          </p:nvSpPr>
          <p:spPr>
            <a:xfrm flipH="1">
              <a:off x="2664692" y="3679968"/>
              <a:ext cx="511355" cy="225819"/>
            </a:xfrm>
            <a:custGeom>
              <a:avLst/>
              <a:gdLst/>
              <a:ahLst/>
              <a:cxnLst/>
              <a:rect l="l" t="t" r="r" b="b"/>
              <a:pathLst>
                <a:path w="6542" h="2889" extrusionOk="0">
                  <a:moveTo>
                    <a:pt x="6444" y="1675"/>
                  </a:moveTo>
                  <a:cubicBezTo>
                    <a:pt x="6416" y="1912"/>
                    <a:pt x="6291" y="2135"/>
                    <a:pt x="6096" y="2288"/>
                  </a:cubicBezTo>
                  <a:cubicBezTo>
                    <a:pt x="5510" y="2791"/>
                    <a:pt x="4296" y="2818"/>
                    <a:pt x="3362" y="2846"/>
                  </a:cubicBezTo>
                  <a:cubicBezTo>
                    <a:pt x="2511" y="2888"/>
                    <a:pt x="1325" y="2693"/>
                    <a:pt x="642" y="2302"/>
                  </a:cubicBezTo>
                  <a:cubicBezTo>
                    <a:pt x="335" y="2135"/>
                    <a:pt x="140" y="1926"/>
                    <a:pt x="112" y="1689"/>
                  </a:cubicBezTo>
                  <a:cubicBezTo>
                    <a:pt x="0" y="907"/>
                    <a:pt x="1186" y="15"/>
                    <a:pt x="1186" y="15"/>
                  </a:cubicBezTo>
                  <a:lnTo>
                    <a:pt x="1186" y="15"/>
                  </a:lnTo>
                  <a:cubicBezTo>
                    <a:pt x="1283" y="57"/>
                    <a:pt x="1883" y="336"/>
                    <a:pt x="3362" y="377"/>
                  </a:cubicBezTo>
                  <a:cubicBezTo>
                    <a:pt x="4966" y="419"/>
                    <a:pt x="5426" y="15"/>
                    <a:pt x="5440" y="1"/>
                  </a:cubicBezTo>
                  <a:lnTo>
                    <a:pt x="5440" y="1"/>
                  </a:lnTo>
                  <a:cubicBezTo>
                    <a:pt x="5454" y="29"/>
                    <a:pt x="6542" y="991"/>
                    <a:pt x="6444" y="1675"/>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943;p57">
              <a:extLst>
                <a:ext uri="{FF2B5EF4-FFF2-40B4-BE49-F238E27FC236}">
                  <a16:creationId xmlns="" xmlns:a16="http://schemas.microsoft.com/office/drawing/2014/main" id="{D736E44F-312E-454D-BDEC-8107631E0B31}"/>
                </a:ext>
              </a:extLst>
            </p:cNvPr>
            <p:cNvSpPr/>
            <p:nvPr/>
          </p:nvSpPr>
          <p:spPr>
            <a:xfrm flipH="1">
              <a:off x="3012448" y="3810817"/>
              <a:ext cx="18291" cy="14461"/>
            </a:xfrm>
            <a:custGeom>
              <a:avLst/>
              <a:gdLst/>
              <a:ahLst/>
              <a:cxnLst/>
              <a:rect l="l" t="t" r="r" b="b"/>
              <a:pathLst>
                <a:path w="234" h="185" extrusionOk="0">
                  <a:moveTo>
                    <a:pt x="122" y="1"/>
                  </a:moveTo>
                  <a:cubicBezTo>
                    <a:pt x="0" y="1"/>
                    <a:pt x="115" y="185"/>
                    <a:pt x="189" y="185"/>
                  </a:cubicBezTo>
                  <a:cubicBezTo>
                    <a:pt x="208" y="185"/>
                    <a:pt x="225" y="172"/>
                    <a:pt x="233" y="140"/>
                  </a:cubicBezTo>
                  <a:cubicBezTo>
                    <a:pt x="233" y="70"/>
                    <a:pt x="191" y="15"/>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944;p57">
              <a:extLst>
                <a:ext uri="{FF2B5EF4-FFF2-40B4-BE49-F238E27FC236}">
                  <a16:creationId xmlns="" xmlns:a16="http://schemas.microsoft.com/office/drawing/2014/main" id="{C0E9F501-B81F-4670-BB70-5FBE10D7C446}"/>
                </a:ext>
              </a:extLst>
            </p:cNvPr>
            <p:cNvSpPr/>
            <p:nvPr/>
          </p:nvSpPr>
          <p:spPr>
            <a:xfrm flipH="1">
              <a:off x="3017919" y="3815194"/>
              <a:ext cx="6644" cy="7738"/>
            </a:xfrm>
            <a:custGeom>
              <a:avLst/>
              <a:gdLst/>
              <a:ahLst/>
              <a:cxnLst/>
              <a:rect l="l" t="t" r="r" b="b"/>
              <a:pathLst>
                <a:path w="85" h="99" extrusionOk="0">
                  <a:moveTo>
                    <a:pt x="43" y="0"/>
                  </a:moveTo>
                  <a:cubicBezTo>
                    <a:pt x="29" y="0"/>
                    <a:pt x="15" y="28"/>
                    <a:pt x="15" y="42"/>
                  </a:cubicBezTo>
                  <a:cubicBezTo>
                    <a:pt x="1" y="70"/>
                    <a:pt x="29" y="84"/>
                    <a:pt x="43" y="98"/>
                  </a:cubicBezTo>
                  <a:cubicBezTo>
                    <a:pt x="71" y="98"/>
                    <a:pt x="85" y="70"/>
                    <a:pt x="85" y="42"/>
                  </a:cubicBezTo>
                  <a:cubicBezTo>
                    <a:pt x="85" y="28"/>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945;p57">
              <a:extLst>
                <a:ext uri="{FF2B5EF4-FFF2-40B4-BE49-F238E27FC236}">
                  <a16:creationId xmlns="" xmlns:a16="http://schemas.microsoft.com/office/drawing/2014/main" id="{26A309D0-92D7-46D5-89DD-B207C106CEE9}"/>
                </a:ext>
              </a:extLst>
            </p:cNvPr>
            <p:cNvSpPr/>
            <p:nvPr/>
          </p:nvSpPr>
          <p:spPr>
            <a:xfrm flipH="1">
              <a:off x="3011353" y="3854433"/>
              <a:ext cx="9458" cy="6957"/>
            </a:xfrm>
            <a:custGeom>
              <a:avLst/>
              <a:gdLst/>
              <a:ahLst/>
              <a:cxnLst/>
              <a:rect l="l" t="t" r="r" b="b"/>
              <a:pathLst>
                <a:path w="121" h="89" extrusionOk="0">
                  <a:moveTo>
                    <a:pt x="64" y="1"/>
                  </a:moveTo>
                  <a:cubicBezTo>
                    <a:pt x="1" y="1"/>
                    <a:pt x="66" y="89"/>
                    <a:pt x="101" y="89"/>
                  </a:cubicBezTo>
                  <a:cubicBezTo>
                    <a:pt x="112" y="89"/>
                    <a:pt x="120" y="80"/>
                    <a:pt x="120" y="56"/>
                  </a:cubicBezTo>
                  <a:cubicBezTo>
                    <a:pt x="120" y="28"/>
                    <a:pt x="9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946;p57">
              <a:extLst>
                <a:ext uri="{FF2B5EF4-FFF2-40B4-BE49-F238E27FC236}">
                  <a16:creationId xmlns="" xmlns:a16="http://schemas.microsoft.com/office/drawing/2014/main" id="{4398D55A-F0BB-47EF-80A2-5A83FEEDB936}"/>
                </a:ext>
              </a:extLst>
            </p:cNvPr>
            <p:cNvSpPr/>
            <p:nvPr/>
          </p:nvSpPr>
          <p:spPr>
            <a:xfrm flipH="1">
              <a:off x="3014636" y="3856622"/>
              <a:ext cx="3361" cy="3361"/>
            </a:xfrm>
            <a:custGeom>
              <a:avLst/>
              <a:gdLst/>
              <a:ahLst/>
              <a:cxnLst/>
              <a:rect l="l" t="t" r="r" b="b"/>
              <a:pathLst>
                <a:path w="43" h="43" extrusionOk="0">
                  <a:moveTo>
                    <a:pt x="28" y="0"/>
                  </a:moveTo>
                  <a:cubicBezTo>
                    <a:pt x="1" y="0"/>
                    <a:pt x="1" y="42"/>
                    <a:pt x="28" y="42"/>
                  </a:cubicBezTo>
                  <a:cubicBezTo>
                    <a:pt x="42" y="42"/>
                    <a:pt x="42" y="28"/>
                    <a:pt x="42" y="14"/>
                  </a:cubicBezTo>
                  <a:cubicBezTo>
                    <a:pt x="42" y="14"/>
                    <a:pt x="42"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947;p57">
              <a:extLst>
                <a:ext uri="{FF2B5EF4-FFF2-40B4-BE49-F238E27FC236}">
                  <a16:creationId xmlns="" xmlns:a16="http://schemas.microsoft.com/office/drawing/2014/main" id="{E887DA1C-8316-4DB7-9A7A-F5B2837F3232}"/>
                </a:ext>
              </a:extLst>
            </p:cNvPr>
            <p:cNvSpPr/>
            <p:nvPr/>
          </p:nvSpPr>
          <p:spPr>
            <a:xfrm flipH="1">
              <a:off x="2995017" y="3803235"/>
              <a:ext cx="8833" cy="8754"/>
            </a:xfrm>
            <a:custGeom>
              <a:avLst/>
              <a:gdLst/>
              <a:ahLst/>
              <a:cxnLst/>
              <a:rect l="l" t="t" r="r" b="b"/>
              <a:pathLst>
                <a:path w="113" h="112" extrusionOk="0">
                  <a:moveTo>
                    <a:pt x="57" y="0"/>
                  </a:moveTo>
                  <a:cubicBezTo>
                    <a:pt x="29" y="0"/>
                    <a:pt x="1" y="14"/>
                    <a:pt x="1" y="56"/>
                  </a:cubicBezTo>
                  <a:cubicBezTo>
                    <a:pt x="1" y="84"/>
                    <a:pt x="29" y="112"/>
                    <a:pt x="57" y="112"/>
                  </a:cubicBezTo>
                  <a:cubicBezTo>
                    <a:pt x="85" y="112"/>
                    <a:pt x="113" y="84"/>
                    <a:pt x="113" y="56"/>
                  </a:cubicBezTo>
                  <a:cubicBezTo>
                    <a:pt x="113" y="14"/>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948;p57">
              <a:extLst>
                <a:ext uri="{FF2B5EF4-FFF2-40B4-BE49-F238E27FC236}">
                  <a16:creationId xmlns="" xmlns:a16="http://schemas.microsoft.com/office/drawing/2014/main" id="{C9865AE4-5D8D-474B-B4F2-8DA90A2950C9}"/>
                </a:ext>
              </a:extLst>
            </p:cNvPr>
            <p:cNvSpPr/>
            <p:nvPr/>
          </p:nvSpPr>
          <p:spPr>
            <a:xfrm flipH="1">
              <a:off x="2998300" y="3804251"/>
              <a:ext cx="3361" cy="3361"/>
            </a:xfrm>
            <a:custGeom>
              <a:avLst/>
              <a:gdLst/>
              <a:ahLst/>
              <a:cxnLst/>
              <a:rect l="l" t="t" r="r" b="b"/>
              <a:pathLst>
                <a:path w="43" h="43" extrusionOk="0">
                  <a:moveTo>
                    <a:pt x="29" y="1"/>
                  </a:moveTo>
                  <a:cubicBezTo>
                    <a:pt x="15" y="1"/>
                    <a:pt x="1" y="15"/>
                    <a:pt x="15" y="29"/>
                  </a:cubicBezTo>
                  <a:cubicBezTo>
                    <a:pt x="1" y="29"/>
                    <a:pt x="15" y="43"/>
                    <a:pt x="29" y="43"/>
                  </a:cubicBezTo>
                  <a:cubicBezTo>
                    <a:pt x="43"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949;p57">
              <a:extLst>
                <a:ext uri="{FF2B5EF4-FFF2-40B4-BE49-F238E27FC236}">
                  <a16:creationId xmlns="" xmlns:a16="http://schemas.microsoft.com/office/drawing/2014/main" id="{C653AD2F-03AA-4D2C-B006-756263BD110F}"/>
                </a:ext>
              </a:extLst>
            </p:cNvPr>
            <p:cNvSpPr/>
            <p:nvPr/>
          </p:nvSpPr>
          <p:spPr>
            <a:xfrm flipH="1">
              <a:off x="3062630" y="3803469"/>
              <a:ext cx="9302" cy="7426"/>
            </a:xfrm>
            <a:custGeom>
              <a:avLst/>
              <a:gdLst/>
              <a:ahLst/>
              <a:cxnLst/>
              <a:rect l="l" t="t" r="r" b="b"/>
              <a:pathLst>
                <a:path w="119" h="95" extrusionOk="0">
                  <a:moveTo>
                    <a:pt x="58" y="0"/>
                  </a:moveTo>
                  <a:cubicBezTo>
                    <a:pt x="28" y="0"/>
                    <a:pt x="0" y="18"/>
                    <a:pt x="7" y="53"/>
                  </a:cubicBezTo>
                  <a:cubicBezTo>
                    <a:pt x="0" y="81"/>
                    <a:pt x="28" y="95"/>
                    <a:pt x="58" y="95"/>
                  </a:cubicBezTo>
                  <a:cubicBezTo>
                    <a:pt x="87" y="95"/>
                    <a:pt x="119" y="81"/>
                    <a:pt x="119" y="53"/>
                  </a:cubicBezTo>
                  <a:cubicBezTo>
                    <a:pt x="119" y="18"/>
                    <a:pt x="87" y="0"/>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950;p57">
              <a:extLst>
                <a:ext uri="{FF2B5EF4-FFF2-40B4-BE49-F238E27FC236}">
                  <a16:creationId xmlns="" xmlns:a16="http://schemas.microsoft.com/office/drawing/2014/main" id="{141CE76C-A1C0-4DB4-B187-F4E2A3ED0777}"/>
                </a:ext>
              </a:extLst>
            </p:cNvPr>
            <p:cNvSpPr/>
            <p:nvPr/>
          </p:nvSpPr>
          <p:spPr>
            <a:xfrm flipH="1">
              <a:off x="3065913" y="3804251"/>
              <a:ext cx="3361" cy="3361"/>
            </a:xfrm>
            <a:custGeom>
              <a:avLst/>
              <a:gdLst/>
              <a:ahLst/>
              <a:cxnLst/>
              <a:rect l="l" t="t" r="r" b="b"/>
              <a:pathLst>
                <a:path w="43" h="43" extrusionOk="0">
                  <a:moveTo>
                    <a:pt x="29" y="1"/>
                  </a:moveTo>
                  <a:cubicBezTo>
                    <a:pt x="15" y="1"/>
                    <a:pt x="1" y="15"/>
                    <a:pt x="1" y="29"/>
                  </a:cubicBezTo>
                  <a:cubicBezTo>
                    <a:pt x="1" y="29"/>
                    <a:pt x="15" y="43"/>
                    <a:pt x="29" y="43"/>
                  </a:cubicBezTo>
                  <a:cubicBezTo>
                    <a:pt x="29"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951;p57">
              <a:extLst>
                <a:ext uri="{FF2B5EF4-FFF2-40B4-BE49-F238E27FC236}">
                  <a16:creationId xmlns="" xmlns:a16="http://schemas.microsoft.com/office/drawing/2014/main" id="{781126E0-024C-498D-842F-C2E24C903955}"/>
                </a:ext>
              </a:extLst>
            </p:cNvPr>
            <p:cNvSpPr/>
            <p:nvPr/>
          </p:nvSpPr>
          <p:spPr>
            <a:xfrm flipH="1">
              <a:off x="2767166" y="3736716"/>
              <a:ext cx="18603" cy="18603"/>
            </a:xfrm>
            <a:custGeom>
              <a:avLst/>
              <a:gdLst/>
              <a:ahLst/>
              <a:cxnLst/>
              <a:rect l="l" t="t" r="r" b="b"/>
              <a:pathLst>
                <a:path w="238" h="238" extrusionOk="0">
                  <a:moveTo>
                    <a:pt x="112" y="0"/>
                  </a:moveTo>
                  <a:cubicBezTo>
                    <a:pt x="42" y="0"/>
                    <a:pt x="1" y="56"/>
                    <a:pt x="1" y="112"/>
                  </a:cubicBezTo>
                  <a:cubicBezTo>
                    <a:pt x="1" y="181"/>
                    <a:pt x="42"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952;p57">
              <a:extLst>
                <a:ext uri="{FF2B5EF4-FFF2-40B4-BE49-F238E27FC236}">
                  <a16:creationId xmlns="" xmlns:a16="http://schemas.microsoft.com/office/drawing/2014/main" id="{C55C5274-2BFC-435F-8C8B-5A4A7E173826}"/>
                </a:ext>
              </a:extLst>
            </p:cNvPr>
            <p:cNvSpPr/>
            <p:nvPr/>
          </p:nvSpPr>
          <p:spPr>
            <a:xfrm flipH="1">
              <a:off x="2771543" y="3743204"/>
              <a:ext cx="6566" cy="5550"/>
            </a:xfrm>
            <a:custGeom>
              <a:avLst/>
              <a:gdLst/>
              <a:ahLst/>
              <a:cxnLst/>
              <a:rect l="l" t="t" r="r" b="b"/>
              <a:pathLst>
                <a:path w="84"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953;p57">
              <a:extLst>
                <a:ext uri="{FF2B5EF4-FFF2-40B4-BE49-F238E27FC236}">
                  <a16:creationId xmlns="" xmlns:a16="http://schemas.microsoft.com/office/drawing/2014/main" id="{B1BDC0E4-6B38-4A66-8A65-FBB81B09072F}"/>
                </a:ext>
              </a:extLst>
            </p:cNvPr>
            <p:cNvSpPr/>
            <p:nvPr/>
          </p:nvSpPr>
          <p:spPr>
            <a:xfrm flipH="1">
              <a:off x="2726833" y="3818477"/>
              <a:ext cx="25091" cy="18603"/>
            </a:xfrm>
            <a:custGeom>
              <a:avLst/>
              <a:gdLst/>
              <a:ahLst/>
              <a:cxnLst/>
              <a:rect l="l" t="t" r="r" b="b"/>
              <a:pathLst>
                <a:path w="321" h="238" extrusionOk="0">
                  <a:moveTo>
                    <a:pt x="153" y="0"/>
                  </a:moveTo>
                  <a:cubicBezTo>
                    <a:pt x="0" y="0"/>
                    <a:pt x="0" y="237"/>
                    <a:pt x="153" y="237"/>
                  </a:cubicBezTo>
                  <a:cubicBezTo>
                    <a:pt x="321" y="237"/>
                    <a:pt x="321" y="0"/>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954;p57">
              <a:extLst>
                <a:ext uri="{FF2B5EF4-FFF2-40B4-BE49-F238E27FC236}">
                  <a16:creationId xmlns="" xmlns:a16="http://schemas.microsoft.com/office/drawing/2014/main" id="{57ED098A-F45F-45C5-898F-65FF4E9E4517}"/>
                </a:ext>
              </a:extLst>
            </p:cNvPr>
            <p:cNvSpPr/>
            <p:nvPr/>
          </p:nvSpPr>
          <p:spPr>
            <a:xfrm flipH="1">
              <a:off x="2733321" y="3824965"/>
              <a:ext cx="6644" cy="6644"/>
            </a:xfrm>
            <a:custGeom>
              <a:avLst/>
              <a:gdLst/>
              <a:ahLst/>
              <a:cxnLst/>
              <a:rect l="l" t="t" r="r" b="b"/>
              <a:pathLst>
                <a:path w="85" h="85" extrusionOk="0">
                  <a:moveTo>
                    <a:pt x="42" y="1"/>
                  </a:moveTo>
                  <a:cubicBezTo>
                    <a:pt x="14" y="1"/>
                    <a:pt x="0" y="15"/>
                    <a:pt x="0" y="43"/>
                  </a:cubicBezTo>
                  <a:cubicBezTo>
                    <a:pt x="0" y="57"/>
                    <a:pt x="14" y="85"/>
                    <a:pt x="42" y="85"/>
                  </a:cubicBezTo>
                  <a:cubicBezTo>
                    <a:pt x="56" y="85"/>
                    <a:pt x="84" y="57"/>
                    <a:pt x="84" y="43"/>
                  </a:cubicBezTo>
                  <a:cubicBezTo>
                    <a:pt x="84" y="15"/>
                    <a:pt x="56"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955;p57">
              <a:extLst>
                <a:ext uri="{FF2B5EF4-FFF2-40B4-BE49-F238E27FC236}">
                  <a16:creationId xmlns="" xmlns:a16="http://schemas.microsoft.com/office/drawing/2014/main" id="{57B23F5E-DB7A-41CF-B371-FC51B6EAA306}"/>
                </a:ext>
              </a:extLst>
            </p:cNvPr>
            <p:cNvSpPr/>
            <p:nvPr/>
          </p:nvSpPr>
          <p:spPr>
            <a:xfrm flipH="1">
              <a:off x="3016825" y="3757430"/>
              <a:ext cx="8833" cy="8754"/>
            </a:xfrm>
            <a:custGeom>
              <a:avLst/>
              <a:gdLst/>
              <a:ahLst/>
              <a:cxnLst/>
              <a:rect l="l" t="t" r="r" b="b"/>
              <a:pathLst>
                <a:path w="113" h="112" extrusionOk="0">
                  <a:moveTo>
                    <a:pt x="57" y="0"/>
                  </a:moveTo>
                  <a:cubicBezTo>
                    <a:pt x="29" y="0"/>
                    <a:pt x="1" y="28"/>
                    <a:pt x="1" y="56"/>
                  </a:cubicBezTo>
                  <a:cubicBezTo>
                    <a:pt x="1" y="84"/>
                    <a:pt x="29" y="112"/>
                    <a:pt x="57" y="112"/>
                  </a:cubicBezTo>
                  <a:cubicBezTo>
                    <a:pt x="85" y="112"/>
                    <a:pt x="113" y="84"/>
                    <a:pt x="113" y="56"/>
                  </a:cubicBezTo>
                  <a:cubicBezTo>
                    <a:pt x="113" y="28"/>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956;p57">
              <a:extLst>
                <a:ext uri="{FF2B5EF4-FFF2-40B4-BE49-F238E27FC236}">
                  <a16:creationId xmlns="" xmlns:a16="http://schemas.microsoft.com/office/drawing/2014/main" id="{01F5CB1B-D7F5-444D-9120-FABD7A130784}"/>
                </a:ext>
              </a:extLst>
            </p:cNvPr>
            <p:cNvSpPr/>
            <p:nvPr/>
          </p:nvSpPr>
          <p:spPr>
            <a:xfrm flipH="1">
              <a:off x="3019014" y="3758524"/>
              <a:ext cx="3986" cy="2814"/>
            </a:xfrm>
            <a:custGeom>
              <a:avLst/>
              <a:gdLst/>
              <a:ahLst/>
              <a:cxnLst/>
              <a:rect l="l" t="t" r="r" b="b"/>
              <a:pathLst>
                <a:path w="51" h="36" extrusionOk="0">
                  <a:moveTo>
                    <a:pt x="23" y="0"/>
                  </a:moveTo>
                  <a:cubicBezTo>
                    <a:pt x="0" y="0"/>
                    <a:pt x="32" y="36"/>
                    <a:pt x="45" y="36"/>
                  </a:cubicBezTo>
                  <a:cubicBezTo>
                    <a:pt x="48" y="36"/>
                    <a:pt x="51" y="34"/>
                    <a:pt x="51" y="28"/>
                  </a:cubicBezTo>
                  <a:cubicBezTo>
                    <a:pt x="51" y="14"/>
                    <a:pt x="37"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957;p57">
              <a:extLst>
                <a:ext uri="{FF2B5EF4-FFF2-40B4-BE49-F238E27FC236}">
                  <a16:creationId xmlns="" xmlns:a16="http://schemas.microsoft.com/office/drawing/2014/main" id="{53BD0AFF-5426-44D2-A58B-3B307B2ADCFC}"/>
                </a:ext>
              </a:extLst>
            </p:cNvPr>
            <p:cNvSpPr/>
            <p:nvPr/>
          </p:nvSpPr>
          <p:spPr>
            <a:xfrm flipH="1">
              <a:off x="3058252" y="3757430"/>
              <a:ext cx="11021" cy="8754"/>
            </a:xfrm>
            <a:custGeom>
              <a:avLst/>
              <a:gdLst/>
              <a:ahLst/>
              <a:cxnLst/>
              <a:rect l="l" t="t" r="r" b="b"/>
              <a:pathLst>
                <a:path w="141" h="112" extrusionOk="0">
                  <a:moveTo>
                    <a:pt x="85" y="0"/>
                  </a:moveTo>
                  <a:cubicBezTo>
                    <a:pt x="1" y="0"/>
                    <a:pt x="1" y="112"/>
                    <a:pt x="85" y="112"/>
                  </a:cubicBezTo>
                  <a:cubicBezTo>
                    <a:pt x="113" y="112"/>
                    <a:pt x="140" y="84"/>
                    <a:pt x="140" y="56"/>
                  </a:cubicBezTo>
                  <a:cubicBezTo>
                    <a:pt x="140" y="28"/>
                    <a:pt x="113"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958;p57">
              <a:extLst>
                <a:ext uri="{FF2B5EF4-FFF2-40B4-BE49-F238E27FC236}">
                  <a16:creationId xmlns="" xmlns:a16="http://schemas.microsoft.com/office/drawing/2014/main" id="{9379D561-D186-40E1-B41A-5B467C5FB25E}"/>
                </a:ext>
              </a:extLst>
            </p:cNvPr>
            <p:cNvSpPr/>
            <p:nvPr/>
          </p:nvSpPr>
          <p:spPr>
            <a:xfrm flipH="1">
              <a:off x="3061535" y="3759619"/>
              <a:ext cx="3361" cy="2189"/>
            </a:xfrm>
            <a:custGeom>
              <a:avLst/>
              <a:gdLst/>
              <a:ahLst/>
              <a:cxnLst/>
              <a:rect l="l" t="t" r="r" b="b"/>
              <a:pathLst>
                <a:path w="43" h="28" extrusionOk="0">
                  <a:moveTo>
                    <a:pt x="29" y="0"/>
                  </a:moveTo>
                  <a:cubicBezTo>
                    <a:pt x="15" y="0"/>
                    <a:pt x="1" y="0"/>
                    <a:pt x="1" y="14"/>
                  </a:cubicBezTo>
                  <a:cubicBezTo>
                    <a:pt x="1" y="28"/>
                    <a:pt x="15" y="28"/>
                    <a:pt x="29" y="28"/>
                  </a:cubicBezTo>
                  <a:cubicBezTo>
                    <a:pt x="43" y="28"/>
                    <a:pt x="43" y="28"/>
                    <a:pt x="43" y="14"/>
                  </a:cubicBezTo>
                  <a:cubicBezTo>
                    <a:pt x="43" y="0"/>
                    <a:pt x="43" y="0"/>
                    <a:pt x="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959;p57">
              <a:extLst>
                <a:ext uri="{FF2B5EF4-FFF2-40B4-BE49-F238E27FC236}">
                  <a16:creationId xmlns="" xmlns:a16="http://schemas.microsoft.com/office/drawing/2014/main" id="{6A66EC90-737D-4A99-ADB8-41B0A352CC88}"/>
                </a:ext>
              </a:extLst>
            </p:cNvPr>
            <p:cNvSpPr/>
            <p:nvPr/>
          </p:nvSpPr>
          <p:spPr>
            <a:xfrm flipH="1">
              <a:off x="2971020" y="3723585"/>
              <a:ext cx="9458" cy="6566"/>
            </a:xfrm>
            <a:custGeom>
              <a:avLst/>
              <a:gdLst/>
              <a:ahLst/>
              <a:cxnLst/>
              <a:rect l="l" t="t" r="r" b="b"/>
              <a:pathLst>
                <a:path w="121" h="84" extrusionOk="0">
                  <a:moveTo>
                    <a:pt x="65" y="1"/>
                  </a:moveTo>
                  <a:cubicBezTo>
                    <a:pt x="0" y="1"/>
                    <a:pt x="68" y="83"/>
                    <a:pt x="103" y="83"/>
                  </a:cubicBezTo>
                  <a:cubicBezTo>
                    <a:pt x="113" y="83"/>
                    <a:pt x="120" y="76"/>
                    <a:pt x="120" y="57"/>
                  </a:cubicBezTo>
                  <a:cubicBezTo>
                    <a:pt x="120" y="29"/>
                    <a:pt x="92"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960;p57">
              <a:extLst>
                <a:ext uri="{FF2B5EF4-FFF2-40B4-BE49-F238E27FC236}">
                  <a16:creationId xmlns="" xmlns:a16="http://schemas.microsoft.com/office/drawing/2014/main" id="{867671C1-70F3-4938-B49C-6B44C58DC618}"/>
                </a:ext>
              </a:extLst>
            </p:cNvPr>
            <p:cNvSpPr/>
            <p:nvPr/>
          </p:nvSpPr>
          <p:spPr>
            <a:xfrm flipH="1">
              <a:off x="2974303" y="3725773"/>
              <a:ext cx="2267" cy="2267"/>
            </a:xfrm>
            <a:custGeom>
              <a:avLst/>
              <a:gdLst/>
              <a:ahLst/>
              <a:cxnLst/>
              <a:rect l="l" t="t" r="r" b="b"/>
              <a:pathLst>
                <a:path w="29" h="29" extrusionOk="0">
                  <a:moveTo>
                    <a:pt x="15" y="1"/>
                  </a:moveTo>
                  <a:cubicBezTo>
                    <a:pt x="1" y="1"/>
                    <a:pt x="1" y="1"/>
                    <a:pt x="1" y="15"/>
                  </a:cubicBezTo>
                  <a:cubicBezTo>
                    <a:pt x="1" y="29"/>
                    <a:pt x="1" y="29"/>
                    <a:pt x="15" y="29"/>
                  </a:cubicBezTo>
                  <a:cubicBezTo>
                    <a:pt x="29" y="29"/>
                    <a:pt x="29" y="29"/>
                    <a:pt x="29" y="15"/>
                  </a:cubicBezTo>
                  <a:cubicBezTo>
                    <a:pt x="29" y="1"/>
                    <a:pt x="29" y="1"/>
                    <a:pt x="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961;p57">
              <a:extLst>
                <a:ext uri="{FF2B5EF4-FFF2-40B4-BE49-F238E27FC236}">
                  <a16:creationId xmlns="" xmlns:a16="http://schemas.microsoft.com/office/drawing/2014/main" id="{4051062A-2823-4655-B515-52C02BCAFA5E}"/>
                </a:ext>
              </a:extLst>
            </p:cNvPr>
            <p:cNvSpPr/>
            <p:nvPr/>
          </p:nvSpPr>
          <p:spPr>
            <a:xfrm flipH="1">
              <a:off x="2857603" y="3784944"/>
              <a:ext cx="21886" cy="22121"/>
            </a:xfrm>
            <a:custGeom>
              <a:avLst/>
              <a:gdLst/>
              <a:ahLst/>
              <a:cxnLst/>
              <a:rect l="l" t="t" r="r" b="b"/>
              <a:pathLst>
                <a:path w="280" h="283" extrusionOk="0">
                  <a:moveTo>
                    <a:pt x="140" y="0"/>
                  </a:moveTo>
                  <a:cubicBezTo>
                    <a:pt x="70" y="0"/>
                    <a:pt x="0" y="46"/>
                    <a:pt x="0" y="136"/>
                  </a:cubicBezTo>
                  <a:cubicBezTo>
                    <a:pt x="0" y="234"/>
                    <a:pt x="70" y="283"/>
                    <a:pt x="140" y="283"/>
                  </a:cubicBezTo>
                  <a:cubicBezTo>
                    <a:pt x="209" y="283"/>
                    <a:pt x="279" y="234"/>
                    <a:pt x="279" y="136"/>
                  </a:cubicBezTo>
                  <a:cubicBezTo>
                    <a:pt x="279" y="46"/>
                    <a:pt x="209" y="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962;p57">
              <a:extLst>
                <a:ext uri="{FF2B5EF4-FFF2-40B4-BE49-F238E27FC236}">
                  <a16:creationId xmlns="" xmlns:a16="http://schemas.microsoft.com/office/drawing/2014/main" id="{FBA2CE26-3AD3-4726-9D7C-0FCBAA0F5F18}"/>
                </a:ext>
              </a:extLst>
            </p:cNvPr>
            <p:cNvSpPr/>
            <p:nvPr/>
          </p:nvSpPr>
          <p:spPr>
            <a:xfrm flipH="1">
              <a:off x="2865263" y="3789009"/>
              <a:ext cx="8442" cy="6097"/>
            </a:xfrm>
            <a:custGeom>
              <a:avLst/>
              <a:gdLst/>
              <a:ahLst/>
              <a:cxnLst/>
              <a:rect l="l" t="t" r="r" b="b"/>
              <a:pathLst>
                <a:path w="108" h="78" extrusionOk="0">
                  <a:moveTo>
                    <a:pt x="66" y="1"/>
                  </a:moveTo>
                  <a:cubicBezTo>
                    <a:pt x="0" y="1"/>
                    <a:pt x="63" y="78"/>
                    <a:pt x="93" y="78"/>
                  </a:cubicBezTo>
                  <a:cubicBezTo>
                    <a:pt x="101" y="78"/>
                    <a:pt x="107" y="72"/>
                    <a:pt x="107" y="56"/>
                  </a:cubicBezTo>
                  <a:cubicBezTo>
                    <a:pt x="107" y="29"/>
                    <a:pt x="93"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963;p57">
              <a:extLst>
                <a:ext uri="{FF2B5EF4-FFF2-40B4-BE49-F238E27FC236}">
                  <a16:creationId xmlns="" xmlns:a16="http://schemas.microsoft.com/office/drawing/2014/main" id="{EB17CCCA-9277-46E5-ADE3-E5CFD78C0CCC}"/>
                </a:ext>
              </a:extLst>
            </p:cNvPr>
            <p:cNvSpPr/>
            <p:nvPr/>
          </p:nvSpPr>
          <p:spPr>
            <a:xfrm flipH="1">
              <a:off x="3067007" y="3720849"/>
              <a:ext cx="22981" cy="22199"/>
            </a:xfrm>
            <a:custGeom>
              <a:avLst/>
              <a:gdLst/>
              <a:ahLst/>
              <a:cxnLst/>
              <a:rect l="l" t="t" r="r" b="b"/>
              <a:pathLst>
                <a:path w="294" h="284" extrusionOk="0">
                  <a:moveTo>
                    <a:pt x="147" y="1"/>
                  </a:moveTo>
                  <a:cubicBezTo>
                    <a:pt x="74" y="1"/>
                    <a:pt x="1" y="50"/>
                    <a:pt x="1" y="147"/>
                  </a:cubicBezTo>
                  <a:cubicBezTo>
                    <a:pt x="1" y="238"/>
                    <a:pt x="74" y="283"/>
                    <a:pt x="147" y="283"/>
                  </a:cubicBezTo>
                  <a:cubicBezTo>
                    <a:pt x="221" y="283"/>
                    <a:pt x="294" y="238"/>
                    <a:pt x="294" y="147"/>
                  </a:cubicBezTo>
                  <a:cubicBezTo>
                    <a:pt x="294" y="50"/>
                    <a:pt x="221"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964;p57">
              <a:extLst>
                <a:ext uri="{FF2B5EF4-FFF2-40B4-BE49-F238E27FC236}">
                  <a16:creationId xmlns="" xmlns:a16="http://schemas.microsoft.com/office/drawing/2014/main" id="{8BC1233F-D32F-4556-B689-1B015FB48C55}"/>
                </a:ext>
              </a:extLst>
            </p:cNvPr>
            <p:cNvSpPr/>
            <p:nvPr/>
          </p:nvSpPr>
          <p:spPr>
            <a:xfrm flipH="1">
              <a:off x="3074589" y="3725773"/>
              <a:ext cx="8520" cy="5628"/>
            </a:xfrm>
            <a:custGeom>
              <a:avLst/>
              <a:gdLst/>
              <a:ahLst/>
              <a:cxnLst/>
              <a:rect l="l" t="t" r="r" b="b"/>
              <a:pathLst>
                <a:path w="109" h="72" extrusionOk="0">
                  <a:moveTo>
                    <a:pt x="52" y="1"/>
                  </a:moveTo>
                  <a:cubicBezTo>
                    <a:pt x="0" y="1"/>
                    <a:pt x="58" y="71"/>
                    <a:pt x="90" y="71"/>
                  </a:cubicBezTo>
                  <a:cubicBezTo>
                    <a:pt x="100" y="71"/>
                    <a:pt x="108" y="63"/>
                    <a:pt x="108" y="42"/>
                  </a:cubicBezTo>
                  <a:cubicBezTo>
                    <a:pt x="108" y="15"/>
                    <a:pt x="80"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965;p57">
              <a:extLst>
                <a:ext uri="{FF2B5EF4-FFF2-40B4-BE49-F238E27FC236}">
                  <a16:creationId xmlns="" xmlns:a16="http://schemas.microsoft.com/office/drawing/2014/main" id="{B5FE5AC3-5E9C-41C0-8F6A-16517AFC065B}"/>
                </a:ext>
              </a:extLst>
            </p:cNvPr>
            <p:cNvSpPr/>
            <p:nvPr/>
          </p:nvSpPr>
          <p:spPr>
            <a:xfrm flipH="1">
              <a:off x="2827119" y="3765012"/>
              <a:ext cx="9458" cy="6566"/>
            </a:xfrm>
            <a:custGeom>
              <a:avLst/>
              <a:gdLst/>
              <a:ahLst/>
              <a:cxnLst/>
              <a:rect l="l" t="t" r="r" b="b"/>
              <a:pathLst>
                <a:path w="121" h="84" extrusionOk="0">
                  <a:moveTo>
                    <a:pt x="65" y="1"/>
                  </a:moveTo>
                  <a:cubicBezTo>
                    <a:pt x="0" y="1"/>
                    <a:pt x="68" y="83"/>
                    <a:pt x="103" y="83"/>
                  </a:cubicBezTo>
                  <a:cubicBezTo>
                    <a:pt x="113" y="83"/>
                    <a:pt x="121" y="76"/>
                    <a:pt x="121" y="57"/>
                  </a:cubicBezTo>
                  <a:cubicBezTo>
                    <a:pt x="121" y="29"/>
                    <a:pt x="93"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966;p57">
              <a:extLst>
                <a:ext uri="{FF2B5EF4-FFF2-40B4-BE49-F238E27FC236}">
                  <a16:creationId xmlns="" xmlns:a16="http://schemas.microsoft.com/office/drawing/2014/main" id="{9E3A909D-026C-44FA-9DDB-A4E646E750E1}"/>
                </a:ext>
              </a:extLst>
            </p:cNvPr>
            <p:cNvSpPr/>
            <p:nvPr/>
          </p:nvSpPr>
          <p:spPr>
            <a:xfrm flipH="1">
              <a:off x="2829307" y="3766654"/>
              <a:ext cx="3361" cy="3361"/>
            </a:xfrm>
            <a:custGeom>
              <a:avLst/>
              <a:gdLst/>
              <a:ahLst/>
              <a:cxnLst/>
              <a:rect l="l" t="t" r="r" b="b"/>
              <a:pathLst>
                <a:path w="43" h="43" extrusionOk="0">
                  <a:moveTo>
                    <a:pt x="17" y="1"/>
                  </a:moveTo>
                  <a:cubicBezTo>
                    <a:pt x="8" y="1"/>
                    <a:pt x="1" y="8"/>
                    <a:pt x="1" y="22"/>
                  </a:cubicBezTo>
                  <a:cubicBezTo>
                    <a:pt x="1" y="36"/>
                    <a:pt x="8" y="43"/>
                    <a:pt x="17" y="43"/>
                  </a:cubicBezTo>
                  <a:cubicBezTo>
                    <a:pt x="25" y="43"/>
                    <a:pt x="36" y="36"/>
                    <a:pt x="43" y="22"/>
                  </a:cubicBezTo>
                  <a:cubicBezTo>
                    <a:pt x="36" y="8"/>
                    <a:pt x="25"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967;p57">
              <a:extLst>
                <a:ext uri="{FF2B5EF4-FFF2-40B4-BE49-F238E27FC236}">
                  <a16:creationId xmlns="" xmlns:a16="http://schemas.microsoft.com/office/drawing/2014/main" id="{94CAB5C3-2B1A-4290-9E6B-0FDC6D479F28}"/>
                </a:ext>
              </a:extLst>
            </p:cNvPr>
            <p:cNvSpPr/>
            <p:nvPr/>
          </p:nvSpPr>
          <p:spPr>
            <a:xfrm flipH="1">
              <a:off x="2923027" y="3858810"/>
              <a:ext cx="8833" cy="8754"/>
            </a:xfrm>
            <a:custGeom>
              <a:avLst/>
              <a:gdLst/>
              <a:ahLst/>
              <a:cxnLst/>
              <a:rect l="l" t="t" r="r" b="b"/>
              <a:pathLst>
                <a:path w="113" h="112" extrusionOk="0">
                  <a:moveTo>
                    <a:pt x="56" y="0"/>
                  </a:moveTo>
                  <a:cubicBezTo>
                    <a:pt x="28" y="0"/>
                    <a:pt x="1" y="28"/>
                    <a:pt x="1" y="56"/>
                  </a:cubicBezTo>
                  <a:cubicBezTo>
                    <a:pt x="1" y="84"/>
                    <a:pt x="28" y="112"/>
                    <a:pt x="56" y="112"/>
                  </a:cubicBezTo>
                  <a:cubicBezTo>
                    <a:pt x="84" y="112"/>
                    <a:pt x="112" y="84"/>
                    <a:pt x="112" y="56"/>
                  </a:cubicBezTo>
                  <a:cubicBezTo>
                    <a:pt x="112" y="28"/>
                    <a:pt x="84" y="0"/>
                    <a:pt x="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968;p57">
              <a:extLst>
                <a:ext uri="{FF2B5EF4-FFF2-40B4-BE49-F238E27FC236}">
                  <a16:creationId xmlns="" xmlns:a16="http://schemas.microsoft.com/office/drawing/2014/main" id="{325A9F00-13AB-4CF4-B62C-84DF8D71BD4B}"/>
                </a:ext>
              </a:extLst>
            </p:cNvPr>
            <p:cNvSpPr/>
            <p:nvPr/>
          </p:nvSpPr>
          <p:spPr>
            <a:xfrm flipH="1">
              <a:off x="2926310" y="3860999"/>
              <a:ext cx="2814" cy="1876"/>
            </a:xfrm>
            <a:custGeom>
              <a:avLst/>
              <a:gdLst/>
              <a:ahLst/>
              <a:cxnLst/>
              <a:rect l="l" t="t" r="r" b="b"/>
              <a:pathLst>
                <a:path w="36" h="24" extrusionOk="0">
                  <a:moveTo>
                    <a:pt x="21" y="0"/>
                  </a:moveTo>
                  <a:cubicBezTo>
                    <a:pt x="0" y="0"/>
                    <a:pt x="19" y="24"/>
                    <a:pt x="29" y="24"/>
                  </a:cubicBezTo>
                  <a:cubicBezTo>
                    <a:pt x="33" y="24"/>
                    <a:pt x="35" y="21"/>
                    <a:pt x="35" y="14"/>
                  </a:cubicBezTo>
                  <a:cubicBezTo>
                    <a:pt x="35" y="0"/>
                    <a:pt x="35"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969;p57">
              <a:extLst>
                <a:ext uri="{FF2B5EF4-FFF2-40B4-BE49-F238E27FC236}">
                  <a16:creationId xmlns="" xmlns:a16="http://schemas.microsoft.com/office/drawing/2014/main" id="{F7E04684-3FF0-41A9-BFCC-D7ED4981A7BE}"/>
                </a:ext>
              </a:extLst>
            </p:cNvPr>
            <p:cNvSpPr/>
            <p:nvPr/>
          </p:nvSpPr>
          <p:spPr>
            <a:xfrm flipH="1">
              <a:off x="2797650" y="3822933"/>
              <a:ext cx="31735" cy="27201"/>
            </a:xfrm>
            <a:custGeom>
              <a:avLst/>
              <a:gdLst/>
              <a:ahLst/>
              <a:cxnLst/>
              <a:rect l="l" t="t" r="r" b="b"/>
              <a:pathLst>
                <a:path w="406" h="348" extrusionOk="0">
                  <a:moveTo>
                    <a:pt x="238" y="1"/>
                  </a:moveTo>
                  <a:cubicBezTo>
                    <a:pt x="194" y="1"/>
                    <a:pt x="149" y="18"/>
                    <a:pt x="112" y="55"/>
                  </a:cubicBezTo>
                  <a:cubicBezTo>
                    <a:pt x="1" y="166"/>
                    <a:pt x="84" y="348"/>
                    <a:pt x="238" y="348"/>
                  </a:cubicBezTo>
                  <a:cubicBezTo>
                    <a:pt x="335" y="348"/>
                    <a:pt x="405" y="278"/>
                    <a:pt x="405" y="180"/>
                  </a:cubicBezTo>
                  <a:cubicBezTo>
                    <a:pt x="405" y="69"/>
                    <a:pt x="325"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970;p57">
              <a:extLst>
                <a:ext uri="{FF2B5EF4-FFF2-40B4-BE49-F238E27FC236}">
                  <a16:creationId xmlns="" xmlns:a16="http://schemas.microsoft.com/office/drawing/2014/main" id="{1E15D5D9-357B-4668-986E-0AC0838199E4}"/>
                </a:ext>
              </a:extLst>
            </p:cNvPr>
            <p:cNvSpPr/>
            <p:nvPr/>
          </p:nvSpPr>
          <p:spPr>
            <a:xfrm flipH="1">
              <a:off x="2802575" y="3832938"/>
              <a:ext cx="9927" cy="8520"/>
            </a:xfrm>
            <a:custGeom>
              <a:avLst/>
              <a:gdLst/>
              <a:ahLst/>
              <a:cxnLst/>
              <a:rect l="l" t="t" r="r" b="b"/>
              <a:pathLst>
                <a:path w="127" h="109" extrusionOk="0">
                  <a:moveTo>
                    <a:pt x="64" y="0"/>
                  </a:moveTo>
                  <a:cubicBezTo>
                    <a:pt x="32" y="0"/>
                    <a:pt x="1" y="18"/>
                    <a:pt x="8" y="52"/>
                  </a:cubicBezTo>
                  <a:cubicBezTo>
                    <a:pt x="8" y="80"/>
                    <a:pt x="36" y="108"/>
                    <a:pt x="64" y="108"/>
                  </a:cubicBezTo>
                  <a:cubicBezTo>
                    <a:pt x="92" y="108"/>
                    <a:pt x="119" y="80"/>
                    <a:pt x="119" y="52"/>
                  </a:cubicBezTo>
                  <a:cubicBezTo>
                    <a:pt x="126" y="18"/>
                    <a:pt x="95"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971;p57">
              <a:extLst>
                <a:ext uri="{FF2B5EF4-FFF2-40B4-BE49-F238E27FC236}">
                  <a16:creationId xmlns="" xmlns:a16="http://schemas.microsoft.com/office/drawing/2014/main" id="{CDD6C1BA-D18E-44C9-AEFB-D0CD84B2CC2F}"/>
                </a:ext>
              </a:extLst>
            </p:cNvPr>
            <p:cNvSpPr/>
            <p:nvPr/>
          </p:nvSpPr>
          <p:spPr>
            <a:xfrm flipH="1">
              <a:off x="2718078" y="3751959"/>
              <a:ext cx="25169" cy="18603"/>
            </a:xfrm>
            <a:custGeom>
              <a:avLst/>
              <a:gdLst/>
              <a:ahLst/>
              <a:cxnLst/>
              <a:rect l="l" t="t" r="r" b="b"/>
              <a:pathLst>
                <a:path w="322" h="238" extrusionOk="0">
                  <a:moveTo>
                    <a:pt x="168" y="0"/>
                  </a:moveTo>
                  <a:cubicBezTo>
                    <a:pt x="1" y="0"/>
                    <a:pt x="1" y="238"/>
                    <a:pt x="168" y="238"/>
                  </a:cubicBezTo>
                  <a:cubicBezTo>
                    <a:pt x="321" y="238"/>
                    <a:pt x="32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972;p57">
              <a:extLst>
                <a:ext uri="{FF2B5EF4-FFF2-40B4-BE49-F238E27FC236}">
                  <a16:creationId xmlns="" xmlns:a16="http://schemas.microsoft.com/office/drawing/2014/main" id="{E115FC4D-9D29-49D7-9DA1-D96B325D848A}"/>
                </a:ext>
              </a:extLst>
            </p:cNvPr>
            <p:cNvSpPr/>
            <p:nvPr/>
          </p:nvSpPr>
          <p:spPr>
            <a:xfrm flipH="1">
              <a:off x="2725739" y="3760010"/>
              <a:ext cx="6644" cy="5081"/>
            </a:xfrm>
            <a:custGeom>
              <a:avLst/>
              <a:gdLst/>
              <a:ahLst/>
              <a:cxnLst/>
              <a:rect l="l" t="t" r="r" b="b"/>
              <a:pathLst>
                <a:path w="85" h="65" extrusionOk="0">
                  <a:moveTo>
                    <a:pt x="72" y="0"/>
                  </a:moveTo>
                  <a:cubicBezTo>
                    <a:pt x="47" y="0"/>
                    <a:pt x="0" y="65"/>
                    <a:pt x="43" y="65"/>
                  </a:cubicBezTo>
                  <a:cubicBezTo>
                    <a:pt x="71" y="65"/>
                    <a:pt x="85" y="37"/>
                    <a:pt x="85" y="23"/>
                  </a:cubicBezTo>
                  <a:cubicBezTo>
                    <a:pt x="85" y="6"/>
                    <a:pt x="79"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973;p57">
              <a:extLst>
                <a:ext uri="{FF2B5EF4-FFF2-40B4-BE49-F238E27FC236}">
                  <a16:creationId xmlns="" xmlns:a16="http://schemas.microsoft.com/office/drawing/2014/main" id="{249F3B05-FA48-4508-8EDA-4F97247A39C4}"/>
                </a:ext>
              </a:extLst>
            </p:cNvPr>
            <p:cNvSpPr/>
            <p:nvPr/>
          </p:nvSpPr>
          <p:spPr>
            <a:xfrm flipH="1">
              <a:off x="2853304" y="3863188"/>
              <a:ext cx="18603" cy="18603"/>
            </a:xfrm>
            <a:custGeom>
              <a:avLst/>
              <a:gdLst/>
              <a:ahLst/>
              <a:cxnLst/>
              <a:rect l="l" t="t" r="r" b="b"/>
              <a:pathLst>
                <a:path w="238" h="238" extrusionOk="0">
                  <a:moveTo>
                    <a:pt x="112" y="0"/>
                  </a:moveTo>
                  <a:cubicBezTo>
                    <a:pt x="43" y="0"/>
                    <a:pt x="1" y="56"/>
                    <a:pt x="1" y="126"/>
                  </a:cubicBezTo>
                  <a:cubicBezTo>
                    <a:pt x="1" y="195"/>
                    <a:pt x="43" y="237"/>
                    <a:pt x="112" y="237"/>
                  </a:cubicBezTo>
                  <a:cubicBezTo>
                    <a:pt x="182" y="237"/>
                    <a:pt x="238" y="195"/>
                    <a:pt x="238" y="126"/>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974;p57">
              <a:extLst>
                <a:ext uri="{FF2B5EF4-FFF2-40B4-BE49-F238E27FC236}">
                  <a16:creationId xmlns="" xmlns:a16="http://schemas.microsoft.com/office/drawing/2014/main" id="{2681499E-FCCA-4C09-9FE6-914AA63048DC}"/>
                </a:ext>
              </a:extLst>
            </p:cNvPr>
            <p:cNvSpPr/>
            <p:nvPr/>
          </p:nvSpPr>
          <p:spPr>
            <a:xfrm flipH="1">
              <a:off x="2857603" y="3869675"/>
              <a:ext cx="6644" cy="6644"/>
            </a:xfrm>
            <a:custGeom>
              <a:avLst/>
              <a:gdLst/>
              <a:ahLst/>
              <a:cxnLst/>
              <a:rect l="l" t="t" r="r" b="b"/>
              <a:pathLst>
                <a:path w="85" h="85" extrusionOk="0">
                  <a:moveTo>
                    <a:pt x="42" y="1"/>
                  </a:moveTo>
                  <a:cubicBezTo>
                    <a:pt x="28" y="1"/>
                    <a:pt x="0" y="15"/>
                    <a:pt x="0" y="43"/>
                  </a:cubicBezTo>
                  <a:cubicBezTo>
                    <a:pt x="0" y="57"/>
                    <a:pt x="28" y="85"/>
                    <a:pt x="42" y="85"/>
                  </a:cubicBezTo>
                  <a:cubicBezTo>
                    <a:pt x="70" y="85"/>
                    <a:pt x="84" y="57"/>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975;p57">
              <a:extLst>
                <a:ext uri="{FF2B5EF4-FFF2-40B4-BE49-F238E27FC236}">
                  <a16:creationId xmlns="" xmlns:a16="http://schemas.microsoft.com/office/drawing/2014/main" id="{B6D3C9B7-6F50-4E14-96B9-2A7BA542CEDD}"/>
                </a:ext>
              </a:extLst>
            </p:cNvPr>
            <p:cNvSpPr/>
            <p:nvPr/>
          </p:nvSpPr>
          <p:spPr>
            <a:xfrm flipH="1">
              <a:off x="3112733" y="3801046"/>
              <a:ext cx="19776" cy="19698"/>
            </a:xfrm>
            <a:custGeom>
              <a:avLst/>
              <a:gdLst/>
              <a:ahLst/>
              <a:cxnLst/>
              <a:rect l="l" t="t" r="r" b="b"/>
              <a:pathLst>
                <a:path w="253" h="252" extrusionOk="0">
                  <a:moveTo>
                    <a:pt x="127" y="0"/>
                  </a:moveTo>
                  <a:cubicBezTo>
                    <a:pt x="57" y="0"/>
                    <a:pt x="1" y="56"/>
                    <a:pt x="1" y="126"/>
                  </a:cubicBezTo>
                  <a:cubicBezTo>
                    <a:pt x="1" y="195"/>
                    <a:pt x="57" y="251"/>
                    <a:pt x="127" y="251"/>
                  </a:cubicBezTo>
                  <a:cubicBezTo>
                    <a:pt x="196" y="251"/>
                    <a:pt x="252" y="195"/>
                    <a:pt x="252" y="126"/>
                  </a:cubicBezTo>
                  <a:cubicBezTo>
                    <a:pt x="252" y="56"/>
                    <a:pt x="196" y="0"/>
                    <a:pt x="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976;p57">
              <a:extLst>
                <a:ext uri="{FF2B5EF4-FFF2-40B4-BE49-F238E27FC236}">
                  <a16:creationId xmlns="" xmlns:a16="http://schemas.microsoft.com/office/drawing/2014/main" id="{811BAE66-88FB-4693-B28D-79DD8CFA5F7B}"/>
                </a:ext>
              </a:extLst>
            </p:cNvPr>
            <p:cNvSpPr/>
            <p:nvPr/>
          </p:nvSpPr>
          <p:spPr>
            <a:xfrm flipH="1">
              <a:off x="3117111" y="3807534"/>
              <a:ext cx="6644" cy="6644"/>
            </a:xfrm>
            <a:custGeom>
              <a:avLst/>
              <a:gdLst/>
              <a:ahLst/>
              <a:cxnLst/>
              <a:rect l="l" t="t" r="r" b="b"/>
              <a:pathLst>
                <a:path w="85" h="85" extrusionOk="0">
                  <a:moveTo>
                    <a:pt x="42" y="1"/>
                  </a:moveTo>
                  <a:cubicBezTo>
                    <a:pt x="28" y="1"/>
                    <a:pt x="1" y="15"/>
                    <a:pt x="1" y="43"/>
                  </a:cubicBezTo>
                  <a:cubicBezTo>
                    <a:pt x="1" y="71"/>
                    <a:pt x="28" y="84"/>
                    <a:pt x="42" y="84"/>
                  </a:cubicBezTo>
                  <a:cubicBezTo>
                    <a:pt x="70" y="84"/>
                    <a:pt x="84" y="71"/>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977;p57">
              <a:extLst>
                <a:ext uri="{FF2B5EF4-FFF2-40B4-BE49-F238E27FC236}">
                  <a16:creationId xmlns="" xmlns:a16="http://schemas.microsoft.com/office/drawing/2014/main" id="{B49C13C2-6561-45C3-8661-5D081CAEED6A}"/>
                </a:ext>
              </a:extLst>
            </p:cNvPr>
            <p:cNvSpPr/>
            <p:nvPr/>
          </p:nvSpPr>
          <p:spPr>
            <a:xfrm flipH="1">
              <a:off x="3078966" y="3835908"/>
              <a:ext cx="18603" cy="18603"/>
            </a:xfrm>
            <a:custGeom>
              <a:avLst/>
              <a:gdLst/>
              <a:ahLst/>
              <a:cxnLst/>
              <a:rect l="l" t="t" r="r" b="b"/>
              <a:pathLst>
                <a:path w="238" h="238" extrusionOk="0">
                  <a:moveTo>
                    <a:pt x="126" y="0"/>
                  </a:moveTo>
                  <a:cubicBezTo>
                    <a:pt x="56" y="0"/>
                    <a:pt x="0" y="56"/>
                    <a:pt x="0" y="126"/>
                  </a:cubicBezTo>
                  <a:cubicBezTo>
                    <a:pt x="0" y="182"/>
                    <a:pt x="56" y="238"/>
                    <a:pt x="126" y="238"/>
                  </a:cubicBezTo>
                  <a:cubicBezTo>
                    <a:pt x="196" y="238"/>
                    <a:pt x="237" y="182"/>
                    <a:pt x="237" y="126"/>
                  </a:cubicBezTo>
                  <a:cubicBezTo>
                    <a:pt x="237" y="56"/>
                    <a:pt x="196" y="0"/>
                    <a:pt x="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978;p57">
              <a:extLst>
                <a:ext uri="{FF2B5EF4-FFF2-40B4-BE49-F238E27FC236}">
                  <a16:creationId xmlns="" xmlns:a16="http://schemas.microsoft.com/office/drawing/2014/main" id="{48297351-2335-43D8-8D5F-A2973E8338DA}"/>
                </a:ext>
              </a:extLst>
            </p:cNvPr>
            <p:cNvSpPr/>
            <p:nvPr/>
          </p:nvSpPr>
          <p:spPr>
            <a:xfrm flipH="1">
              <a:off x="3082249" y="3842474"/>
              <a:ext cx="6644" cy="5472"/>
            </a:xfrm>
            <a:custGeom>
              <a:avLst/>
              <a:gdLst/>
              <a:ahLst/>
              <a:cxnLst/>
              <a:rect l="l" t="t" r="r" b="b"/>
              <a:pathLst>
                <a:path w="85" h="70" extrusionOk="0">
                  <a:moveTo>
                    <a:pt x="43" y="0"/>
                  </a:moveTo>
                  <a:cubicBezTo>
                    <a:pt x="15" y="0"/>
                    <a:pt x="1" y="14"/>
                    <a:pt x="1" y="42"/>
                  </a:cubicBezTo>
                  <a:cubicBezTo>
                    <a:pt x="1" y="56"/>
                    <a:pt x="15" y="70"/>
                    <a:pt x="43" y="70"/>
                  </a:cubicBezTo>
                  <a:cubicBezTo>
                    <a:pt x="71" y="70"/>
                    <a:pt x="85" y="56"/>
                    <a:pt x="85" y="42"/>
                  </a:cubicBezTo>
                  <a:cubicBezTo>
                    <a:pt x="85" y="14"/>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979;p57">
              <a:extLst>
                <a:ext uri="{FF2B5EF4-FFF2-40B4-BE49-F238E27FC236}">
                  <a16:creationId xmlns="" xmlns:a16="http://schemas.microsoft.com/office/drawing/2014/main" id="{B2AEFBC1-C39B-4E66-90EA-7974E22751DB}"/>
                </a:ext>
              </a:extLst>
            </p:cNvPr>
            <p:cNvSpPr/>
            <p:nvPr/>
          </p:nvSpPr>
          <p:spPr>
            <a:xfrm flipH="1">
              <a:off x="3110623" y="3736716"/>
              <a:ext cx="18603" cy="18603"/>
            </a:xfrm>
            <a:custGeom>
              <a:avLst/>
              <a:gdLst/>
              <a:ahLst/>
              <a:cxnLst/>
              <a:rect l="l" t="t" r="r" b="b"/>
              <a:pathLst>
                <a:path w="238" h="238" extrusionOk="0">
                  <a:moveTo>
                    <a:pt x="112" y="0"/>
                  </a:moveTo>
                  <a:cubicBezTo>
                    <a:pt x="43" y="0"/>
                    <a:pt x="1" y="56"/>
                    <a:pt x="1" y="112"/>
                  </a:cubicBezTo>
                  <a:cubicBezTo>
                    <a:pt x="1" y="181"/>
                    <a:pt x="43"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980;p57">
              <a:extLst>
                <a:ext uri="{FF2B5EF4-FFF2-40B4-BE49-F238E27FC236}">
                  <a16:creationId xmlns="" xmlns:a16="http://schemas.microsoft.com/office/drawing/2014/main" id="{709835C2-E6A6-4E7F-ADFA-4C3727A9E141}"/>
                </a:ext>
              </a:extLst>
            </p:cNvPr>
            <p:cNvSpPr/>
            <p:nvPr/>
          </p:nvSpPr>
          <p:spPr>
            <a:xfrm flipH="1">
              <a:off x="3114922" y="3743204"/>
              <a:ext cx="6644" cy="5550"/>
            </a:xfrm>
            <a:custGeom>
              <a:avLst/>
              <a:gdLst/>
              <a:ahLst/>
              <a:cxnLst/>
              <a:rect l="l" t="t" r="r" b="b"/>
              <a:pathLst>
                <a:path w="85"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981;p57">
              <a:extLst>
                <a:ext uri="{FF2B5EF4-FFF2-40B4-BE49-F238E27FC236}">
                  <a16:creationId xmlns="" xmlns:a16="http://schemas.microsoft.com/office/drawing/2014/main" id="{4BE33C5B-A4B3-48CB-A323-892C63BF4313}"/>
                </a:ext>
              </a:extLst>
            </p:cNvPr>
            <p:cNvSpPr/>
            <p:nvPr/>
          </p:nvSpPr>
          <p:spPr>
            <a:xfrm flipH="1">
              <a:off x="2893637" y="3727024"/>
              <a:ext cx="21886" cy="19541"/>
            </a:xfrm>
            <a:custGeom>
              <a:avLst/>
              <a:gdLst/>
              <a:ahLst/>
              <a:cxnLst/>
              <a:rect l="l" t="t" r="r" b="b"/>
              <a:pathLst>
                <a:path w="280" h="250" extrusionOk="0">
                  <a:moveTo>
                    <a:pt x="166" y="0"/>
                  </a:moveTo>
                  <a:cubicBezTo>
                    <a:pt x="137" y="0"/>
                    <a:pt x="108" y="13"/>
                    <a:pt x="84" y="40"/>
                  </a:cubicBezTo>
                  <a:cubicBezTo>
                    <a:pt x="1" y="110"/>
                    <a:pt x="57" y="250"/>
                    <a:pt x="168" y="250"/>
                  </a:cubicBezTo>
                  <a:cubicBezTo>
                    <a:pt x="238" y="250"/>
                    <a:pt x="280" y="194"/>
                    <a:pt x="280" y="124"/>
                  </a:cubicBezTo>
                  <a:cubicBezTo>
                    <a:pt x="280" y="50"/>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982;p57">
              <a:extLst>
                <a:ext uri="{FF2B5EF4-FFF2-40B4-BE49-F238E27FC236}">
                  <a16:creationId xmlns="" xmlns:a16="http://schemas.microsoft.com/office/drawing/2014/main" id="{5D361454-1DCD-453A-BEDC-72AC6B2A8A96}"/>
                </a:ext>
              </a:extLst>
            </p:cNvPr>
            <p:cNvSpPr/>
            <p:nvPr/>
          </p:nvSpPr>
          <p:spPr>
            <a:xfrm flipH="1">
              <a:off x="2896920" y="3733433"/>
              <a:ext cx="6566" cy="6566"/>
            </a:xfrm>
            <a:custGeom>
              <a:avLst/>
              <a:gdLst/>
              <a:ahLst/>
              <a:cxnLst/>
              <a:rect l="l" t="t" r="r" b="b"/>
              <a:pathLst>
                <a:path w="84" h="84" extrusionOk="0">
                  <a:moveTo>
                    <a:pt x="42" y="0"/>
                  </a:moveTo>
                  <a:cubicBezTo>
                    <a:pt x="14" y="0"/>
                    <a:pt x="0" y="14"/>
                    <a:pt x="0" y="42"/>
                  </a:cubicBezTo>
                  <a:cubicBezTo>
                    <a:pt x="0" y="56"/>
                    <a:pt x="14" y="84"/>
                    <a:pt x="42" y="84"/>
                  </a:cubicBezTo>
                  <a:cubicBezTo>
                    <a:pt x="70" y="84"/>
                    <a:pt x="84" y="56"/>
                    <a:pt x="84" y="42"/>
                  </a:cubicBezTo>
                  <a:cubicBezTo>
                    <a:pt x="84" y="14"/>
                    <a:pt x="70"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983;p57">
              <a:extLst>
                <a:ext uri="{FF2B5EF4-FFF2-40B4-BE49-F238E27FC236}">
                  <a16:creationId xmlns="" xmlns:a16="http://schemas.microsoft.com/office/drawing/2014/main" id="{D28CDC3C-1410-4E93-90BE-973618CD4BEA}"/>
                </a:ext>
              </a:extLst>
            </p:cNvPr>
            <p:cNvSpPr/>
            <p:nvPr/>
          </p:nvSpPr>
          <p:spPr>
            <a:xfrm flipH="1">
              <a:off x="2748641" y="3706779"/>
              <a:ext cx="21886" cy="19072"/>
            </a:xfrm>
            <a:custGeom>
              <a:avLst/>
              <a:gdLst/>
              <a:ahLst/>
              <a:cxnLst/>
              <a:rect l="l" t="t" r="r" b="b"/>
              <a:pathLst>
                <a:path w="280" h="244" extrusionOk="0">
                  <a:moveTo>
                    <a:pt x="166" y="0"/>
                  </a:moveTo>
                  <a:cubicBezTo>
                    <a:pt x="137" y="0"/>
                    <a:pt x="108" y="11"/>
                    <a:pt x="85" y="34"/>
                  </a:cubicBezTo>
                  <a:cubicBezTo>
                    <a:pt x="1" y="104"/>
                    <a:pt x="57" y="244"/>
                    <a:pt x="168" y="244"/>
                  </a:cubicBezTo>
                  <a:cubicBezTo>
                    <a:pt x="224" y="244"/>
                    <a:pt x="280" y="188"/>
                    <a:pt x="280" y="118"/>
                  </a:cubicBezTo>
                  <a:cubicBezTo>
                    <a:pt x="280" y="44"/>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984;p57">
              <a:extLst>
                <a:ext uri="{FF2B5EF4-FFF2-40B4-BE49-F238E27FC236}">
                  <a16:creationId xmlns="" xmlns:a16="http://schemas.microsoft.com/office/drawing/2014/main" id="{52F69278-309D-4B8B-89DE-02B6AED8E477}"/>
                </a:ext>
              </a:extLst>
            </p:cNvPr>
            <p:cNvSpPr/>
            <p:nvPr/>
          </p:nvSpPr>
          <p:spPr>
            <a:xfrm flipH="1">
              <a:off x="2752940" y="3712720"/>
              <a:ext cx="5550" cy="6566"/>
            </a:xfrm>
            <a:custGeom>
              <a:avLst/>
              <a:gdLst/>
              <a:ahLst/>
              <a:cxnLst/>
              <a:rect l="l" t="t" r="r" b="b"/>
              <a:pathLst>
                <a:path w="71" h="84" extrusionOk="0">
                  <a:moveTo>
                    <a:pt x="42" y="0"/>
                  </a:moveTo>
                  <a:cubicBezTo>
                    <a:pt x="14" y="0"/>
                    <a:pt x="0" y="28"/>
                    <a:pt x="0" y="42"/>
                  </a:cubicBezTo>
                  <a:cubicBezTo>
                    <a:pt x="0" y="70"/>
                    <a:pt x="14" y="84"/>
                    <a:pt x="42" y="84"/>
                  </a:cubicBezTo>
                  <a:cubicBezTo>
                    <a:pt x="56" y="84"/>
                    <a:pt x="70" y="70"/>
                    <a:pt x="70" y="42"/>
                  </a:cubicBezTo>
                  <a:cubicBezTo>
                    <a:pt x="70" y="28"/>
                    <a:pt x="56"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985;p57">
              <a:extLst>
                <a:ext uri="{FF2B5EF4-FFF2-40B4-BE49-F238E27FC236}">
                  <a16:creationId xmlns="" xmlns:a16="http://schemas.microsoft.com/office/drawing/2014/main" id="{47C1EB84-B29B-4FE6-939E-8C8710579CC5}"/>
                </a:ext>
              </a:extLst>
            </p:cNvPr>
            <p:cNvSpPr/>
            <p:nvPr/>
          </p:nvSpPr>
          <p:spPr>
            <a:xfrm flipH="1">
              <a:off x="2755129" y="3845679"/>
              <a:ext cx="25169" cy="18681"/>
            </a:xfrm>
            <a:custGeom>
              <a:avLst/>
              <a:gdLst/>
              <a:ahLst/>
              <a:cxnLst/>
              <a:rect l="l" t="t" r="r" b="b"/>
              <a:pathLst>
                <a:path w="322" h="239" extrusionOk="0">
                  <a:moveTo>
                    <a:pt x="168" y="1"/>
                  </a:moveTo>
                  <a:cubicBezTo>
                    <a:pt x="0" y="1"/>
                    <a:pt x="0" y="238"/>
                    <a:pt x="168" y="238"/>
                  </a:cubicBezTo>
                  <a:cubicBezTo>
                    <a:pt x="321" y="238"/>
                    <a:pt x="321"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986;p57">
              <a:extLst>
                <a:ext uri="{FF2B5EF4-FFF2-40B4-BE49-F238E27FC236}">
                  <a16:creationId xmlns="" xmlns:a16="http://schemas.microsoft.com/office/drawing/2014/main" id="{6024DAC4-F88E-4AA0-A8B3-E57668BB2CEE}"/>
                </a:ext>
              </a:extLst>
            </p:cNvPr>
            <p:cNvSpPr/>
            <p:nvPr/>
          </p:nvSpPr>
          <p:spPr>
            <a:xfrm flipH="1">
              <a:off x="2761694" y="3853104"/>
              <a:ext cx="7582" cy="4690"/>
            </a:xfrm>
            <a:custGeom>
              <a:avLst/>
              <a:gdLst/>
              <a:ahLst/>
              <a:cxnLst/>
              <a:rect l="l" t="t" r="r" b="b"/>
              <a:pathLst>
                <a:path w="97" h="60" extrusionOk="0">
                  <a:moveTo>
                    <a:pt x="83" y="0"/>
                  </a:moveTo>
                  <a:cubicBezTo>
                    <a:pt x="56" y="0"/>
                    <a:pt x="0" y="59"/>
                    <a:pt x="55" y="59"/>
                  </a:cubicBezTo>
                  <a:cubicBezTo>
                    <a:pt x="69" y="59"/>
                    <a:pt x="97" y="45"/>
                    <a:pt x="97" y="18"/>
                  </a:cubicBezTo>
                  <a:cubicBezTo>
                    <a:pt x="97"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987;p57">
              <a:extLst>
                <a:ext uri="{FF2B5EF4-FFF2-40B4-BE49-F238E27FC236}">
                  <a16:creationId xmlns="" xmlns:a16="http://schemas.microsoft.com/office/drawing/2014/main" id="{2097CFBA-1D5B-4D15-982B-BD9C2ACEB4E8}"/>
                </a:ext>
              </a:extLst>
            </p:cNvPr>
            <p:cNvSpPr/>
            <p:nvPr/>
          </p:nvSpPr>
          <p:spPr>
            <a:xfrm flipH="1">
              <a:off x="2691893" y="3787915"/>
              <a:ext cx="19698" cy="18603"/>
            </a:xfrm>
            <a:custGeom>
              <a:avLst/>
              <a:gdLst/>
              <a:ahLst/>
              <a:cxnLst/>
              <a:rect l="l" t="t" r="r" b="b"/>
              <a:pathLst>
                <a:path w="252" h="238" extrusionOk="0">
                  <a:moveTo>
                    <a:pt x="126" y="1"/>
                  </a:moveTo>
                  <a:cubicBezTo>
                    <a:pt x="56" y="1"/>
                    <a:pt x="0" y="57"/>
                    <a:pt x="0" y="112"/>
                  </a:cubicBezTo>
                  <a:cubicBezTo>
                    <a:pt x="0" y="182"/>
                    <a:pt x="56" y="238"/>
                    <a:pt x="126" y="238"/>
                  </a:cubicBezTo>
                  <a:cubicBezTo>
                    <a:pt x="195" y="238"/>
                    <a:pt x="251" y="182"/>
                    <a:pt x="251" y="112"/>
                  </a:cubicBezTo>
                  <a:cubicBezTo>
                    <a:pt x="251" y="57"/>
                    <a:pt x="195" y="1"/>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988;p57">
              <a:extLst>
                <a:ext uri="{FF2B5EF4-FFF2-40B4-BE49-F238E27FC236}">
                  <a16:creationId xmlns="" xmlns:a16="http://schemas.microsoft.com/office/drawing/2014/main" id="{7B92B08E-71D2-426B-A09F-6743EF9A4180}"/>
                </a:ext>
              </a:extLst>
            </p:cNvPr>
            <p:cNvSpPr/>
            <p:nvPr/>
          </p:nvSpPr>
          <p:spPr>
            <a:xfrm flipH="1">
              <a:off x="2696270" y="3795340"/>
              <a:ext cx="7582" cy="4690"/>
            </a:xfrm>
            <a:custGeom>
              <a:avLst/>
              <a:gdLst/>
              <a:ahLst/>
              <a:cxnLst/>
              <a:rect l="l" t="t" r="r" b="b"/>
              <a:pathLst>
                <a:path w="97" h="60" extrusionOk="0">
                  <a:moveTo>
                    <a:pt x="83" y="0"/>
                  </a:moveTo>
                  <a:cubicBezTo>
                    <a:pt x="56" y="0"/>
                    <a:pt x="0" y="59"/>
                    <a:pt x="55" y="59"/>
                  </a:cubicBezTo>
                  <a:cubicBezTo>
                    <a:pt x="82" y="59"/>
                    <a:pt x="96" y="45"/>
                    <a:pt x="96" y="17"/>
                  </a:cubicBezTo>
                  <a:cubicBezTo>
                    <a:pt x="96"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989;p57">
              <a:extLst>
                <a:ext uri="{FF2B5EF4-FFF2-40B4-BE49-F238E27FC236}">
                  <a16:creationId xmlns="" xmlns:a16="http://schemas.microsoft.com/office/drawing/2014/main" id="{61F77511-1738-4715-B021-283A52ADF8BE}"/>
                </a:ext>
              </a:extLst>
            </p:cNvPr>
            <p:cNvSpPr/>
            <p:nvPr/>
          </p:nvSpPr>
          <p:spPr>
            <a:xfrm flipH="1">
              <a:off x="2926310" y="3785726"/>
              <a:ext cx="31735" cy="26889"/>
            </a:xfrm>
            <a:custGeom>
              <a:avLst/>
              <a:gdLst/>
              <a:ahLst/>
              <a:cxnLst/>
              <a:rect l="l" t="t" r="r" b="b"/>
              <a:pathLst>
                <a:path w="406" h="344" extrusionOk="0">
                  <a:moveTo>
                    <a:pt x="210" y="1"/>
                  </a:moveTo>
                  <a:cubicBezTo>
                    <a:pt x="70" y="1"/>
                    <a:pt x="1" y="168"/>
                    <a:pt x="84" y="280"/>
                  </a:cubicBezTo>
                  <a:cubicBezTo>
                    <a:pt x="123" y="323"/>
                    <a:pt x="172" y="344"/>
                    <a:pt x="219" y="344"/>
                  </a:cubicBezTo>
                  <a:cubicBezTo>
                    <a:pt x="294" y="344"/>
                    <a:pt x="366" y="295"/>
                    <a:pt x="391" y="210"/>
                  </a:cubicBezTo>
                  <a:cubicBezTo>
                    <a:pt x="405" y="112"/>
                    <a:pt x="322" y="15"/>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990;p57">
              <a:extLst>
                <a:ext uri="{FF2B5EF4-FFF2-40B4-BE49-F238E27FC236}">
                  <a16:creationId xmlns="" xmlns:a16="http://schemas.microsoft.com/office/drawing/2014/main" id="{F410C92F-E229-4C3C-AF0D-439ECE312C48}"/>
                </a:ext>
              </a:extLst>
            </p:cNvPr>
            <p:cNvSpPr/>
            <p:nvPr/>
          </p:nvSpPr>
          <p:spPr>
            <a:xfrm flipH="1">
              <a:off x="2935612" y="3793621"/>
              <a:ext cx="9849" cy="8285"/>
            </a:xfrm>
            <a:custGeom>
              <a:avLst/>
              <a:gdLst/>
              <a:ahLst/>
              <a:cxnLst/>
              <a:rect l="l" t="t" r="r" b="b"/>
              <a:pathLst>
                <a:path w="126" h="106" extrusionOk="0">
                  <a:moveTo>
                    <a:pt x="63" y="1"/>
                  </a:moveTo>
                  <a:cubicBezTo>
                    <a:pt x="32" y="1"/>
                    <a:pt x="0" y="18"/>
                    <a:pt x="7" y="53"/>
                  </a:cubicBezTo>
                  <a:cubicBezTo>
                    <a:pt x="0" y="88"/>
                    <a:pt x="32" y="106"/>
                    <a:pt x="63" y="106"/>
                  </a:cubicBezTo>
                  <a:cubicBezTo>
                    <a:pt x="94" y="106"/>
                    <a:pt x="126" y="88"/>
                    <a:pt x="119" y="53"/>
                  </a:cubicBezTo>
                  <a:cubicBezTo>
                    <a:pt x="126" y="18"/>
                    <a:pt x="94" y="1"/>
                    <a:pt x="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991;p57">
              <a:extLst>
                <a:ext uri="{FF2B5EF4-FFF2-40B4-BE49-F238E27FC236}">
                  <a16:creationId xmlns="" xmlns:a16="http://schemas.microsoft.com/office/drawing/2014/main" id="{48B87603-BF56-4F77-8B76-659982F986EC}"/>
                </a:ext>
              </a:extLst>
            </p:cNvPr>
            <p:cNvSpPr/>
            <p:nvPr/>
          </p:nvSpPr>
          <p:spPr>
            <a:xfrm flipH="1">
              <a:off x="2968832" y="3843568"/>
              <a:ext cx="13992" cy="12194"/>
            </a:xfrm>
            <a:custGeom>
              <a:avLst/>
              <a:gdLst/>
              <a:ahLst/>
              <a:cxnLst/>
              <a:rect l="l" t="t" r="r" b="b"/>
              <a:pathLst>
                <a:path w="179" h="156" extrusionOk="0">
                  <a:moveTo>
                    <a:pt x="129" y="0"/>
                  </a:moveTo>
                  <a:cubicBezTo>
                    <a:pt x="71" y="0"/>
                    <a:pt x="0" y="156"/>
                    <a:pt x="78" y="156"/>
                  </a:cubicBezTo>
                  <a:cubicBezTo>
                    <a:pt x="83" y="156"/>
                    <a:pt x="88" y="155"/>
                    <a:pt x="95" y="154"/>
                  </a:cubicBezTo>
                  <a:cubicBezTo>
                    <a:pt x="150" y="140"/>
                    <a:pt x="178" y="84"/>
                    <a:pt x="164" y="28"/>
                  </a:cubicBezTo>
                  <a:cubicBezTo>
                    <a:pt x="155" y="8"/>
                    <a:pt x="142" y="0"/>
                    <a:pt x="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992;p57">
              <a:extLst>
                <a:ext uri="{FF2B5EF4-FFF2-40B4-BE49-F238E27FC236}">
                  <a16:creationId xmlns="" xmlns:a16="http://schemas.microsoft.com/office/drawing/2014/main" id="{115A8024-A58D-474F-966B-8CC8706E4A7E}"/>
                </a:ext>
              </a:extLst>
            </p:cNvPr>
            <p:cNvSpPr/>
            <p:nvPr/>
          </p:nvSpPr>
          <p:spPr>
            <a:xfrm flipH="1">
              <a:off x="2973209" y="3846069"/>
              <a:ext cx="6097" cy="4612"/>
            </a:xfrm>
            <a:custGeom>
              <a:avLst/>
              <a:gdLst/>
              <a:ahLst/>
              <a:cxnLst/>
              <a:rect l="l" t="t" r="r" b="b"/>
              <a:pathLst>
                <a:path w="78" h="59" extrusionOk="0">
                  <a:moveTo>
                    <a:pt x="53" y="1"/>
                  </a:moveTo>
                  <a:cubicBezTo>
                    <a:pt x="47" y="1"/>
                    <a:pt x="41" y="4"/>
                    <a:pt x="36" y="10"/>
                  </a:cubicBezTo>
                  <a:cubicBezTo>
                    <a:pt x="1" y="10"/>
                    <a:pt x="14" y="58"/>
                    <a:pt x="36" y="58"/>
                  </a:cubicBezTo>
                  <a:cubicBezTo>
                    <a:pt x="40" y="58"/>
                    <a:pt x="45" y="56"/>
                    <a:pt x="50" y="52"/>
                  </a:cubicBezTo>
                  <a:cubicBezTo>
                    <a:pt x="77" y="52"/>
                    <a:pt x="77" y="38"/>
                    <a:pt x="77" y="24"/>
                  </a:cubicBezTo>
                  <a:cubicBezTo>
                    <a:pt x="69" y="8"/>
                    <a:pt x="61"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993;p57">
              <a:extLst>
                <a:ext uri="{FF2B5EF4-FFF2-40B4-BE49-F238E27FC236}">
                  <a16:creationId xmlns="" xmlns:a16="http://schemas.microsoft.com/office/drawing/2014/main" id="{BF2E7AA1-AE9C-4A22-94C5-7CA1DC1B3C00}"/>
                </a:ext>
              </a:extLst>
            </p:cNvPr>
            <p:cNvSpPr/>
            <p:nvPr/>
          </p:nvSpPr>
          <p:spPr>
            <a:xfrm flipH="1">
              <a:off x="2823836" y="3726399"/>
              <a:ext cx="13835" cy="11647"/>
            </a:xfrm>
            <a:custGeom>
              <a:avLst/>
              <a:gdLst/>
              <a:ahLst/>
              <a:cxnLst/>
              <a:rect l="l" t="t" r="r" b="b"/>
              <a:pathLst>
                <a:path w="177" h="149" extrusionOk="0">
                  <a:moveTo>
                    <a:pt x="123" y="1"/>
                  </a:moveTo>
                  <a:cubicBezTo>
                    <a:pt x="66" y="1"/>
                    <a:pt x="0" y="148"/>
                    <a:pt x="76" y="148"/>
                  </a:cubicBezTo>
                  <a:cubicBezTo>
                    <a:pt x="81" y="148"/>
                    <a:pt x="86" y="147"/>
                    <a:pt x="93" y="146"/>
                  </a:cubicBezTo>
                  <a:cubicBezTo>
                    <a:pt x="149" y="132"/>
                    <a:pt x="176" y="76"/>
                    <a:pt x="162" y="34"/>
                  </a:cubicBezTo>
                  <a:cubicBezTo>
                    <a:pt x="152" y="10"/>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994;p57">
              <a:extLst>
                <a:ext uri="{FF2B5EF4-FFF2-40B4-BE49-F238E27FC236}">
                  <a16:creationId xmlns="" xmlns:a16="http://schemas.microsoft.com/office/drawing/2014/main" id="{28F1B798-0A14-4396-8B62-62996313AD08}"/>
                </a:ext>
              </a:extLst>
            </p:cNvPr>
            <p:cNvSpPr/>
            <p:nvPr/>
          </p:nvSpPr>
          <p:spPr>
            <a:xfrm flipH="1">
              <a:off x="2828213" y="3728587"/>
              <a:ext cx="6253" cy="5081"/>
            </a:xfrm>
            <a:custGeom>
              <a:avLst/>
              <a:gdLst/>
              <a:ahLst/>
              <a:cxnLst/>
              <a:rect l="l" t="t" r="r" b="b"/>
              <a:pathLst>
                <a:path w="80" h="65" extrusionOk="0">
                  <a:moveTo>
                    <a:pt x="50" y="1"/>
                  </a:moveTo>
                  <a:cubicBezTo>
                    <a:pt x="46" y="1"/>
                    <a:pt x="42" y="2"/>
                    <a:pt x="38" y="6"/>
                  </a:cubicBezTo>
                  <a:cubicBezTo>
                    <a:pt x="1" y="19"/>
                    <a:pt x="19" y="65"/>
                    <a:pt x="43" y="65"/>
                  </a:cubicBezTo>
                  <a:cubicBezTo>
                    <a:pt x="46" y="65"/>
                    <a:pt x="49" y="64"/>
                    <a:pt x="52" y="62"/>
                  </a:cubicBezTo>
                  <a:cubicBezTo>
                    <a:pt x="80" y="48"/>
                    <a:pt x="80" y="34"/>
                    <a:pt x="80" y="20"/>
                  </a:cubicBezTo>
                  <a:cubicBezTo>
                    <a:pt x="70" y="11"/>
                    <a:pt x="60"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995;p57">
              <a:extLst>
                <a:ext uri="{FF2B5EF4-FFF2-40B4-BE49-F238E27FC236}">
                  <a16:creationId xmlns="" xmlns:a16="http://schemas.microsoft.com/office/drawing/2014/main" id="{3C989FC1-9DEF-4CDE-8720-234B7B4C85B8}"/>
                </a:ext>
              </a:extLst>
            </p:cNvPr>
            <p:cNvSpPr/>
            <p:nvPr/>
          </p:nvSpPr>
          <p:spPr>
            <a:xfrm flipH="1">
              <a:off x="2794367" y="3791197"/>
              <a:ext cx="18681" cy="13913"/>
            </a:xfrm>
            <a:custGeom>
              <a:avLst/>
              <a:gdLst/>
              <a:ahLst/>
              <a:cxnLst/>
              <a:rect l="l" t="t" r="r" b="b"/>
              <a:pathLst>
                <a:path w="239" h="178" extrusionOk="0">
                  <a:moveTo>
                    <a:pt x="146" y="0"/>
                  </a:moveTo>
                  <a:cubicBezTo>
                    <a:pt x="130" y="0"/>
                    <a:pt x="113" y="5"/>
                    <a:pt x="99" y="15"/>
                  </a:cubicBezTo>
                  <a:cubicBezTo>
                    <a:pt x="1" y="27"/>
                    <a:pt x="64" y="178"/>
                    <a:pt x="137" y="178"/>
                  </a:cubicBezTo>
                  <a:cubicBezTo>
                    <a:pt x="147" y="178"/>
                    <a:pt x="158" y="175"/>
                    <a:pt x="168" y="168"/>
                  </a:cubicBezTo>
                  <a:cubicBezTo>
                    <a:pt x="210" y="154"/>
                    <a:pt x="238" y="98"/>
                    <a:pt x="224" y="42"/>
                  </a:cubicBezTo>
                  <a:cubicBezTo>
                    <a:pt x="206" y="15"/>
                    <a:pt x="176" y="0"/>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996;p57">
              <a:extLst>
                <a:ext uri="{FF2B5EF4-FFF2-40B4-BE49-F238E27FC236}">
                  <a16:creationId xmlns="" xmlns:a16="http://schemas.microsoft.com/office/drawing/2014/main" id="{27DF87DE-7477-4C51-A4E8-4C04E3E3FEE9}"/>
                </a:ext>
              </a:extLst>
            </p:cNvPr>
            <p:cNvSpPr/>
            <p:nvPr/>
          </p:nvSpPr>
          <p:spPr>
            <a:xfrm flipH="1">
              <a:off x="2797650" y="3794715"/>
              <a:ext cx="6644" cy="4221"/>
            </a:xfrm>
            <a:custGeom>
              <a:avLst/>
              <a:gdLst/>
              <a:ahLst/>
              <a:cxnLst/>
              <a:rect l="l" t="t" r="r" b="b"/>
              <a:pathLst>
                <a:path w="85" h="54" extrusionOk="0">
                  <a:moveTo>
                    <a:pt x="56" y="1"/>
                  </a:moveTo>
                  <a:cubicBezTo>
                    <a:pt x="46" y="1"/>
                    <a:pt x="35" y="4"/>
                    <a:pt x="28" y="11"/>
                  </a:cubicBezTo>
                  <a:cubicBezTo>
                    <a:pt x="14" y="11"/>
                    <a:pt x="1" y="39"/>
                    <a:pt x="14" y="53"/>
                  </a:cubicBezTo>
                  <a:lnTo>
                    <a:pt x="56" y="53"/>
                  </a:lnTo>
                  <a:cubicBezTo>
                    <a:pt x="70" y="53"/>
                    <a:pt x="84" y="39"/>
                    <a:pt x="84" y="11"/>
                  </a:cubicBezTo>
                  <a:cubicBezTo>
                    <a:pt x="77" y="4"/>
                    <a:pt x="67"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997;p57">
              <a:extLst>
                <a:ext uri="{FF2B5EF4-FFF2-40B4-BE49-F238E27FC236}">
                  <a16:creationId xmlns="" xmlns:a16="http://schemas.microsoft.com/office/drawing/2014/main" id="{86AB07CA-F20C-48B9-BF38-708C2B65C64A}"/>
                </a:ext>
              </a:extLst>
            </p:cNvPr>
            <p:cNvSpPr/>
            <p:nvPr/>
          </p:nvSpPr>
          <p:spPr>
            <a:xfrm flipH="1">
              <a:off x="2499998" y="3351831"/>
              <a:ext cx="837460" cy="576858"/>
            </a:xfrm>
            <a:custGeom>
              <a:avLst/>
              <a:gdLst/>
              <a:ahLst/>
              <a:cxnLst/>
              <a:rect l="l" t="t" r="r" b="b"/>
              <a:pathLst>
                <a:path w="10714" h="7380" extrusionOk="0">
                  <a:moveTo>
                    <a:pt x="6012" y="321"/>
                  </a:moveTo>
                  <a:lnTo>
                    <a:pt x="6012" y="2916"/>
                  </a:lnTo>
                  <a:cubicBezTo>
                    <a:pt x="6012" y="2916"/>
                    <a:pt x="10713" y="5608"/>
                    <a:pt x="7798" y="6933"/>
                  </a:cubicBezTo>
                  <a:cubicBezTo>
                    <a:pt x="7798" y="6933"/>
                    <a:pt x="7031" y="7268"/>
                    <a:pt x="5357" y="7281"/>
                  </a:cubicBezTo>
                  <a:cubicBezTo>
                    <a:pt x="3683" y="7268"/>
                    <a:pt x="2916" y="6933"/>
                    <a:pt x="2916" y="6933"/>
                  </a:cubicBezTo>
                  <a:cubicBezTo>
                    <a:pt x="1" y="5608"/>
                    <a:pt x="4687" y="2916"/>
                    <a:pt x="4687" y="2916"/>
                  </a:cubicBezTo>
                  <a:lnTo>
                    <a:pt x="4687" y="321"/>
                  </a:lnTo>
                  <a:cubicBezTo>
                    <a:pt x="4890" y="440"/>
                    <a:pt x="5120" y="499"/>
                    <a:pt x="5350" y="499"/>
                  </a:cubicBezTo>
                  <a:cubicBezTo>
                    <a:pt x="5580" y="499"/>
                    <a:pt x="5810" y="440"/>
                    <a:pt x="6012" y="321"/>
                  </a:cubicBezTo>
                  <a:close/>
                  <a:moveTo>
                    <a:pt x="6194" y="0"/>
                  </a:moveTo>
                  <a:lnTo>
                    <a:pt x="5929" y="182"/>
                  </a:lnTo>
                  <a:cubicBezTo>
                    <a:pt x="5761" y="265"/>
                    <a:pt x="5566" y="321"/>
                    <a:pt x="5385" y="321"/>
                  </a:cubicBezTo>
                  <a:cubicBezTo>
                    <a:pt x="5176" y="321"/>
                    <a:pt x="4966" y="265"/>
                    <a:pt x="4785" y="168"/>
                  </a:cubicBezTo>
                  <a:lnTo>
                    <a:pt x="4534" y="28"/>
                  </a:lnTo>
                  <a:lnTo>
                    <a:pt x="4632" y="2818"/>
                  </a:lnTo>
                  <a:cubicBezTo>
                    <a:pt x="4143" y="3111"/>
                    <a:pt x="1744" y="4548"/>
                    <a:pt x="1814" y="5859"/>
                  </a:cubicBezTo>
                  <a:cubicBezTo>
                    <a:pt x="1828" y="6361"/>
                    <a:pt x="2191" y="6765"/>
                    <a:pt x="2860" y="7072"/>
                  </a:cubicBezTo>
                  <a:cubicBezTo>
                    <a:pt x="2888" y="7086"/>
                    <a:pt x="3669" y="7365"/>
                    <a:pt x="5357" y="7379"/>
                  </a:cubicBezTo>
                  <a:cubicBezTo>
                    <a:pt x="7045" y="7365"/>
                    <a:pt x="7826" y="7086"/>
                    <a:pt x="7868" y="7072"/>
                  </a:cubicBezTo>
                  <a:cubicBezTo>
                    <a:pt x="8537" y="6765"/>
                    <a:pt x="8886" y="6361"/>
                    <a:pt x="8914" y="5859"/>
                  </a:cubicBezTo>
                  <a:cubicBezTo>
                    <a:pt x="8984" y="4561"/>
                    <a:pt x="6570" y="3153"/>
                    <a:pt x="6096" y="2860"/>
                  </a:cubicBezTo>
                  <a:lnTo>
                    <a:pt x="6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998;p57">
              <a:extLst>
                <a:ext uri="{FF2B5EF4-FFF2-40B4-BE49-F238E27FC236}">
                  <a16:creationId xmlns="" xmlns:a16="http://schemas.microsoft.com/office/drawing/2014/main" id="{FF0FE5BE-C6C2-49BA-AA2C-5BFD10727112}"/>
                </a:ext>
              </a:extLst>
            </p:cNvPr>
            <p:cNvSpPr/>
            <p:nvPr/>
          </p:nvSpPr>
          <p:spPr>
            <a:xfrm flipH="1">
              <a:off x="2924121" y="3440158"/>
              <a:ext cx="183297" cy="435066"/>
            </a:xfrm>
            <a:custGeom>
              <a:avLst/>
              <a:gdLst/>
              <a:ahLst/>
              <a:cxnLst/>
              <a:rect l="l" t="t" r="r" b="b"/>
              <a:pathLst>
                <a:path w="2345" h="5566" extrusionOk="0">
                  <a:moveTo>
                    <a:pt x="2065" y="0"/>
                  </a:moveTo>
                  <a:lnTo>
                    <a:pt x="1981" y="1925"/>
                  </a:lnTo>
                  <a:lnTo>
                    <a:pt x="1" y="5217"/>
                  </a:lnTo>
                  <a:cubicBezTo>
                    <a:pt x="419" y="5426"/>
                    <a:pt x="866" y="5552"/>
                    <a:pt x="1326" y="5566"/>
                  </a:cubicBezTo>
                  <a:lnTo>
                    <a:pt x="2344" y="1967"/>
                  </a:lnTo>
                  <a:lnTo>
                    <a:pt x="2205" y="0"/>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999;p57">
              <a:extLst>
                <a:ext uri="{FF2B5EF4-FFF2-40B4-BE49-F238E27FC236}">
                  <a16:creationId xmlns="" xmlns:a16="http://schemas.microsoft.com/office/drawing/2014/main" id="{A85CE103-6C99-44C6-9844-68A7901ECD9C}"/>
                </a:ext>
              </a:extLst>
            </p:cNvPr>
            <p:cNvSpPr/>
            <p:nvPr/>
          </p:nvSpPr>
          <p:spPr>
            <a:xfrm flipH="1">
              <a:off x="2822741" y="3304150"/>
              <a:ext cx="193068" cy="76524"/>
            </a:xfrm>
            <a:custGeom>
              <a:avLst/>
              <a:gdLst/>
              <a:ahLst/>
              <a:cxnLst/>
              <a:rect l="l" t="t" r="r" b="b"/>
              <a:pathLst>
                <a:path w="2470" h="979" extrusionOk="0">
                  <a:moveTo>
                    <a:pt x="1239" y="40"/>
                  </a:moveTo>
                  <a:cubicBezTo>
                    <a:pt x="1841" y="40"/>
                    <a:pt x="2118" y="144"/>
                    <a:pt x="2232" y="248"/>
                  </a:cubicBezTo>
                  <a:cubicBezTo>
                    <a:pt x="2330" y="331"/>
                    <a:pt x="2316" y="471"/>
                    <a:pt x="2232" y="541"/>
                  </a:cubicBezTo>
                  <a:cubicBezTo>
                    <a:pt x="1879" y="816"/>
                    <a:pt x="1558" y="884"/>
                    <a:pt x="1327" y="884"/>
                  </a:cubicBezTo>
                  <a:cubicBezTo>
                    <a:pt x="1102" y="884"/>
                    <a:pt x="963" y="820"/>
                    <a:pt x="963" y="820"/>
                  </a:cubicBezTo>
                  <a:cubicBezTo>
                    <a:pt x="182" y="568"/>
                    <a:pt x="182" y="331"/>
                    <a:pt x="279" y="206"/>
                  </a:cubicBezTo>
                  <a:cubicBezTo>
                    <a:pt x="335" y="136"/>
                    <a:pt x="419" y="80"/>
                    <a:pt x="503" y="80"/>
                  </a:cubicBezTo>
                  <a:cubicBezTo>
                    <a:pt x="790" y="52"/>
                    <a:pt x="1034" y="40"/>
                    <a:pt x="1239" y="40"/>
                  </a:cubicBezTo>
                  <a:close/>
                  <a:moveTo>
                    <a:pt x="1240" y="0"/>
                  </a:moveTo>
                  <a:cubicBezTo>
                    <a:pt x="1000" y="0"/>
                    <a:pt x="715" y="16"/>
                    <a:pt x="377" y="52"/>
                  </a:cubicBezTo>
                  <a:cubicBezTo>
                    <a:pt x="266" y="52"/>
                    <a:pt x="168" y="108"/>
                    <a:pt x="112" y="192"/>
                  </a:cubicBezTo>
                  <a:cubicBezTo>
                    <a:pt x="0" y="345"/>
                    <a:pt x="0" y="610"/>
                    <a:pt x="893" y="903"/>
                  </a:cubicBezTo>
                  <a:cubicBezTo>
                    <a:pt x="893" y="903"/>
                    <a:pt x="1057" y="978"/>
                    <a:pt x="1318" y="978"/>
                  </a:cubicBezTo>
                  <a:cubicBezTo>
                    <a:pt x="1586" y="978"/>
                    <a:pt x="1956" y="900"/>
                    <a:pt x="2358" y="582"/>
                  </a:cubicBezTo>
                  <a:cubicBezTo>
                    <a:pt x="2469" y="499"/>
                    <a:pt x="2469" y="331"/>
                    <a:pt x="2358" y="234"/>
                  </a:cubicBezTo>
                  <a:cubicBezTo>
                    <a:pt x="2224" y="121"/>
                    <a:pt x="1909" y="0"/>
                    <a:pt x="1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000;p57">
              <a:extLst>
                <a:ext uri="{FF2B5EF4-FFF2-40B4-BE49-F238E27FC236}">
                  <a16:creationId xmlns="" xmlns:a16="http://schemas.microsoft.com/office/drawing/2014/main" id="{CDDF63BA-712A-4444-BAFD-499168CAEB14}"/>
                </a:ext>
              </a:extLst>
            </p:cNvPr>
            <p:cNvSpPr/>
            <p:nvPr/>
          </p:nvSpPr>
          <p:spPr>
            <a:xfrm flipH="1">
              <a:off x="2692987" y="3647295"/>
              <a:ext cx="162583" cy="215970"/>
            </a:xfrm>
            <a:custGeom>
              <a:avLst/>
              <a:gdLst/>
              <a:ahLst/>
              <a:cxnLst/>
              <a:rect l="l" t="t" r="r" b="b"/>
              <a:pathLst>
                <a:path w="2080" h="2763" extrusionOk="0">
                  <a:moveTo>
                    <a:pt x="1" y="0"/>
                  </a:moveTo>
                  <a:lnTo>
                    <a:pt x="1479" y="2762"/>
                  </a:lnTo>
                  <a:cubicBezTo>
                    <a:pt x="1479" y="2762"/>
                    <a:pt x="1996" y="2595"/>
                    <a:pt x="2079" y="238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001;p57">
              <a:extLst>
                <a:ext uri="{FF2B5EF4-FFF2-40B4-BE49-F238E27FC236}">
                  <a16:creationId xmlns="" xmlns:a16="http://schemas.microsoft.com/office/drawing/2014/main" id="{C2F42C13-18A5-45C7-B7B4-9658785861EA}"/>
                </a:ext>
              </a:extLst>
            </p:cNvPr>
            <p:cNvSpPr/>
            <p:nvPr/>
          </p:nvSpPr>
          <p:spPr>
            <a:xfrm flipH="1">
              <a:off x="3146579" y="3777050"/>
              <a:ext cx="69801" cy="104741"/>
            </a:xfrm>
            <a:custGeom>
              <a:avLst/>
              <a:gdLst/>
              <a:ahLst/>
              <a:cxnLst/>
              <a:rect l="l" t="t" r="r" b="b"/>
              <a:pathLst>
                <a:path w="893" h="1340" extrusionOk="0">
                  <a:moveTo>
                    <a:pt x="404" y="0"/>
                  </a:moveTo>
                  <a:lnTo>
                    <a:pt x="404" y="0"/>
                  </a:lnTo>
                  <a:cubicBezTo>
                    <a:pt x="404" y="1"/>
                    <a:pt x="0" y="768"/>
                    <a:pt x="893" y="1339"/>
                  </a:cubicBezTo>
                  <a:cubicBezTo>
                    <a:pt x="893" y="1339"/>
                    <a:pt x="139" y="809"/>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002;p57">
              <a:extLst>
                <a:ext uri="{FF2B5EF4-FFF2-40B4-BE49-F238E27FC236}">
                  <a16:creationId xmlns="" xmlns:a16="http://schemas.microsoft.com/office/drawing/2014/main" id="{198ECA98-FE9C-4AA4-B568-498816B6A95F}"/>
                </a:ext>
              </a:extLst>
            </p:cNvPr>
            <p:cNvSpPr/>
            <p:nvPr/>
          </p:nvSpPr>
          <p:spPr>
            <a:xfrm flipH="1">
              <a:off x="3003846" y="3595994"/>
              <a:ext cx="140697" cy="116779"/>
            </a:xfrm>
            <a:custGeom>
              <a:avLst/>
              <a:gdLst/>
              <a:ahLst/>
              <a:cxnLst/>
              <a:rect l="l" t="t" r="r" b="b"/>
              <a:pathLst>
                <a:path w="1800" h="1494" extrusionOk="0">
                  <a:moveTo>
                    <a:pt x="1800" y="1"/>
                  </a:moveTo>
                  <a:lnTo>
                    <a:pt x="1800" y="1"/>
                  </a:lnTo>
                  <a:cubicBezTo>
                    <a:pt x="363" y="796"/>
                    <a:pt x="1" y="1493"/>
                    <a:pt x="1" y="1493"/>
                  </a:cubicBezTo>
                  <a:cubicBezTo>
                    <a:pt x="391" y="894"/>
                    <a:pt x="1799" y="1"/>
                    <a:pt x="1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003;p57">
              <a:extLst>
                <a:ext uri="{FF2B5EF4-FFF2-40B4-BE49-F238E27FC236}">
                  <a16:creationId xmlns="" xmlns:a16="http://schemas.microsoft.com/office/drawing/2014/main" id="{B065D1E3-4FEF-40A2-91F6-1A37432046B0}"/>
                </a:ext>
              </a:extLst>
            </p:cNvPr>
            <p:cNvSpPr/>
            <p:nvPr/>
          </p:nvSpPr>
          <p:spPr>
            <a:xfrm flipH="1">
              <a:off x="2983058" y="3308215"/>
              <a:ext cx="74179" cy="51276"/>
            </a:xfrm>
            <a:custGeom>
              <a:avLst/>
              <a:gdLst/>
              <a:ahLst/>
              <a:cxnLst/>
              <a:rect l="l" t="t" r="r" b="b"/>
              <a:pathLst>
                <a:path w="949" h="656" extrusionOk="0">
                  <a:moveTo>
                    <a:pt x="851" y="0"/>
                  </a:moveTo>
                  <a:cubicBezTo>
                    <a:pt x="851" y="0"/>
                    <a:pt x="1" y="168"/>
                    <a:pt x="949" y="656"/>
                  </a:cubicBezTo>
                  <a:cubicBezTo>
                    <a:pt x="949" y="656"/>
                    <a:pt x="265" y="237"/>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004;p57">
              <a:extLst>
                <a:ext uri="{FF2B5EF4-FFF2-40B4-BE49-F238E27FC236}">
                  <a16:creationId xmlns="" xmlns:a16="http://schemas.microsoft.com/office/drawing/2014/main" id="{AC4BC6AC-C8B2-4A8E-A0D0-C92B62EA8866}"/>
                </a:ext>
              </a:extLst>
            </p:cNvPr>
            <p:cNvSpPr/>
            <p:nvPr/>
          </p:nvSpPr>
          <p:spPr>
            <a:xfrm flipH="1">
              <a:off x="2750829" y="3661209"/>
              <a:ext cx="332592" cy="19932"/>
            </a:xfrm>
            <a:custGeom>
              <a:avLst/>
              <a:gdLst/>
              <a:ahLst/>
              <a:cxnLst/>
              <a:rect l="l" t="t" r="r" b="b"/>
              <a:pathLst>
                <a:path w="4255" h="255" extrusionOk="0">
                  <a:moveTo>
                    <a:pt x="2008" y="0"/>
                  </a:moveTo>
                  <a:cubicBezTo>
                    <a:pt x="794" y="0"/>
                    <a:pt x="56" y="236"/>
                    <a:pt x="1" y="255"/>
                  </a:cubicBezTo>
                  <a:cubicBezTo>
                    <a:pt x="1" y="255"/>
                    <a:pt x="1214" y="129"/>
                    <a:pt x="2093" y="129"/>
                  </a:cubicBezTo>
                  <a:cubicBezTo>
                    <a:pt x="2958" y="129"/>
                    <a:pt x="4255" y="255"/>
                    <a:pt x="4255" y="255"/>
                  </a:cubicBezTo>
                  <a:cubicBezTo>
                    <a:pt x="3397" y="64"/>
                    <a:pt x="2638"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005;p57">
              <a:extLst>
                <a:ext uri="{FF2B5EF4-FFF2-40B4-BE49-F238E27FC236}">
                  <a16:creationId xmlns="" xmlns:a16="http://schemas.microsoft.com/office/drawing/2014/main" id="{135D40B5-1613-4FB8-A50B-79507DAAC385}"/>
                </a:ext>
              </a:extLst>
            </p:cNvPr>
            <p:cNvSpPr/>
            <p:nvPr/>
          </p:nvSpPr>
          <p:spPr>
            <a:xfrm flipH="1">
              <a:off x="2827119" y="3663632"/>
              <a:ext cx="61125" cy="45883"/>
            </a:xfrm>
            <a:custGeom>
              <a:avLst/>
              <a:gdLst/>
              <a:ahLst/>
              <a:cxnLst/>
              <a:rect l="l" t="t" r="r" b="b"/>
              <a:pathLst>
                <a:path w="782" h="587" extrusionOk="0">
                  <a:moveTo>
                    <a:pt x="279" y="1"/>
                  </a:moveTo>
                  <a:cubicBezTo>
                    <a:pt x="279" y="1"/>
                    <a:pt x="614" y="405"/>
                    <a:pt x="0" y="586"/>
                  </a:cubicBezTo>
                  <a:cubicBezTo>
                    <a:pt x="224" y="572"/>
                    <a:pt x="419" y="475"/>
                    <a:pt x="572" y="335"/>
                  </a:cubicBezTo>
                  <a:cubicBezTo>
                    <a:pt x="782" y="84"/>
                    <a:pt x="280" y="1"/>
                    <a:pt x="279"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006;p57">
              <a:extLst>
                <a:ext uri="{FF2B5EF4-FFF2-40B4-BE49-F238E27FC236}">
                  <a16:creationId xmlns="" xmlns:a16="http://schemas.microsoft.com/office/drawing/2014/main" id="{2B870611-2DCF-4C64-B726-025CCCAE1949}"/>
                </a:ext>
              </a:extLst>
            </p:cNvPr>
            <p:cNvSpPr/>
            <p:nvPr/>
          </p:nvSpPr>
          <p:spPr>
            <a:xfrm flipH="1">
              <a:off x="2750829" y="3681063"/>
              <a:ext cx="331498" cy="34236"/>
            </a:xfrm>
            <a:custGeom>
              <a:avLst/>
              <a:gdLst/>
              <a:ahLst/>
              <a:cxnLst/>
              <a:rect l="l" t="t" r="r" b="b"/>
              <a:pathLst>
                <a:path w="4241" h="438" extrusionOk="0">
                  <a:moveTo>
                    <a:pt x="4241" y="1"/>
                  </a:moveTo>
                  <a:cubicBezTo>
                    <a:pt x="4228" y="1"/>
                    <a:pt x="3822" y="380"/>
                    <a:pt x="2386" y="380"/>
                  </a:cubicBezTo>
                  <a:cubicBezTo>
                    <a:pt x="2314" y="380"/>
                    <a:pt x="2240" y="379"/>
                    <a:pt x="2163" y="377"/>
                  </a:cubicBezTo>
                  <a:cubicBezTo>
                    <a:pt x="684" y="336"/>
                    <a:pt x="84" y="57"/>
                    <a:pt x="1" y="1"/>
                  </a:cubicBezTo>
                  <a:lnTo>
                    <a:pt x="1" y="1"/>
                  </a:lnTo>
                  <a:cubicBezTo>
                    <a:pt x="56" y="57"/>
                    <a:pt x="489" y="377"/>
                    <a:pt x="2177" y="433"/>
                  </a:cubicBezTo>
                  <a:cubicBezTo>
                    <a:pt x="2277" y="436"/>
                    <a:pt x="2372" y="438"/>
                    <a:pt x="2463" y="438"/>
                  </a:cubicBezTo>
                  <a:cubicBezTo>
                    <a:pt x="4054" y="438"/>
                    <a:pt x="4241"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007;p57">
              <a:extLst>
                <a:ext uri="{FF2B5EF4-FFF2-40B4-BE49-F238E27FC236}">
                  <a16:creationId xmlns="" xmlns:a16="http://schemas.microsoft.com/office/drawing/2014/main" id="{F0880717-BA63-416F-9604-FDCEC34EB36D}"/>
                </a:ext>
              </a:extLst>
            </p:cNvPr>
            <p:cNvSpPr/>
            <p:nvPr/>
          </p:nvSpPr>
          <p:spPr>
            <a:xfrm flipH="1">
              <a:off x="2794446" y="3311498"/>
              <a:ext cx="56748" cy="40411"/>
            </a:xfrm>
            <a:custGeom>
              <a:avLst/>
              <a:gdLst/>
              <a:ahLst/>
              <a:cxnLst/>
              <a:rect l="l" t="t" r="r" b="b"/>
              <a:pathLst>
                <a:path w="726" h="517" extrusionOk="0">
                  <a:moveTo>
                    <a:pt x="1" y="0"/>
                  </a:moveTo>
                  <a:cubicBezTo>
                    <a:pt x="587" y="223"/>
                    <a:pt x="210" y="516"/>
                    <a:pt x="210" y="516"/>
                  </a:cubicBezTo>
                  <a:cubicBezTo>
                    <a:pt x="726" y="19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008;p57">
              <a:extLst>
                <a:ext uri="{FF2B5EF4-FFF2-40B4-BE49-F238E27FC236}">
                  <a16:creationId xmlns="" xmlns:a16="http://schemas.microsoft.com/office/drawing/2014/main" id="{072CF2B2-7784-4C41-A1DB-1788FCAAECDC}"/>
                </a:ext>
              </a:extLst>
            </p:cNvPr>
            <p:cNvSpPr/>
            <p:nvPr/>
          </p:nvSpPr>
          <p:spPr>
            <a:xfrm flipH="1">
              <a:off x="2860886" y="3361602"/>
              <a:ext cx="113496" cy="22277"/>
            </a:xfrm>
            <a:custGeom>
              <a:avLst/>
              <a:gdLst/>
              <a:ahLst/>
              <a:cxnLst/>
              <a:rect l="l" t="t" r="r" b="b"/>
              <a:pathLst>
                <a:path w="1452" h="285" extrusionOk="0">
                  <a:moveTo>
                    <a:pt x="1" y="1"/>
                  </a:moveTo>
                  <a:cubicBezTo>
                    <a:pt x="1" y="1"/>
                    <a:pt x="337" y="285"/>
                    <a:pt x="788" y="285"/>
                  </a:cubicBezTo>
                  <a:cubicBezTo>
                    <a:pt x="993" y="285"/>
                    <a:pt x="1221" y="226"/>
                    <a:pt x="1451" y="57"/>
                  </a:cubicBezTo>
                  <a:lnTo>
                    <a:pt x="1451" y="57"/>
                  </a:lnTo>
                  <a:cubicBezTo>
                    <a:pt x="1241" y="158"/>
                    <a:pt x="1014" y="208"/>
                    <a:pt x="786" y="208"/>
                  </a:cubicBezTo>
                  <a:cubicBezTo>
                    <a:pt x="515" y="208"/>
                    <a:pt x="243" y="13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009;p57">
              <a:extLst>
                <a:ext uri="{FF2B5EF4-FFF2-40B4-BE49-F238E27FC236}">
                  <a16:creationId xmlns="" xmlns:a16="http://schemas.microsoft.com/office/drawing/2014/main" id="{81926DED-0424-4F34-A5FF-57FC0DB1021E}"/>
                </a:ext>
              </a:extLst>
            </p:cNvPr>
            <p:cNvSpPr/>
            <p:nvPr/>
          </p:nvSpPr>
          <p:spPr>
            <a:xfrm flipH="1">
              <a:off x="2302709" y="2845086"/>
              <a:ext cx="1290973" cy="209170"/>
            </a:xfrm>
            <a:custGeom>
              <a:avLst/>
              <a:gdLst/>
              <a:ahLst/>
              <a:cxnLst/>
              <a:rect l="l" t="t" r="r" b="b"/>
              <a:pathLst>
                <a:path w="16516" h="2676" extrusionOk="0">
                  <a:moveTo>
                    <a:pt x="14898" y="0"/>
                  </a:moveTo>
                  <a:cubicBezTo>
                    <a:pt x="12708" y="0"/>
                    <a:pt x="8110" y="304"/>
                    <a:pt x="1" y="2089"/>
                  </a:cubicBezTo>
                  <a:lnTo>
                    <a:pt x="140" y="2382"/>
                  </a:lnTo>
                  <a:lnTo>
                    <a:pt x="266" y="2675"/>
                  </a:lnTo>
                  <a:cubicBezTo>
                    <a:pt x="266" y="2675"/>
                    <a:pt x="7943" y="519"/>
                    <a:pt x="13623" y="519"/>
                  </a:cubicBezTo>
                  <a:cubicBezTo>
                    <a:pt x="14547" y="519"/>
                    <a:pt x="15418" y="576"/>
                    <a:pt x="16195" y="709"/>
                  </a:cubicBezTo>
                  <a:lnTo>
                    <a:pt x="16390" y="332"/>
                  </a:ln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010;p57">
              <a:extLst>
                <a:ext uri="{FF2B5EF4-FFF2-40B4-BE49-F238E27FC236}">
                  <a16:creationId xmlns="" xmlns:a16="http://schemas.microsoft.com/office/drawing/2014/main" id="{9B3FAECF-1ECC-4D3F-939C-FC595B9C68F2}"/>
                </a:ext>
              </a:extLst>
            </p:cNvPr>
            <p:cNvSpPr/>
            <p:nvPr/>
          </p:nvSpPr>
          <p:spPr>
            <a:xfrm flipH="1">
              <a:off x="2302709" y="2845086"/>
              <a:ext cx="1290973" cy="186267"/>
            </a:xfrm>
            <a:custGeom>
              <a:avLst/>
              <a:gdLst/>
              <a:ahLst/>
              <a:cxnLst/>
              <a:rect l="l" t="t" r="r" b="b"/>
              <a:pathLst>
                <a:path w="16516" h="2383" extrusionOk="0">
                  <a:moveTo>
                    <a:pt x="14898" y="0"/>
                  </a:moveTo>
                  <a:cubicBezTo>
                    <a:pt x="12708" y="0"/>
                    <a:pt x="8110" y="304"/>
                    <a:pt x="1" y="2089"/>
                  </a:cubicBezTo>
                  <a:lnTo>
                    <a:pt x="140" y="2382"/>
                  </a:lnTo>
                  <a:cubicBezTo>
                    <a:pt x="7215" y="558"/>
                    <a:pt x="11920" y="233"/>
                    <a:pt x="14371" y="233"/>
                  </a:cubicBezTo>
                  <a:cubicBezTo>
                    <a:pt x="15724" y="233"/>
                    <a:pt x="16390" y="332"/>
                    <a:pt x="16390" y="332"/>
                  </a:cubicBez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011;p57">
              <a:extLst>
                <a:ext uri="{FF2B5EF4-FFF2-40B4-BE49-F238E27FC236}">
                  <a16:creationId xmlns="" xmlns:a16="http://schemas.microsoft.com/office/drawing/2014/main" id="{F93F2820-CA00-4744-B8EC-84B0C3732C2C}"/>
                </a:ext>
              </a:extLst>
            </p:cNvPr>
            <p:cNvSpPr/>
            <p:nvPr/>
          </p:nvSpPr>
          <p:spPr>
            <a:xfrm flipH="1">
              <a:off x="1468611" y="1301325"/>
              <a:ext cx="1418538" cy="131630"/>
            </a:xfrm>
            <a:custGeom>
              <a:avLst/>
              <a:gdLst/>
              <a:ahLst/>
              <a:cxnLst/>
              <a:rect l="l" t="t" r="r" b="b"/>
              <a:pathLst>
                <a:path w="18148" h="1684" extrusionOk="0">
                  <a:moveTo>
                    <a:pt x="12947" y="0"/>
                  </a:moveTo>
                  <a:cubicBezTo>
                    <a:pt x="6897" y="0"/>
                    <a:pt x="0" y="1084"/>
                    <a:pt x="0" y="1084"/>
                  </a:cubicBezTo>
                  <a:lnTo>
                    <a:pt x="168" y="1419"/>
                  </a:lnTo>
                  <a:lnTo>
                    <a:pt x="307" y="1684"/>
                  </a:lnTo>
                  <a:cubicBezTo>
                    <a:pt x="5296" y="868"/>
                    <a:pt x="9228" y="634"/>
                    <a:pt x="12096" y="634"/>
                  </a:cubicBezTo>
                  <a:cubicBezTo>
                    <a:pt x="15948" y="634"/>
                    <a:pt x="17883" y="1056"/>
                    <a:pt x="17883" y="1056"/>
                  </a:cubicBezTo>
                  <a:lnTo>
                    <a:pt x="18022" y="707"/>
                  </a:lnTo>
                  <a:lnTo>
                    <a:pt x="18148" y="386"/>
                  </a:lnTo>
                  <a:cubicBezTo>
                    <a:pt x="16656" y="107"/>
                    <a:pt x="14843" y="0"/>
                    <a:pt x="12947" y="0"/>
                  </a:cubicBezTo>
                  <a:close/>
                </a:path>
              </a:pathLst>
            </a:custGeom>
            <a:solidFill>
              <a:srgbClr val="A9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012;p57">
              <a:extLst>
                <a:ext uri="{FF2B5EF4-FFF2-40B4-BE49-F238E27FC236}">
                  <a16:creationId xmlns="" xmlns:a16="http://schemas.microsoft.com/office/drawing/2014/main" id="{98C0FA65-6414-4323-A509-80B0D1537EF1}"/>
                </a:ext>
              </a:extLst>
            </p:cNvPr>
            <p:cNvSpPr/>
            <p:nvPr/>
          </p:nvSpPr>
          <p:spPr>
            <a:xfrm flipH="1">
              <a:off x="1468611" y="1301325"/>
              <a:ext cx="1418538" cy="110916"/>
            </a:xfrm>
            <a:custGeom>
              <a:avLst/>
              <a:gdLst/>
              <a:ahLst/>
              <a:cxnLst/>
              <a:rect l="l" t="t" r="r" b="b"/>
              <a:pathLst>
                <a:path w="18148" h="1419" extrusionOk="0">
                  <a:moveTo>
                    <a:pt x="12947" y="0"/>
                  </a:moveTo>
                  <a:cubicBezTo>
                    <a:pt x="6897" y="0"/>
                    <a:pt x="0" y="1084"/>
                    <a:pt x="0" y="1084"/>
                  </a:cubicBezTo>
                  <a:lnTo>
                    <a:pt x="168" y="1419"/>
                  </a:lnTo>
                  <a:cubicBezTo>
                    <a:pt x="168" y="1419"/>
                    <a:pt x="7011" y="277"/>
                    <a:pt x="12898" y="277"/>
                  </a:cubicBezTo>
                  <a:cubicBezTo>
                    <a:pt x="14791" y="277"/>
                    <a:pt x="16586" y="395"/>
                    <a:pt x="18022" y="707"/>
                  </a:cubicBezTo>
                  <a:lnTo>
                    <a:pt x="18148" y="386"/>
                  </a:lnTo>
                  <a:cubicBezTo>
                    <a:pt x="16656" y="107"/>
                    <a:pt x="14843" y="0"/>
                    <a:pt x="12947" y="0"/>
                  </a:cubicBezTo>
                  <a:close/>
                </a:path>
              </a:pathLst>
            </a:custGeom>
            <a:solidFill>
              <a:srgbClr val="9FA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013;p57">
              <a:extLst>
                <a:ext uri="{FF2B5EF4-FFF2-40B4-BE49-F238E27FC236}">
                  <a16:creationId xmlns="" xmlns:a16="http://schemas.microsoft.com/office/drawing/2014/main" id="{F1655868-7158-42DD-9ABA-0F38F4E0628F}"/>
                </a:ext>
              </a:extLst>
            </p:cNvPr>
            <p:cNvSpPr/>
            <p:nvPr/>
          </p:nvSpPr>
          <p:spPr>
            <a:xfrm flipH="1">
              <a:off x="2109720" y="3855762"/>
              <a:ext cx="838476" cy="93642"/>
            </a:xfrm>
            <a:custGeom>
              <a:avLst/>
              <a:gdLst/>
              <a:ahLst/>
              <a:cxnLst/>
              <a:rect l="l" t="t" r="r" b="b"/>
              <a:pathLst>
                <a:path w="10727" h="1198" extrusionOk="0">
                  <a:moveTo>
                    <a:pt x="5107" y="1"/>
                  </a:moveTo>
                  <a:cubicBezTo>
                    <a:pt x="1928" y="1"/>
                    <a:pt x="0" y="360"/>
                    <a:pt x="0" y="360"/>
                  </a:cubicBezTo>
                  <a:lnTo>
                    <a:pt x="126" y="709"/>
                  </a:lnTo>
                  <a:lnTo>
                    <a:pt x="321" y="1197"/>
                  </a:lnTo>
                  <a:cubicBezTo>
                    <a:pt x="1417" y="927"/>
                    <a:pt x="3071" y="841"/>
                    <a:pt x="4727" y="841"/>
                  </a:cubicBezTo>
                  <a:cubicBezTo>
                    <a:pt x="7603" y="841"/>
                    <a:pt x="10490" y="1099"/>
                    <a:pt x="10490" y="1099"/>
                  </a:cubicBezTo>
                  <a:lnTo>
                    <a:pt x="10615" y="709"/>
                  </a:lnTo>
                  <a:lnTo>
                    <a:pt x="10727" y="360"/>
                  </a:lnTo>
                  <a:cubicBezTo>
                    <a:pt x="8597" y="91"/>
                    <a:pt x="6696" y="1"/>
                    <a:pt x="5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014;p57">
              <a:extLst>
                <a:ext uri="{FF2B5EF4-FFF2-40B4-BE49-F238E27FC236}">
                  <a16:creationId xmlns="" xmlns:a16="http://schemas.microsoft.com/office/drawing/2014/main" id="{A0179804-4218-477C-8514-03F3FD2E4EB8}"/>
                </a:ext>
              </a:extLst>
            </p:cNvPr>
            <p:cNvSpPr/>
            <p:nvPr/>
          </p:nvSpPr>
          <p:spPr>
            <a:xfrm flipH="1">
              <a:off x="2109720" y="3855762"/>
              <a:ext cx="838476" cy="55419"/>
            </a:xfrm>
            <a:custGeom>
              <a:avLst/>
              <a:gdLst/>
              <a:ahLst/>
              <a:cxnLst/>
              <a:rect l="l" t="t" r="r" b="b"/>
              <a:pathLst>
                <a:path w="10727" h="709" extrusionOk="0">
                  <a:moveTo>
                    <a:pt x="5107" y="1"/>
                  </a:moveTo>
                  <a:cubicBezTo>
                    <a:pt x="1928" y="1"/>
                    <a:pt x="0" y="360"/>
                    <a:pt x="0" y="360"/>
                  </a:cubicBezTo>
                  <a:lnTo>
                    <a:pt x="140" y="709"/>
                  </a:lnTo>
                  <a:cubicBezTo>
                    <a:pt x="2227" y="416"/>
                    <a:pt x="4087" y="318"/>
                    <a:pt x="5639" y="318"/>
                  </a:cubicBezTo>
                  <a:cubicBezTo>
                    <a:pt x="8743" y="318"/>
                    <a:pt x="10615" y="709"/>
                    <a:pt x="10615" y="709"/>
                  </a:cubicBezTo>
                  <a:lnTo>
                    <a:pt x="10727" y="360"/>
                  </a:lnTo>
                  <a:cubicBezTo>
                    <a:pt x="8597" y="91"/>
                    <a:pt x="6696" y="1"/>
                    <a:pt x="5107"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015;p57">
              <a:extLst>
                <a:ext uri="{FF2B5EF4-FFF2-40B4-BE49-F238E27FC236}">
                  <a16:creationId xmlns="" xmlns:a16="http://schemas.microsoft.com/office/drawing/2014/main" id="{AA375E69-075D-4AF4-B17A-26C237BCDCB9}"/>
                </a:ext>
              </a:extLst>
            </p:cNvPr>
            <p:cNvSpPr/>
            <p:nvPr/>
          </p:nvSpPr>
          <p:spPr>
            <a:xfrm flipH="1">
              <a:off x="3457284" y="2967024"/>
              <a:ext cx="272640" cy="128581"/>
            </a:xfrm>
            <a:custGeom>
              <a:avLst/>
              <a:gdLst/>
              <a:ahLst/>
              <a:cxnLst/>
              <a:rect l="l" t="t" r="r" b="b"/>
              <a:pathLst>
                <a:path w="3488" h="1645" extrusionOk="0">
                  <a:moveTo>
                    <a:pt x="2829" y="1"/>
                  </a:moveTo>
                  <a:cubicBezTo>
                    <a:pt x="2789" y="1"/>
                    <a:pt x="2748" y="5"/>
                    <a:pt x="2706" y="13"/>
                  </a:cubicBezTo>
                  <a:lnTo>
                    <a:pt x="558" y="418"/>
                  </a:lnTo>
                  <a:cubicBezTo>
                    <a:pt x="223" y="488"/>
                    <a:pt x="0" y="808"/>
                    <a:pt x="70" y="1143"/>
                  </a:cubicBezTo>
                  <a:cubicBezTo>
                    <a:pt x="131" y="1437"/>
                    <a:pt x="385" y="1644"/>
                    <a:pt x="672" y="1644"/>
                  </a:cubicBezTo>
                  <a:cubicBezTo>
                    <a:pt x="713" y="1644"/>
                    <a:pt x="754" y="1640"/>
                    <a:pt x="795" y="1631"/>
                  </a:cubicBezTo>
                  <a:lnTo>
                    <a:pt x="2929" y="1227"/>
                  </a:lnTo>
                  <a:cubicBezTo>
                    <a:pt x="3264" y="1171"/>
                    <a:pt x="3487" y="836"/>
                    <a:pt x="3418" y="502"/>
                  </a:cubicBezTo>
                  <a:cubicBezTo>
                    <a:pt x="3369" y="208"/>
                    <a:pt x="3116" y="1"/>
                    <a:pt x="2829"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016;p57">
              <a:extLst>
                <a:ext uri="{FF2B5EF4-FFF2-40B4-BE49-F238E27FC236}">
                  <a16:creationId xmlns="" xmlns:a16="http://schemas.microsoft.com/office/drawing/2014/main" id="{BD42A7E8-E000-4F7E-AC2E-C22701A2A952}"/>
                </a:ext>
              </a:extLst>
            </p:cNvPr>
            <p:cNvSpPr/>
            <p:nvPr/>
          </p:nvSpPr>
          <p:spPr>
            <a:xfrm flipH="1">
              <a:off x="2155525" y="696952"/>
              <a:ext cx="612814" cy="3164119"/>
            </a:xfrm>
            <a:custGeom>
              <a:avLst/>
              <a:gdLst/>
              <a:ahLst/>
              <a:cxnLst/>
              <a:rect l="l" t="t" r="r" b="b"/>
              <a:pathLst>
                <a:path w="7840" h="40480" extrusionOk="0">
                  <a:moveTo>
                    <a:pt x="7380" y="0"/>
                  </a:moveTo>
                  <a:cubicBezTo>
                    <a:pt x="1" y="10308"/>
                    <a:pt x="1912" y="39475"/>
                    <a:pt x="1982" y="40465"/>
                  </a:cubicBezTo>
                  <a:lnTo>
                    <a:pt x="1982" y="40479"/>
                  </a:lnTo>
                  <a:lnTo>
                    <a:pt x="2442" y="40451"/>
                  </a:lnTo>
                  <a:cubicBezTo>
                    <a:pt x="1047" y="6919"/>
                    <a:pt x="7840" y="405"/>
                    <a:pt x="7840" y="405"/>
                  </a:cubicBezTo>
                  <a:lnTo>
                    <a:pt x="7561" y="154"/>
                  </a:lnTo>
                  <a:lnTo>
                    <a:pt x="73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017;p57">
              <a:extLst>
                <a:ext uri="{FF2B5EF4-FFF2-40B4-BE49-F238E27FC236}">
                  <a16:creationId xmlns="" xmlns:a16="http://schemas.microsoft.com/office/drawing/2014/main" id="{A04265B7-CBC2-4F49-B982-93E53A6EF39B}"/>
                </a:ext>
              </a:extLst>
            </p:cNvPr>
            <p:cNvSpPr/>
            <p:nvPr/>
          </p:nvSpPr>
          <p:spPr>
            <a:xfrm flipH="1">
              <a:off x="2178427" y="698046"/>
              <a:ext cx="591006" cy="3161931"/>
            </a:xfrm>
            <a:custGeom>
              <a:avLst/>
              <a:gdLst/>
              <a:ahLst/>
              <a:cxnLst/>
              <a:rect l="l" t="t" r="r" b="b"/>
              <a:pathLst>
                <a:path w="7561" h="40452" extrusionOk="0">
                  <a:moveTo>
                    <a:pt x="7394" y="0"/>
                  </a:moveTo>
                  <a:cubicBezTo>
                    <a:pt x="1" y="10294"/>
                    <a:pt x="1926" y="39475"/>
                    <a:pt x="1982" y="40451"/>
                  </a:cubicBezTo>
                  <a:lnTo>
                    <a:pt x="2177" y="40451"/>
                  </a:lnTo>
                  <a:cubicBezTo>
                    <a:pt x="545" y="7309"/>
                    <a:pt x="7561" y="154"/>
                    <a:pt x="7561" y="154"/>
                  </a:cubicBezTo>
                  <a:lnTo>
                    <a:pt x="73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018;p57">
              <a:extLst>
                <a:ext uri="{FF2B5EF4-FFF2-40B4-BE49-F238E27FC236}">
                  <a16:creationId xmlns="" xmlns:a16="http://schemas.microsoft.com/office/drawing/2014/main" id="{B21D84A9-35AB-46B4-8CF2-9B46E52DAA6B}"/>
                </a:ext>
              </a:extLst>
            </p:cNvPr>
            <p:cNvSpPr/>
            <p:nvPr/>
          </p:nvSpPr>
          <p:spPr>
            <a:xfrm flipH="1">
              <a:off x="1384662" y="1289678"/>
              <a:ext cx="271545" cy="134522"/>
            </a:xfrm>
            <a:custGeom>
              <a:avLst/>
              <a:gdLst/>
              <a:ahLst/>
              <a:cxnLst/>
              <a:rect l="l" t="t" r="r" b="b"/>
              <a:pathLst>
                <a:path w="3474" h="1721" extrusionOk="0">
                  <a:moveTo>
                    <a:pt x="661" y="1"/>
                  </a:moveTo>
                  <a:cubicBezTo>
                    <a:pt x="384" y="1"/>
                    <a:pt x="141" y="195"/>
                    <a:pt x="70" y="480"/>
                  </a:cubicBezTo>
                  <a:cubicBezTo>
                    <a:pt x="0" y="814"/>
                    <a:pt x="210" y="1149"/>
                    <a:pt x="544" y="1219"/>
                  </a:cubicBezTo>
                  <a:lnTo>
                    <a:pt x="2665" y="1707"/>
                  </a:lnTo>
                  <a:cubicBezTo>
                    <a:pt x="2708" y="1716"/>
                    <a:pt x="2751" y="1721"/>
                    <a:pt x="2794" y="1721"/>
                  </a:cubicBezTo>
                  <a:cubicBezTo>
                    <a:pt x="3079" y="1721"/>
                    <a:pt x="3331" y="1524"/>
                    <a:pt x="3404" y="1233"/>
                  </a:cubicBezTo>
                  <a:cubicBezTo>
                    <a:pt x="3474" y="898"/>
                    <a:pt x="3264" y="577"/>
                    <a:pt x="2930" y="494"/>
                  </a:cubicBezTo>
                  <a:lnTo>
                    <a:pt x="809" y="19"/>
                  </a:lnTo>
                  <a:cubicBezTo>
                    <a:pt x="759" y="7"/>
                    <a:pt x="710" y="1"/>
                    <a:pt x="661"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019;p57">
              <a:extLst>
                <a:ext uri="{FF2B5EF4-FFF2-40B4-BE49-F238E27FC236}">
                  <a16:creationId xmlns="" xmlns:a16="http://schemas.microsoft.com/office/drawing/2014/main" id="{CACC6E76-D7AF-4AB8-87AC-D23D48372CE3}"/>
                </a:ext>
              </a:extLst>
            </p:cNvPr>
            <p:cNvSpPr/>
            <p:nvPr/>
          </p:nvSpPr>
          <p:spPr>
            <a:xfrm flipH="1">
              <a:off x="1405376" y="1255207"/>
              <a:ext cx="133115" cy="58936"/>
            </a:xfrm>
            <a:custGeom>
              <a:avLst/>
              <a:gdLst/>
              <a:ahLst/>
              <a:cxnLst/>
              <a:rect l="l" t="t" r="r" b="b"/>
              <a:pathLst>
                <a:path w="1703" h="754" extrusionOk="0">
                  <a:moveTo>
                    <a:pt x="71" y="0"/>
                  </a:moveTo>
                  <a:lnTo>
                    <a:pt x="1" y="377"/>
                  </a:lnTo>
                  <a:cubicBezTo>
                    <a:pt x="43" y="419"/>
                    <a:pt x="85" y="446"/>
                    <a:pt x="140" y="488"/>
                  </a:cubicBezTo>
                  <a:lnTo>
                    <a:pt x="168" y="321"/>
                  </a:lnTo>
                  <a:cubicBezTo>
                    <a:pt x="294" y="433"/>
                    <a:pt x="447" y="516"/>
                    <a:pt x="601" y="586"/>
                  </a:cubicBezTo>
                  <a:cubicBezTo>
                    <a:pt x="740" y="600"/>
                    <a:pt x="880" y="628"/>
                    <a:pt x="1005" y="656"/>
                  </a:cubicBezTo>
                  <a:lnTo>
                    <a:pt x="1089" y="670"/>
                  </a:lnTo>
                  <a:cubicBezTo>
                    <a:pt x="1214" y="670"/>
                    <a:pt x="1340" y="656"/>
                    <a:pt x="1451" y="614"/>
                  </a:cubicBezTo>
                  <a:lnTo>
                    <a:pt x="1451" y="614"/>
                  </a:lnTo>
                  <a:lnTo>
                    <a:pt x="1424" y="739"/>
                  </a:lnTo>
                  <a:cubicBezTo>
                    <a:pt x="1479" y="739"/>
                    <a:pt x="1535" y="739"/>
                    <a:pt x="1591" y="753"/>
                  </a:cubicBezTo>
                  <a:lnTo>
                    <a:pt x="1703" y="335"/>
                  </a:lnTo>
                  <a:lnTo>
                    <a:pt x="1396" y="460"/>
                  </a:lnTo>
                  <a:cubicBezTo>
                    <a:pt x="1299" y="490"/>
                    <a:pt x="1197" y="504"/>
                    <a:pt x="1094" y="504"/>
                  </a:cubicBezTo>
                  <a:cubicBezTo>
                    <a:pt x="1005" y="504"/>
                    <a:pt x="914" y="494"/>
                    <a:pt x="824" y="474"/>
                  </a:cubicBezTo>
                  <a:cubicBezTo>
                    <a:pt x="629" y="419"/>
                    <a:pt x="433" y="321"/>
                    <a:pt x="280" y="195"/>
                  </a:cubicBez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020;p57">
              <a:extLst>
                <a:ext uri="{FF2B5EF4-FFF2-40B4-BE49-F238E27FC236}">
                  <a16:creationId xmlns="" xmlns:a16="http://schemas.microsoft.com/office/drawing/2014/main" id="{41D76B4C-5C90-445A-81A1-2FE7EDA308A0}"/>
                </a:ext>
              </a:extLst>
            </p:cNvPr>
            <p:cNvSpPr/>
            <p:nvPr/>
          </p:nvSpPr>
          <p:spPr>
            <a:xfrm flipH="1">
              <a:off x="1416241" y="1267167"/>
              <a:ext cx="98253" cy="31188"/>
            </a:xfrm>
            <a:custGeom>
              <a:avLst/>
              <a:gdLst/>
              <a:ahLst/>
              <a:cxnLst/>
              <a:rect l="l" t="t" r="r" b="b"/>
              <a:pathLst>
                <a:path w="1257" h="399" extrusionOk="0">
                  <a:moveTo>
                    <a:pt x="1" y="1"/>
                  </a:moveTo>
                  <a:lnTo>
                    <a:pt x="1" y="1"/>
                  </a:lnTo>
                  <a:cubicBezTo>
                    <a:pt x="211" y="316"/>
                    <a:pt x="501" y="399"/>
                    <a:pt x="750" y="399"/>
                  </a:cubicBezTo>
                  <a:cubicBezTo>
                    <a:pt x="1029" y="399"/>
                    <a:pt x="1256" y="293"/>
                    <a:pt x="1256" y="293"/>
                  </a:cubicBezTo>
                  <a:lnTo>
                    <a:pt x="1256" y="293"/>
                  </a:lnTo>
                  <a:cubicBezTo>
                    <a:pt x="1107" y="333"/>
                    <a:pt x="972" y="349"/>
                    <a:pt x="849" y="349"/>
                  </a:cubicBezTo>
                  <a:cubicBezTo>
                    <a:pt x="284" y="349"/>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021;p57">
              <a:extLst>
                <a:ext uri="{FF2B5EF4-FFF2-40B4-BE49-F238E27FC236}">
                  <a16:creationId xmlns="" xmlns:a16="http://schemas.microsoft.com/office/drawing/2014/main" id="{675FF5E9-F5A1-4BA4-8A64-5EA54D5B9572}"/>
                </a:ext>
              </a:extLst>
            </p:cNvPr>
            <p:cNvSpPr/>
            <p:nvPr/>
          </p:nvSpPr>
          <p:spPr>
            <a:xfrm flipH="1">
              <a:off x="1314861" y="1197365"/>
              <a:ext cx="268340" cy="102318"/>
            </a:xfrm>
            <a:custGeom>
              <a:avLst/>
              <a:gdLst/>
              <a:ahLst/>
              <a:cxnLst/>
              <a:rect l="l" t="t" r="r" b="b"/>
              <a:pathLst>
                <a:path w="3433" h="1309" extrusionOk="0">
                  <a:moveTo>
                    <a:pt x="601" y="1"/>
                  </a:moveTo>
                  <a:lnTo>
                    <a:pt x="601" y="1"/>
                  </a:lnTo>
                  <a:cubicBezTo>
                    <a:pt x="168" y="43"/>
                    <a:pt x="1" y="294"/>
                    <a:pt x="615" y="852"/>
                  </a:cubicBezTo>
                  <a:cubicBezTo>
                    <a:pt x="810" y="1075"/>
                    <a:pt x="1075" y="1228"/>
                    <a:pt x="1368" y="1298"/>
                  </a:cubicBezTo>
                  <a:cubicBezTo>
                    <a:pt x="1444" y="1305"/>
                    <a:pt x="1519" y="1309"/>
                    <a:pt x="1595" y="1309"/>
                  </a:cubicBezTo>
                  <a:cubicBezTo>
                    <a:pt x="1811" y="1309"/>
                    <a:pt x="2026" y="1280"/>
                    <a:pt x="2233" y="1228"/>
                  </a:cubicBezTo>
                  <a:cubicBezTo>
                    <a:pt x="2233" y="1228"/>
                    <a:pt x="3432" y="991"/>
                    <a:pt x="2498" y="447"/>
                  </a:cubicBezTo>
                  <a:lnTo>
                    <a:pt x="2498" y="447"/>
                  </a:lnTo>
                  <a:cubicBezTo>
                    <a:pt x="2442" y="517"/>
                    <a:pt x="2358" y="573"/>
                    <a:pt x="2275" y="615"/>
                  </a:cubicBezTo>
                  <a:cubicBezTo>
                    <a:pt x="2567" y="852"/>
                    <a:pt x="2261" y="977"/>
                    <a:pt x="2093" y="1019"/>
                  </a:cubicBezTo>
                  <a:cubicBezTo>
                    <a:pt x="2037" y="1047"/>
                    <a:pt x="1996" y="1047"/>
                    <a:pt x="1996" y="1047"/>
                  </a:cubicBezTo>
                  <a:cubicBezTo>
                    <a:pt x="1857" y="1090"/>
                    <a:pt x="1710" y="1108"/>
                    <a:pt x="1562" y="1108"/>
                  </a:cubicBezTo>
                  <a:cubicBezTo>
                    <a:pt x="1516" y="1108"/>
                    <a:pt x="1470" y="1106"/>
                    <a:pt x="1424" y="1103"/>
                  </a:cubicBezTo>
                  <a:cubicBezTo>
                    <a:pt x="1242" y="1061"/>
                    <a:pt x="1061" y="949"/>
                    <a:pt x="936" y="810"/>
                  </a:cubicBezTo>
                  <a:cubicBezTo>
                    <a:pt x="908" y="768"/>
                    <a:pt x="866" y="740"/>
                    <a:pt x="838" y="712"/>
                  </a:cubicBezTo>
                  <a:cubicBezTo>
                    <a:pt x="643" y="489"/>
                    <a:pt x="643" y="363"/>
                    <a:pt x="754" y="294"/>
                  </a:cubicBezTo>
                  <a:cubicBezTo>
                    <a:pt x="684" y="210"/>
                    <a:pt x="643" y="112"/>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022;p57">
              <a:extLst>
                <a:ext uri="{FF2B5EF4-FFF2-40B4-BE49-F238E27FC236}">
                  <a16:creationId xmlns="" xmlns:a16="http://schemas.microsoft.com/office/drawing/2014/main" id="{E497EBE4-F36D-4055-9856-E101CB88DCE9}"/>
                </a:ext>
              </a:extLst>
            </p:cNvPr>
            <p:cNvSpPr/>
            <p:nvPr/>
          </p:nvSpPr>
          <p:spPr>
            <a:xfrm flipH="1">
              <a:off x="1369420" y="1199554"/>
              <a:ext cx="194084" cy="98957"/>
            </a:xfrm>
            <a:custGeom>
              <a:avLst/>
              <a:gdLst/>
              <a:ahLst/>
              <a:cxnLst/>
              <a:rect l="l" t="t" r="r" b="b"/>
              <a:pathLst>
                <a:path w="2483" h="1266" extrusionOk="0">
                  <a:moveTo>
                    <a:pt x="363" y="1"/>
                  </a:moveTo>
                  <a:cubicBezTo>
                    <a:pt x="307" y="15"/>
                    <a:pt x="265" y="43"/>
                    <a:pt x="223" y="84"/>
                  </a:cubicBezTo>
                  <a:cubicBezTo>
                    <a:pt x="70" y="238"/>
                    <a:pt x="0" y="531"/>
                    <a:pt x="795" y="1047"/>
                  </a:cubicBezTo>
                  <a:cubicBezTo>
                    <a:pt x="795" y="1047"/>
                    <a:pt x="1045" y="1266"/>
                    <a:pt x="1483" y="1266"/>
                  </a:cubicBezTo>
                  <a:cubicBezTo>
                    <a:pt x="1709" y="1266"/>
                    <a:pt x="1984" y="1208"/>
                    <a:pt x="2302" y="1033"/>
                  </a:cubicBezTo>
                  <a:cubicBezTo>
                    <a:pt x="2441" y="949"/>
                    <a:pt x="2483" y="782"/>
                    <a:pt x="2399" y="656"/>
                  </a:cubicBezTo>
                  <a:cubicBezTo>
                    <a:pt x="2343" y="573"/>
                    <a:pt x="2288" y="503"/>
                    <a:pt x="2204" y="461"/>
                  </a:cubicBezTo>
                  <a:lnTo>
                    <a:pt x="2162" y="503"/>
                  </a:lnTo>
                  <a:cubicBezTo>
                    <a:pt x="2204" y="531"/>
                    <a:pt x="2246" y="573"/>
                    <a:pt x="2274" y="628"/>
                  </a:cubicBezTo>
                  <a:cubicBezTo>
                    <a:pt x="2343" y="740"/>
                    <a:pt x="2302" y="893"/>
                    <a:pt x="2190" y="963"/>
                  </a:cubicBezTo>
                  <a:cubicBezTo>
                    <a:pt x="1915" y="1115"/>
                    <a:pt x="1675" y="1165"/>
                    <a:pt x="1478" y="1165"/>
                  </a:cubicBezTo>
                  <a:cubicBezTo>
                    <a:pt x="1097" y="1165"/>
                    <a:pt x="879" y="977"/>
                    <a:pt x="879" y="977"/>
                  </a:cubicBezTo>
                  <a:cubicBezTo>
                    <a:pt x="195" y="531"/>
                    <a:pt x="251" y="266"/>
                    <a:pt x="377" y="140"/>
                  </a:cubicBezTo>
                  <a:cubicBezTo>
                    <a:pt x="391" y="126"/>
                    <a:pt x="405" y="126"/>
                    <a:pt x="418" y="112"/>
                  </a:cubicBezTo>
                  <a:cubicBezTo>
                    <a:pt x="391" y="70"/>
                    <a:pt x="377" y="43"/>
                    <a:pt x="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023;p57">
              <a:extLst>
                <a:ext uri="{FF2B5EF4-FFF2-40B4-BE49-F238E27FC236}">
                  <a16:creationId xmlns="" xmlns:a16="http://schemas.microsoft.com/office/drawing/2014/main" id="{D944D666-4BAF-4119-A8EA-9C2109AD47B7}"/>
                </a:ext>
              </a:extLst>
            </p:cNvPr>
            <p:cNvSpPr/>
            <p:nvPr/>
          </p:nvSpPr>
          <p:spPr>
            <a:xfrm flipH="1">
              <a:off x="1532941" y="1198459"/>
              <a:ext cx="48384" cy="57920"/>
            </a:xfrm>
            <a:custGeom>
              <a:avLst/>
              <a:gdLst/>
              <a:ahLst/>
              <a:cxnLst/>
              <a:rect l="l" t="t" r="r" b="b"/>
              <a:pathLst>
                <a:path w="619" h="741" extrusionOk="0">
                  <a:moveTo>
                    <a:pt x="591" y="1"/>
                  </a:moveTo>
                  <a:cubicBezTo>
                    <a:pt x="398" y="15"/>
                    <a:pt x="1" y="137"/>
                    <a:pt x="596" y="718"/>
                  </a:cubicBezTo>
                  <a:lnTo>
                    <a:pt x="596" y="718"/>
                  </a:lnTo>
                  <a:cubicBezTo>
                    <a:pt x="502" y="613"/>
                    <a:pt x="166" y="160"/>
                    <a:pt x="591" y="15"/>
                  </a:cubicBezTo>
                  <a:cubicBezTo>
                    <a:pt x="591" y="1"/>
                    <a:pt x="591" y="1"/>
                    <a:pt x="591" y="1"/>
                  </a:cubicBezTo>
                  <a:close/>
                  <a:moveTo>
                    <a:pt x="596" y="718"/>
                  </a:moveTo>
                  <a:cubicBezTo>
                    <a:pt x="609" y="732"/>
                    <a:pt x="617" y="740"/>
                    <a:pt x="618" y="740"/>
                  </a:cubicBezTo>
                  <a:cubicBezTo>
                    <a:pt x="619" y="740"/>
                    <a:pt x="619" y="740"/>
                    <a:pt x="619" y="740"/>
                  </a:cubicBezTo>
                  <a:cubicBezTo>
                    <a:pt x="611" y="733"/>
                    <a:pt x="603" y="725"/>
                    <a:pt x="596" y="7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024;p57">
              <a:extLst>
                <a:ext uri="{FF2B5EF4-FFF2-40B4-BE49-F238E27FC236}">
                  <a16:creationId xmlns="" xmlns:a16="http://schemas.microsoft.com/office/drawing/2014/main" id="{3CC7EE60-DD0D-43F4-9893-39F56F1A8509}"/>
                </a:ext>
              </a:extLst>
            </p:cNvPr>
            <p:cNvSpPr/>
            <p:nvPr/>
          </p:nvSpPr>
          <p:spPr>
            <a:xfrm flipH="1">
              <a:off x="1346518" y="1235588"/>
              <a:ext cx="44789" cy="45805"/>
            </a:xfrm>
            <a:custGeom>
              <a:avLst/>
              <a:gdLst/>
              <a:ahLst/>
              <a:cxnLst/>
              <a:rect l="l" t="t" r="r" b="b"/>
              <a:pathLst>
                <a:path w="573" h="586" extrusionOk="0">
                  <a:moveTo>
                    <a:pt x="1" y="0"/>
                  </a:moveTo>
                  <a:cubicBezTo>
                    <a:pt x="489" y="363"/>
                    <a:pt x="57" y="586"/>
                    <a:pt x="57" y="586"/>
                  </a:cubicBezTo>
                  <a:cubicBezTo>
                    <a:pt x="573" y="377"/>
                    <a:pt x="126" y="5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025;p57">
              <a:extLst>
                <a:ext uri="{FF2B5EF4-FFF2-40B4-BE49-F238E27FC236}">
                  <a16:creationId xmlns="" xmlns:a16="http://schemas.microsoft.com/office/drawing/2014/main" id="{7369ADF7-04E9-47EF-A1F4-1BAABA8F236F}"/>
                </a:ext>
              </a:extLst>
            </p:cNvPr>
            <p:cNvSpPr/>
            <p:nvPr/>
          </p:nvSpPr>
          <p:spPr>
            <a:xfrm flipH="1">
              <a:off x="1416241" y="1263884"/>
              <a:ext cx="109118" cy="37910"/>
            </a:xfrm>
            <a:custGeom>
              <a:avLst/>
              <a:gdLst/>
              <a:ahLst/>
              <a:cxnLst/>
              <a:rect l="l" t="t" r="r" b="b"/>
              <a:pathLst>
                <a:path w="1396" h="485" extrusionOk="0">
                  <a:moveTo>
                    <a:pt x="0" y="1"/>
                  </a:moveTo>
                  <a:lnTo>
                    <a:pt x="0" y="1"/>
                  </a:lnTo>
                  <a:cubicBezTo>
                    <a:pt x="0" y="1"/>
                    <a:pt x="357" y="485"/>
                    <a:pt x="943" y="485"/>
                  </a:cubicBezTo>
                  <a:cubicBezTo>
                    <a:pt x="1082" y="485"/>
                    <a:pt x="1233" y="458"/>
                    <a:pt x="1395" y="391"/>
                  </a:cubicBezTo>
                  <a:lnTo>
                    <a:pt x="1395" y="391"/>
                  </a:lnTo>
                  <a:cubicBezTo>
                    <a:pt x="1282" y="416"/>
                    <a:pt x="1168" y="429"/>
                    <a:pt x="1054" y="429"/>
                  </a:cubicBezTo>
                  <a:cubicBezTo>
                    <a:pt x="663" y="429"/>
                    <a:pt x="281" y="28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99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sp>
        <p:nvSpPr>
          <p:cNvPr id="146" name="TextBox 145">
            <a:extLst>
              <a:ext uri="{FF2B5EF4-FFF2-40B4-BE49-F238E27FC236}">
                <a16:creationId xmlns="" xmlns:a16="http://schemas.microsoft.com/office/drawing/2014/main" id="{B31EEC74-FFD9-474E-BEF1-E7C876AE8DA0}"/>
              </a:ext>
            </a:extLst>
          </p:cNvPr>
          <p:cNvSpPr txBox="1"/>
          <p:nvPr/>
        </p:nvSpPr>
        <p:spPr>
          <a:xfrm>
            <a:off x="370559" y="249372"/>
            <a:ext cx="8402882" cy="937949"/>
          </a:xfrm>
          <a:prstGeom prst="rect">
            <a:avLst/>
          </a:prstGeom>
          <a:noFill/>
        </p:spPr>
        <p:txBody>
          <a:bodyPr wrap="square">
            <a:spAutoFit/>
          </a:bodyPr>
          <a:lstStyle/>
          <a:p>
            <a:pPr marL="342900" indent="-342900">
              <a:lnSpc>
                <a:spcPct val="120000"/>
              </a:lnSpc>
              <a:buClr>
                <a:schemeClr val="bg1"/>
              </a:buClr>
              <a:buFont typeface="Wingdings" panose="05000000000000000000" pitchFamily="2" charset="2"/>
              <a:buChar char="v"/>
            </a:pPr>
            <a:r>
              <a:rPr lang="vi-VN" sz="2400" b="1">
                <a:solidFill>
                  <a:schemeClr val="bg1"/>
                </a:solidFill>
              </a:rPr>
              <a:t>Tìm hiểu cách vận dụng quy tắc octet trong sự hình thành ion dương, ion âm</a:t>
            </a:r>
            <a:endParaRPr lang="en-US" sz="2400" b="1">
              <a:solidFill>
                <a:schemeClr val="bg1"/>
              </a:solidFill>
            </a:endParaRPr>
          </a:p>
        </p:txBody>
      </p:sp>
      <p:grpSp>
        <p:nvGrpSpPr>
          <p:cNvPr id="11" name="Group 10">
            <a:extLst>
              <a:ext uri="{FF2B5EF4-FFF2-40B4-BE49-F238E27FC236}">
                <a16:creationId xmlns="" xmlns:a16="http://schemas.microsoft.com/office/drawing/2014/main" id="{019790A2-2387-4E31-B7F6-9142B5AAF3CA}"/>
              </a:ext>
            </a:extLst>
          </p:cNvPr>
          <p:cNvGrpSpPr/>
          <p:nvPr/>
        </p:nvGrpSpPr>
        <p:grpSpPr>
          <a:xfrm>
            <a:off x="259257" y="1538161"/>
            <a:ext cx="3622292" cy="2546845"/>
            <a:chOff x="259257" y="1538161"/>
            <a:chExt cx="3622292" cy="2546845"/>
          </a:xfrm>
        </p:grpSpPr>
        <p:sp>
          <p:nvSpPr>
            <p:cNvPr id="8" name="Rectangle 7">
              <a:extLst>
                <a:ext uri="{FF2B5EF4-FFF2-40B4-BE49-F238E27FC236}">
                  <a16:creationId xmlns="" xmlns:a16="http://schemas.microsoft.com/office/drawing/2014/main" id="{501EB869-91C0-463A-9461-4045FE1C69CB}"/>
                </a:ext>
              </a:extLst>
            </p:cNvPr>
            <p:cNvSpPr/>
            <p:nvPr/>
          </p:nvSpPr>
          <p:spPr>
            <a:xfrm>
              <a:off x="259257" y="1538161"/>
              <a:ext cx="3622292" cy="2546845"/>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 xmlns:a16="http://schemas.microsoft.com/office/drawing/2014/main" id="{500130B1-3A2A-47B2-AD5C-D94D8A6197D3}"/>
                </a:ext>
              </a:extLst>
            </p:cNvPr>
            <p:cNvSpPr txBox="1"/>
            <p:nvPr/>
          </p:nvSpPr>
          <p:spPr>
            <a:xfrm>
              <a:off x="352541" y="1701306"/>
              <a:ext cx="3362093" cy="2274405"/>
            </a:xfrm>
            <a:prstGeom prst="rect">
              <a:avLst/>
            </a:prstGeom>
            <a:noFill/>
          </p:spPr>
          <p:txBody>
            <a:bodyPr wrap="square">
              <a:spAutoFit/>
            </a:bodyPr>
            <a:lstStyle/>
            <a:p>
              <a:pPr algn="just">
                <a:lnSpc>
                  <a:spcPct val="120000"/>
                </a:lnSpc>
              </a:pPr>
              <a:r>
                <a:rPr lang="vi-VN" sz="2000" dirty="0">
                  <a:solidFill>
                    <a:schemeClr val="bg1"/>
                  </a:solidFill>
                </a:rPr>
                <a:t>Tương tự, nguyên tử fluorine có 7 electron ở lớp ngoài cùng. Khi nhận vào 1 electron, nguyên tử fluorine sẽ đạt được cấu hình electron bền vững sau:</a:t>
              </a:r>
              <a:endParaRPr lang="en-US" sz="2000" dirty="0">
                <a:solidFill>
                  <a:schemeClr val="bg1"/>
                </a:solidFill>
              </a:endParaRPr>
            </a:p>
          </p:txBody>
        </p:sp>
      </p:grpSp>
      <p:grpSp>
        <p:nvGrpSpPr>
          <p:cNvPr id="12" name="Group 11">
            <a:extLst>
              <a:ext uri="{FF2B5EF4-FFF2-40B4-BE49-F238E27FC236}">
                <a16:creationId xmlns="" xmlns:a16="http://schemas.microsoft.com/office/drawing/2014/main" id="{F449916A-235F-40A5-91D6-78E626A5F903}"/>
              </a:ext>
            </a:extLst>
          </p:cNvPr>
          <p:cNvGrpSpPr/>
          <p:nvPr/>
        </p:nvGrpSpPr>
        <p:grpSpPr>
          <a:xfrm>
            <a:off x="3878415" y="1667420"/>
            <a:ext cx="4864392" cy="2075718"/>
            <a:chOff x="3878415" y="1667420"/>
            <a:chExt cx="4864392" cy="2075718"/>
          </a:xfrm>
        </p:grpSpPr>
        <p:sp>
          <p:nvSpPr>
            <p:cNvPr id="194" name="TextBox 193">
              <a:extLst>
                <a:ext uri="{FF2B5EF4-FFF2-40B4-BE49-F238E27FC236}">
                  <a16:creationId xmlns="" xmlns:a16="http://schemas.microsoft.com/office/drawing/2014/main" id="{23FBEA65-82ED-4963-9D2C-AA6DEC40F056}"/>
                </a:ext>
              </a:extLst>
            </p:cNvPr>
            <p:cNvSpPr txBox="1"/>
            <p:nvPr/>
          </p:nvSpPr>
          <p:spPr>
            <a:xfrm>
              <a:off x="3878415" y="3405271"/>
              <a:ext cx="2395147" cy="307777"/>
            </a:xfrm>
            <a:prstGeom prst="rect">
              <a:avLst/>
            </a:prstGeom>
            <a:noFill/>
          </p:spPr>
          <p:txBody>
            <a:bodyPr wrap="square">
              <a:spAutoFit/>
            </a:bodyPr>
            <a:lstStyle/>
            <a:p>
              <a:r>
                <a:rPr lang="en-US">
                  <a:solidFill>
                    <a:schemeClr val="bg1"/>
                  </a:solidFill>
                </a:rPr>
                <a:t>Nguyên tử fluorine (F)</a:t>
              </a:r>
            </a:p>
          </p:txBody>
        </p:sp>
        <p:sp>
          <p:nvSpPr>
            <p:cNvPr id="196" name="TextBox 195">
              <a:extLst>
                <a:ext uri="{FF2B5EF4-FFF2-40B4-BE49-F238E27FC236}">
                  <a16:creationId xmlns="" xmlns:a16="http://schemas.microsoft.com/office/drawing/2014/main" id="{37EF1BDE-2AB6-4B32-881A-0EFF5CCDEE17}"/>
                </a:ext>
              </a:extLst>
            </p:cNvPr>
            <p:cNvSpPr txBox="1"/>
            <p:nvPr/>
          </p:nvSpPr>
          <p:spPr>
            <a:xfrm>
              <a:off x="7044213" y="3435361"/>
              <a:ext cx="1577759" cy="307777"/>
            </a:xfrm>
            <a:prstGeom prst="rect">
              <a:avLst/>
            </a:prstGeom>
            <a:noFill/>
          </p:spPr>
          <p:txBody>
            <a:bodyPr wrap="square">
              <a:spAutoFit/>
            </a:bodyPr>
            <a:lstStyle/>
            <a:p>
              <a:r>
                <a:rPr lang="en-US">
                  <a:solidFill>
                    <a:schemeClr val="bg1"/>
                  </a:solidFill>
                </a:rPr>
                <a:t>Ion uoride (F– ) </a:t>
              </a:r>
            </a:p>
          </p:txBody>
        </p:sp>
        <p:grpSp>
          <p:nvGrpSpPr>
            <p:cNvPr id="45" name="Group 44">
              <a:extLst>
                <a:ext uri="{FF2B5EF4-FFF2-40B4-BE49-F238E27FC236}">
                  <a16:creationId xmlns="" xmlns:a16="http://schemas.microsoft.com/office/drawing/2014/main" id="{55758247-BC66-46D1-BED4-DE0AE199FA18}"/>
                </a:ext>
              </a:extLst>
            </p:cNvPr>
            <p:cNvGrpSpPr/>
            <p:nvPr/>
          </p:nvGrpSpPr>
          <p:grpSpPr>
            <a:xfrm>
              <a:off x="4301897" y="1970606"/>
              <a:ext cx="1188478" cy="1186821"/>
              <a:chOff x="4301897" y="1970606"/>
              <a:chExt cx="1188478" cy="1186821"/>
            </a:xfrm>
          </p:grpSpPr>
          <p:sp>
            <p:nvSpPr>
              <p:cNvPr id="46" name="Oval 45">
                <a:extLst>
                  <a:ext uri="{FF2B5EF4-FFF2-40B4-BE49-F238E27FC236}">
                    <a16:creationId xmlns="" xmlns:a16="http://schemas.microsoft.com/office/drawing/2014/main" id="{819F4125-8748-48CD-8D9F-CDC95B5D5F3B}"/>
                  </a:ext>
                </a:extLst>
              </p:cNvPr>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 xmlns:a16="http://schemas.microsoft.com/office/drawing/2014/main" id="{901B4B04-4B98-469B-8E05-3CF9F8493DCD}"/>
                  </a:ext>
                </a:extLst>
              </p:cNvPr>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 xmlns:a16="http://schemas.microsoft.com/office/drawing/2014/main" id="{D03C775E-C8F6-4D43-8727-E4FC6ABD1DF5}"/>
                  </a:ext>
                </a:extLst>
              </p:cNvPr>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 xmlns:a16="http://schemas.microsoft.com/office/drawing/2014/main" id="{1D66FBC6-2A06-4D2D-9BA9-B44571A7BF9E}"/>
                  </a:ext>
                </a:extLst>
              </p:cNvPr>
              <p:cNvSpPr txBox="1"/>
              <p:nvPr/>
            </p:nvSpPr>
            <p:spPr>
              <a:xfrm flipH="1">
                <a:off x="4644212" y="2410128"/>
                <a:ext cx="502191" cy="307777"/>
              </a:xfrm>
              <a:prstGeom prst="rect">
                <a:avLst/>
              </a:prstGeom>
              <a:noFill/>
            </p:spPr>
            <p:txBody>
              <a:bodyPr wrap="square" rtlCol="0">
                <a:spAutoFit/>
              </a:bodyPr>
              <a:lstStyle/>
              <a:p>
                <a:r>
                  <a:rPr lang="en-US"/>
                  <a:t>+9</a:t>
                </a:r>
              </a:p>
            </p:txBody>
          </p:sp>
          <p:sp>
            <p:nvSpPr>
              <p:cNvPr id="50" name="Oval 49">
                <a:extLst>
                  <a:ext uri="{FF2B5EF4-FFF2-40B4-BE49-F238E27FC236}">
                    <a16:creationId xmlns="" xmlns:a16="http://schemas.microsoft.com/office/drawing/2014/main" id="{6ACAEFCD-35C6-4026-9A69-AC75013BF253}"/>
                  </a:ext>
                </a:extLst>
              </p:cNvPr>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 xmlns:a16="http://schemas.microsoft.com/office/drawing/2014/main" id="{6B05BC95-8611-473E-96D4-7A5E92CDEBDE}"/>
                  </a:ext>
                </a:extLst>
              </p:cNvPr>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 xmlns:a16="http://schemas.microsoft.com/office/drawing/2014/main" id="{73874D6E-A576-40F4-B25E-9E32A544DFDE}"/>
                  </a:ext>
                </a:extLst>
              </p:cNvPr>
              <p:cNvSpPr/>
              <p:nvPr/>
            </p:nvSpPr>
            <p:spPr>
              <a:xfrm>
                <a:off x="4909588" y="198951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26B88CBC-A345-4EBA-9AB3-5E54D26880C0}"/>
                  </a:ext>
                </a:extLst>
              </p:cNvPr>
              <p:cNvSpPr/>
              <p:nvPr/>
            </p:nvSpPr>
            <p:spPr>
              <a:xfrm>
                <a:off x="4812390" y="198891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 xmlns:a16="http://schemas.microsoft.com/office/drawing/2014/main" id="{513A6135-CBC5-42CB-8519-26260201716E}"/>
                  </a:ext>
                </a:extLst>
              </p:cNvPr>
              <p:cNvSpPr/>
              <p:nvPr/>
            </p:nvSpPr>
            <p:spPr>
              <a:xfrm>
                <a:off x="4335994" y="246985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 xmlns:a16="http://schemas.microsoft.com/office/drawing/2014/main" id="{758CC52B-0AD9-4E46-8AB5-68D59420107D}"/>
                  </a:ext>
                </a:extLst>
              </p:cNvPr>
              <p:cNvSpPr/>
              <p:nvPr/>
            </p:nvSpPr>
            <p:spPr>
              <a:xfrm>
                <a:off x="4324961" y="256670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4287D1DF-F151-4A3B-AEAF-63458E1C5943}"/>
                  </a:ext>
                </a:extLst>
              </p:cNvPr>
              <p:cNvSpPr/>
              <p:nvPr/>
            </p:nvSpPr>
            <p:spPr>
              <a:xfrm>
                <a:off x="5422445" y="253778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 xmlns:a16="http://schemas.microsoft.com/office/drawing/2014/main" id="{1B77FD2B-6E87-4CD7-8D24-55630855A1A7}"/>
                  </a:ext>
                </a:extLst>
              </p:cNvPr>
              <p:cNvSpPr/>
              <p:nvPr/>
            </p:nvSpPr>
            <p:spPr>
              <a:xfrm>
                <a:off x="4897591" y="305495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 xmlns:a16="http://schemas.microsoft.com/office/drawing/2014/main" id="{BF572F53-7D1D-4B33-8D78-C831F7FBE14A}"/>
                  </a:ext>
                </a:extLst>
              </p:cNvPr>
              <p:cNvSpPr/>
              <p:nvPr/>
            </p:nvSpPr>
            <p:spPr>
              <a:xfrm>
                <a:off x="4810461" y="305769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3DA277BB-8484-41FD-8C11-7941CEFFD381}"/>
                </a:ext>
              </a:extLst>
            </p:cNvPr>
            <p:cNvGrpSpPr/>
            <p:nvPr/>
          </p:nvGrpSpPr>
          <p:grpSpPr>
            <a:xfrm>
              <a:off x="6404442" y="1667420"/>
              <a:ext cx="2338365" cy="1672796"/>
              <a:chOff x="5814303" y="1680004"/>
              <a:chExt cx="2338365" cy="1672796"/>
            </a:xfrm>
          </p:grpSpPr>
          <p:sp>
            <p:nvSpPr>
              <p:cNvPr id="3" name="Double Bracket 2">
                <a:extLst>
                  <a:ext uri="{FF2B5EF4-FFF2-40B4-BE49-F238E27FC236}">
                    <a16:creationId xmlns="" xmlns:a16="http://schemas.microsoft.com/office/drawing/2014/main" id="{0BE64D1C-0ED2-463F-B940-9AC45B12ED6B}"/>
                  </a:ext>
                </a:extLst>
              </p:cNvPr>
              <p:cNvSpPr/>
              <p:nvPr/>
            </p:nvSpPr>
            <p:spPr>
              <a:xfrm>
                <a:off x="6454074" y="1849888"/>
                <a:ext cx="1428256" cy="150291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TextBox 187">
                <a:extLst>
                  <a:ext uri="{FF2B5EF4-FFF2-40B4-BE49-F238E27FC236}">
                    <a16:creationId xmlns="" xmlns:a16="http://schemas.microsoft.com/office/drawing/2014/main" id="{CD935900-9F15-4346-BB41-5D31326953DC}"/>
                  </a:ext>
                </a:extLst>
              </p:cNvPr>
              <p:cNvSpPr txBox="1"/>
              <p:nvPr/>
            </p:nvSpPr>
            <p:spPr>
              <a:xfrm>
                <a:off x="7789111" y="1680004"/>
                <a:ext cx="363557" cy="461665"/>
              </a:xfrm>
              <a:prstGeom prst="rect">
                <a:avLst/>
              </a:prstGeom>
              <a:noFill/>
            </p:spPr>
            <p:txBody>
              <a:bodyPr wrap="square" rtlCol="0">
                <a:spAutoFit/>
              </a:bodyPr>
              <a:lstStyle/>
              <a:p>
                <a:r>
                  <a:rPr lang="en-US" sz="2400">
                    <a:solidFill>
                      <a:schemeClr val="bg1"/>
                    </a:solidFill>
                  </a:rPr>
                  <a:t>-</a:t>
                </a:r>
              </a:p>
            </p:txBody>
          </p:sp>
          <p:sp>
            <p:nvSpPr>
              <p:cNvPr id="192" name="Google Shape;8992;p81">
                <a:extLst>
                  <a:ext uri="{FF2B5EF4-FFF2-40B4-BE49-F238E27FC236}">
                    <a16:creationId xmlns="" xmlns:a16="http://schemas.microsoft.com/office/drawing/2014/main" id="{267B73D3-204A-4C1D-8E77-8BCEF320A91E}"/>
                  </a:ext>
                </a:extLst>
              </p:cNvPr>
              <p:cNvSpPr/>
              <p:nvPr/>
            </p:nvSpPr>
            <p:spPr>
              <a:xfrm>
                <a:off x="5814303" y="2447597"/>
                <a:ext cx="500216" cy="248303"/>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roup 58">
                <a:extLst>
                  <a:ext uri="{FF2B5EF4-FFF2-40B4-BE49-F238E27FC236}">
                    <a16:creationId xmlns="" xmlns:a16="http://schemas.microsoft.com/office/drawing/2014/main" id="{F5FE0209-C5F8-4C03-83B3-DC4D704CE98B}"/>
                  </a:ext>
                </a:extLst>
              </p:cNvPr>
              <p:cNvGrpSpPr/>
              <p:nvPr/>
            </p:nvGrpSpPr>
            <p:grpSpPr>
              <a:xfrm>
                <a:off x="6545715" y="2007254"/>
                <a:ext cx="1186821" cy="1186821"/>
                <a:chOff x="4301897" y="1970606"/>
                <a:chExt cx="1186821" cy="1186821"/>
              </a:xfrm>
            </p:grpSpPr>
            <p:sp>
              <p:nvSpPr>
                <p:cNvPr id="60" name="Oval 59">
                  <a:extLst>
                    <a:ext uri="{FF2B5EF4-FFF2-40B4-BE49-F238E27FC236}">
                      <a16:creationId xmlns="" xmlns:a16="http://schemas.microsoft.com/office/drawing/2014/main" id="{A0EC1792-8C84-49BF-B29F-C3B128254EC1}"/>
                    </a:ext>
                  </a:extLst>
                </p:cNvPr>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 xmlns:a16="http://schemas.microsoft.com/office/drawing/2014/main" id="{FA0CA246-E149-4147-A246-6655238DFB31}"/>
                    </a:ext>
                  </a:extLst>
                </p:cNvPr>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 xmlns:a16="http://schemas.microsoft.com/office/drawing/2014/main" id="{73A151CC-1C99-4329-8F70-383E5202DFDE}"/>
                    </a:ext>
                  </a:extLst>
                </p:cNvPr>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6DE8540-4829-4609-92F8-0AE287344522}"/>
                    </a:ext>
                  </a:extLst>
                </p:cNvPr>
                <p:cNvSpPr txBox="1"/>
                <p:nvPr/>
              </p:nvSpPr>
              <p:spPr>
                <a:xfrm flipH="1">
                  <a:off x="4644212" y="2410128"/>
                  <a:ext cx="502191" cy="307777"/>
                </a:xfrm>
                <a:prstGeom prst="rect">
                  <a:avLst/>
                </a:prstGeom>
                <a:noFill/>
              </p:spPr>
              <p:txBody>
                <a:bodyPr wrap="square" rtlCol="0">
                  <a:spAutoFit/>
                </a:bodyPr>
                <a:lstStyle/>
                <a:p>
                  <a:r>
                    <a:rPr lang="en-US"/>
                    <a:t>+9</a:t>
                  </a:r>
                </a:p>
              </p:txBody>
            </p:sp>
            <p:sp>
              <p:nvSpPr>
                <p:cNvPr id="64" name="Oval 63">
                  <a:extLst>
                    <a:ext uri="{FF2B5EF4-FFF2-40B4-BE49-F238E27FC236}">
                      <a16:creationId xmlns="" xmlns:a16="http://schemas.microsoft.com/office/drawing/2014/main" id="{FC328A3B-E2AB-4D8A-BE62-B6A853757383}"/>
                    </a:ext>
                  </a:extLst>
                </p:cNvPr>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 xmlns:a16="http://schemas.microsoft.com/office/drawing/2014/main" id="{5CD368BC-9ECA-4205-A26A-F2B5D910351F}"/>
                    </a:ext>
                  </a:extLst>
                </p:cNvPr>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 xmlns:a16="http://schemas.microsoft.com/office/drawing/2014/main" id="{EE02D86F-1C91-463A-8355-41450934D665}"/>
                    </a:ext>
                  </a:extLst>
                </p:cNvPr>
                <p:cNvSpPr/>
                <p:nvPr/>
              </p:nvSpPr>
              <p:spPr>
                <a:xfrm>
                  <a:off x="4909588" y="198951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 xmlns:a16="http://schemas.microsoft.com/office/drawing/2014/main" id="{440FF8A1-DE80-4B78-85BB-327149EB3705}"/>
                    </a:ext>
                  </a:extLst>
                </p:cNvPr>
                <p:cNvSpPr/>
                <p:nvPr/>
              </p:nvSpPr>
              <p:spPr>
                <a:xfrm>
                  <a:off x="4812390" y="198891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 xmlns:a16="http://schemas.microsoft.com/office/drawing/2014/main" id="{B78B839B-49A0-4DD7-8D9B-6DE6A9AC75AA}"/>
                    </a:ext>
                  </a:extLst>
                </p:cNvPr>
                <p:cNvSpPr/>
                <p:nvPr/>
              </p:nvSpPr>
              <p:spPr>
                <a:xfrm>
                  <a:off x="4335994" y="246985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 xmlns:a16="http://schemas.microsoft.com/office/drawing/2014/main" id="{E240FC8F-008F-4565-956C-49CC4A360050}"/>
                    </a:ext>
                  </a:extLst>
                </p:cNvPr>
                <p:cNvSpPr/>
                <p:nvPr/>
              </p:nvSpPr>
              <p:spPr>
                <a:xfrm>
                  <a:off x="4324961" y="256670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 xmlns:a16="http://schemas.microsoft.com/office/drawing/2014/main" id="{DA9D3883-9D1C-4CF3-A61B-678B980F3AE9}"/>
                    </a:ext>
                  </a:extLst>
                </p:cNvPr>
                <p:cNvSpPr/>
                <p:nvPr/>
              </p:nvSpPr>
              <p:spPr>
                <a:xfrm>
                  <a:off x="5388389" y="250963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 xmlns:a16="http://schemas.microsoft.com/office/drawing/2014/main" id="{0ED04FBE-8860-437D-B241-FAE59A2615B6}"/>
                    </a:ext>
                  </a:extLst>
                </p:cNvPr>
                <p:cNvSpPr/>
                <p:nvPr/>
              </p:nvSpPr>
              <p:spPr>
                <a:xfrm>
                  <a:off x="4897591" y="305495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 xmlns:a16="http://schemas.microsoft.com/office/drawing/2014/main" id="{BBC9331A-C29E-48CE-BF3B-C3B5EFCFBED7}"/>
                    </a:ext>
                  </a:extLst>
                </p:cNvPr>
                <p:cNvSpPr/>
                <p:nvPr/>
              </p:nvSpPr>
              <p:spPr>
                <a:xfrm>
                  <a:off x="4810461" y="305769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 xmlns:a16="http://schemas.microsoft.com/office/drawing/2014/main" id="{B5016B56-40C7-4E40-9AD1-78C3816322D2}"/>
                    </a:ext>
                  </a:extLst>
                </p:cNvPr>
                <p:cNvSpPr/>
                <p:nvPr/>
              </p:nvSpPr>
              <p:spPr>
                <a:xfrm>
                  <a:off x="5386690" y="262233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 xmlns:a16="http://schemas.microsoft.com/office/drawing/2014/main" id="{37EC4871-FFD2-4B9C-BE28-13D484B82A74}"/>
                </a:ext>
              </a:extLst>
            </p:cNvPr>
            <p:cNvGrpSpPr/>
            <p:nvPr/>
          </p:nvGrpSpPr>
          <p:grpSpPr>
            <a:xfrm>
              <a:off x="5566115" y="2334434"/>
              <a:ext cx="806969" cy="426030"/>
              <a:chOff x="7954746" y="2466973"/>
              <a:chExt cx="806969" cy="426030"/>
            </a:xfrm>
          </p:grpSpPr>
          <p:sp>
            <p:nvSpPr>
              <p:cNvPr id="76" name="TextBox 75">
                <a:extLst>
                  <a:ext uri="{FF2B5EF4-FFF2-40B4-BE49-F238E27FC236}">
                    <a16:creationId xmlns="" xmlns:a16="http://schemas.microsoft.com/office/drawing/2014/main" id="{B6A6124D-F496-467D-997D-E529307EA90C}"/>
                  </a:ext>
                </a:extLst>
              </p:cNvPr>
              <p:cNvSpPr txBox="1"/>
              <p:nvPr/>
            </p:nvSpPr>
            <p:spPr>
              <a:xfrm>
                <a:off x="7954746" y="2492893"/>
                <a:ext cx="363557" cy="400110"/>
              </a:xfrm>
              <a:prstGeom prst="rect">
                <a:avLst/>
              </a:prstGeom>
              <a:noFill/>
            </p:spPr>
            <p:txBody>
              <a:bodyPr wrap="square" rtlCol="0">
                <a:spAutoFit/>
              </a:bodyPr>
              <a:lstStyle/>
              <a:p>
                <a:r>
                  <a:rPr lang="en-US" sz="2000">
                    <a:solidFill>
                      <a:schemeClr val="bg1"/>
                    </a:solidFill>
                  </a:rPr>
                  <a:t>+</a:t>
                </a:r>
              </a:p>
            </p:txBody>
          </p:sp>
          <p:sp>
            <p:nvSpPr>
              <p:cNvPr id="77" name="TextBox 76">
                <a:extLst>
                  <a:ext uri="{FF2B5EF4-FFF2-40B4-BE49-F238E27FC236}">
                    <a16:creationId xmlns="" xmlns:a16="http://schemas.microsoft.com/office/drawing/2014/main" id="{AFC8BEB0-D97A-400B-8B3F-1AE23E442C05}"/>
                  </a:ext>
                </a:extLst>
              </p:cNvPr>
              <p:cNvSpPr txBox="1"/>
              <p:nvPr/>
            </p:nvSpPr>
            <p:spPr>
              <a:xfrm>
                <a:off x="8233857" y="2466973"/>
                <a:ext cx="527858" cy="400110"/>
              </a:xfrm>
              <a:prstGeom prst="rect">
                <a:avLst/>
              </a:prstGeom>
              <a:noFill/>
            </p:spPr>
            <p:txBody>
              <a:bodyPr wrap="square" rtlCol="0">
                <a:spAutoFit/>
              </a:bodyPr>
              <a:lstStyle/>
              <a:p>
                <a:r>
                  <a:rPr lang="en-US" sz="2000">
                    <a:solidFill>
                      <a:schemeClr val="bg1"/>
                    </a:solidFill>
                  </a:rPr>
                  <a:t>1e</a:t>
                </a:r>
              </a:p>
            </p:txBody>
          </p:sp>
        </p:grpSp>
      </p:grpSp>
      <p:grpSp>
        <p:nvGrpSpPr>
          <p:cNvPr id="10" name="Group 9">
            <a:extLst>
              <a:ext uri="{FF2B5EF4-FFF2-40B4-BE49-F238E27FC236}">
                <a16:creationId xmlns="" xmlns:a16="http://schemas.microsoft.com/office/drawing/2014/main" id="{3BC0DB7E-652A-474F-8B00-1FA6BB8967E8}"/>
              </a:ext>
            </a:extLst>
          </p:cNvPr>
          <p:cNvGrpSpPr/>
          <p:nvPr/>
        </p:nvGrpSpPr>
        <p:grpSpPr>
          <a:xfrm>
            <a:off x="559251" y="4459416"/>
            <a:ext cx="8359765" cy="400110"/>
            <a:chOff x="559251" y="4459416"/>
            <a:chExt cx="8359765" cy="400110"/>
          </a:xfrm>
        </p:grpSpPr>
        <p:sp>
          <p:nvSpPr>
            <p:cNvPr id="81" name="TextBox 80">
              <a:extLst>
                <a:ext uri="{FF2B5EF4-FFF2-40B4-BE49-F238E27FC236}">
                  <a16:creationId xmlns="" xmlns:a16="http://schemas.microsoft.com/office/drawing/2014/main" id="{2C3AF32D-92B8-4F59-AE15-118619EB8D50}"/>
                </a:ext>
              </a:extLst>
            </p:cNvPr>
            <p:cNvSpPr txBox="1"/>
            <p:nvPr/>
          </p:nvSpPr>
          <p:spPr>
            <a:xfrm>
              <a:off x="939527" y="4459416"/>
              <a:ext cx="7979489" cy="400110"/>
            </a:xfrm>
            <a:prstGeom prst="rect">
              <a:avLst/>
            </a:prstGeom>
            <a:noFill/>
          </p:spPr>
          <p:txBody>
            <a:bodyPr wrap="square">
              <a:spAutoFit/>
            </a:bodyPr>
            <a:lstStyle/>
            <a:p>
              <a:r>
                <a:rPr lang="vi-VN" sz="2000">
                  <a:solidFill>
                    <a:schemeClr val="bg1"/>
                  </a:solidFill>
                </a:rPr>
                <a:t>Phần tử thu được mang điện tích âm, gọi là ion fluoride, kí hiệu F− </a:t>
              </a:r>
              <a:endParaRPr lang="en-US" sz="2000">
                <a:solidFill>
                  <a:schemeClr val="bg1"/>
                </a:solidFill>
              </a:endParaRPr>
            </a:p>
          </p:txBody>
        </p:sp>
        <p:sp>
          <p:nvSpPr>
            <p:cNvPr id="82" name="Google Shape;9168;p81">
              <a:extLst>
                <a:ext uri="{FF2B5EF4-FFF2-40B4-BE49-F238E27FC236}">
                  <a16:creationId xmlns="" xmlns:a16="http://schemas.microsoft.com/office/drawing/2014/main" id="{637D49A7-6AD5-4494-BDC7-57F0A26F2549}"/>
                </a:ext>
              </a:extLst>
            </p:cNvPr>
            <p:cNvSpPr/>
            <p:nvPr/>
          </p:nvSpPr>
          <p:spPr>
            <a:xfrm>
              <a:off x="559251" y="4499510"/>
              <a:ext cx="429353" cy="337411"/>
            </a:xfrm>
            <a:prstGeom prst="stripedRightArrow">
              <a:avLst>
                <a:gd name="adj1" fmla="val 50000"/>
                <a:gd name="adj2" fmla="val 50000"/>
              </a:avLst>
            </a:prstGeom>
            <a:solidFill>
              <a:srgbClr val="EF8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274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5ED751E8-B83D-4D19-82BD-48B3C0957F05}"/>
              </a:ext>
            </a:extLst>
          </p:cNvPr>
          <p:cNvPicPr>
            <a:picLocks noChangeAspect="1"/>
          </p:cNvPicPr>
          <p:nvPr/>
        </p:nvPicPr>
        <p:blipFill>
          <a:blip r:embed="rId3"/>
          <a:stretch>
            <a:fillRect/>
          </a:stretch>
        </p:blipFill>
        <p:spPr>
          <a:xfrm>
            <a:off x="302557" y="2842564"/>
            <a:ext cx="2340902" cy="2340902"/>
          </a:xfrm>
          <a:prstGeom prst="rect">
            <a:avLst/>
          </a:prstGeom>
        </p:spPr>
      </p:pic>
      <p:grpSp>
        <p:nvGrpSpPr>
          <p:cNvPr id="2" name="Group 1">
            <a:extLst>
              <a:ext uri="{FF2B5EF4-FFF2-40B4-BE49-F238E27FC236}">
                <a16:creationId xmlns="" xmlns:a16="http://schemas.microsoft.com/office/drawing/2014/main" id="{39C6B661-01E6-4D39-907A-36463B141953}"/>
              </a:ext>
            </a:extLst>
          </p:cNvPr>
          <p:cNvGrpSpPr/>
          <p:nvPr/>
        </p:nvGrpSpPr>
        <p:grpSpPr>
          <a:xfrm>
            <a:off x="514350" y="822961"/>
            <a:ext cx="7765974" cy="1261261"/>
            <a:chOff x="514350" y="822961"/>
            <a:chExt cx="7765974" cy="1261261"/>
          </a:xfrm>
        </p:grpSpPr>
        <p:grpSp>
          <p:nvGrpSpPr>
            <p:cNvPr id="16" name="Group 15">
              <a:extLst>
                <a:ext uri="{FF2B5EF4-FFF2-40B4-BE49-F238E27FC236}">
                  <a16:creationId xmlns="" xmlns:a16="http://schemas.microsoft.com/office/drawing/2014/main" id="{4350CFF1-2F11-4819-A49B-33C7B4836D41}"/>
                </a:ext>
              </a:extLst>
            </p:cNvPr>
            <p:cNvGrpSpPr/>
            <p:nvPr/>
          </p:nvGrpSpPr>
          <p:grpSpPr>
            <a:xfrm>
              <a:off x="765810" y="1072706"/>
              <a:ext cx="7514514" cy="1011516"/>
              <a:chOff x="517110" y="3526998"/>
              <a:chExt cx="7514514" cy="1011516"/>
            </a:xfrm>
          </p:grpSpPr>
          <p:sp>
            <p:nvSpPr>
              <p:cNvPr id="178" name="TextBox 177">
                <a:extLst>
                  <a:ext uri="{FF2B5EF4-FFF2-40B4-BE49-F238E27FC236}">
                    <a16:creationId xmlns="" xmlns:a16="http://schemas.microsoft.com/office/drawing/2014/main" id="{C932487B-6BAF-4380-B5C6-F3B926557483}"/>
                  </a:ext>
                </a:extLst>
              </p:cNvPr>
              <p:cNvSpPr txBox="1"/>
              <p:nvPr/>
            </p:nvSpPr>
            <p:spPr>
              <a:xfrm>
                <a:off x="609600" y="3665444"/>
                <a:ext cx="7422024" cy="797078"/>
              </a:xfrm>
              <a:prstGeom prst="rect">
                <a:avLst/>
              </a:prstGeom>
              <a:noFill/>
            </p:spPr>
            <p:txBody>
              <a:bodyPr wrap="square">
                <a:spAutoFit/>
              </a:bodyPr>
              <a:lstStyle/>
              <a:p>
                <a:pPr>
                  <a:lnSpc>
                    <a:spcPct val="120000"/>
                  </a:lnSpc>
                </a:pPr>
                <a:r>
                  <a:rPr lang="vi-VN" sz="2000" dirty="0">
                    <a:solidFill>
                      <a:schemeClr val="bg1"/>
                    </a:solidFill>
                  </a:rPr>
                  <a:t>Trình bày sự hình thành ion lithium. Cho biết ion lithium có cấu hình electron của khí hiếm tương ứng nào?</a:t>
                </a:r>
                <a:endParaRPr lang="en-US" sz="2000" dirty="0">
                  <a:solidFill>
                    <a:schemeClr val="bg1"/>
                  </a:solidFill>
                </a:endParaRPr>
              </a:p>
            </p:txBody>
          </p:sp>
          <p:sp>
            <p:nvSpPr>
              <p:cNvPr id="179" name="Rectangle 178">
                <a:extLst>
                  <a:ext uri="{FF2B5EF4-FFF2-40B4-BE49-F238E27FC236}">
                    <a16:creationId xmlns="" xmlns:a16="http://schemas.microsoft.com/office/drawing/2014/main" id="{706173B2-E592-4DF8-80A6-DD4F1CA76B0C}"/>
                  </a:ext>
                </a:extLst>
              </p:cNvPr>
              <p:cNvSpPr/>
              <p:nvPr/>
            </p:nvSpPr>
            <p:spPr>
              <a:xfrm>
                <a:off x="517110" y="3526998"/>
                <a:ext cx="7514514" cy="10115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Logo, icon&#10;&#10;Description automatically generated">
              <a:extLst>
                <a:ext uri="{FF2B5EF4-FFF2-40B4-BE49-F238E27FC236}">
                  <a16:creationId xmlns="" xmlns:a16="http://schemas.microsoft.com/office/drawing/2014/main" id="{BE20159B-5095-4FAF-AE91-C9C7C24EF2DD}"/>
                </a:ext>
              </a:extLst>
            </p:cNvPr>
            <p:cNvPicPr>
              <a:picLocks noChangeAspect="1"/>
            </p:cNvPicPr>
            <p:nvPr/>
          </p:nvPicPr>
          <p:blipFill>
            <a:blip r:embed="rId4"/>
            <a:stretch>
              <a:fillRect/>
            </a:stretch>
          </p:blipFill>
          <p:spPr>
            <a:xfrm>
              <a:off x="514350" y="822961"/>
              <a:ext cx="502920" cy="502920"/>
            </a:xfrm>
            <a:prstGeom prst="rect">
              <a:avLst/>
            </a:prstGeom>
          </p:spPr>
        </p:pic>
      </p:grpSp>
      <p:grpSp>
        <p:nvGrpSpPr>
          <p:cNvPr id="38" name="Google Shape;4686;p52">
            <a:extLst>
              <a:ext uri="{FF2B5EF4-FFF2-40B4-BE49-F238E27FC236}">
                <a16:creationId xmlns="" xmlns:a16="http://schemas.microsoft.com/office/drawing/2014/main" id="{01A4A2AE-9F90-439E-B227-25E067C26821}"/>
              </a:ext>
            </a:extLst>
          </p:cNvPr>
          <p:cNvGrpSpPr/>
          <p:nvPr/>
        </p:nvGrpSpPr>
        <p:grpSpPr>
          <a:xfrm>
            <a:off x="4897541" y="2841686"/>
            <a:ext cx="2866518" cy="2181324"/>
            <a:chOff x="963917" y="1576463"/>
            <a:chExt cx="2666033" cy="2028761"/>
          </a:xfrm>
        </p:grpSpPr>
        <p:sp>
          <p:nvSpPr>
            <p:cNvPr id="39" name="Google Shape;4687;p52">
              <a:extLst>
                <a:ext uri="{FF2B5EF4-FFF2-40B4-BE49-F238E27FC236}">
                  <a16:creationId xmlns="" xmlns:a16="http://schemas.microsoft.com/office/drawing/2014/main" id="{0A3D1605-DD7E-4F2F-AE85-2CEC825B9B07}"/>
                </a:ext>
              </a:extLst>
            </p:cNvPr>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88;p52">
              <a:extLst>
                <a:ext uri="{FF2B5EF4-FFF2-40B4-BE49-F238E27FC236}">
                  <a16:creationId xmlns="" xmlns:a16="http://schemas.microsoft.com/office/drawing/2014/main" id="{5002D721-FDF6-4FAB-A112-ACEDA4600B66}"/>
                </a:ext>
              </a:extLst>
            </p:cNvPr>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89;p52">
              <a:extLst>
                <a:ext uri="{FF2B5EF4-FFF2-40B4-BE49-F238E27FC236}">
                  <a16:creationId xmlns="" xmlns:a16="http://schemas.microsoft.com/office/drawing/2014/main" id="{768FA5F4-AF16-486C-AA9F-C99101909A67}"/>
                </a:ext>
              </a:extLst>
            </p:cNvPr>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90;p52">
              <a:extLst>
                <a:ext uri="{FF2B5EF4-FFF2-40B4-BE49-F238E27FC236}">
                  <a16:creationId xmlns="" xmlns:a16="http://schemas.microsoft.com/office/drawing/2014/main" id="{4E7CD5E1-898E-4931-B8E7-84A5C4F19D36}"/>
                </a:ext>
              </a:extLst>
            </p:cNvPr>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91;p52">
              <a:extLst>
                <a:ext uri="{FF2B5EF4-FFF2-40B4-BE49-F238E27FC236}">
                  <a16:creationId xmlns="" xmlns:a16="http://schemas.microsoft.com/office/drawing/2014/main" id="{0E2DCE30-AAF3-489A-BF99-C95C20900746}"/>
                </a:ext>
              </a:extLst>
            </p:cNvPr>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92;p52">
              <a:extLst>
                <a:ext uri="{FF2B5EF4-FFF2-40B4-BE49-F238E27FC236}">
                  <a16:creationId xmlns="" xmlns:a16="http://schemas.microsoft.com/office/drawing/2014/main" id="{C1876098-0E7B-48D0-8B16-D265F15E7871}"/>
                </a:ext>
              </a:extLst>
            </p:cNvPr>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93;p52">
              <a:extLst>
                <a:ext uri="{FF2B5EF4-FFF2-40B4-BE49-F238E27FC236}">
                  <a16:creationId xmlns="" xmlns:a16="http://schemas.microsoft.com/office/drawing/2014/main" id="{2F909D2D-1DF0-4A47-8357-F99BB3B99B03}"/>
                </a:ext>
              </a:extLst>
            </p:cNvPr>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94;p52">
              <a:extLst>
                <a:ext uri="{FF2B5EF4-FFF2-40B4-BE49-F238E27FC236}">
                  <a16:creationId xmlns="" xmlns:a16="http://schemas.microsoft.com/office/drawing/2014/main" id="{6863801A-24C6-4B1F-A82B-02D537A67996}"/>
                </a:ext>
              </a:extLst>
            </p:cNvPr>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695;p52">
              <a:extLst>
                <a:ext uri="{FF2B5EF4-FFF2-40B4-BE49-F238E27FC236}">
                  <a16:creationId xmlns="" xmlns:a16="http://schemas.microsoft.com/office/drawing/2014/main" id="{C8CF3869-47EE-47FB-836B-6682A0CA4B31}"/>
                </a:ext>
              </a:extLst>
            </p:cNvPr>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696;p52">
              <a:extLst>
                <a:ext uri="{FF2B5EF4-FFF2-40B4-BE49-F238E27FC236}">
                  <a16:creationId xmlns="" xmlns:a16="http://schemas.microsoft.com/office/drawing/2014/main" id="{C4E869A1-00F5-427B-840A-5F4B6E2F9047}"/>
                </a:ext>
              </a:extLst>
            </p:cNvPr>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97;p52">
              <a:extLst>
                <a:ext uri="{FF2B5EF4-FFF2-40B4-BE49-F238E27FC236}">
                  <a16:creationId xmlns="" xmlns:a16="http://schemas.microsoft.com/office/drawing/2014/main" id="{2D6E1C66-E513-4C64-8E0B-0C94BD5B2021}"/>
                </a:ext>
              </a:extLst>
            </p:cNvPr>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698;p52">
              <a:extLst>
                <a:ext uri="{FF2B5EF4-FFF2-40B4-BE49-F238E27FC236}">
                  <a16:creationId xmlns="" xmlns:a16="http://schemas.microsoft.com/office/drawing/2014/main" id="{65F9E6AD-26EA-48A9-9D8A-FEF5667FBB06}"/>
                </a:ext>
              </a:extLst>
            </p:cNvPr>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699;p52">
              <a:extLst>
                <a:ext uri="{FF2B5EF4-FFF2-40B4-BE49-F238E27FC236}">
                  <a16:creationId xmlns="" xmlns:a16="http://schemas.microsoft.com/office/drawing/2014/main" id="{AAE0718B-21C9-4EFE-9B92-3F1382BD01F7}"/>
                </a:ext>
              </a:extLst>
            </p:cNvPr>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00;p52">
              <a:extLst>
                <a:ext uri="{FF2B5EF4-FFF2-40B4-BE49-F238E27FC236}">
                  <a16:creationId xmlns="" xmlns:a16="http://schemas.microsoft.com/office/drawing/2014/main" id="{35626975-ABBC-47FA-BD0E-5552829CF7E8}"/>
                </a:ext>
              </a:extLst>
            </p:cNvPr>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01;p52">
              <a:extLst>
                <a:ext uri="{FF2B5EF4-FFF2-40B4-BE49-F238E27FC236}">
                  <a16:creationId xmlns="" xmlns:a16="http://schemas.microsoft.com/office/drawing/2014/main" id="{92EE8984-83DF-4236-AE86-8520CE0B1E90}"/>
                </a:ext>
              </a:extLst>
            </p:cNvPr>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02;p52">
              <a:extLst>
                <a:ext uri="{FF2B5EF4-FFF2-40B4-BE49-F238E27FC236}">
                  <a16:creationId xmlns="" xmlns:a16="http://schemas.microsoft.com/office/drawing/2014/main" id="{56C5054B-022F-491B-AA49-2970CA6F522E}"/>
                </a:ext>
              </a:extLst>
            </p:cNvPr>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03;p52">
              <a:extLst>
                <a:ext uri="{FF2B5EF4-FFF2-40B4-BE49-F238E27FC236}">
                  <a16:creationId xmlns="" xmlns:a16="http://schemas.microsoft.com/office/drawing/2014/main" id="{1479C8D9-020B-4EEE-990B-7A9C574B03FB}"/>
                </a:ext>
              </a:extLst>
            </p:cNvPr>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04;p52">
              <a:extLst>
                <a:ext uri="{FF2B5EF4-FFF2-40B4-BE49-F238E27FC236}">
                  <a16:creationId xmlns="" xmlns:a16="http://schemas.microsoft.com/office/drawing/2014/main" id="{B7476711-9407-4FC1-B4EB-B6C4A9794936}"/>
                </a:ext>
              </a:extLst>
            </p:cNvPr>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05;p52">
              <a:extLst>
                <a:ext uri="{FF2B5EF4-FFF2-40B4-BE49-F238E27FC236}">
                  <a16:creationId xmlns="" xmlns:a16="http://schemas.microsoft.com/office/drawing/2014/main" id="{102419EE-4F82-4E77-99C1-14815814FD65}"/>
                </a:ext>
              </a:extLst>
            </p:cNvPr>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06;p52">
              <a:extLst>
                <a:ext uri="{FF2B5EF4-FFF2-40B4-BE49-F238E27FC236}">
                  <a16:creationId xmlns="" xmlns:a16="http://schemas.microsoft.com/office/drawing/2014/main" id="{0049BE46-E21C-4DCB-9FA2-48AC167F683A}"/>
                </a:ext>
              </a:extLst>
            </p:cNvPr>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07;p52">
              <a:extLst>
                <a:ext uri="{FF2B5EF4-FFF2-40B4-BE49-F238E27FC236}">
                  <a16:creationId xmlns="" xmlns:a16="http://schemas.microsoft.com/office/drawing/2014/main" id="{DD7C4D97-6032-4A83-9DB2-F64FC3CC9EC2}"/>
                </a:ext>
              </a:extLst>
            </p:cNvPr>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08;p52">
              <a:extLst>
                <a:ext uri="{FF2B5EF4-FFF2-40B4-BE49-F238E27FC236}">
                  <a16:creationId xmlns="" xmlns:a16="http://schemas.microsoft.com/office/drawing/2014/main" id="{7E96E1F8-A7C2-43D3-A4AF-4A66DB6653DB}"/>
                </a:ext>
              </a:extLst>
            </p:cNvPr>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09;p52">
              <a:extLst>
                <a:ext uri="{FF2B5EF4-FFF2-40B4-BE49-F238E27FC236}">
                  <a16:creationId xmlns="" xmlns:a16="http://schemas.microsoft.com/office/drawing/2014/main" id="{FACBA570-AAA3-4668-BF1A-07189BB2C42E}"/>
                </a:ext>
              </a:extLst>
            </p:cNvPr>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10;p52">
              <a:extLst>
                <a:ext uri="{FF2B5EF4-FFF2-40B4-BE49-F238E27FC236}">
                  <a16:creationId xmlns="" xmlns:a16="http://schemas.microsoft.com/office/drawing/2014/main" id="{B2DB9FA1-0652-4852-9E6F-A6497C666ED4}"/>
                </a:ext>
              </a:extLst>
            </p:cNvPr>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11;p52">
              <a:extLst>
                <a:ext uri="{FF2B5EF4-FFF2-40B4-BE49-F238E27FC236}">
                  <a16:creationId xmlns="" xmlns:a16="http://schemas.microsoft.com/office/drawing/2014/main" id="{E99B6222-BE71-4275-A356-2C7316CD5544}"/>
                </a:ext>
              </a:extLst>
            </p:cNvPr>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12;p52">
              <a:extLst>
                <a:ext uri="{FF2B5EF4-FFF2-40B4-BE49-F238E27FC236}">
                  <a16:creationId xmlns="" xmlns:a16="http://schemas.microsoft.com/office/drawing/2014/main" id="{FE3FD0C6-A85C-486F-8762-572DD0BA7E8F}"/>
                </a:ext>
              </a:extLst>
            </p:cNvPr>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13;p52">
              <a:extLst>
                <a:ext uri="{FF2B5EF4-FFF2-40B4-BE49-F238E27FC236}">
                  <a16:creationId xmlns="" xmlns:a16="http://schemas.microsoft.com/office/drawing/2014/main" id="{76EBCBEF-4961-46F2-906C-FA66252CDA30}"/>
                </a:ext>
              </a:extLst>
            </p:cNvPr>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14;p52">
              <a:extLst>
                <a:ext uri="{FF2B5EF4-FFF2-40B4-BE49-F238E27FC236}">
                  <a16:creationId xmlns="" xmlns:a16="http://schemas.microsoft.com/office/drawing/2014/main" id="{8BC618F4-3E82-42D4-8481-09023A695CF0}"/>
                </a:ext>
              </a:extLst>
            </p:cNvPr>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15;p52">
              <a:extLst>
                <a:ext uri="{FF2B5EF4-FFF2-40B4-BE49-F238E27FC236}">
                  <a16:creationId xmlns="" xmlns:a16="http://schemas.microsoft.com/office/drawing/2014/main" id="{D2EBA854-F783-4A47-9D83-79D1D3FBE7CA}"/>
                </a:ext>
              </a:extLst>
            </p:cNvPr>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16;p52">
              <a:extLst>
                <a:ext uri="{FF2B5EF4-FFF2-40B4-BE49-F238E27FC236}">
                  <a16:creationId xmlns="" xmlns:a16="http://schemas.microsoft.com/office/drawing/2014/main" id="{8C62DABC-4642-49EB-9A8A-EC86A11005F8}"/>
                </a:ext>
              </a:extLst>
            </p:cNvPr>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17;p52">
              <a:extLst>
                <a:ext uri="{FF2B5EF4-FFF2-40B4-BE49-F238E27FC236}">
                  <a16:creationId xmlns="" xmlns:a16="http://schemas.microsoft.com/office/drawing/2014/main" id="{F519A266-A3DE-4639-9289-6B16406A5C72}"/>
                </a:ext>
              </a:extLst>
            </p:cNvPr>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18;p52">
              <a:extLst>
                <a:ext uri="{FF2B5EF4-FFF2-40B4-BE49-F238E27FC236}">
                  <a16:creationId xmlns="" xmlns:a16="http://schemas.microsoft.com/office/drawing/2014/main" id="{0ECC70C2-350D-443C-9D71-962B18101EB0}"/>
                </a:ext>
              </a:extLst>
            </p:cNvPr>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19;p52">
              <a:extLst>
                <a:ext uri="{FF2B5EF4-FFF2-40B4-BE49-F238E27FC236}">
                  <a16:creationId xmlns="" xmlns:a16="http://schemas.microsoft.com/office/drawing/2014/main" id="{6A9BF7BB-13A1-428D-A0FF-E2F9507C5C30}"/>
                </a:ext>
              </a:extLst>
            </p:cNvPr>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720;p52">
              <a:extLst>
                <a:ext uri="{FF2B5EF4-FFF2-40B4-BE49-F238E27FC236}">
                  <a16:creationId xmlns="" xmlns:a16="http://schemas.microsoft.com/office/drawing/2014/main" id="{579BF467-7BBC-4D3B-809C-59AD899F6F5E}"/>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21;p52">
              <a:extLst>
                <a:ext uri="{FF2B5EF4-FFF2-40B4-BE49-F238E27FC236}">
                  <a16:creationId xmlns="" xmlns:a16="http://schemas.microsoft.com/office/drawing/2014/main" id="{19FA87F6-0E9A-4C3F-807A-6DC0B2B39681}"/>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22;p52">
              <a:extLst>
                <a:ext uri="{FF2B5EF4-FFF2-40B4-BE49-F238E27FC236}">
                  <a16:creationId xmlns="" xmlns:a16="http://schemas.microsoft.com/office/drawing/2014/main" id="{1BA5A061-781A-4C38-94E2-47AC20D5C9A3}"/>
                </a:ext>
              </a:extLst>
            </p:cNvPr>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23;p52">
              <a:extLst>
                <a:ext uri="{FF2B5EF4-FFF2-40B4-BE49-F238E27FC236}">
                  <a16:creationId xmlns="" xmlns:a16="http://schemas.microsoft.com/office/drawing/2014/main" id="{C705DFB9-89F5-4578-BFF3-E2FCDACF5200}"/>
                </a:ext>
              </a:extLst>
            </p:cNvPr>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24;p52">
              <a:extLst>
                <a:ext uri="{FF2B5EF4-FFF2-40B4-BE49-F238E27FC236}">
                  <a16:creationId xmlns="" xmlns:a16="http://schemas.microsoft.com/office/drawing/2014/main" id="{5A0BC36F-BC99-43F2-B213-54D58BBC3D15}"/>
                </a:ext>
              </a:extLst>
            </p:cNvPr>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25;p52">
              <a:extLst>
                <a:ext uri="{FF2B5EF4-FFF2-40B4-BE49-F238E27FC236}">
                  <a16:creationId xmlns="" xmlns:a16="http://schemas.microsoft.com/office/drawing/2014/main" id="{77EB89A1-AF18-4E27-82C3-6C2560712808}"/>
                </a:ext>
              </a:extLst>
            </p:cNvPr>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26;p52">
              <a:extLst>
                <a:ext uri="{FF2B5EF4-FFF2-40B4-BE49-F238E27FC236}">
                  <a16:creationId xmlns="" xmlns:a16="http://schemas.microsoft.com/office/drawing/2014/main" id="{D270BCC8-FB95-40A5-9113-CA437A66A9C7}"/>
                </a:ext>
              </a:extLst>
            </p:cNvPr>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27;p52">
              <a:extLst>
                <a:ext uri="{FF2B5EF4-FFF2-40B4-BE49-F238E27FC236}">
                  <a16:creationId xmlns="" xmlns:a16="http://schemas.microsoft.com/office/drawing/2014/main" id="{F9DBE70B-7B24-4F0B-90F0-142B972F90DF}"/>
                </a:ext>
              </a:extLst>
            </p:cNvPr>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28;p52">
              <a:extLst>
                <a:ext uri="{FF2B5EF4-FFF2-40B4-BE49-F238E27FC236}">
                  <a16:creationId xmlns="" xmlns:a16="http://schemas.microsoft.com/office/drawing/2014/main" id="{84D33C61-A34A-4482-81B6-8A43930DEE21}"/>
                </a:ext>
              </a:extLst>
            </p:cNvPr>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29;p52">
              <a:extLst>
                <a:ext uri="{FF2B5EF4-FFF2-40B4-BE49-F238E27FC236}">
                  <a16:creationId xmlns="" xmlns:a16="http://schemas.microsoft.com/office/drawing/2014/main" id="{215E172E-A5FB-4435-ACCC-3581D9250811}"/>
                </a:ext>
              </a:extLst>
            </p:cNvPr>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30;p52">
              <a:extLst>
                <a:ext uri="{FF2B5EF4-FFF2-40B4-BE49-F238E27FC236}">
                  <a16:creationId xmlns="" xmlns:a16="http://schemas.microsoft.com/office/drawing/2014/main" id="{F537F9C2-9E0E-43AB-8B93-D0A6165B8477}"/>
                </a:ext>
              </a:extLst>
            </p:cNvPr>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31;p52">
              <a:extLst>
                <a:ext uri="{FF2B5EF4-FFF2-40B4-BE49-F238E27FC236}">
                  <a16:creationId xmlns="" xmlns:a16="http://schemas.microsoft.com/office/drawing/2014/main" id="{7C323FE7-50B1-4252-AD0F-363525BF62F7}"/>
                </a:ext>
              </a:extLst>
            </p:cNvPr>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32;p52">
              <a:extLst>
                <a:ext uri="{FF2B5EF4-FFF2-40B4-BE49-F238E27FC236}">
                  <a16:creationId xmlns="" xmlns:a16="http://schemas.microsoft.com/office/drawing/2014/main" id="{E2849C97-8AA2-4E2E-83B8-895682B182FF}"/>
                </a:ext>
              </a:extLst>
            </p:cNvPr>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33;p52">
              <a:extLst>
                <a:ext uri="{FF2B5EF4-FFF2-40B4-BE49-F238E27FC236}">
                  <a16:creationId xmlns="" xmlns:a16="http://schemas.microsoft.com/office/drawing/2014/main" id="{5B270B9A-2BF2-4892-A2F6-7BD263E72F92}"/>
                </a:ext>
              </a:extLst>
            </p:cNvPr>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34;p52">
              <a:extLst>
                <a:ext uri="{FF2B5EF4-FFF2-40B4-BE49-F238E27FC236}">
                  <a16:creationId xmlns="" xmlns:a16="http://schemas.microsoft.com/office/drawing/2014/main" id="{366AD163-58F2-4C4E-AD32-BFF1B5F3AECD}"/>
                </a:ext>
              </a:extLst>
            </p:cNvPr>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35;p52">
              <a:extLst>
                <a:ext uri="{FF2B5EF4-FFF2-40B4-BE49-F238E27FC236}">
                  <a16:creationId xmlns="" xmlns:a16="http://schemas.microsoft.com/office/drawing/2014/main" id="{BD18AA7F-B571-4504-858C-FE6112665988}"/>
                </a:ext>
              </a:extLst>
            </p:cNvPr>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36;p52">
              <a:extLst>
                <a:ext uri="{FF2B5EF4-FFF2-40B4-BE49-F238E27FC236}">
                  <a16:creationId xmlns="" xmlns:a16="http://schemas.microsoft.com/office/drawing/2014/main" id="{081C66C1-E683-4859-A15A-03F53A7CED6A}"/>
                </a:ext>
              </a:extLst>
            </p:cNvPr>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37;p52">
              <a:extLst>
                <a:ext uri="{FF2B5EF4-FFF2-40B4-BE49-F238E27FC236}">
                  <a16:creationId xmlns="" xmlns:a16="http://schemas.microsoft.com/office/drawing/2014/main" id="{4A700114-40E1-4392-9014-6D8A458E69A0}"/>
                </a:ext>
              </a:extLst>
            </p:cNvPr>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38;p52">
              <a:extLst>
                <a:ext uri="{FF2B5EF4-FFF2-40B4-BE49-F238E27FC236}">
                  <a16:creationId xmlns="" xmlns:a16="http://schemas.microsoft.com/office/drawing/2014/main" id="{84F5F85D-9FF1-4D11-8C84-8D4EB6E29D71}"/>
                </a:ext>
              </a:extLst>
            </p:cNvPr>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39;p52">
              <a:extLst>
                <a:ext uri="{FF2B5EF4-FFF2-40B4-BE49-F238E27FC236}">
                  <a16:creationId xmlns="" xmlns:a16="http://schemas.microsoft.com/office/drawing/2014/main" id="{7008705D-25B3-4F0E-B592-2930F6C53BCD}"/>
                </a:ext>
              </a:extLst>
            </p:cNvPr>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40;p52">
              <a:extLst>
                <a:ext uri="{FF2B5EF4-FFF2-40B4-BE49-F238E27FC236}">
                  <a16:creationId xmlns="" xmlns:a16="http://schemas.microsoft.com/office/drawing/2014/main" id="{27E5336B-FC68-49E8-9A0F-F64B836FDC21}"/>
                </a:ext>
              </a:extLst>
            </p:cNvPr>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41;p52">
              <a:extLst>
                <a:ext uri="{FF2B5EF4-FFF2-40B4-BE49-F238E27FC236}">
                  <a16:creationId xmlns="" xmlns:a16="http://schemas.microsoft.com/office/drawing/2014/main" id="{34123E4C-2AEA-4C2F-A356-42B001C1F326}"/>
                </a:ext>
              </a:extLst>
            </p:cNvPr>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42;p52">
              <a:extLst>
                <a:ext uri="{FF2B5EF4-FFF2-40B4-BE49-F238E27FC236}">
                  <a16:creationId xmlns="" xmlns:a16="http://schemas.microsoft.com/office/drawing/2014/main" id="{A44E9BF4-E433-4EB2-B681-8EA7FADD4896}"/>
                </a:ext>
              </a:extLst>
            </p:cNvPr>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43;p52">
              <a:extLst>
                <a:ext uri="{FF2B5EF4-FFF2-40B4-BE49-F238E27FC236}">
                  <a16:creationId xmlns="" xmlns:a16="http://schemas.microsoft.com/office/drawing/2014/main" id="{3B1D6825-64A0-4162-B55A-B4F94AEE452F}"/>
                </a:ext>
              </a:extLst>
            </p:cNvPr>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44;p52">
              <a:extLst>
                <a:ext uri="{FF2B5EF4-FFF2-40B4-BE49-F238E27FC236}">
                  <a16:creationId xmlns="" xmlns:a16="http://schemas.microsoft.com/office/drawing/2014/main" id="{13D5470F-40AD-49CB-B2D1-AAAE15AE79F4}"/>
                </a:ext>
              </a:extLst>
            </p:cNvPr>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45;p52">
              <a:extLst>
                <a:ext uri="{FF2B5EF4-FFF2-40B4-BE49-F238E27FC236}">
                  <a16:creationId xmlns="" xmlns:a16="http://schemas.microsoft.com/office/drawing/2014/main" id="{036E97A9-41E4-437F-89D4-8E66017EC3F9}"/>
                </a:ext>
              </a:extLst>
            </p:cNvPr>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46;p52">
              <a:extLst>
                <a:ext uri="{FF2B5EF4-FFF2-40B4-BE49-F238E27FC236}">
                  <a16:creationId xmlns="" xmlns:a16="http://schemas.microsoft.com/office/drawing/2014/main" id="{62637086-90A7-4A78-A7A9-434CD5F42335}"/>
                </a:ext>
              </a:extLst>
            </p:cNvPr>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47;p52">
              <a:extLst>
                <a:ext uri="{FF2B5EF4-FFF2-40B4-BE49-F238E27FC236}">
                  <a16:creationId xmlns="" xmlns:a16="http://schemas.microsoft.com/office/drawing/2014/main" id="{00CBE799-5E71-464E-BC34-A6938B1D7F7B}"/>
                </a:ext>
              </a:extLst>
            </p:cNvPr>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48;p52">
              <a:extLst>
                <a:ext uri="{FF2B5EF4-FFF2-40B4-BE49-F238E27FC236}">
                  <a16:creationId xmlns="" xmlns:a16="http://schemas.microsoft.com/office/drawing/2014/main" id="{5F48C772-B1B9-4B19-9CE1-7518DAC331DF}"/>
                </a:ext>
              </a:extLst>
            </p:cNvPr>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49;p52">
              <a:extLst>
                <a:ext uri="{FF2B5EF4-FFF2-40B4-BE49-F238E27FC236}">
                  <a16:creationId xmlns="" xmlns:a16="http://schemas.microsoft.com/office/drawing/2014/main" id="{BEC7F8BB-038F-4929-84EF-54A3CB94677B}"/>
                </a:ext>
              </a:extLst>
            </p:cNvPr>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50;p52">
              <a:extLst>
                <a:ext uri="{FF2B5EF4-FFF2-40B4-BE49-F238E27FC236}">
                  <a16:creationId xmlns="" xmlns:a16="http://schemas.microsoft.com/office/drawing/2014/main" id="{9C16F827-9FCC-4AC5-A4AF-0B75968D60AC}"/>
                </a:ext>
              </a:extLst>
            </p:cNvPr>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51;p52">
              <a:extLst>
                <a:ext uri="{FF2B5EF4-FFF2-40B4-BE49-F238E27FC236}">
                  <a16:creationId xmlns="" xmlns:a16="http://schemas.microsoft.com/office/drawing/2014/main" id="{E4970998-3CBE-4C83-826D-8217B59CEDFF}"/>
                </a:ext>
              </a:extLst>
            </p:cNvPr>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52;p52">
              <a:extLst>
                <a:ext uri="{FF2B5EF4-FFF2-40B4-BE49-F238E27FC236}">
                  <a16:creationId xmlns="" xmlns:a16="http://schemas.microsoft.com/office/drawing/2014/main" id="{905FDDE3-08B4-45AF-85AB-C2CEDFFDE0AF}"/>
                </a:ext>
              </a:extLst>
            </p:cNvPr>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53;p52">
              <a:extLst>
                <a:ext uri="{FF2B5EF4-FFF2-40B4-BE49-F238E27FC236}">
                  <a16:creationId xmlns="" xmlns:a16="http://schemas.microsoft.com/office/drawing/2014/main" id="{111C2336-956E-4A36-883C-F6C5162B13B1}"/>
                </a:ext>
              </a:extLst>
            </p:cNvPr>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54;p52">
              <a:extLst>
                <a:ext uri="{FF2B5EF4-FFF2-40B4-BE49-F238E27FC236}">
                  <a16:creationId xmlns="" xmlns:a16="http://schemas.microsoft.com/office/drawing/2014/main" id="{0DECD578-8286-493A-A539-1BD1E323A764}"/>
                </a:ext>
              </a:extLst>
            </p:cNvPr>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55;p52">
              <a:extLst>
                <a:ext uri="{FF2B5EF4-FFF2-40B4-BE49-F238E27FC236}">
                  <a16:creationId xmlns="" xmlns:a16="http://schemas.microsoft.com/office/drawing/2014/main" id="{971748E7-D7E0-4125-8170-41C4E1AC0D39}"/>
                </a:ext>
              </a:extLst>
            </p:cNvPr>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56;p52">
              <a:extLst>
                <a:ext uri="{FF2B5EF4-FFF2-40B4-BE49-F238E27FC236}">
                  <a16:creationId xmlns="" xmlns:a16="http://schemas.microsoft.com/office/drawing/2014/main" id="{600C1430-81F0-4264-AC9E-7CD8E579294A}"/>
                </a:ext>
              </a:extLst>
            </p:cNvPr>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57;p52">
              <a:extLst>
                <a:ext uri="{FF2B5EF4-FFF2-40B4-BE49-F238E27FC236}">
                  <a16:creationId xmlns="" xmlns:a16="http://schemas.microsoft.com/office/drawing/2014/main" id="{D967ACDD-2723-49A2-9DBD-4855E50E5FC3}"/>
                </a:ext>
              </a:extLst>
            </p:cNvPr>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58;p52">
              <a:extLst>
                <a:ext uri="{FF2B5EF4-FFF2-40B4-BE49-F238E27FC236}">
                  <a16:creationId xmlns="" xmlns:a16="http://schemas.microsoft.com/office/drawing/2014/main" id="{97B33276-F49A-4429-94D7-E9EF58B99C24}"/>
                </a:ext>
              </a:extLst>
            </p:cNvPr>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759;p52">
              <a:extLst>
                <a:ext uri="{FF2B5EF4-FFF2-40B4-BE49-F238E27FC236}">
                  <a16:creationId xmlns="" xmlns:a16="http://schemas.microsoft.com/office/drawing/2014/main" id="{CFF679FB-F81A-4815-AB2F-53D5CE215C87}"/>
                </a:ext>
              </a:extLst>
            </p:cNvPr>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760;p52">
              <a:extLst>
                <a:ext uri="{FF2B5EF4-FFF2-40B4-BE49-F238E27FC236}">
                  <a16:creationId xmlns="" xmlns:a16="http://schemas.microsoft.com/office/drawing/2014/main" id="{2722C1FD-E1D1-49A9-B23B-C3B5B6048D8B}"/>
                </a:ext>
              </a:extLst>
            </p:cNvPr>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761;p52">
              <a:extLst>
                <a:ext uri="{FF2B5EF4-FFF2-40B4-BE49-F238E27FC236}">
                  <a16:creationId xmlns="" xmlns:a16="http://schemas.microsoft.com/office/drawing/2014/main" id="{BF77C190-0AD1-43F5-8484-F514025283D2}"/>
                </a:ext>
              </a:extLst>
            </p:cNvPr>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762;p52">
              <a:extLst>
                <a:ext uri="{FF2B5EF4-FFF2-40B4-BE49-F238E27FC236}">
                  <a16:creationId xmlns="" xmlns:a16="http://schemas.microsoft.com/office/drawing/2014/main" id="{48AEF548-ECF0-4BDC-8512-8C3EC50CE07F}"/>
                </a:ext>
              </a:extLst>
            </p:cNvPr>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763;p52">
              <a:extLst>
                <a:ext uri="{FF2B5EF4-FFF2-40B4-BE49-F238E27FC236}">
                  <a16:creationId xmlns="" xmlns:a16="http://schemas.microsoft.com/office/drawing/2014/main" id="{211B729A-0723-4D96-8943-ED25409E352F}"/>
                </a:ext>
              </a:extLst>
            </p:cNvPr>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764;p52">
              <a:extLst>
                <a:ext uri="{FF2B5EF4-FFF2-40B4-BE49-F238E27FC236}">
                  <a16:creationId xmlns="" xmlns:a16="http://schemas.microsoft.com/office/drawing/2014/main" id="{76CC205D-EC7F-448E-8BF2-EA1E68A60378}"/>
                </a:ext>
              </a:extLst>
            </p:cNvPr>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765;p52">
              <a:extLst>
                <a:ext uri="{FF2B5EF4-FFF2-40B4-BE49-F238E27FC236}">
                  <a16:creationId xmlns="" xmlns:a16="http://schemas.microsoft.com/office/drawing/2014/main" id="{057F65A4-4BE0-4AB6-BDAC-0D810B0693B8}"/>
                </a:ext>
              </a:extLst>
            </p:cNvPr>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766;p52">
              <a:extLst>
                <a:ext uri="{FF2B5EF4-FFF2-40B4-BE49-F238E27FC236}">
                  <a16:creationId xmlns="" xmlns:a16="http://schemas.microsoft.com/office/drawing/2014/main" id="{E17433C1-67D3-4E5E-9F13-620C0371A2B2}"/>
                </a:ext>
              </a:extLst>
            </p:cNvPr>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767;p52">
              <a:extLst>
                <a:ext uri="{FF2B5EF4-FFF2-40B4-BE49-F238E27FC236}">
                  <a16:creationId xmlns="" xmlns:a16="http://schemas.microsoft.com/office/drawing/2014/main" id="{0268F94F-458E-45E9-B32E-EB847D482C29}"/>
                </a:ext>
              </a:extLst>
            </p:cNvPr>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768;p52">
              <a:extLst>
                <a:ext uri="{FF2B5EF4-FFF2-40B4-BE49-F238E27FC236}">
                  <a16:creationId xmlns="" xmlns:a16="http://schemas.microsoft.com/office/drawing/2014/main" id="{568D3ADF-DBE1-4DC1-9B54-FE117CB437BF}"/>
                </a:ext>
              </a:extLst>
            </p:cNvPr>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769;p52">
              <a:extLst>
                <a:ext uri="{FF2B5EF4-FFF2-40B4-BE49-F238E27FC236}">
                  <a16:creationId xmlns="" xmlns:a16="http://schemas.microsoft.com/office/drawing/2014/main" id="{B2ABDDD8-1197-480F-A0DA-2CFAFDBF455A}"/>
                </a:ext>
              </a:extLst>
            </p:cNvPr>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770;p52">
              <a:extLst>
                <a:ext uri="{FF2B5EF4-FFF2-40B4-BE49-F238E27FC236}">
                  <a16:creationId xmlns="" xmlns:a16="http://schemas.microsoft.com/office/drawing/2014/main" id="{6CF11E27-E86D-4070-B6B9-AF1EE25D3DA3}"/>
                </a:ext>
              </a:extLst>
            </p:cNvPr>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771;p52">
              <a:extLst>
                <a:ext uri="{FF2B5EF4-FFF2-40B4-BE49-F238E27FC236}">
                  <a16:creationId xmlns="" xmlns:a16="http://schemas.microsoft.com/office/drawing/2014/main" id="{EEF98F18-872A-46FF-AF5B-ED613606BDD1}"/>
                </a:ext>
              </a:extLst>
            </p:cNvPr>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772;p52">
              <a:extLst>
                <a:ext uri="{FF2B5EF4-FFF2-40B4-BE49-F238E27FC236}">
                  <a16:creationId xmlns="" xmlns:a16="http://schemas.microsoft.com/office/drawing/2014/main" id="{351490F3-A8FF-4199-9466-AD1A4AFEBA57}"/>
                </a:ext>
              </a:extLst>
            </p:cNvPr>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773;p52">
              <a:extLst>
                <a:ext uri="{FF2B5EF4-FFF2-40B4-BE49-F238E27FC236}">
                  <a16:creationId xmlns="" xmlns:a16="http://schemas.microsoft.com/office/drawing/2014/main" id="{654E8FC5-67C4-4796-B3FE-6F3286F7463A}"/>
                </a:ext>
              </a:extLst>
            </p:cNvPr>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774;p52">
              <a:extLst>
                <a:ext uri="{FF2B5EF4-FFF2-40B4-BE49-F238E27FC236}">
                  <a16:creationId xmlns="" xmlns:a16="http://schemas.microsoft.com/office/drawing/2014/main" id="{9C451B79-2D71-4A24-812B-E92C886A642E}"/>
                </a:ext>
              </a:extLst>
            </p:cNvPr>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775;p52">
              <a:extLst>
                <a:ext uri="{FF2B5EF4-FFF2-40B4-BE49-F238E27FC236}">
                  <a16:creationId xmlns="" xmlns:a16="http://schemas.microsoft.com/office/drawing/2014/main" id="{78FD6EAE-5B2D-48C5-91D3-1384373EE427}"/>
                </a:ext>
              </a:extLst>
            </p:cNvPr>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776;p52">
              <a:extLst>
                <a:ext uri="{FF2B5EF4-FFF2-40B4-BE49-F238E27FC236}">
                  <a16:creationId xmlns="" xmlns:a16="http://schemas.microsoft.com/office/drawing/2014/main" id="{E6E9F1BA-3761-4012-8044-49F116234AD1}"/>
                </a:ext>
              </a:extLst>
            </p:cNvPr>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777;p52">
              <a:extLst>
                <a:ext uri="{FF2B5EF4-FFF2-40B4-BE49-F238E27FC236}">
                  <a16:creationId xmlns="" xmlns:a16="http://schemas.microsoft.com/office/drawing/2014/main" id="{D97CE889-51F6-40FA-9476-3A8ADB8CB493}"/>
                </a:ext>
              </a:extLst>
            </p:cNvPr>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778;p52">
              <a:extLst>
                <a:ext uri="{FF2B5EF4-FFF2-40B4-BE49-F238E27FC236}">
                  <a16:creationId xmlns="" xmlns:a16="http://schemas.microsoft.com/office/drawing/2014/main" id="{A4E3C0A7-F1CF-4D1E-A664-43266A5184D7}"/>
                </a:ext>
              </a:extLst>
            </p:cNvPr>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779;p52">
              <a:extLst>
                <a:ext uri="{FF2B5EF4-FFF2-40B4-BE49-F238E27FC236}">
                  <a16:creationId xmlns="" xmlns:a16="http://schemas.microsoft.com/office/drawing/2014/main" id="{50429EDE-96AF-4782-AC74-16E3275198FC}"/>
                </a:ext>
              </a:extLst>
            </p:cNvPr>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780;p52">
              <a:extLst>
                <a:ext uri="{FF2B5EF4-FFF2-40B4-BE49-F238E27FC236}">
                  <a16:creationId xmlns="" xmlns:a16="http://schemas.microsoft.com/office/drawing/2014/main" id="{3FAA1B68-D2FB-4437-B3CC-B6C70765895C}"/>
                </a:ext>
              </a:extLst>
            </p:cNvPr>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781;p52">
              <a:extLst>
                <a:ext uri="{FF2B5EF4-FFF2-40B4-BE49-F238E27FC236}">
                  <a16:creationId xmlns="" xmlns:a16="http://schemas.microsoft.com/office/drawing/2014/main" id="{FA19F298-CD94-40E7-BF5B-0B6389CC288D}"/>
                </a:ext>
              </a:extLst>
            </p:cNvPr>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782;p52">
              <a:extLst>
                <a:ext uri="{FF2B5EF4-FFF2-40B4-BE49-F238E27FC236}">
                  <a16:creationId xmlns="" xmlns:a16="http://schemas.microsoft.com/office/drawing/2014/main" id="{83BE98E6-CD0D-4872-865C-107B6684D1BB}"/>
                </a:ext>
              </a:extLst>
            </p:cNvPr>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783;p52">
              <a:extLst>
                <a:ext uri="{FF2B5EF4-FFF2-40B4-BE49-F238E27FC236}">
                  <a16:creationId xmlns="" xmlns:a16="http://schemas.microsoft.com/office/drawing/2014/main" id="{E38F33EF-0B84-4C20-8AFB-AA00F94C3FA4}"/>
                </a:ext>
              </a:extLst>
            </p:cNvPr>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784;p52">
              <a:extLst>
                <a:ext uri="{FF2B5EF4-FFF2-40B4-BE49-F238E27FC236}">
                  <a16:creationId xmlns="" xmlns:a16="http://schemas.microsoft.com/office/drawing/2014/main" id="{C0D9253C-7FB2-4684-A424-2F1546D1139F}"/>
                </a:ext>
              </a:extLst>
            </p:cNvPr>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785;p52">
              <a:extLst>
                <a:ext uri="{FF2B5EF4-FFF2-40B4-BE49-F238E27FC236}">
                  <a16:creationId xmlns="" xmlns:a16="http://schemas.microsoft.com/office/drawing/2014/main" id="{AC9B69B6-8BE5-4C67-A523-1B91BC59B795}"/>
                </a:ext>
              </a:extLst>
            </p:cNvPr>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786;p52">
              <a:extLst>
                <a:ext uri="{FF2B5EF4-FFF2-40B4-BE49-F238E27FC236}">
                  <a16:creationId xmlns="" xmlns:a16="http://schemas.microsoft.com/office/drawing/2014/main" id="{5026F766-077C-4AC5-8AD9-B070446ED770}"/>
                </a:ext>
              </a:extLst>
            </p:cNvPr>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787;p52">
              <a:extLst>
                <a:ext uri="{FF2B5EF4-FFF2-40B4-BE49-F238E27FC236}">
                  <a16:creationId xmlns="" xmlns:a16="http://schemas.microsoft.com/office/drawing/2014/main" id="{D3DF38D5-0809-428B-8F40-F50B5697AC02}"/>
                </a:ext>
              </a:extLst>
            </p:cNvPr>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788;p52">
              <a:extLst>
                <a:ext uri="{FF2B5EF4-FFF2-40B4-BE49-F238E27FC236}">
                  <a16:creationId xmlns="" xmlns:a16="http://schemas.microsoft.com/office/drawing/2014/main" id="{28AFFA9B-1ECF-43D0-BD09-3E54BE7C0F40}"/>
                </a:ext>
              </a:extLst>
            </p:cNvPr>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789;p52">
              <a:extLst>
                <a:ext uri="{FF2B5EF4-FFF2-40B4-BE49-F238E27FC236}">
                  <a16:creationId xmlns="" xmlns:a16="http://schemas.microsoft.com/office/drawing/2014/main" id="{8D65E737-A097-413D-9AC6-A2BD5BAA4EE9}"/>
                </a:ext>
              </a:extLst>
            </p:cNvPr>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90;p52">
              <a:extLst>
                <a:ext uri="{FF2B5EF4-FFF2-40B4-BE49-F238E27FC236}">
                  <a16:creationId xmlns="" xmlns:a16="http://schemas.microsoft.com/office/drawing/2014/main" id="{A47AC0EE-4AC7-47D1-BB02-F28E079CA2E3}"/>
                </a:ext>
              </a:extLst>
            </p:cNvPr>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91;p52">
              <a:extLst>
                <a:ext uri="{FF2B5EF4-FFF2-40B4-BE49-F238E27FC236}">
                  <a16:creationId xmlns="" xmlns:a16="http://schemas.microsoft.com/office/drawing/2014/main" id="{B4C7225F-A643-4D08-B90F-CF99E871067C}"/>
                </a:ext>
              </a:extLst>
            </p:cNvPr>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92;p52">
              <a:extLst>
                <a:ext uri="{FF2B5EF4-FFF2-40B4-BE49-F238E27FC236}">
                  <a16:creationId xmlns="" xmlns:a16="http://schemas.microsoft.com/office/drawing/2014/main" id="{59378330-FCCE-4AA0-BEC0-46B83B78C836}"/>
                </a:ext>
              </a:extLst>
            </p:cNvPr>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93;p52">
              <a:extLst>
                <a:ext uri="{FF2B5EF4-FFF2-40B4-BE49-F238E27FC236}">
                  <a16:creationId xmlns="" xmlns:a16="http://schemas.microsoft.com/office/drawing/2014/main" id="{11C40138-0069-459C-9297-0E06695BA340}"/>
                </a:ext>
              </a:extLst>
            </p:cNvPr>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94;p52">
              <a:extLst>
                <a:ext uri="{FF2B5EF4-FFF2-40B4-BE49-F238E27FC236}">
                  <a16:creationId xmlns="" xmlns:a16="http://schemas.microsoft.com/office/drawing/2014/main" id="{8FAD3FAD-3973-4BF9-A82B-6619C3B88D74}"/>
                </a:ext>
              </a:extLst>
            </p:cNvPr>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795;p52">
              <a:extLst>
                <a:ext uri="{FF2B5EF4-FFF2-40B4-BE49-F238E27FC236}">
                  <a16:creationId xmlns="" xmlns:a16="http://schemas.microsoft.com/office/drawing/2014/main" id="{613F3F00-E87C-4743-8112-931697CE041D}"/>
                </a:ext>
              </a:extLst>
            </p:cNvPr>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796;p52">
              <a:extLst>
                <a:ext uri="{FF2B5EF4-FFF2-40B4-BE49-F238E27FC236}">
                  <a16:creationId xmlns="" xmlns:a16="http://schemas.microsoft.com/office/drawing/2014/main" id="{5A45A677-28DD-4DF1-B2DA-CA16FFFA019F}"/>
                </a:ext>
              </a:extLst>
            </p:cNvPr>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97;p52">
              <a:extLst>
                <a:ext uri="{FF2B5EF4-FFF2-40B4-BE49-F238E27FC236}">
                  <a16:creationId xmlns="" xmlns:a16="http://schemas.microsoft.com/office/drawing/2014/main" id="{CE525B35-9F73-4602-8A40-85AE8573F5C2}"/>
                </a:ext>
              </a:extLst>
            </p:cNvPr>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98;p52">
              <a:extLst>
                <a:ext uri="{FF2B5EF4-FFF2-40B4-BE49-F238E27FC236}">
                  <a16:creationId xmlns="" xmlns:a16="http://schemas.microsoft.com/office/drawing/2014/main" id="{B7D5423D-1F29-474E-8F6D-74319A8F9CF3}"/>
                </a:ext>
              </a:extLst>
            </p:cNvPr>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99;p52">
              <a:extLst>
                <a:ext uri="{FF2B5EF4-FFF2-40B4-BE49-F238E27FC236}">
                  <a16:creationId xmlns="" xmlns:a16="http://schemas.microsoft.com/office/drawing/2014/main" id="{8A3648DF-355A-4017-AE88-DCE4BC25E975}"/>
                </a:ext>
              </a:extLst>
            </p:cNvPr>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00;p52">
              <a:extLst>
                <a:ext uri="{FF2B5EF4-FFF2-40B4-BE49-F238E27FC236}">
                  <a16:creationId xmlns="" xmlns:a16="http://schemas.microsoft.com/office/drawing/2014/main" id="{43F0E6A4-A052-4D98-A96E-F0C48D9FCD20}"/>
                </a:ext>
              </a:extLst>
            </p:cNvPr>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01;p52">
              <a:extLst>
                <a:ext uri="{FF2B5EF4-FFF2-40B4-BE49-F238E27FC236}">
                  <a16:creationId xmlns="" xmlns:a16="http://schemas.microsoft.com/office/drawing/2014/main" id="{F6FE7250-7C83-41AE-AB39-7D7242F1F706}"/>
                </a:ext>
              </a:extLst>
            </p:cNvPr>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02;p52">
              <a:extLst>
                <a:ext uri="{FF2B5EF4-FFF2-40B4-BE49-F238E27FC236}">
                  <a16:creationId xmlns="" xmlns:a16="http://schemas.microsoft.com/office/drawing/2014/main" id="{CC627478-A8D2-4F18-8FB7-CFEA793C9592}"/>
                </a:ext>
              </a:extLst>
            </p:cNvPr>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03;p52">
              <a:extLst>
                <a:ext uri="{FF2B5EF4-FFF2-40B4-BE49-F238E27FC236}">
                  <a16:creationId xmlns="" xmlns:a16="http://schemas.microsoft.com/office/drawing/2014/main" id="{3FA1AE09-21BC-45DF-A017-8BC9D53B9DB8}"/>
                </a:ext>
              </a:extLst>
            </p:cNvPr>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04;p52">
              <a:extLst>
                <a:ext uri="{FF2B5EF4-FFF2-40B4-BE49-F238E27FC236}">
                  <a16:creationId xmlns="" xmlns:a16="http://schemas.microsoft.com/office/drawing/2014/main" id="{1A485095-E905-42A9-855C-EF12017E5BC0}"/>
                </a:ext>
              </a:extLst>
            </p:cNvPr>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05;p52">
              <a:extLst>
                <a:ext uri="{FF2B5EF4-FFF2-40B4-BE49-F238E27FC236}">
                  <a16:creationId xmlns="" xmlns:a16="http://schemas.microsoft.com/office/drawing/2014/main" id="{2924F1C2-38F4-4D92-9F35-2C74BE50CECD}"/>
                </a:ext>
              </a:extLst>
            </p:cNvPr>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06;p52">
              <a:extLst>
                <a:ext uri="{FF2B5EF4-FFF2-40B4-BE49-F238E27FC236}">
                  <a16:creationId xmlns="" xmlns:a16="http://schemas.microsoft.com/office/drawing/2014/main" id="{1AB087EF-DB7B-47AC-BAF9-7E1BC32BD985}"/>
                </a:ext>
              </a:extLst>
            </p:cNvPr>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07;p52">
              <a:extLst>
                <a:ext uri="{FF2B5EF4-FFF2-40B4-BE49-F238E27FC236}">
                  <a16:creationId xmlns="" xmlns:a16="http://schemas.microsoft.com/office/drawing/2014/main" id="{155DACFE-002F-4A40-9B48-EB1D36BAB3C6}"/>
                </a:ext>
              </a:extLst>
            </p:cNvPr>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08;p52">
              <a:extLst>
                <a:ext uri="{FF2B5EF4-FFF2-40B4-BE49-F238E27FC236}">
                  <a16:creationId xmlns="" xmlns:a16="http://schemas.microsoft.com/office/drawing/2014/main" id="{B47C8A55-04B0-4E0A-B2B8-0387FC11D63B}"/>
                </a:ext>
              </a:extLst>
            </p:cNvPr>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09;p52">
              <a:extLst>
                <a:ext uri="{FF2B5EF4-FFF2-40B4-BE49-F238E27FC236}">
                  <a16:creationId xmlns="" xmlns:a16="http://schemas.microsoft.com/office/drawing/2014/main" id="{E1722258-3A86-47C6-B42D-046666E83116}"/>
                </a:ext>
              </a:extLst>
            </p:cNvPr>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10;p52">
              <a:extLst>
                <a:ext uri="{FF2B5EF4-FFF2-40B4-BE49-F238E27FC236}">
                  <a16:creationId xmlns="" xmlns:a16="http://schemas.microsoft.com/office/drawing/2014/main" id="{FD0A994C-2CCD-4F6D-83C6-CAA861214D5F}"/>
                </a:ext>
              </a:extLst>
            </p:cNvPr>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11;p52">
              <a:extLst>
                <a:ext uri="{FF2B5EF4-FFF2-40B4-BE49-F238E27FC236}">
                  <a16:creationId xmlns="" xmlns:a16="http://schemas.microsoft.com/office/drawing/2014/main" id="{E4518803-7494-4597-857F-581AB43EE0A4}"/>
                </a:ext>
              </a:extLst>
            </p:cNvPr>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12;p52">
              <a:extLst>
                <a:ext uri="{FF2B5EF4-FFF2-40B4-BE49-F238E27FC236}">
                  <a16:creationId xmlns="" xmlns:a16="http://schemas.microsoft.com/office/drawing/2014/main" id="{7DDB0BF7-5B0A-427C-895B-249C52356455}"/>
                </a:ext>
              </a:extLst>
            </p:cNvPr>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13;p52">
              <a:extLst>
                <a:ext uri="{FF2B5EF4-FFF2-40B4-BE49-F238E27FC236}">
                  <a16:creationId xmlns="" xmlns:a16="http://schemas.microsoft.com/office/drawing/2014/main" id="{DB80F9E5-D5AF-4D19-AC08-2BA357329F9A}"/>
                </a:ext>
              </a:extLst>
            </p:cNvPr>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14;p52">
              <a:extLst>
                <a:ext uri="{FF2B5EF4-FFF2-40B4-BE49-F238E27FC236}">
                  <a16:creationId xmlns="" xmlns:a16="http://schemas.microsoft.com/office/drawing/2014/main" id="{26B59AD1-75A4-4303-95F5-EC2A094255E2}"/>
                </a:ext>
              </a:extLst>
            </p:cNvPr>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15;p52">
              <a:extLst>
                <a:ext uri="{FF2B5EF4-FFF2-40B4-BE49-F238E27FC236}">
                  <a16:creationId xmlns="" xmlns:a16="http://schemas.microsoft.com/office/drawing/2014/main" id="{B902DDB1-3285-4F9C-9EEC-AC09F781976C}"/>
                </a:ext>
              </a:extLst>
            </p:cNvPr>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16;p52">
              <a:extLst>
                <a:ext uri="{FF2B5EF4-FFF2-40B4-BE49-F238E27FC236}">
                  <a16:creationId xmlns="" xmlns:a16="http://schemas.microsoft.com/office/drawing/2014/main" id="{C80542F8-4869-48BB-B45B-552511C2F64D}"/>
                </a:ext>
              </a:extLst>
            </p:cNvPr>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17;p52">
              <a:extLst>
                <a:ext uri="{FF2B5EF4-FFF2-40B4-BE49-F238E27FC236}">
                  <a16:creationId xmlns="" xmlns:a16="http://schemas.microsoft.com/office/drawing/2014/main" id="{6285E7B9-8895-4799-B04E-4CEE0A042909}"/>
                </a:ext>
              </a:extLst>
            </p:cNvPr>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18;p52">
              <a:extLst>
                <a:ext uri="{FF2B5EF4-FFF2-40B4-BE49-F238E27FC236}">
                  <a16:creationId xmlns="" xmlns:a16="http://schemas.microsoft.com/office/drawing/2014/main" id="{22D4D602-EB39-4A53-ABDE-0FBE7EE9A425}"/>
                </a:ext>
              </a:extLst>
            </p:cNvPr>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19;p52">
              <a:extLst>
                <a:ext uri="{FF2B5EF4-FFF2-40B4-BE49-F238E27FC236}">
                  <a16:creationId xmlns="" xmlns:a16="http://schemas.microsoft.com/office/drawing/2014/main" id="{E991BC80-D4F3-4C57-A1CE-C4D5ABDD1433}"/>
                </a:ext>
              </a:extLst>
            </p:cNvPr>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20;p52">
              <a:extLst>
                <a:ext uri="{FF2B5EF4-FFF2-40B4-BE49-F238E27FC236}">
                  <a16:creationId xmlns="" xmlns:a16="http://schemas.microsoft.com/office/drawing/2014/main" id="{0EBB6DE7-5FB1-4956-8DAC-1E4F91B66737}"/>
                </a:ext>
              </a:extLst>
            </p:cNvPr>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21;p52">
              <a:extLst>
                <a:ext uri="{FF2B5EF4-FFF2-40B4-BE49-F238E27FC236}">
                  <a16:creationId xmlns="" xmlns:a16="http://schemas.microsoft.com/office/drawing/2014/main" id="{CFAE72AA-095C-4463-A871-6C6F5BB1C05B}"/>
                </a:ext>
              </a:extLst>
            </p:cNvPr>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953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21"/>
        <p:cNvGrpSpPr/>
        <p:nvPr/>
      </p:nvGrpSpPr>
      <p:grpSpPr>
        <a:xfrm>
          <a:off x="0" y="0"/>
          <a:ext cx="0" cy="0"/>
          <a:chOff x="0" y="0"/>
          <a:chExt cx="0" cy="0"/>
        </a:xfrm>
      </p:grpSpPr>
      <p:sp>
        <p:nvSpPr>
          <p:cNvPr id="6222" name="Google Shape;6222;p6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rgbClr val="FFC000"/>
                </a:solidFill>
                <a:latin typeface="+mj-lt"/>
              </a:rPr>
              <a:t>Quy tắc Octet (bát tử)</a:t>
            </a:r>
            <a:endParaRPr sz="3200" b="1">
              <a:solidFill>
                <a:srgbClr val="FFC000"/>
              </a:solidFill>
              <a:latin typeface="+mj-lt"/>
            </a:endParaRPr>
          </a:p>
        </p:txBody>
      </p:sp>
      <p:grpSp>
        <p:nvGrpSpPr>
          <p:cNvPr id="6" name="Group 5">
            <a:extLst>
              <a:ext uri="{FF2B5EF4-FFF2-40B4-BE49-F238E27FC236}">
                <a16:creationId xmlns="" xmlns:a16="http://schemas.microsoft.com/office/drawing/2014/main" id="{F5497072-88ED-4210-9D92-F75232A7E2BE}"/>
              </a:ext>
            </a:extLst>
          </p:cNvPr>
          <p:cNvGrpSpPr/>
          <p:nvPr/>
        </p:nvGrpSpPr>
        <p:grpSpPr>
          <a:xfrm>
            <a:off x="361628" y="1397875"/>
            <a:ext cx="8159723" cy="2499273"/>
            <a:chOff x="361628" y="1397875"/>
            <a:chExt cx="8159723" cy="2499273"/>
          </a:xfrm>
        </p:grpSpPr>
        <p:sp>
          <p:nvSpPr>
            <p:cNvPr id="64" name="Rectangle 63">
              <a:extLst>
                <a:ext uri="{FF2B5EF4-FFF2-40B4-BE49-F238E27FC236}">
                  <a16:creationId xmlns="" xmlns:a16="http://schemas.microsoft.com/office/drawing/2014/main" id="{400145BD-98A4-4759-AFF0-5D2E427154DF}"/>
                </a:ext>
              </a:extLst>
            </p:cNvPr>
            <p:cNvSpPr/>
            <p:nvPr/>
          </p:nvSpPr>
          <p:spPr>
            <a:xfrm>
              <a:off x="3577591" y="1476148"/>
              <a:ext cx="4943760" cy="2421000"/>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33" name="Google Shape;6233;p61"/>
            <p:cNvCxnSpPr>
              <a:cxnSpLocks/>
            </p:cNvCxnSpPr>
            <p:nvPr/>
          </p:nvCxnSpPr>
          <p:spPr>
            <a:xfrm rot="10800000" flipV="1">
              <a:off x="2504626" y="1841836"/>
              <a:ext cx="1072965" cy="780728"/>
            </a:xfrm>
            <a:prstGeom prst="bentConnector3">
              <a:avLst>
                <a:gd name="adj1" fmla="val 50000"/>
              </a:avLst>
            </a:prstGeom>
            <a:noFill/>
            <a:ln w="19050" cap="flat" cmpd="sng">
              <a:solidFill>
                <a:schemeClr val="accent6"/>
              </a:solidFill>
              <a:prstDash val="solid"/>
              <a:round/>
              <a:headEnd type="none" w="med" len="med"/>
              <a:tailEnd type="none" w="med" len="med"/>
            </a:ln>
          </p:spPr>
        </p:cxnSp>
        <p:grpSp>
          <p:nvGrpSpPr>
            <p:cNvPr id="6235" name="Google Shape;6235;p61"/>
            <p:cNvGrpSpPr/>
            <p:nvPr/>
          </p:nvGrpSpPr>
          <p:grpSpPr>
            <a:xfrm>
              <a:off x="361628" y="1397875"/>
              <a:ext cx="2614304" cy="2421000"/>
              <a:chOff x="3264848" y="1547513"/>
              <a:chExt cx="2614304" cy="2421000"/>
            </a:xfrm>
          </p:grpSpPr>
          <p:sp>
            <p:nvSpPr>
              <p:cNvPr id="6236" name="Google Shape;6236;p61"/>
              <p:cNvSpPr/>
              <p:nvPr/>
            </p:nvSpPr>
            <p:spPr>
              <a:xfrm>
                <a:off x="4054138" y="1547513"/>
                <a:ext cx="1035600" cy="2421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61"/>
              <p:cNvSpPr/>
              <p:nvPr/>
            </p:nvSpPr>
            <p:spPr>
              <a:xfrm rot="3600239">
                <a:off x="4054190" y="1547674"/>
                <a:ext cx="1035725" cy="2420786"/>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61"/>
              <p:cNvSpPr/>
              <p:nvPr/>
            </p:nvSpPr>
            <p:spPr>
              <a:xfrm rot="-3600239" flipH="1">
                <a:off x="4054086" y="1547674"/>
                <a:ext cx="1035725" cy="2420786"/>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8" name="Google Shape;6238;p61"/>
              <p:cNvGrpSpPr/>
              <p:nvPr/>
            </p:nvGrpSpPr>
            <p:grpSpPr>
              <a:xfrm>
                <a:off x="4608999" y="2595354"/>
                <a:ext cx="317335" cy="291389"/>
                <a:chOff x="2934969" y="2695103"/>
                <a:chExt cx="454635" cy="417463"/>
              </a:xfrm>
            </p:grpSpPr>
            <p:sp>
              <p:nvSpPr>
                <p:cNvPr id="6239" name="Google Shape;6239;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2" name="Google Shape;6242;p61"/>
              <p:cNvGrpSpPr/>
              <p:nvPr/>
            </p:nvGrpSpPr>
            <p:grpSpPr>
              <a:xfrm>
                <a:off x="4291654" y="2863975"/>
                <a:ext cx="317335" cy="291389"/>
                <a:chOff x="2934969" y="2695103"/>
                <a:chExt cx="454635" cy="417463"/>
              </a:xfrm>
            </p:grpSpPr>
            <p:sp>
              <p:nvSpPr>
                <p:cNvPr id="6243" name="Google Shape;6243;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6" name="Google Shape;6246;p61"/>
              <p:cNvGrpSpPr/>
              <p:nvPr/>
            </p:nvGrpSpPr>
            <p:grpSpPr>
              <a:xfrm>
                <a:off x="4190553" y="2493551"/>
                <a:ext cx="317335" cy="291389"/>
                <a:chOff x="2934969" y="2695103"/>
                <a:chExt cx="454635" cy="417463"/>
              </a:xfrm>
            </p:grpSpPr>
            <p:sp>
              <p:nvSpPr>
                <p:cNvPr id="6247" name="Google Shape;6247;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0" name="Google Shape;6250;p61"/>
              <p:cNvGrpSpPr/>
              <p:nvPr/>
            </p:nvGrpSpPr>
            <p:grpSpPr>
              <a:xfrm>
                <a:off x="4413263" y="2530008"/>
                <a:ext cx="317335" cy="291389"/>
                <a:chOff x="2934969" y="2695103"/>
                <a:chExt cx="454635" cy="417463"/>
              </a:xfrm>
            </p:grpSpPr>
            <p:sp>
              <p:nvSpPr>
                <p:cNvPr id="6251" name="Google Shape;6251;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4" name="Google Shape;6254;p61"/>
              <p:cNvGrpSpPr/>
              <p:nvPr/>
            </p:nvGrpSpPr>
            <p:grpSpPr>
              <a:xfrm>
                <a:off x="4232363" y="2706504"/>
                <a:ext cx="317335" cy="291389"/>
                <a:chOff x="2934969" y="2695103"/>
                <a:chExt cx="454635" cy="417463"/>
              </a:xfrm>
            </p:grpSpPr>
            <p:sp>
              <p:nvSpPr>
                <p:cNvPr id="6255" name="Google Shape;6255;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8" name="Google Shape;6258;p61"/>
              <p:cNvGrpSpPr/>
              <p:nvPr/>
            </p:nvGrpSpPr>
            <p:grpSpPr>
              <a:xfrm>
                <a:off x="4450140" y="2738430"/>
                <a:ext cx="317335" cy="291389"/>
                <a:chOff x="2934969" y="2695103"/>
                <a:chExt cx="454635" cy="417463"/>
              </a:xfrm>
            </p:grpSpPr>
            <p:sp>
              <p:nvSpPr>
                <p:cNvPr id="6259" name="Google Shape;6259;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2" name="Google Shape;6262;p61"/>
              <p:cNvGrpSpPr/>
              <p:nvPr/>
            </p:nvGrpSpPr>
            <p:grpSpPr>
              <a:xfrm>
                <a:off x="4353417" y="2612323"/>
                <a:ext cx="317335" cy="291389"/>
                <a:chOff x="2934969" y="2695103"/>
                <a:chExt cx="454635" cy="417463"/>
              </a:xfrm>
            </p:grpSpPr>
            <p:sp>
              <p:nvSpPr>
                <p:cNvPr id="6263" name="Google Shape;6263;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6" name="Google Shape;6266;p61"/>
              <p:cNvGrpSpPr/>
              <p:nvPr/>
            </p:nvGrpSpPr>
            <p:grpSpPr>
              <a:xfrm>
                <a:off x="3523805" y="2548579"/>
                <a:ext cx="197494" cy="181346"/>
                <a:chOff x="2934969" y="2695103"/>
                <a:chExt cx="454635" cy="417463"/>
              </a:xfrm>
            </p:grpSpPr>
            <p:sp>
              <p:nvSpPr>
                <p:cNvPr id="6267" name="Google Shape;6267;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0" name="Google Shape;6270;p61"/>
              <p:cNvGrpSpPr/>
              <p:nvPr/>
            </p:nvGrpSpPr>
            <p:grpSpPr>
              <a:xfrm>
                <a:off x="4728830" y="3707754"/>
                <a:ext cx="197494" cy="181346"/>
                <a:chOff x="2934969" y="2695103"/>
                <a:chExt cx="454635" cy="417463"/>
              </a:xfrm>
            </p:grpSpPr>
            <p:sp>
              <p:nvSpPr>
                <p:cNvPr id="6271" name="Google Shape;6271;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4" name="Google Shape;6274;p61"/>
              <p:cNvGrpSpPr/>
              <p:nvPr/>
            </p:nvGrpSpPr>
            <p:grpSpPr>
              <a:xfrm>
                <a:off x="5065155" y="1915604"/>
                <a:ext cx="197494" cy="181346"/>
                <a:chOff x="2934969" y="2695103"/>
                <a:chExt cx="454635" cy="417463"/>
              </a:xfrm>
            </p:grpSpPr>
            <p:sp>
              <p:nvSpPr>
                <p:cNvPr id="6275" name="Google Shape;6275;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3" name="TextBox 62">
            <a:extLst>
              <a:ext uri="{FF2B5EF4-FFF2-40B4-BE49-F238E27FC236}">
                <a16:creationId xmlns="" xmlns:a16="http://schemas.microsoft.com/office/drawing/2014/main" id="{32C4EEE7-6C61-4409-9DDD-942B7C4F7518}"/>
              </a:ext>
            </a:extLst>
          </p:cNvPr>
          <p:cNvSpPr txBox="1"/>
          <p:nvPr/>
        </p:nvSpPr>
        <p:spPr>
          <a:xfrm>
            <a:off x="3668265" y="1599310"/>
            <a:ext cx="4749164" cy="2274405"/>
          </a:xfrm>
          <a:prstGeom prst="rect">
            <a:avLst/>
          </a:prstGeom>
          <a:noFill/>
        </p:spPr>
        <p:txBody>
          <a:bodyPr wrap="square">
            <a:spAutoFit/>
          </a:bodyPr>
          <a:lstStyle/>
          <a:p>
            <a:pPr algn="just">
              <a:lnSpc>
                <a:spcPct val="120000"/>
              </a:lnSpc>
            </a:pPr>
            <a:r>
              <a:rPr lang="vi-VN" sz="2000" dirty="0">
                <a:solidFill>
                  <a:schemeClr val="bg1"/>
                </a:solidFill>
              </a:rPr>
              <a:t>Trong quá trình hình thành liên kết hoá học, nguyên tử của các nguyên tố nhóm A có xu hướng tạo thành lớp vỏ ngoài cùng có 8 electron tương ứng với khí hiếm gần nhất (hoặc 2 electron với khí hiếm helium). </a:t>
            </a:r>
            <a:endParaRPr 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2"/>
                                        </p:tgtEl>
                                        <p:attrNameLst>
                                          <p:attrName>style.visibility</p:attrName>
                                        </p:attrNameLst>
                                      </p:cBhvr>
                                      <p:to>
                                        <p:strVal val="visible"/>
                                      </p:to>
                                    </p:set>
                                    <p:animEffect transition="in" filter="barn(inVertical)">
                                      <p:cBhvr>
                                        <p:cTn id="7" dur="500"/>
                                        <p:tgtEl>
                                          <p:spTgt spid="62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sp>
        <p:nvSpPr>
          <p:cNvPr id="4" name="Rectangle 3">
            <a:extLst>
              <a:ext uri="{FF2B5EF4-FFF2-40B4-BE49-F238E27FC236}">
                <a16:creationId xmlns="" xmlns:a16="http://schemas.microsoft.com/office/drawing/2014/main" id="{A43603F2-4B40-4FD9-BC66-4465E7FA32AE}"/>
              </a:ext>
            </a:extLst>
          </p:cNvPr>
          <p:cNvSpPr/>
          <p:nvPr/>
        </p:nvSpPr>
        <p:spPr>
          <a:xfrm>
            <a:off x="118402" y="1864352"/>
            <a:ext cx="1944537" cy="504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a:extLst>
              <a:ext uri="{FF2B5EF4-FFF2-40B4-BE49-F238E27FC236}">
                <a16:creationId xmlns="" xmlns:a16="http://schemas.microsoft.com/office/drawing/2014/main" id="{E2E51F7C-F411-47E6-A9A2-6DCF5852A91A}"/>
              </a:ext>
            </a:extLst>
          </p:cNvPr>
          <p:cNvPicPr>
            <a:picLocks noChangeAspect="1"/>
          </p:cNvPicPr>
          <p:nvPr/>
        </p:nvPicPr>
        <p:blipFill>
          <a:blip r:embed="rId3"/>
          <a:stretch>
            <a:fillRect/>
          </a:stretch>
        </p:blipFill>
        <p:spPr>
          <a:xfrm>
            <a:off x="497099" y="3818045"/>
            <a:ext cx="1419836" cy="1050936"/>
          </a:xfrm>
          <a:prstGeom prst="rect">
            <a:avLst/>
          </a:prstGeom>
        </p:spPr>
      </p:pic>
      <p:pic>
        <p:nvPicPr>
          <p:cNvPr id="3" name="Picture 2" descr="A person in a garment&#10;&#10;Description automatically generated with medium confidence">
            <a:extLst>
              <a:ext uri="{FF2B5EF4-FFF2-40B4-BE49-F238E27FC236}">
                <a16:creationId xmlns="" xmlns:a16="http://schemas.microsoft.com/office/drawing/2014/main" id="{58183317-C0C0-4D8F-8684-7692FC08649F}"/>
              </a:ext>
            </a:extLst>
          </p:cNvPr>
          <p:cNvPicPr>
            <a:picLocks noChangeAspect="1"/>
          </p:cNvPicPr>
          <p:nvPr/>
        </p:nvPicPr>
        <p:blipFill>
          <a:blip r:embed="rId4"/>
          <a:stretch>
            <a:fillRect/>
          </a:stretch>
        </p:blipFill>
        <p:spPr>
          <a:xfrm>
            <a:off x="1090671" y="2681919"/>
            <a:ext cx="2743882" cy="2691238"/>
          </a:xfrm>
          <a:prstGeom prst="rect">
            <a:avLst/>
          </a:prstGeom>
        </p:spPr>
      </p:pic>
      <p:sp>
        <p:nvSpPr>
          <p:cNvPr id="2" name="Rectangle 1">
            <a:extLst>
              <a:ext uri="{FF2B5EF4-FFF2-40B4-BE49-F238E27FC236}">
                <a16:creationId xmlns="" xmlns:a16="http://schemas.microsoft.com/office/drawing/2014/main" id="{D81FC9CC-1DD2-4CFB-9BDF-3202B6131CCA}"/>
              </a:ext>
            </a:extLst>
          </p:cNvPr>
          <p:cNvSpPr/>
          <p:nvPr/>
        </p:nvSpPr>
        <p:spPr>
          <a:xfrm>
            <a:off x="2062940" y="1138478"/>
            <a:ext cx="7171428" cy="169205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 tieude"/>
          <p:cNvSpPr txBox="1">
            <a:spLocks noGrp="1"/>
          </p:cNvSpPr>
          <p:nvPr>
            <p:ph type="ctrTitle"/>
          </p:nvPr>
        </p:nvSpPr>
        <p:spPr>
          <a:xfrm>
            <a:off x="297649" y="1138478"/>
            <a:ext cx="3450087" cy="200230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err="1">
                <a:solidFill>
                  <a:schemeClr val="tx1"/>
                </a:solidFill>
                <a:latin typeface="+mj-lt"/>
              </a:rPr>
              <a:t>Mục</a:t>
            </a:r>
            <a:r>
              <a:rPr lang="en-US" sz="3200" b="1" dirty="0">
                <a:solidFill>
                  <a:schemeClr val="tx1"/>
                </a:solidFill>
                <a:latin typeface="+mj-lt"/>
              </a:rPr>
              <a:t> </a:t>
            </a:r>
            <a:r>
              <a:rPr lang="en-US" sz="3200" b="1" dirty="0" err="1">
                <a:solidFill>
                  <a:schemeClr val="tx1"/>
                </a:solidFill>
                <a:latin typeface="+mj-lt"/>
              </a:rPr>
              <a:t>tiêu</a:t>
            </a:r>
            <a:endParaRPr sz="3200" b="1" dirty="0">
              <a:solidFill>
                <a:schemeClr val="tx1"/>
              </a:solidFill>
              <a:latin typeface="+mj-lt"/>
            </a:endParaRPr>
          </a:p>
        </p:txBody>
      </p:sp>
      <p:sp>
        <p:nvSpPr>
          <p:cNvPr id="8" name="TextBox 7">
            <a:extLst>
              <a:ext uri="{FF2B5EF4-FFF2-40B4-BE49-F238E27FC236}">
                <a16:creationId xmlns="" xmlns:a16="http://schemas.microsoft.com/office/drawing/2014/main" id="{DE42B1D0-661F-4B18-86F7-5CF632FF1659}"/>
              </a:ext>
            </a:extLst>
          </p:cNvPr>
          <p:cNvSpPr txBox="1"/>
          <p:nvPr/>
        </p:nvSpPr>
        <p:spPr>
          <a:xfrm>
            <a:off x="2208361" y="1187001"/>
            <a:ext cx="6736814" cy="1643527"/>
          </a:xfrm>
          <a:prstGeom prst="rect">
            <a:avLst/>
          </a:prstGeom>
          <a:noFill/>
        </p:spPr>
        <p:txBody>
          <a:bodyPr wrap="square">
            <a:spAutoFit/>
          </a:bodyPr>
          <a:lstStyle/>
          <a:p>
            <a:pPr>
              <a:lnSpc>
                <a:spcPct val="120000"/>
              </a:lnSpc>
            </a:pPr>
            <a:r>
              <a:rPr lang="vi-VN" sz="2800" dirty="0">
                <a:solidFill>
                  <a:schemeClr val="bg1"/>
                </a:solidFill>
              </a:rPr>
              <a:t>Trình bày và vận dụng được quy tắc octet trong quá trình hình thành liên kết hoá học cho các nguyên tố nhóm A.</a:t>
            </a:r>
            <a:endParaRPr lang="en-US" sz="2800" dirty="0">
              <a:solidFill>
                <a:schemeClr val="bg1"/>
              </a:solidFill>
            </a:endParaRPr>
          </a:p>
        </p:txBody>
      </p:sp>
      <p:grpSp>
        <p:nvGrpSpPr>
          <p:cNvPr id="9" name="Group 8">
            <a:extLst>
              <a:ext uri="{FF2B5EF4-FFF2-40B4-BE49-F238E27FC236}">
                <a16:creationId xmlns="" xmlns:a16="http://schemas.microsoft.com/office/drawing/2014/main" id="{961B6C65-F737-4A34-8935-71E3C00F57C2}"/>
              </a:ext>
            </a:extLst>
          </p:cNvPr>
          <p:cNvGrpSpPr/>
          <p:nvPr/>
        </p:nvGrpSpPr>
        <p:grpSpPr>
          <a:xfrm>
            <a:off x="-1361348" y="-1109926"/>
            <a:ext cx="1240163" cy="1240163"/>
            <a:chOff x="302389" y="1434268"/>
            <a:chExt cx="2476906" cy="2476906"/>
          </a:xfrm>
        </p:grpSpPr>
        <p:pic>
          <p:nvPicPr>
            <p:cNvPr id="10" name="Picture 9" descr="A picture containing text, vector graphics, aircraft, accessory&#10;&#10;Description automatically generated">
              <a:extLst>
                <a:ext uri="{FF2B5EF4-FFF2-40B4-BE49-F238E27FC236}">
                  <a16:creationId xmlns="" xmlns:a16="http://schemas.microsoft.com/office/drawing/2014/main" id="{8FB15613-5EAB-49F5-BBF7-5C9B8FB6E015}"/>
                </a:ext>
              </a:extLst>
            </p:cNvPr>
            <p:cNvPicPr>
              <a:picLocks noChangeAspect="1"/>
            </p:cNvPicPr>
            <p:nvPr/>
          </p:nvPicPr>
          <p:blipFill>
            <a:blip r:embed="rId5"/>
            <a:stretch>
              <a:fillRect/>
            </a:stretch>
          </p:blipFill>
          <p:spPr>
            <a:xfrm>
              <a:off x="302389" y="1434268"/>
              <a:ext cx="2476906" cy="2476906"/>
            </a:xfrm>
            <a:prstGeom prst="rect">
              <a:avLst/>
            </a:prstGeom>
          </p:spPr>
        </p:pic>
        <p:pic>
          <p:nvPicPr>
            <p:cNvPr id="11" name="Picture 10" descr="Logo, icon&#10;&#10;Description automatically generated">
              <a:extLst>
                <a:ext uri="{FF2B5EF4-FFF2-40B4-BE49-F238E27FC236}">
                  <a16:creationId xmlns="" xmlns:a16="http://schemas.microsoft.com/office/drawing/2014/main" id="{E2E8F6A7-3521-4D60-B4DA-11BF3B14E3AA}"/>
                </a:ext>
              </a:extLst>
            </p:cNvPr>
            <p:cNvPicPr>
              <a:picLocks noChangeAspect="1"/>
            </p:cNvPicPr>
            <p:nvPr/>
          </p:nvPicPr>
          <p:blipFill>
            <a:blip r:embed="rId6"/>
            <a:stretch>
              <a:fillRect/>
            </a:stretch>
          </p:blipFill>
          <p:spPr>
            <a:xfrm>
              <a:off x="1444588" y="1924729"/>
              <a:ext cx="841411" cy="841411"/>
            </a:xfrm>
            <a:prstGeom prst="rect">
              <a:avLst/>
            </a:prstGeom>
          </p:spPr>
        </p:pic>
      </p:grpSp>
    </p:spTree>
    <p:extLst>
      <p:ext uri="{BB962C8B-B14F-4D97-AF65-F5344CB8AC3E}">
        <p14:creationId xmlns:p14="http://schemas.microsoft.com/office/powerpoint/2010/main" val="8946147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a:extLst>
              <a:ext uri="{FF2B5EF4-FFF2-40B4-BE49-F238E27FC236}">
                <a16:creationId xmlns="" xmlns:a16="http://schemas.microsoft.com/office/drawing/2014/main" id="{A9640189-9A53-41F4-A782-C860D253BF61}"/>
              </a:ext>
            </a:extLst>
          </p:cNvPr>
          <p:cNvGrpSpPr/>
          <p:nvPr/>
        </p:nvGrpSpPr>
        <p:grpSpPr>
          <a:xfrm>
            <a:off x="331470" y="1851660"/>
            <a:ext cx="8515350" cy="2788920"/>
            <a:chOff x="331470" y="1851660"/>
            <a:chExt cx="8515350" cy="2788920"/>
          </a:xfrm>
        </p:grpSpPr>
        <p:sp>
          <p:nvSpPr>
            <p:cNvPr id="6" name="Rectangle 5">
              <a:extLst>
                <a:ext uri="{FF2B5EF4-FFF2-40B4-BE49-F238E27FC236}">
                  <a16:creationId xmlns="" xmlns:a16="http://schemas.microsoft.com/office/drawing/2014/main" id="{6197FF41-7D79-4E31-B6C7-1F0A67DCF02A}"/>
                </a:ext>
              </a:extLst>
            </p:cNvPr>
            <p:cNvSpPr/>
            <p:nvPr/>
          </p:nvSpPr>
          <p:spPr>
            <a:xfrm>
              <a:off x="331470" y="1851660"/>
              <a:ext cx="8515350" cy="278892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771E71A8-A8EB-493F-A75D-AC74BAD4E929}"/>
                </a:ext>
              </a:extLst>
            </p:cNvPr>
            <p:cNvSpPr txBox="1"/>
            <p:nvPr/>
          </p:nvSpPr>
          <p:spPr>
            <a:xfrm>
              <a:off x="548640" y="2063859"/>
              <a:ext cx="8046720" cy="2274405"/>
            </a:xfrm>
            <a:prstGeom prst="rect">
              <a:avLst/>
            </a:prstGeom>
            <a:noFill/>
          </p:spPr>
          <p:txBody>
            <a:bodyPr wrap="square">
              <a:spAutoFit/>
            </a:bodyPr>
            <a:lstStyle/>
            <a:p>
              <a:pPr algn="just">
                <a:lnSpc>
                  <a:spcPct val="120000"/>
                </a:lnSpc>
              </a:pPr>
              <a:r>
                <a:rPr lang="vi-VN" sz="2000" dirty="0">
                  <a:solidFill>
                    <a:schemeClr val="bg1"/>
                  </a:solidFill>
                </a:rPr>
                <a:t>Không phải trong mọi trường hợp, nguyên tử của các nguyên tố khi tham gia liên kết đều tuân theo quy tắc octet. Người ta nhận thấy một số phân tử có thể không tuân theo quy tắc octet. Ví dụ: NO, BH3, SF6, ... Với nguyên tử của các nguyên tố nhóm B, người ta áp dụng một quy tắc khác, tương ứng với quy tắc octet, là quy tắc 18 electron để giải thích xu hướng khi tham gia liên kết hoá học của chúng. </a:t>
              </a:r>
              <a:endParaRPr lang="en-US" sz="2000" dirty="0">
                <a:solidFill>
                  <a:schemeClr val="bg1"/>
                </a:solidFill>
              </a:endParaRPr>
            </a:p>
          </p:txBody>
        </p:sp>
      </p:grpSp>
      <p:grpSp>
        <p:nvGrpSpPr>
          <p:cNvPr id="147" name="Group 146">
            <a:extLst>
              <a:ext uri="{FF2B5EF4-FFF2-40B4-BE49-F238E27FC236}">
                <a16:creationId xmlns="" xmlns:a16="http://schemas.microsoft.com/office/drawing/2014/main" id="{EC848C38-20C5-4E6A-BCA1-5DBAC79DCED4}"/>
              </a:ext>
            </a:extLst>
          </p:cNvPr>
          <p:cNvGrpSpPr/>
          <p:nvPr/>
        </p:nvGrpSpPr>
        <p:grpSpPr>
          <a:xfrm>
            <a:off x="525780" y="662940"/>
            <a:ext cx="1261110" cy="600075"/>
            <a:chOff x="525780" y="662940"/>
            <a:chExt cx="1261110" cy="600075"/>
          </a:xfrm>
        </p:grpSpPr>
        <p:sp>
          <p:nvSpPr>
            <p:cNvPr id="8" name="Rectangle 7">
              <a:extLst>
                <a:ext uri="{FF2B5EF4-FFF2-40B4-BE49-F238E27FC236}">
                  <a16:creationId xmlns="" xmlns:a16="http://schemas.microsoft.com/office/drawing/2014/main" id="{33E0A611-5C49-4713-B68E-DF318CD14270}"/>
                </a:ext>
              </a:extLst>
            </p:cNvPr>
            <p:cNvSpPr/>
            <p:nvPr/>
          </p:nvSpPr>
          <p:spPr>
            <a:xfrm>
              <a:off x="525780" y="674370"/>
              <a:ext cx="1085850"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 xmlns:a16="http://schemas.microsoft.com/office/drawing/2014/main" id="{04C711EE-2F68-4A1C-93D7-FF56465303EB}"/>
                </a:ext>
              </a:extLst>
            </p:cNvPr>
            <p:cNvGrpSpPr/>
            <p:nvPr/>
          </p:nvGrpSpPr>
          <p:grpSpPr>
            <a:xfrm>
              <a:off x="537210" y="662940"/>
              <a:ext cx="1249680" cy="600075"/>
              <a:chOff x="537210" y="662940"/>
              <a:chExt cx="1249680" cy="600075"/>
            </a:xfrm>
          </p:grpSpPr>
          <p:sp>
            <p:nvSpPr>
              <p:cNvPr id="9" name="Rectangle 8">
                <a:extLst>
                  <a:ext uri="{FF2B5EF4-FFF2-40B4-BE49-F238E27FC236}">
                    <a16:creationId xmlns="" xmlns:a16="http://schemas.microsoft.com/office/drawing/2014/main" id="{05911D90-97AD-4362-8E18-756D1A890EB7}"/>
                  </a:ext>
                </a:extLst>
              </p:cNvPr>
              <p:cNvSpPr/>
              <p:nvPr/>
            </p:nvSpPr>
            <p:spPr>
              <a:xfrm>
                <a:off x="701040" y="801350"/>
                <a:ext cx="108585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D0478C0C-C2D2-4201-B835-0E8528BF0BED}"/>
                  </a:ext>
                </a:extLst>
              </p:cNvPr>
              <p:cNvSpPr txBox="1"/>
              <p:nvPr/>
            </p:nvSpPr>
            <p:spPr>
              <a:xfrm>
                <a:off x="537210" y="662940"/>
                <a:ext cx="1085850" cy="461665"/>
              </a:xfrm>
              <a:prstGeom prst="rect">
                <a:avLst/>
              </a:prstGeom>
              <a:noFill/>
            </p:spPr>
            <p:txBody>
              <a:bodyPr wrap="square" rtlCol="0">
                <a:spAutoFit/>
              </a:bodyPr>
              <a:lstStyle/>
              <a:p>
                <a:r>
                  <a:rPr lang="vi-VN" sz="2400" b="1"/>
                  <a:t>Chú ý</a:t>
                </a:r>
                <a:endParaRPr lang="en-US" sz="2400" b="1"/>
              </a:p>
            </p:txBody>
          </p:sp>
        </p:grpSp>
      </p:grpSp>
      <p:grpSp>
        <p:nvGrpSpPr>
          <p:cNvPr id="10" name="Google Shape;4686;p52">
            <a:extLst>
              <a:ext uri="{FF2B5EF4-FFF2-40B4-BE49-F238E27FC236}">
                <a16:creationId xmlns="" xmlns:a16="http://schemas.microsoft.com/office/drawing/2014/main" id="{105F7D1E-9E96-4DC1-82D0-D65292BA9A30}"/>
              </a:ext>
            </a:extLst>
          </p:cNvPr>
          <p:cNvGrpSpPr/>
          <p:nvPr/>
        </p:nvGrpSpPr>
        <p:grpSpPr>
          <a:xfrm>
            <a:off x="6109121" y="136772"/>
            <a:ext cx="2019615" cy="1536859"/>
            <a:chOff x="963917" y="1576463"/>
            <a:chExt cx="2666033" cy="2028761"/>
          </a:xfrm>
        </p:grpSpPr>
        <p:sp>
          <p:nvSpPr>
            <p:cNvPr id="11" name="Google Shape;4687;p52">
              <a:extLst>
                <a:ext uri="{FF2B5EF4-FFF2-40B4-BE49-F238E27FC236}">
                  <a16:creationId xmlns="" xmlns:a16="http://schemas.microsoft.com/office/drawing/2014/main" id="{E4AF3243-26CA-4032-A82E-D8BA3ED7EC2E}"/>
                </a:ext>
              </a:extLst>
            </p:cNvPr>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88;p52">
              <a:extLst>
                <a:ext uri="{FF2B5EF4-FFF2-40B4-BE49-F238E27FC236}">
                  <a16:creationId xmlns="" xmlns:a16="http://schemas.microsoft.com/office/drawing/2014/main" id="{1032528D-E048-42CA-8E91-EA2C62801C4F}"/>
                </a:ext>
              </a:extLst>
            </p:cNvPr>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89;p52">
              <a:extLst>
                <a:ext uri="{FF2B5EF4-FFF2-40B4-BE49-F238E27FC236}">
                  <a16:creationId xmlns="" xmlns:a16="http://schemas.microsoft.com/office/drawing/2014/main" id="{18132E10-4A9A-43DC-A27D-EDC668234E62}"/>
                </a:ext>
              </a:extLst>
            </p:cNvPr>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90;p52">
              <a:extLst>
                <a:ext uri="{FF2B5EF4-FFF2-40B4-BE49-F238E27FC236}">
                  <a16:creationId xmlns="" xmlns:a16="http://schemas.microsoft.com/office/drawing/2014/main" id="{2FFBDB6E-F3DB-464D-BEB0-F8B4DB3A91CE}"/>
                </a:ext>
              </a:extLst>
            </p:cNvPr>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91;p52">
              <a:extLst>
                <a:ext uri="{FF2B5EF4-FFF2-40B4-BE49-F238E27FC236}">
                  <a16:creationId xmlns="" xmlns:a16="http://schemas.microsoft.com/office/drawing/2014/main" id="{A36DB445-768B-44F3-A571-0AF6F4CEBAD0}"/>
                </a:ext>
              </a:extLst>
            </p:cNvPr>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92;p52">
              <a:extLst>
                <a:ext uri="{FF2B5EF4-FFF2-40B4-BE49-F238E27FC236}">
                  <a16:creationId xmlns="" xmlns:a16="http://schemas.microsoft.com/office/drawing/2014/main" id="{DFB3A5AF-C6A2-402D-90E2-EF88B1EE6BD8}"/>
                </a:ext>
              </a:extLst>
            </p:cNvPr>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93;p52">
              <a:extLst>
                <a:ext uri="{FF2B5EF4-FFF2-40B4-BE49-F238E27FC236}">
                  <a16:creationId xmlns="" xmlns:a16="http://schemas.microsoft.com/office/drawing/2014/main" id="{9C98CAEB-1ECB-4FE0-93F6-E94B023EBD47}"/>
                </a:ext>
              </a:extLst>
            </p:cNvPr>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94;p52">
              <a:extLst>
                <a:ext uri="{FF2B5EF4-FFF2-40B4-BE49-F238E27FC236}">
                  <a16:creationId xmlns="" xmlns:a16="http://schemas.microsoft.com/office/drawing/2014/main" id="{5382E32F-EB5F-4BC3-865D-3FC662F388BC}"/>
                </a:ext>
              </a:extLst>
            </p:cNvPr>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95;p52">
              <a:extLst>
                <a:ext uri="{FF2B5EF4-FFF2-40B4-BE49-F238E27FC236}">
                  <a16:creationId xmlns="" xmlns:a16="http://schemas.microsoft.com/office/drawing/2014/main" id="{CCBF11F7-272D-4969-984F-D1E239558280}"/>
                </a:ext>
              </a:extLst>
            </p:cNvPr>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96;p52">
              <a:extLst>
                <a:ext uri="{FF2B5EF4-FFF2-40B4-BE49-F238E27FC236}">
                  <a16:creationId xmlns="" xmlns:a16="http://schemas.microsoft.com/office/drawing/2014/main" id="{78E94FE1-9D7D-4262-8EC1-E0B2DF35EAB8}"/>
                </a:ext>
              </a:extLst>
            </p:cNvPr>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97;p52">
              <a:extLst>
                <a:ext uri="{FF2B5EF4-FFF2-40B4-BE49-F238E27FC236}">
                  <a16:creationId xmlns="" xmlns:a16="http://schemas.microsoft.com/office/drawing/2014/main" id="{0170A658-3A14-45A9-80AC-87DFAFAC2512}"/>
                </a:ext>
              </a:extLst>
            </p:cNvPr>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98;p52">
              <a:extLst>
                <a:ext uri="{FF2B5EF4-FFF2-40B4-BE49-F238E27FC236}">
                  <a16:creationId xmlns="" xmlns:a16="http://schemas.microsoft.com/office/drawing/2014/main" id="{D1E39468-2C0B-4DDB-89B7-6F8E1B9A43F1}"/>
                </a:ext>
              </a:extLst>
            </p:cNvPr>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99;p52">
              <a:extLst>
                <a:ext uri="{FF2B5EF4-FFF2-40B4-BE49-F238E27FC236}">
                  <a16:creationId xmlns="" xmlns:a16="http://schemas.microsoft.com/office/drawing/2014/main" id="{C5374CD0-2D6A-4E0D-85ED-3E3270001959}"/>
                </a:ext>
              </a:extLst>
            </p:cNvPr>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00;p52">
              <a:extLst>
                <a:ext uri="{FF2B5EF4-FFF2-40B4-BE49-F238E27FC236}">
                  <a16:creationId xmlns="" xmlns:a16="http://schemas.microsoft.com/office/drawing/2014/main" id="{C765C2CE-FAA9-4990-B442-1DDC1726C8DC}"/>
                </a:ext>
              </a:extLst>
            </p:cNvPr>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01;p52">
              <a:extLst>
                <a:ext uri="{FF2B5EF4-FFF2-40B4-BE49-F238E27FC236}">
                  <a16:creationId xmlns="" xmlns:a16="http://schemas.microsoft.com/office/drawing/2014/main" id="{3B1A372F-34EB-4354-8F1E-93A08237ECD5}"/>
                </a:ext>
              </a:extLst>
            </p:cNvPr>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02;p52">
              <a:extLst>
                <a:ext uri="{FF2B5EF4-FFF2-40B4-BE49-F238E27FC236}">
                  <a16:creationId xmlns="" xmlns:a16="http://schemas.microsoft.com/office/drawing/2014/main" id="{2FC61318-D3A0-4810-B5F1-AB77E5B5BB44}"/>
                </a:ext>
              </a:extLst>
            </p:cNvPr>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03;p52">
              <a:extLst>
                <a:ext uri="{FF2B5EF4-FFF2-40B4-BE49-F238E27FC236}">
                  <a16:creationId xmlns="" xmlns:a16="http://schemas.microsoft.com/office/drawing/2014/main" id="{7DCABA28-C986-4374-AFC9-71EB08CED0E1}"/>
                </a:ext>
              </a:extLst>
            </p:cNvPr>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04;p52">
              <a:extLst>
                <a:ext uri="{FF2B5EF4-FFF2-40B4-BE49-F238E27FC236}">
                  <a16:creationId xmlns="" xmlns:a16="http://schemas.microsoft.com/office/drawing/2014/main" id="{541A3396-12F6-4EEE-A402-AC1E6CF87271}"/>
                </a:ext>
              </a:extLst>
            </p:cNvPr>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05;p52">
              <a:extLst>
                <a:ext uri="{FF2B5EF4-FFF2-40B4-BE49-F238E27FC236}">
                  <a16:creationId xmlns="" xmlns:a16="http://schemas.microsoft.com/office/drawing/2014/main" id="{F49EB871-0F8E-47CB-B90E-4887248A2DCF}"/>
                </a:ext>
              </a:extLst>
            </p:cNvPr>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06;p52">
              <a:extLst>
                <a:ext uri="{FF2B5EF4-FFF2-40B4-BE49-F238E27FC236}">
                  <a16:creationId xmlns="" xmlns:a16="http://schemas.microsoft.com/office/drawing/2014/main" id="{A449B7FB-403B-417D-ACDA-9487C2E5D520}"/>
                </a:ext>
              </a:extLst>
            </p:cNvPr>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07;p52">
              <a:extLst>
                <a:ext uri="{FF2B5EF4-FFF2-40B4-BE49-F238E27FC236}">
                  <a16:creationId xmlns="" xmlns:a16="http://schemas.microsoft.com/office/drawing/2014/main" id="{64D348A4-8E10-4A52-95EA-243DA3BB624D}"/>
                </a:ext>
              </a:extLst>
            </p:cNvPr>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08;p52">
              <a:extLst>
                <a:ext uri="{FF2B5EF4-FFF2-40B4-BE49-F238E27FC236}">
                  <a16:creationId xmlns="" xmlns:a16="http://schemas.microsoft.com/office/drawing/2014/main" id="{F60CC533-FE80-4D1D-9CB2-ED875FE115B9}"/>
                </a:ext>
              </a:extLst>
            </p:cNvPr>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09;p52">
              <a:extLst>
                <a:ext uri="{FF2B5EF4-FFF2-40B4-BE49-F238E27FC236}">
                  <a16:creationId xmlns="" xmlns:a16="http://schemas.microsoft.com/office/drawing/2014/main" id="{7F2C7AD0-15B9-4ADA-869F-27F4D0977FE4}"/>
                </a:ext>
              </a:extLst>
            </p:cNvPr>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10;p52">
              <a:extLst>
                <a:ext uri="{FF2B5EF4-FFF2-40B4-BE49-F238E27FC236}">
                  <a16:creationId xmlns="" xmlns:a16="http://schemas.microsoft.com/office/drawing/2014/main" id="{6CE1B625-15EF-4E21-AD14-5265CAAD25BD}"/>
                </a:ext>
              </a:extLst>
            </p:cNvPr>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11;p52">
              <a:extLst>
                <a:ext uri="{FF2B5EF4-FFF2-40B4-BE49-F238E27FC236}">
                  <a16:creationId xmlns="" xmlns:a16="http://schemas.microsoft.com/office/drawing/2014/main" id="{281BE0F5-6A4C-4740-A67E-DCB8C105F8E1}"/>
                </a:ext>
              </a:extLst>
            </p:cNvPr>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12;p52">
              <a:extLst>
                <a:ext uri="{FF2B5EF4-FFF2-40B4-BE49-F238E27FC236}">
                  <a16:creationId xmlns="" xmlns:a16="http://schemas.microsoft.com/office/drawing/2014/main" id="{A962F5E6-735D-407B-8EBF-24452E4ACE73}"/>
                </a:ext>
              </a:extLst>
            </p:cNvPr>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13;p52">
              <a:extLst>
                <a:ext uri="{FF2B5EF4-FFF2-40B4-BE49-F238E27FC236}">
                  <a16:creationId xmlns="" xmlns:a16="http://schemas.microsoft.com/office/drawing/2014/main" id="{32F269B7-44AC-43E4-B4A6-176281E57191}"/>
                </a:ext>
              </a:extLst>
            </p:cNvPr>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14;p52">
              <a:extLst>
                <a:ext uri="{FF2B5EF4-FFF2-40B4-BE49-F238E27FC236}">
                  <a16:creationId xmlns="" xmlns:a16="http://schemas.microsoft.com/office/drawing/2014/main" id="{4794BC78-4B32-4FA6-8B67-2AF1D18E7A6D}"/>
                </a:ext>
              </a:extLst>
            </p:cNvPr>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15;p52">
              <a:extLst>
                <a:ext uri="{FF2B5EF4-FFF2-40B4-BE49-F238E27FC236}">
                  <a16:creationId xmlns="" xmlns:a16="http://schemas.microsoft.com/office/drawing/2014/main" id="{46CAEA4A-D777-4109-9F41-F248B71E5087}"/>
                </a:ext>
              </a:extLst>
            </p:cNvPr>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16;p52">
              <a:extLst>
                <a:ext uri="{FF2B5EF4-FFF2-40B4-BE49-F238E27FC236}">
                  <a16:creationId xmlns="" xmlns:a16="http://schemas.microsoft.com/office/drawing/2014/main" id="{593A6B81-D5D5-4783-A6BE-2A78B503780D}"/>
                </a:ext>
              </a:extLst>
            </p:cNvPr>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17;p52">
              <a:extLst>
                <a:ext uri="{FF2B5EF4-FFF2-40B4-BE49-F238E27FC236}">
                  <a16:creationId xmlns="" xmlns:a16="http://schemas.microsoft.com/office/drawing/2014/main" id="{30C14426-C97E-498A-890C-B7D8FF4E46BE}"/>
                </a:ext>
              </a:extLst>
            </p:cNvPr>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18;p52">
              <a:extLst>
                <a:ext uri="{FF2B5EF4-FFF2-40B4-BE49-F238E27FC236}">
                  <a16:creationId xmlns="" xmlns:a16="http://schemas.microsoft.com/office/drawing/2014/main" id="{953A476B-6AD1-4011-8F1D-FF1A05A57296}"/>
                </a:ext>
              </a:extLst>
            </p:cNvPr>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19;p52">
              <a:extLst>
                <a:ext uri="{FF2B5EF4-FFF2-40B4-BE49-F238E27FC236}">
                  <a16:creationId xmlns="" xmlns:a16="http://schemas.microsoft.com/office/drawing/2014/main" id="{3A1E786D-5415-470C-84AD-3F32B2B31BCF}"/>
                </a:ext>
              </a:extLst>
            </p:cNvPr>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20;p52">
              <a:extLst>
                <a:ext uri="{FF2B5EF4-FFF2-40B4-BE49-F238E27FC236}">
                  <a16:creationId xmlns="" xmlns:a16="http://schemas.microsoft.com/office/drawing/2014/main" id="{1487064C-B40B-4FD4-BF9B-35F9EF9FF399}"/>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21;p52">
              <a:extLst>
                <a:ext uri="{FF2B5EF4-FFF2-40B4-BE49-F238E27FC236}">
                  <a16:creationId xmlns="" xmlns:a16="http://schemas.microsoft.com/office/drawing/2014/main" id="{8324FC17-9B50-4DCD-A221-DF084F6ECE5C}"/>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22;p52">
              <a:extLst>
                <a:ext uri="{FF2B5EF4-FFF2-40B4-BE49-F238E27FC236}">
                  <a16:creationId xmlns="" xmlns:a16="http://schemas.microsoft.com/office/drawing/2014/main" id="{AB4CD58E-CB22-46F2-BA75-511D31518634}"/>
                </a:ext>
              </a:extLst>
            </p:cNvPr>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23;p52">
              <a:extLst>
                <a:ext uri="{FF2B5EF4-FFF2-40B4-BE49-F238E27FC236}">
                  <a16:creationId xmlns="" xmlns:a16="http://schemas.microsoft.com/office/drawing/2014/main" id="{0D929150-C2D6-4037-9E6D-780C52CFFC7A}"/>
                </a:ext>
              </a:extLst>
            </p:cNvPr>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24;p52">
              <a:extLst>
                <a:ext uri="{FF2B5EF4-FFF2-40B4-BE49-F238E27FC236}">
                  <a16:creationId xmlns="" xmlns:a16="http://schemas.microsoft.com/office/drawing/2014/main" id="{CA54D229-1C44-40CE-9408-584843461E71}"/>
                </a:ext>
              </a:extLst>
            </p:cNvPr>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25;p52">
              <a:extLst>
                <a:ext uri="{FF2B5EF4-FFF2-40B4-BE49-F238E27FC236}">
                  <a16:creationId xmlns="" xmlns:a16="http://schemas.microsoft.com/office/drawing/2014/main" id="{C866160C-974F-4C8E-9A84-4B69FE1656FF}"/>
                </a:ext>
              </a:extLst>
            </p:cNvPr>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26;p52">
              <a:extLst>
                <a:ext uri="{FF2B5EF4-FFF2-40B4-BE49-F238E27FC236}">
                  <a16:creationId xmlns="" xmlns:a16="http://schemas.microsoft.com/office/drawing/2014/main" id="{0B9C21D2-8484-490A-BB17-58E55CA2A902}"/>
                </a:ext>
              </a:extLst>
            </p:cNvPr>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27;p52">
              <a:extLst>
                <a:ext uri="{FF2B5EF4-FFF2-40B4-BE49-F238E27FC236}">
                  <a16:creationId xmlns="" xmlns:a16="http://schemas.microsoft.com/office/drawing/2014/main" id="{98A5EA63-0F5E-4CE6-A6CB-3926A618593B}"/>
                </a:ext>
              </a:extLst>
            </p:cNvPr>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28;p52">
              <a:extLst>
                <a:ext uri="{FF2B5EF4-FFF2-40B4-BE49-F238E27FC236}">
                  <a16:creationId xmlns="" xmlns:a16="http://schemas.microsoft.com/office/drawing/2014/main" id="{21DFA708-6D41-48D6-8D87-A2277C19ABEF}"/>
                </a:ext>
              </a:extLst>
            </p:cNvPr>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29;p52">
              <a:extLst>
                <a:ext uri="{FF2B5EF4-FFF2-40B4-BE49-F238E27FC236}">
                  <a16:creationId xmlns="" xmlns:a16="http://schemas.microsoft.com/office/drawing/2014/main" id="{059B34D8-1E75-4573-B11A-5AB9F9C34073}"/>
                </a:ext>
              </a:extLst>
            </p:cNvPr>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30;p52">
              <a:extLst>
                <a:ext uri="{FF2B5EF4-FFF2-40B4-BE49-F238E27FC236}">
                  <a16:creationId xmlns="" xmlns:a16="http://schemas.microsoft.com/office/drawing/2014/main" id="{97243097-69E0-4EF9-ACBE-614B366AE1D2}"/>
                </a:ext>
              </a:extLst>
            </p:cNvPr>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31;p52">
              <a:extLst>
                <a:ext uri="{FF2B5EF4-FFF2-40B4-BE49-F238E27FC236}">
                  <a16:creationId xmlns="" xmlns:a16="http://schemas.microsoft.com/office/drawing/2014/main" id="{25AF2FD8-2961-4735-B25B-37511DB33243}"/>
                </a:ext>
              </a:extLst>
            </p:cNvPr>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32;p52">
              <a:extLst>
                <a:ext uri="{FF2B5EF4-FFF2-40B4-BE49-F238E27FC236}">
                  <a16:creationId xmlns="" xmlns:a16="http://schemas.microsoft.com/office/drawing/2014/main" id="{E3411599-0113-4800-8A4B-A8350D9341FA}"/>
                </a:ext>
              </a:extLst>
            </p:cNvPr>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33;p52">
              <a:extLst>
                <a:ext uri="{FF2B5EF4-FFF2-40B4-BE49-F238E27FC236}">
                  <a16:creationId xmlns="" xmlns:a16="http://schemas.microsoft.com/office/drawing/2014/main" id="{E3136036-A200-4E3F-964F-ECEE7CBE3AA5}"/>
                </a:ext>
              </a:extLst>
            </p:cNvPr>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34;p52">
              <a:extLst>
                <a:ext uri="{FF2B5EF4-FFF2-40B4-BE49-F238E27FC236}">
                  <a16:creationId xmlns="" xmlns:a16="http://schemas.microsoft.com/office/drawing/2014/main" id="{954BA389-B89C-4275-9A26-2E3905F32A0A}"/>
                </a:ext>
              </a:extLst>
            </p:cNvPr>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35;p52">
              <a:extLst>
                <a:ext uri="{FF2B5EF4-FFF2-40B4-BE49-F238E27FC236}">
                  <a16:creationId xmlns="" xmlns:a16="http://schemas.microsoft.com/office/drawing/2014/main" id="{71738579-59F8-4368-B4A6-969B6DD7C705}"/>
                </a:ext>
              </a:extLst>
            </p:cNvPr>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36;p52">
              <a:extLst>
                <a:ext uri="{FF2B5EF4-FFF2-40B4-BE49-F238E27FC236}">
                  <a16:creationId xmlns="" xmlns:a16="http://schemas.microsoft.com/office/drawing/2014/main" id="{2736C313-2EA6-4A55-AB46-634832751CAD}"/>
                </a:ext>
              </a:extLst>
            </p:cNvPr>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37;p52">
              <a:extLst>
                <a:ext uri="{FF2B5EF4-FFF2-40B4-BE49-F238E27FC236}">
                  <a16:creationId xmlns="" xmlns:a16="http://schemas.microsoft.com/office/drawing/2014/main" id="{51133164-D66E-47EC-A285-67EF8E46605D}"/>
                </a:ext>
              </a:extLst>
            </p:cNvPr>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38;p52">
              <a:extLst>
                <a:ext uri="{FF2B5EF4-FFF2-40B4-BE49-F238E27FC236}">
                  <a16:creationId xmlns="" xmlns:a16="http://schemas.microsoft.com/office/drawing/2014/main" id="{1F6FA024-D6A9-4F0A-A580-A93FBCC1C875}"/>
                </a:ext>
              </a:extLst>
            </p:cNvPr>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39;p52">
              <a:extLst>
                <a:ext uri="{FF2B5EF4-FFF2-40B4-BE49-F238E27FC236}">
                  <a16:creationId xmlns="" xmlns:a16="http://schemas.microsoft.com/office/drawing/2014/main" id="{06E3A70C-FC68-42FF-9E50-BBB55A7CB8B6}"/>
                </a:ext>
              </a:extLst>
            </p:cNvPr>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40;p52">
              <a:extLst>
                <a:ext uri="{FF2B5EF4-FFF2-40B4-BE49-F238E27FC236}">
                  <a16:creationId xmlns="" xmlns:a16="http://schemas.microsoft.com/office/drawing/2014/main" id="{54C58130-2DC4-4166-A944-7255325890B6}"/>
                </a:ext>
              </a:extLst>
            </p:cNvPr>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41;p52">
              <a:extLst>
                <a:ext uri="{FF2B5EF4-FFF2-40B4-BE49-F238E27FC236}">
                  <a16:creationId xmlns="" xmlns:a16="http://schemas.microsoft.com/office/drawing/2014/main" id="{A4557B2C-BB13-42D8-8B12-B844136223E5}"/>
                </a:ext>
              </a:extLst>
            </p:cNvPr>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42;p52">
              <a:extLst>
                <a:ext uri="{FF2B5EF4-FFF2-40B4-BE49-F238E27FC236}">
                  <a16:creationId xmlns="" xmlns:a16="http://schemas.microsoft.com/office/drawing/2014/main" id="{F97F7D51-4AC1-448F-9FD9-B52BF2E5323B}"/>
                </a:ext>
              </a:extLst>
            </p:cNvPr>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43;p52">
              <a:extLst>
                <a:ext uri="{FF2B5EF4-FFF2-40B4-BE49-F238E27FC236}">
                  <a16:creationId xmlns="" xmlns:a16="http://schemas.microsoft.com/office/drawing/2014/main" id="{64ED255F-24CC-4CE2-9E58-5175A5FD376C}"/>
                </a:ext>
              </a:extLst>
            </p:cNvPr>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44;p52">
              <a:extLst>
                <a:ext uri="{FF2B5EF4-FFF2-40B4-BE49-F238E27FC236}">
                  <a16:creationId xmlns="" xmlns:a16="http://schemas.microsoft.com/office/drawing/2014/main" id="{CC1C8872-5834-4EE6-AA76-88C718CE29D9}"/>
                </a:ext>
              </a:extLst>
            </p:cNvPr>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45;p52">
              <a:extLst>
                <a:ext uri="{FF2B5EF4-FFF2-40B4-BE49-F238E27FC236}">
                  <a16:creationId xmlns="" xmlns:a16="http://schemas.microsoft.com/office/drawing/2014/main" id="{7EBBC674-8320-4C0E-BA4A-D099FA0F2B0B}"/>
                </a:ext>
              </a:extLst>
            </p:cNvPr>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46;p52">
              <a:extLst>
                <a:ext uri="{FF2B5EF4-FFF2-40B4-BE49-F238E27FC236}">
                  <a16:creationId xmlns="" xmlns:a16="http://schemas.microsoft.com/office/drawing/2014/main" id="{B8CCE4CD-E4F2-48C3-8C5E-022C3F29BFB8}"/>
                </a:ext>
              </a:extLst>
            </p:cNvPr>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47;p52">
              <a:extLst>
                <a:ext uri="{FF2B5EF4-FFF2-40B4-BE49-F238E27FC236}">
                  <a16:creationId xmlns="" xmlns:a16="http://schemas.microsoft.com/office/drawing/2014/main" id="{DC24593B-99AB-408F-9639-B8C1A02CA663}"/>
                </a:ext>
              </a:extLst>
            </p:cNvPr>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748;p52">
              <a:extLst>
                <a:ext uri="{FF2B5EF4-FFF2-40B4-BE49-F238E27FC236}">
                  <a16:creationId xmlns="" xmlns:a16="http://schemas.microsoft.com/office/drawing/2014/main" id="{A8BE96DA-5264-43E5-BF50-CE614E7B9234}"/>
                </a:ext>
              </a:extLst>
            </p:cNvPr>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49;p52">
              <a:extLst>
                <a:ext uri="{FF2B5EF4-FFF2-40B4-BE49-F238E27FC236}">
                  <a16:creationId xmlns="" xmlns:a16="http://schemas.microsoft.com/office/drawing/2014/main" id="{1A272AE7-722C-4369-9660-4E0491AC47F7}"/>
                </a:ext>
              </a:extLst>
            </p:cNvPr>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50;p52">
              <a:extLst>
                <a:ext uri="{FF2B5EF4-FFF2-40B4-BE49-F238E27FC236}">
                  <a16:creationId xmlns="" xmlns:a16="http://schemas.microsoft.com/office/drawing/2014/main" id="{A2573763-B4DC-4D56-A0DB-07DE1CE8A146}"/>
                </a:ext>
              </a:extLst>
            </p:cNvPr>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51;p52">
              <a:extLst>
                <a:ext uri="{FF2B5EF4-FFF2-40B4-BE49-F238E27FC236}">
                  <a16:creationId xmlns="" xmlns:a16="http://schemas.microsoft.com/office/drawing/2014/main" id="{3C7CEAC5-8846-41F3-9D1C-7AA3E363E859}"/>
                </a:ext>
              </a:extLst>
            </p:cNvPr>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52;p52">
              <a:extLst>
                <a:ext uri="{FF2B5EF4-FFF2-40B4-BE49-F238E27FC236}">
                  <a16:creationId xmlns="" xmlns:a16="http://schemas.microsoft.com/office/drawing/2014/main" id="{55B8D841-E5B5-4D01-B83F-CD452609B61A}"/>
                </a:ext>
              </a:extLst>
            </p:cNvPr>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53;p52">
              <a:extLst>
                <a:ext uri="{FF2B5EF4-FFF2-40B4-BE49-F238E27FC236}">
                  <a16:creationId xmlns="" xmlns:a16="http://schemas.microsoft.com/office/drawing/2014/main" id="{DEC4834A-1635-45A5-A18C-395D91899F11}"/>
                </a:ext>
              </a:extLst>
            </p:cNvPr>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54;p52">
              <a:extLst>
                <a:ext uri="{FF2B5EF4-FFF2-40B4-BE49-F238E27FC236}">
                  <a16:creationId xmlns="" xmlns:a16="http://schemas.microsoft.com/office/drawing/2014/main" id="{2D6ADE27-363F-44FF-82A3-F74AC81E971F}"/>
                </a:ext>
              </a:extLst>
            </p:cNvPr>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55;p52">
              <a:extLst>
                <a:ext uri="{FF2B5EF4-FFF2-40B4-BE49-F238E27FC236}">
                  <a16:creationId xmlns="" xmlns:a16="http://schemas.microsoft.com/office/drawing/2014/main" id="{EF987EB8-B7AD-4B03-8C43-94F3F038DCC2}"/>
                </a:ext>
              </a:extLst>
            </p:cNvPr>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56;p52">
              <a:extLst>
                <a:ext uri="{FF2B5EF4-FFF2-40B4-BE49-F238E27FC236}">
                  <a16:creationId xmlns="" xmlns:a16="http://schemas.microsoft.com/office/drawing/2014/main" id="{BF2B181C-44AB-4872-BCDB-0645DBA8FF11}"/>
                </a:ext>
              </a:extLst>
            </p:cNvPr>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57;p52">
              <a:extLst>
                <a:ext uri="{FF2B5EF4-FFF2-40B4-BE49-F238E27FC236}">
                  <a16:creationId xmlns="" xmlns:a16="http://schemas.microsoft.com/office/drawing/2014/main" id="{4BFDC649-3699-4C30-9F27-C619B2C54C41}"/>
                </a:ext>
              </a:extLst>
            </p:cNvPr>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58;p52">
              <a:extLst>
                <a:ext uri="{FF2B5EF4-FFF2-40B4-BE49-F238E27FC236}">
                  <a16:creationId xmlns="" xmlns:a16="http://schemas.microsoft.com/office/drawing/2014/main" id="{4C482114-CC08-41C5-9F00-A082C62DC040}"/>
                </a:ext>
              </a:extLst>
            </p:cNvPr>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59;p52">
              <a:extLst>
                <a:ext uri="{FF2B5EF4-FFF2-40B4-BE49-F238E27FC236}">
                  <a16:creationId xmlns="" xmlns:a16="http://schemas.microsoft.com/office/drawing/2014/main" id="{CDBE93F8-7B8E-4188-9250-8BE6DBD126B1}"/>
                </a:ext>
              </a:extLst>
            </p:cNvPr>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60;p52">
              <a:extLst>
                <a:ext uri="{FF2B5EF4-FFF2-40B4-BE49-F238E27FC236}">
                  <a16:creationId xmlns="" xmlns:a16="http://schemas.microsoft.com/office/drawing/2014/main" id="{010B1EE6-2CB7-4C73-AEFF-B526A5C6F689}"/>
                </a:ext>
              </a:extLst>
            </p:cNvPr>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61;p52">
              <a:extLst>
                <a:ext uri="{FF2B5EF4-FFF2-40B4-BE49-F238E27FC236}">
                  <a16:creationId xmlns="" xmlns:a16="http://schemas.microsoft.com/office/drawing/2014/main" id="{EF7F4FF2-1274-411B-8250-FB1370B11729}"/>
                </a:ext>
              </a:extLst>
            </p:cNvPr>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62;p52">
              <a:extLst>
                <a:ext uri="{FF2B5EF4-FFF2-40B4-BE49-F238E27FC236}">
                  <a16:creationId xmlns="" xmlns:a16="http://schemas.microsoft.com/office/drawing/2014/main" id="{07CB9ECC-701D-4E3C-9302-74954DEBAA4B}"/>
                </a:ext>
              </a:extLst>
            </p:cNvPr>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63;p52">
              <a:extLst>
                <a:ext uri="{FF2B5EF4-FFF2-40B4-BE49-F238E27FC236}">
                  <a16:creationId xmlns="" xmlns:a16="http://schemas.microsoft.com/office/drawing/2014/main" id="{ECD9F046-D274-4F67-9E83-48762B71B03B}"/>
                </a:ext>
              </a:extLst>
            </p:cNvPr>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64;p52">
              <a:extLst>
                <a:ext uri="{FF2B5EF4-FFF2-40B4-BE49-F238E27FC236}">
                  <a16:creationId xmlns="" xmlns:a16="http://schemas.microsoft.com/office/drawing/2014/main" id="{45E1BBA4-F628-424F-A54C-E0EA78B67482}"/>
                </a:ext>
              </a:extLst>
            </p:cNvPr>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65;p52">
              <a:extLst>
                <a:ext uri="{FF2B5EF4-FFF2-40B4-BE49-F238E27FC236}">
                  <a16:creationId xmlns="" xmlns:a16="http://schemas.microsoft.com/office/drawing/2014/main" id="{DE5527FF-235D-4C01-9DA5-BB93CF115D60}"/>
                </a:ext>
              </a:extLst>
            </p:cNvPr>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66;p52">
              <a:extLst>
                <a:ext uri="{FF2B5EF4-FFF2-40B4-BE49-F238E27FC236}">
                  <a16:creationId xmlns="" xmlns:a16="http://schemas.microsoft.com/office/drawing/2014/main" id="{B396BB49-5DBC-444F-B3A4-BB575815B67E}"/>
                </a:ext>
              </a:extLst>
            </p:cNvPr>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67;p52">
              <a:extLst>
                <a:ext uri="{FF2B5EF4-FFF2-40B4-BE49-F238E27FC236}">
                  <a16:creationId xmlns="" xmlns:a16="http://schemas.microsoft.com/office/drawing/2014/main" id="{24614E70-4E11-46F0-8617-581F223511EC}"/>
                </a:ext>
              </a:extLst>
            </p:cNvPr>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68;p52">
              <a:extLst>
                <a:ext uri="{FF2B5EF4-FFF2-40B4-BE49-F238E27FC236}">
                  <a16:creationId xmlns="" xmlns:a16="http://schemas.microsoft.com/office/drawing/2014/main" id="{655AB4DE-7252-45EF-AFF1-B47D9BBB002B}"/>
                </a:ext>
              </a:extLst>
            </p:cNvPr>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69;p52">
              <a:extLst>
                <a:ext uri="{FF2B5EF4-FFF2-40B4-BE49-F238E27FC236}">
                  <a16:creationId xmlns="" xmlns:a16="http://schemas.microsoft.com/office/drawing/2014/main" id="{C2052E18-7B38-47D6-B53E-6C0AD05EACE2}"/>
                </a:ext>
              </a:extLst>
            </p:cNvPr>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70;p52">
              <a:extLst>
                <a:ext uri="{FF2B5EF4-FFF2-40B4-BE49-F238E27FC236}">
                  <a16:creationId xmlns="" xmlns:a16="http://schemas.microsoft.com/office/drawing/2014/main" id="{31FBBC9E-CBB6-4714-A2C5-5F8EE165873F}"/>
                </a:ext>
              </a:extLst>
            </p:cNvPr>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71;p52">
              <a:extLst>
                <a:ext uri="{FF2B5EF4-FFF2-40B4-BE49-F238E27FC236}">
                  <a16:creationId xmlns="" xmlns:a16="http://schemas.microsoft.com/office/drawing/2014/main" id="{4B17654B-3932-482D-B235-EDF25D768F74}"/>
                </a:ext>
              </a:extLst>
            </p:cNvPr>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72;p52">
              <a:extLst>
                <a:ext uri="{FF2B5EF4-FFF2-40B4-BE49-F238E27FC236}">
                  <a16:creationId xmlns="" xmlns:a16="http://schemas.microsoft.com/office/drawing/2014/main" id="{223D5D6A-6283-4159-86AF-CB855B9A2EBC}"/>
                </a:ext>
              </a:extLst>
            </p:cNvPr>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73;p52">
              <a:extLst>
                <a:ext uri="{FF2B5EF4-FFF2-40B4-BE49-F238E27FC236}">
                  <a16:creationId xmlns="" xmlns:a16="http://schemas.microsoft.com/office/drawing/2014/main" id="{CCCF6936-89E8-4475-94DC-704EF9258575}"/>
                </a:ext>
              </a:extLst>
            </p:cNvPr>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74;p52">
              <a:extLst>
                <a:ext uri="{FF2B5EF4-FFF2-40B4-BE49-F238E27FC236}">
                  <a16:creationId xmlns="" xmlns:a16="http://schemas.microsoft.com/office/drawing/2014/main" id="{555023E3-44BE-4051-B9EE-F29D75968305}"/>
                </a:ext>
              </a:extLst>
            </p:cNvPr>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75;p52">
              <a:extLst>
                <a:ext uri="{FF2B5EF4-FFF2-40B4-BE49-F238E27FC236}">
                  <a16:creationId xmlns="" xmlns:a16="http://schemas.microsoft.com/office/drawing/2014/main" id="{EE025F5F-EBE4-4001-8FD8-AA5FE1258045}"/>
                </a:ext>
              </a:extLst>
            </p:cNvPr>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76;p52">
              <a:extLst>
                <a:ext uri="{FF2B5EF4-FFF2-40B4-BE49-F238E27FC236}">
                  <a16:creationId xmlns="" xmlns:a16="http://schemas.microsoft.com/office/drawing/2014/main" id="{A6EEFB11-03DE-4EAC-8AA7-596AC35D222C}"/>
                </a:ext>
              </a:extLst>
            </p:cNvPr>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77;p52">
              <a:extLst>
                <a:ext uri="{FF2B5EF4-FFF2-40B4-BE49-F238E27FC236}">
                  <a16:creationId xmlns="" xmlns:a16="http://schemas.microsoft.com/office/drawing/2014/main" id="{80621120-BF07-48C9-9D4A-8E87E19641C0}"/>
                </a:ext>
              </a:extLst>
            </p:cNvPr>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78;p52">
              <a:extLst>
                <a:ext uri="{FF2B5EF4-FFF2-40B4-BE49-F238E27FC236}">
                  <a16:creationId xmlns="" xmlns:a16="http://schemas.microsoft.com/office/drawing/2014/main" id="{B4FB4A29-4755-4F0D-8C12-D524DA7D25A3}"/>
                </a:ext>
              </a:extLst>
            </p:cNvPr>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79;p52">
              <a:extLst>
                <a:ext uri="{FF2B5EF4-FFF2-40B4-BE49-F238E27FC236}">
                  <a16:creationId xmlns="" xmlns:a16="http://schemas.microsoft.com/office/drawing/2014/main" id="{05A270CB-50D3-4920-830B-D041C99A010B}"/>
                </a:ext>
              </a:extLst>
            </p:cNvPr>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80;p52">
              <a:extLst>
                <a:ext uri="{FF2B5EF4-FFF2-40B4-BE49-F238E27FC236}">
                  <a16:creationId xmlns="" xmlns:a16="http://schemas.microsoft.com/office/drawing/2014/main" id="{F31EB4CF-3124-48BC-B9F9-CA4F6EF05DAA}"/>
                </a:ext>
              </a:extLst>
            </p:cNvPr>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81;p52">
              <a:extLst>
                <a:ext uri="{FF2B5EF4-FFF2-40B4-BE49-F238E27FC236}">
                  <a16:creationId xmlns="" xmlns:a16="http://schemas.microsoft.com/office/drawing/2014/main" id="{615F28FB-8CC0-48E3-AEFD-5F32BF2A675D}"/>
                </a:ext>
              </a:extLst>
            </p:cNvPr>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82;p52">
              <a:extLst>
                <a:ext uri="{FF2B5EF4-FFF2-40B4-BE49-F238E27FC236}">
                  <a16:creationId xmlns="" xmlns:a16="http://schemas.microsoft.com/office/drawing/2014/main" id="{127802E1-D35C-4871-85C1-17ADD70BA4EC}"/>
                </a:ext>
              </a:extLst>
            </p:cNvPr>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83;p52">
              <a:extLst>
                <a:ext uri="{FF2B5EF4-FFF2-40B4-BE49-F238E27FC236}">
                  <a16:creationId xmlns="" xmlns:a16="http://schemas.microsoft.com/office/drawing/2014/main" id="{AD2E1D3F-64C3-43A0-A917-D54B6E79CF82}"/>
                </a:ext>
              </a:extLst>
            </p:cNvPr>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84;p52">
              <a:extLst>
                <a:ext uri="{FF2B5EF4-FFF2-40B4-BE49-F238E27FC236}">
                  <a16:creationId xmlns="" xmlns:a16="http://schemas.microsoft.com/office/drawing/2014/main" id="{72A56A2B-359C-4ACB-8375-9B8FC72BB656}"/>
                </a:ext>
              </a:extLst>
            </p:cNvPr>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85;p52">
              <a:extLst>
                <a:ext uri="{FF2B5EF4-FFF2-40B4-BE49-F238E27FC236}">
                  <a16:creationId xmlns="" xmlns:a16="http://schemas.microsoft.com/office/drawing/2014/main" id="{F7552FE9-BF52-49EB-8BAE-6BF95A7CF29B}"/>
                </a:ext>
              </a:extLst>
            </p:cNvPr>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86;p52">
              <a:extLst>
                <a:ext uri="{FF2B5EF4-FFF2-40B4-BE49-F238E27FC236}">
                  <a16:creationId xmlns="" xmlns:a16="http://schemas.microsoft.com/office/drawing/2014/main" id="{939698B2-0B61-4783-8866-10CB21A56009}"/>
                </a:ext>
              </a:extLst>
            </p:cNvPr>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787;p52">
              <a:extLst>
                <a:ext uri="{FF2B5EF4-FFF2-40B4-BE49-F238E27FC236}">
                  <a16:creationId xmlns="" xmlns:a16="http://schemas.microsoft.com/office/drawing/2014/main" id="{22EEA779-157A-4F4E-A108-B6D5EDB2CBF0}"/>
                </a:ext>
              </a:extLst>
            </p:cNvPr>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788;p52">
              <a:extLst>
                <a:ext uri="{FF2B5EF4-FFF2-40B4-BE49-F238E27FC236}">
                  <a16:creationId xmlns="" xmlns:a16="http://schemas.microsoft.com/office/drawing/2014/main" id="{5BA1E8BC-79BA-449B-BD8D-E842771DCB48}"/>
                </a:ext>
              </a:extLst>
            </p:cNvPr>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789;p52">
              <a:extLst>
                <a:ext uri="{FF2B5EF4-FFF2-40B4-BE49-F238E27FC236}">
                  <a16:creationId xmlns="" xmlns:a16="http://schemas.microsoft.com/office/drawing/2014/main" id="{58612109-9055-45E2-9E31-C3806B743C1A}"/>
                </a:ext>
              </a:extLst>
            </p:cNvPr>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790;p52">
              <a:extLst>
                <a:ext uri="{FF2B5EF4-FFF2-40B4-BE49-F238E27FC236}">
                  <a16:creationId xmlns="" xmlns:a16="http://schemas.microsoft.com/office/drawing/2014/main" id="{03CAA7BE-4AF2-42B8-BC27-E41D89BB5B4E}"/>
                </a:ext>
              </a:extLst>
            </p:cNvPr>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791;p52">
              <a:extLst>
                <a:ext uri="{FF2B5EF4-FFF2-40B4-BE49-F238E27FC236}">
                  <a16:creationId xmlns="" xmlns:a16="http://schemas.microsoft.com/office/drawing/2014/main" id="{3CC97651-B44B-4514-9364-65E86A82868E}"/>
                </a:ext>
              </a:extLst>
            </p:cNvPr>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792;p52">
              <a:extLst>
                <a:ext uri="{FF2B5EF4-FFF2-40B4-BE49-F238E27FC236}">
                  <a16:creationId xmlns="" xmlns:a16="http://schemas.microsoft.com/office/drawing/2014/main" id="{C08FBD96-4897-4C52-8908-BF0161E174D6}"/>
                </a:ext>
              </a:extLst>
            </p:cNvPr>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793;p52">
              <a:extLst>
                <a:ext uri="{FF2B5EF4-FFF2-40B4-BE49-F238E27FC236}">
                  <a16:creationId xmlns="" xmlns:a16="http://schemas.microsoft.com/office/drawing/2014/main" id="{B43D9313-9024-457C-AA7E-203300596E3C}"/>
                </a:ext>
              </a:extLst>
            </p:cNvPr>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794;p52">
              <a:extLst>
                <a:ext uri="{FF2B5EF4-FFF2-40B4-BE49-F238E27FC236}">
                  <a16:creationId xmlns="" xmlns:a16="http://schemas.microsoft.com/office/drawing/2014/main" id="{B7F4A26F-DEC4-461B-A7AF-DAF26A035E8F}"/>
                </a:ext>
              </a:extLst>
            </p:cNvPr>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795;p52">
              <a:extLst>
                <a:ext uri="{FF2B5EF4-FFF2-40B4-BE49-F238E27FC236}">
                  <a16:creationId xmlns="" xmlns:a16="http://schemas.microsoft.com/office/drawing/2014/main" id="{DBC2960B-71C3-428A-B1FB-258F50624C12}"/>
                </a:ext>
              </a:extLst>
            </p:cNvPr>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796;p52">
              <a:extLst>
                <a:ext uri="{FF2B5EF4-FFF2-40B4-BE49-F238E27FC236}">
                  <a16:creationId xmlns="" xmlns:a16="http://schemas.microsoft.com/office/drawing/2014/main" id="{F1D6AC9F-A658-43C4-8185-307BB735C7C6}"/>
                </a:ext>
              </a:extLst>
            </p:cNvPr>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797;p52">
              <a:extLst>
                <a:ext uri="{FF2B5EF4-FFF2-40B4-BE49-F238E27FC236}">
                  <a16:creationId xmlns="" xmlns:a16="http://schemas.microsoft.com/office/drawing/2014/main" id="{3353E77A-8849-4767-9853-35FED865B23C}"/>
                </a:ext>
              </a:extLst>
            </p:cNvPr>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798;p52">
              <a:extLst>
                <a:ext uri="{FF2B5EF4-FFF2-40B4-BE49-F238E27FC236}">
                  <a16:creationId xmlns="" xmlns:a16="http://schemas.microsoft.com/office/drawing/2014/main" id="{7D1807B9-D77B-44EE-A301-73D03D8BDE5A}"/>
                </a:ext>
              </a:extLst>
            </p:cNvPr>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799;p52">
              <a:extLst>
                <a:ext uri="{FF2B5EF4-FFF2-40B4-BE49-F238E27FC236}">
                  <a16:creationId xmlns="" xmlns:a16="http://schemas.microsoft.com/office/drawing/2014/main" id="{3BF23CC9-26A4-4CF5-AB24-3538F0D89E87}"/>
                </a:ext>
              </a:extLst>
            </p:cNvPr>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00;p52">
              <a:extLst>
                <a:ext uri="{FF2B5EF4-FFF2-40B4-BE49-F238E27FC236}">
                  <a16:creationId xmlns="" xmlns:a16="http://schemas.microsoft.com/office/drawing/2014/main" id="{AAC9A7A0-4006-49C7-B29E-059982F2C284}"/>
                </a:ext>
              </a:extLst>
            </p:cNvPr>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01;p52">
              <a:extLst>
                <a:ext uri="{FF2B5EF4-FFF2-40B4-BE49-F238E27FC236}">
                  <a16:creationId xmlns="" xmlns:a16="http://schemas.microsoft.com/office/drawing/2014/main" id="{ACE65D9B-7F87-4A8A-A92B-96C54B4C5E78}"/>
                </a:ext>
              </a:extLst>
            </p:cNvPr>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02;p52">
              <a:extLst>
                <a:ext uri="{FF2B5EF4-FFF2-40B4-BE49-F238E27FC236}">
                  <a16:creationId xmlns="" xmlns:a16="http://schemas.microsoft.com/office/drawing/2014/main" id="{0BCC64D5-DFC2-4B50-A374-06855E0D980A}"/>
                </a:ext>
              </a:extLst>
            </p:cNvPr>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03;p52">
              <a:extLst>
                <a:ext uri="{FF2B5EF4-FFF2-40B4-BE49-F238E27FC236}">
                  <a16:creationId xmlns="" xmlns:a16="http://schemas.microsoft.com/office/drawing/2014/main" id="{EBA4D1E2-8285-4AD0-AE5D-22D0D06943EB}"/>
                </a:ext>
              </a:extLst>
            </p:cNvPr>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04;p52">
              <a:extLst>
                <a:ext uri="{FF2B5EF4-FFF2-40B4-BE49-F238E27FC236}">
                  <a16:creationId xmlns="" xmlns:a16="http://schemas.microsoft.com/office/drawing/2014/main" id="{D9B3F3DD-446D-467C-8FFF-9006B2A0E275}"/>
                </a:ext>
              </a:extLst>
            </p:cNvPr>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05;p52">
              <a:extLst>
                <a:ext uri="{FF2B5EF4-FFF2-40B4-BE49-F238E27FC236}">
                  <a16:creationId xmlns="" xmlns:a16="http://schemas.microsoft.com/office/drawing/2014/main" id="{E3BF55BE-38C1-4F23-ABC7-CC79C2EAA4CD}"/>
                </a:ext>
              </a:extLst>
            </p:cNvPr>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06;p52">
              <a:extLst>
                <a:ext uri="{FF2B5EF4-FFF2-40B4-BE49-F238E27FC236}">
                  <a16:creationId xmlns="" xmlns:a16="http://schemas.microsoft.com/office/drawing/2014/main" id="{15A2A0BE-1C65-4C7B-9E22-21F274923CF9}"/>
                </a:ext>
              </a:extLst>
            </p:cNvPr>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07;p52">
              <a:extLst>
                <a:ext uri="{FF2B5EF4-FFF2-40B4-BE49-F238E27FC236}">
                  <a16:creationId xmlns="" xmlns:a16="http://schemas.microsoft.com/office/drawing/2014/main" id="{AC4791F4-09B5-4D17-9CF5-8761EB880ED3}"/>
                </a:ext>
              </a:extLst>
            </p:cNvPr>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08;p52">
              <a:extLst>
                <a:ext uri="{FF2B5EF4-FFF2-40B4-BE49-F238E27FC236}">
                  <a16:creationId xmlns="" xmlns:a16="http://schemas.microsoft.com/office/drawing/2014/main" id="{7B017BE9-ECE3-46D9-BBAB-4E754FF5C274}"/>
                </a:ext>
              </a:extLst>
            </p:cNvPr>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09;p52">
              <a:extLst>
                <a:ext uri="{FF2B5EF4-FFF2-40B4-BE49-F238E27FC236}">
                  <a16:creationId xmlns="" xmlns:a16="http://schemas.microsoft.com/office/drawing/2014/main" id="{0F7D2790-D2D0-4FAA-A12E-B975037BD650}"/>
                </a:ext>
              </a:extLst>
            </p:cNvPr>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10;p52">
              <a:extLst>
                <a:ext uri="{FF2B5EF4-FFF2-40B4-BE49-F238E27FC236}">
                  <a16:creationId xmlns="" xmlns:a16="http://schemas.microsoft.com/office/drawing/2014/main" id="{F61B2145-8D5C-4403-8709-04725A4A9058}"/>
                </a:ext>
              </a:extLst>
            </p:cNvPr>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11;p52">
              <a:extLst>
                <a:ext uri="{FF2B5EF4-FFF2-40B4-BE49-F238E27FC236}">
                  <a16:creationId xmlns="" xmlns:a16="http://schemas.microsoft.com/office/drawing/2014/main" id="{F6865829-BCBB-4487-98E4-40E9BE0EE6AA}"/>
                </a:ext>
              </a:extLst>
            </p:cNvPr>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12;p52">
              <a:extLst>
                <a:ext uri="{FF2B5EF4-FFF2-40B4-BE49-F238E27FC236}">
                  <a16:creationId xmlns="" xmlns:a16="http://schemas.microsoft.com/office/drawing/2014/main" id="{A3178744-9AB8-46CE-A340-2B9AF1FE5DB8}"/>
                </a:ext>
              </a:extLst>
            </p:cNvPr>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13;p52">
              <a:extLst>
                <a:ext uri="{FF2B5EF4-FFF2-40B4-BE49-F238E27FC236}">
                  <a16:creationId xmlns="" xmlns:a16="http://schemas.microsoft.com/office/drawing/2014/main" id="{FD5F3EE7-556A-4772-A52E-B56903DAD301}"/>
                </a:ext>
              </a:extLst>
            </p:cNvPr>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14;p52">
              <a:extLst>
                <a:ext uri="{FF2B5EF4-FFF2-40B4-BE49-F238E27FC236}">
                  <a16:creationId xmlns="" xmlns:a16="http://schemas.microsoft.com/office/drawing/2014/main" id="{33B6A8B4-BCCB-4CA5-A6C4-F1609755FD2F}"/>
                </a:ext>
              </a:extLst>
            </p:cNvPr>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15;p52">
              <a:extLst>
                <a:ext uri="{FF2B5EF4-FFF2-40B4-BE49-F238E27FC236}">
                  <a16:creationId xmlns="" xmlns:a16="http://schemas.microsoft.com/office/drawing/2014/main" id="{3C3BF685-AF92-4995-AC08-D87BECE1356D}"/>
                </a:ext>
              </a:extLst>
            </p:cNvPr>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16;p52">
              <a:extLst>
                <a:ext uri="{FF2B5EF4-FFF2-40B4-BE49-F238E27FC236}">
                  <a16:creationId xmlns="" xmlns:a16="http://schemas.microsoft.com/office/drawing/2014/main" id="{DABD46F9-F601-4577-9AA5-A258495C7C8C}"/>
                </a:ext>
              </a:extLst>
            </p:cNvPr>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17;p52">
              <a:extLst>
                <a:ext uri="{FF2B5EF4-FFF2-40B4-BE49-F238E27FC236}">
                  <a16:creationId xmlns="" xmlns:a16="http://schemas.microsoft.com/office/drawing/2014/main" id="{FE86B8C0-F95F-4361-9D24-D16F0A0F803C}"/>
                </a:ext>
              </a:extLst>
            </p:cNvPr>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18;p52">
              <a:extLst>
                <a:ext uri="{FF2B5EF4-FFF2-40B4-BE49-F238E27FC236}">
                  <a16:creationId xmlns="" xmlns:a16="http://schemas.microsoft.com/office/drawing/2014/main" id="{4F109CD5-3623-4CD6-85E8-6562C3EF5EA9}"/>
                </a:ext>
              </a:extLst>
            </p:cNvPr>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19;p52">
              <a:extLst>
                <a:ext uri="{FF2B5EF4-FFF2-40B4-BE49-F238E27FC236}">
                  <a16:creationId xmlns="" xmlns:a16="http://schemas.microsoft.com/office/drawing/2014/main" id="{8E4A7258-ECA7-4FB0-A7C2-B86342AE2E03}"/>
                </a:ext>
              </a:extLst>
            </p:cNvPr>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20;p52">
              <a:extLst>
                <a:ext uri="{FF2B5EF4-FFF2-40B4-BE49-F238E27FC236}">
                  <a16:creationId xmlns="" xmlns:a16="http://schemas.microsoft.com/office/drawing/2014/main" id="{EE818716-ADC1-4594-80FB-819FD0272A0A}"/>
                </a:ext>
              </a:extLst>
            </p:cNvPr>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821;p52">
              <a:extLst>
                <a:ext uri="{FF2B5EF4-FFF2-40B4-BE49-F238E27FC236}">
                  <a16:creationId xmlns="" xmlns:a16="http://schemas.microsoft.com/office/drawing/2014/main" id="{D5DA1332-342B-4B0B-A3B4-CC87E29B91CA}"/>
                </a:ext>
              </a:extLst>
            </p:cNvPr>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7319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 calcmode="lin" valueType="num">
                                      <p:cBhvr>
                                        <p:cTn id="12" dur="500" fill="hold"/>
                                        <p:tgtEl>
                                          <p:spTgt spid="148"/>
                                        </p:tgtEl>
                                        <p:attrNameLst>
                                          <p:attrName>ppt_w</p:attrName>
                                        </p:attrNameLst>
                                      </p:cBhvr>
                                      <p:tavLst>
                                        <p:tav tm="0">
                                          <p:val>
                                            <p:fltVal val="0"/>
                                          </p:val>
                                        </p:tav>
                                        <p:tav tm="100000">
                                          <p:val>
                                            <p:strVal val="#ppt_w"/>
                                          </p:val>
                                        </p:tav>
                                      </p:tavLst>
                                    </p:anim>
                                    <p:anim calcmode="lin" valueType="num">
                                      <p:cBhvr>
                                        <p:cTn id="13" dur="500" fill="hold"/>
                                        <p:tgtEl>
                                          <p:spTgt spid="148"/>
                                        </p:tgtEl>
                                        <p:attrNameLst>
                                          <p:attrName>ppt_h</p:attrName>
                                        </p:attrNameLst>
                                      </p:cBhvr>
                                      <p:tavLst>
                                        <p:tav tm="0">
                                          <p:val>
                                            <p:fltVal val="0"/>
                                          </p:val>
                                        </p:tav>
                                        <p:tav tm="100000">
                                          <p:val>
                                            <p:strVal val="#ppt_h"/>
                                          </p:val>
                                        </p:tav>
                                      </p:tavLst>
                                    </p:anim>
                                    <p:animEffect transition="in" filter="fade">
                                      <p:cBhvr>
                                        <p:cTn id="1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grpSp>
        <p:nvGrpSpPr>
          <p:cNvPr id="16" name="Group 15">
            <a:extLst>
              <a:ext uri="{FF2B5EF4-FFF2-40B4-BE49-F238E27FC236}">
                <a16:creationId xmlns="" xmlns:a16="http://schemas.microsoft.com/office/drawing/2014/main" id="{4350CFF1-2F11-4819-A49B-33C7B4836D41}"/>
              </a:ext>
            </a:extLst>
          </p:cNvPr>
          <p:cNvGrpSpPr/>
          <p:nvPr/>
        </p:nvGrpSpPr>
        <p:grpSpPr>
          <a:xfrm>
            <a:off x="399144" y="575662"/>
            <a:ext cx="8345712" cy="1803615"/>
            <a:chOff x="281178" y="3028239"/>
            <a:chExt cx="8345712" cy="1803615"/>
          </a:xfrm>
        </p:grpSpPr>
        <p:sp>
          <p:nvSpPr>
            <p:cNvPr id="178" name="TextBox 177">
              <a:extLst>
                <a:ext uri="{FF2B5EF4-FFF2-40B4-BE49-F238E27FC236}">
                  <a16:creationId xmlns="" xmlns:a16="http://schemas.microsoft.com/office/drawing/2014/main" id="{C932487B-6BAF-4380-B5C6-F3B926557483}"/>
                </a:ext>
              </a:extLst>
            </p:cNvPr>
            <p:cNvSpPr txBox="1"/>
            <p:nvPr/>
          </p:nvSpPr>
          <p:spPr>
            <a:xfrm>
              <a:off x="609600" y="3665444"/>
              <a:ext cx="7924944" cy="1166410"/>
            </a:xfrm>
            <a:prstGeom prst="rect">
              <a:avLst/>
            </a:prstGeom>
            <a:noFill/>
          </p:spPr>
          <p:txBody>
            <a:bodyPr wrap="square">
              <a:spAutoFit/>
            </a:bodyPr>
            <a:lstStyle/>
            <a:p>
              <a:pPr algn="just">
                <a:lnSpc>
                  <a:spcPct val="120000"/>
                </a:lnSpc>
              </a:pPr>
              <a:r>
                <a:rPr lang="vi-VN" sz="2000" dirty="0">
                  <a:solidFill>
                    <a:schemeClr val="bg1"/>
                  </a:solidFill>
                </a:rPr>
                <a:t>Biết phân tử magnesium oxide hình thành bởi các ion Mg</a:t>
              </a:r>
              <a:r>
                <a:rPr lang="vi-VN" sz="2000" baseline="30000" dirty="0">
                  <a:solidFill>
                    <a:schemeClr val="bg1"/>
                  </a:solidFill>
                </a:rPr>
                <a:t>2+ </a:t>
              </a:r>
              <a:r>
                <a:rPr lang="vi-VN" sz="2000" dirty="0">
                  <a:solidFill>
                    <a:schemeClr val="bg1"/>
                  </a:solidFill>
                </a:rPr>
                <a:t>và O</a:t>
              </a:r>
              <a:r>
                <a:rPr lang="vi-VN" sz="2000" baseline="30000" dirty="0">
                  <a:solidFill>
                    <a:schemeClr val="bg1"/>
                  </a:solidFill>
                </a:rPr>
                <a:t>2–. </a:t>
              </a:r>
              <a:r>
                <a:rPr lang="vi-VN" sz="2000" dirty="0">
                  <a:solidFill>
                    <a:schemeClr val="bg1"/>
                  </a:solidFill>
                </a:rPr>
                <a:t>Vận dụng quy tắc octet, trình bày sự hình thành các ion trên từ những nguyên tử tương ứng.</a:t>
              </a:r>
              <a:endParaRPr lang="en-US" sz="2000" dirty="0">
                <a:solidFill>
                  <a:schemeClr val="bg1"/>
                </a:solidFill>
              </a:endParaRPr>
            </a:p>
          </p:txBody>
        </p:sp>
        <p:sp>
          <p:nvSpPr>
            <p:cNvPr id="179" name="Rectangle 178">
              <a:extLst>
                <a:ext uri="{FF2B5EF4-FFF2-40B4-BE49-F238E27FC236}">
                  <a16:creationId xmlns="" xmlns:a16="http://schemas.microsoft.com/office/drawing/2014/main" id="{706173B2-E592-4DF8-80A6-DD4F1CA76B0C}"/>
                </a:ext>
              </a:extLst>
            </p:cNvPr>
            <p:cNvSpPr/>
            <p:nvPr/>
          </p:nvSpPr>
          <p:spPr>
            <a:xfrm>
              <a:off x="517110" y="3515567"/>
              <a:ext cx="8109780" cy="13162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180" name="Picture 179" descr="Icon&#10;&#10;Description automatically generated">
              <a:extLst>
                <a:ext uri="{FF2B5EF4-FFF2-40B4-BE49-F238E27FC236}">
                  <a16:creationId xmlns="" xmlns:a16="http://schemas.microsoft.com/office/drawing/2014/main" id="{F8185624-DF2D-4028-AF17-BCA4CA6CFFC1}"/>
                </a:ext>
              </a:extLst>
            </p:cNvPr>
            <p:cNvPicPr>
              <a:picLocks noChangeAspect="1"/>
            </p:cNvPicPr>
            <p:nvPr/>
          </p:nvPicPr>
          <p:blipFill>
            <a:blip r:embed="rId3"/>
            <a:stretch>
              <a:fillRect/>
            </a:stretch>
          </p:blipFill>
          <p:spPr>
            <a:xfrm>
              <a:off x="281178" y="3028239"/>
              <a:ext cx="682605" cy="662050"/>
            </a:xfrm>
            <a:prstGeom prst="rect">
              <a:avLst/>
            </a:prstGeom>
          </p:spPr>
        </p:pic>
      </p:grpSp>
      <p:pic>
        <p:nvPicPr>
          <p:cNvPr id="67" name="Picture 66" descr="Icon&#10;&#10;Description automatically generated">
            <a:extLst>
              <a:ext uri="{FF2B5EF4-FFF2-40B4-BE49-F238E27FC236}">
                <a16:creationId xmlns="" xmlns:a16="http://schemas.microsoft.com/office/drawing/2014/main" id="{1C8B8CAE-5F4B-448A-8F05-CB8A904F2A7A}"/>
              </a:ext>
            </a:extLst>
          </p:cNvPr>
          <p:cNvPicPr>
            <a:picLocks noChangeAspect="1"/>
          </p:cNvPicPr>
          <p:nvPr/>
        </p:nvPicPr>
        <p:blipFill>
          <a:blip r:embed="rId4"/>
          <a:stretch>
            <a:fillRect/>
          </a:stretch>
        </p:blipFill>
        <p:spPr>
          <a:xfrm>
            <a:off x="639212" y="2858169"/>
            <a:ext cx="2438095" cy="2438095"/>
          </a:xfrm>
          <a:prstGeom prst="rect">
            <a:avLst/>
          </a:prstGeom>
        </p:spPr>
      </p:pic>
    </p:spTree>
    <p:extLst>
      <p:ext uri="{BB962C8B-B14F-4D97-AF65-F5344CB8AC3E}">
        <p14:creationId xmlns:p14="http://schemas.microsoft.com/office/powerpoint/2010/main" val="215707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BA6760E-B58B-4F82-8E4B-172ABDFD1A36}"/>
              </a:ext>
            </a:extLst>
          </p:cNvPr>
          <p:cNvGrpSpPr/>
          <p:nvPr/>
        </p:nvGrpSpPr>
        <p:grpSpPr>
          <a:xfrm>
            <a:off x="697230" y="480060"/>
            <a:ext cx="1261110" cy="572907"/>
            <a:chOff x="1028700" y="502920"/>
            <a:chExt cx="1261110" cy="572907"/>
          </a:xfrm>
        </p:grpSpPr>
        <p:sp>
          <p:nvSpPr>
            <p:cNvPr id="21" name="Rectangle 20">
              <a:extLst>
                <a:ext uri="{FF2B5EF4-FFF2-40B4-BE49-F238E27FC236}">
                  <a16:creationId xmlns="" xmlns:a16="http://schemas.microsoft.com/office/drawing/2014/main" id="{0F5CAED9-089E-4E63-A742-E23B2262115B}"/>
                </a:ext>
              </a:extLst>
            </p:cNvPr>
            <p:cNvSpPr/>
            <p:nvPr/>
          </p:nvSpPr>
          <p:spPr>
            <a:xfrm>
              <a:off x="1146810" y="614162"/>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EEC64E2D-97F4-477D-A03C-7F4189F018B8}"/>
                </a:ext>
              </a:extLst>
            </p:cNvPr>
            <p:cNvSpPr txBox="1"/>
            <p:nvPr/>
          </p:nvSpPr>
          <p:spPr>
            <a:xfrm>
              <a:off x="1028700" y="502920"/>
              <a:ext cx="1143000" cy="461665"/>
            </a:xfrm>
            <a:prstGeom prst="rect">
              <a:avLst/>
            </a:prstGeom>
            <a:solidFill>
              <a:schemeClr val="bg1"/>
            </a:solidFill>
          </p:spPr>
          <p:txBody>
            <a:bodyPr wrap="square" rtlCol="0">
              <a:spAutoFit/>
            </a:bodyPr>
            <a:lstStyle/>
            <a:p>
              <a:r>
                <a:rPr lang="vi-VN" sz="2400">
                  <a:solidFill>
                    <a:schemeClr val="tx1"/>
                  </a:solidFill>
                </a:rPr>
                <a:t>Bài tập</a:t>
              </a:r>
              <a:endParaRPr lang="en-US" sz="2400">
                <a:solidFill>
                  <a:schemeClr val="tx1"/>
                </a:solidFill>
              </a:endParaRPr>
            </a:p>
          </p:txBody>
        </p:sp>
        <p:sp>
          <p:nvSpPr>
            <p:cNvPr id="5" name="Rectangle 4">
              <a:extLst>
                <a:ext uri="{FF2B5EF4-FFF2-40B4-BE49-F238E27FC236}">
                  <a16:creationId xmlns="" xmlns:a16="http://schemas.microsoft.com/office/drawing/2014/main" id="{531E8961-76D9-4F4A-9368-55B09CA1184D}"/>
                </a:ext>
              </a:extLst>
            </p:cNvPr>
            <p:cNvSpPr/>
            <p:nvPr/>
          </p:nvSpPr>
          <p:spPr>
            <a:xfrm>
              <a:off x="1028700" y="502920"/>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 xmlns:a16="http://schemas.microsoft.com/office/drawing/2014/main" id="{C6459483-F18D-43F6-8D8A-FF3173BEEA22}"/>
              </a:ext>
            </a:extLst>
          </p:cNvPr>
          <p:cNvSpPr txBox="1"/>
          <p:nvPr/>
        </p:nvSpPr>
        <p:spPr>
          <a:xfrm>
            <a:off x="1074420" y="3475390"/>
            <a:ext cx="1584960" cy="400110"/>
          </a:xfrm>
          <a:prstGeom prst="rect">
            <a:avLst/>
          </a:prstGeom>
          <a:noFill/>
        </p:spPr>
        <p:txBody>
          <a:bodyPr wrap="square">
            <a:spAutoFit/>
          </a:bodyPr>
          <a:lstStyle/>
          <a:p>
            <a:r>
              <a:rPr lang="en-US" sz="2000">
                <a:solidFill>
                  <a:schemeClr val="bg1"/>
                </a:solidFill>
              </a:rPr>
              <a:t>A. Fluorine. </a:t>
            </a:r>
          </a:p>
        </p:txBody>
      </p:sp>
      <p:sp>
        <p:nvSpPr>
          <p:cNvPr id="12" name="TextBox 11">
            <a:extLst>
              <a:ext uri="{FF2B5EF4-FFF2-40B4-BE49-F238E27FC236}">
                <a16:creationId xmlns="" xmlns:a16="http://schemas.microsoft.com/office/drawing/2014/main" id="{E9419D59-0572-4A52-BB8B-5FF921B8849F}"/>
              </a:ext>
            </a:extLst>
          </p:cNvPr>
          <p:cNvSpPr txBox="1"/>
          <p:nvPr/>
        </p:nvSpPr>
        <p:spPr>
          <a:xfrm>
            <a:off x="2838450" y="3475390"/>
            <a:ext cx="1584960" cy="400110"/>
          </a:xfrm>
          <a:prstGeom prst="rect">
            <a:avLst/>
          </a:prstGeom>
          <a:noFill/>
        </p:spPr>
        <p:txBody>
          <a:bodyPr wrap="square">
            <a:spAutoFit/>
          </a:bodyPr>
          <a:lstStyle/>
          <a:p>
            <a:r>
              <a:rPr lang="en-US" sz="2000">
                <a:solidFill>
                  <a:schemeClr val="bg1"/>
                </a:solidFill>
              </a:rPr>
              <a:t>B. Oxygen. </a:t>
            </a:r>
          </a:p>
        </p:txBody>
      </p:sp>
      <p:sp>
        <p:nvSpPr>
          <p:cNvPr id="14" name="TextBox 13">
            <a:extLst>
              <a:ext uri="{FF2B5EF4-FFF2-40B4-BE49-F238E27FC236}">
                <a16:creationId xmlns="" xmlns:a16="http://schemas.microsoft.com/office/drawing/2014/main" id="{051848C1-1AE2-4B66-9C22-C27E2316287C}"/>
              </a:ext>
            </a:extLst>
          </p:cNvPr>
          <p:cNvSpPr txBox="1"/>
          <p:nvPr/>
        </p:nvSpPr>
        <p:spPr>
          <a:xfrm>
            <a:off x="4602480" y="3475390"/>
            <a:ext cx="1870710" cy="400110"/>
          </a:xfrm>
          <a:prstGeom prst="rect">
            <a:avLst/>
          </a:prstGeom>
          <a:noFill/>
        </p:spPr>
        <p:txBody>
          <a:bodyPr wrap="square">
            <a:spAutoFit/>
          </a:bodyPr>
          <a:lstStyle/>
          <a:p>
            <a:r>
              <a:rPr lang="en-US" sz="2000">
                <a:solidFill>
                  <a:schemeClr val="bg1"/>
                </a:solidFill>
              </a:rPr>
              <a:t>C. Hydrogen. </a:t>
            </a:r>
          </a:p>
        </p:txBody>
      </p:sp>
      <p:sp>
        <p:nvSpPr>
          <p:cNvPr id="16" name="TextBox 15">
            <a:extLst>
              <a:ext uri="{FF2B5EF4-FFF2-40B4-BE49-F238E27FC236}">
                <a16:creationId xmlns="" xmlns:a16="http://schemas.microsoft.com/office/drawing/2014/main" id="{BAC196F7-7D2B-4076-A12C-576F8CDEBDD0}"/>
              </a:ext>
            </a:extLst>
          </p:cNvPr>
          <p:cNvSpPr txBox="1"/>
          <p:nvPr/>
        </p:nvSpPr>
        <p:spPr>
          <a:xfrm>
            <a:off x="6652260" y="3475390"/>
            <a:ext cx="1752600" cy="400110"/>
          </a:xfrm>
          <a:prstGeom prst="rect">
            <a:avLst/>
          </a:prstGeom>
          <a:noFill/>
        </p:spPr>
        <p:txBody>
          <a:bodyPr wrap="square">
            <a:spAutoFit/>
          </a:bodyPr>
          <a:lstStyle/>
          <a:p>
            <a:r>
              <a:rPr lang="en-US" sz="2000">
                <a:solidFill>
                  <a:schemeClr val="bg1"/>
                </a:solidFill>
              </a:rPr>
              <a:t>D. Chlorine.</a:t>
            </a:r>
          </a:p>
        </p:txBody>
      </p:sp>
      <p:grpSp>
        <p:nvGrpSpPr>
          <p:cNvPr id="22" name="Group 21">
            <a:extLst>
              <a:ext uri="{FF2B5EF4-FFF2-40B4-BE49-F238E27FC236}">
                <a16:creationId xmlns="" xmlns:a16="http://schemas.microsoft.com/office/drawing/2014/main" id="{8F735036-6EBE-488E-972C-D87694F2A698}"/>
              </a:ext>
            </a:extLst>
          </p:cNvPr>
          <p:cNvGrpSpPr/>
          <p:nvPr/>
        </p:nvGrpSpPr>
        <p:grpSpPr>
          <a:xfrm>
            <a:off x="290513" y="1679660"/>
            <a:ext cx="8555353" cy="1257850"/>
            <a:chOff x="217171" y="1405340"/>
            <a:chExt cx="8555353" cy="1257850"/>
          </a:xfrm>
        </p:grpSpPr>
        <p:sp>
          <p:nvSpPr>
            <p:cNvPr id="17" name="Rectangle 16">
              <a:extLst>
                <a:ext uri="{FF2B5EF4-FFF2-40B4-BE49-F238E27FC236}">
                  <a16:creationId xmlns="" xmlns:a16="http://schemas.microsoft.com/office/drawing/2014/main" id="{C8651226-8181-426D-B34B-B50518002014}"/>
                </a:ext>
              </a:extLst>
            </p:cNvPr>
            <p:cNvSpPr/>
            <p:nvPr/>
          </p:nvSpPr>
          <p:spPr>
            <a:xfrm>
              <a:off x="617219" y="1405340"/>
              <a:ext cx="8155305" cy="125785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521BA94E-63AC-413A-AB60-5691A9527F60}"/>
                </a:ext>
              </a:extLst>
            </p:cNvPr>
            <p:cNvSpPr txBox="1"/>
            <p:nvPr/>
          </p:nvSpPr>
          <p:spPr>
            <a:xfrm>
              <a:off x="1177289" y="1405340"/>
              <a:ext cx="7440931" cy="1166410"/>
            </a:xfrm>
            <a:prstGeom prst="rect">
              <a:avLst/>
            </a:prstGeom>
            <a:noFill/>
          </p:spPr>
          <p:txBody>
            <a:bodyPr wrap="square">
              <a:spAutoFit/>
            </a:bodyPr>
            <a:lstStyle/>
            <a:p>
              <a:pPr algn="just">
                <a:lnSpc>
                  <a:spcPct val="120000"/>
                </a:lnSpc>
              </a:pPr>
              <a:r>
                <a:rPr lang="vi-VN" sz="2000" dirty="0">
                  <a:solidFill>
                    <a:schemeClr val="bg1"/>
                  </a:solidFill>
                </a:rPr>
                <a:t>Nguyên tử của nguyên tố nào sau đây có xu hướng đạt cấu hình electron bền vững của khí hiếm argon khi tham gia hình thành liên kết hoá học ?</a:t>
              </a:r>
              <a:endParaRPr lang="en-US" sz="2000" dirty="0">
                <a:solidFill>
                  <a:schemeClr val="bg1"/>
                </a:solidFill>
              </a:endParaRPr>
            </a:p>
          </p:txBody>
        </p:sp>
        <p:grpSp>
          <p:nvGrpSpPr>
            <p:cNvPr id="18" name="Group 17">
              <a:extLst>
                <a:ext uri="{FF2B5EF4-FFF2-40B4-BE49-F238E27FC236}">
                  <a16:creationId xmlns="" xmlns:a16="http://schemas.microsoft.com/office/drawing/2014/main" id="{C311C53F-EDDC-4216-A48E-099EB551DA54}"/>
                </a:ext>
              </a:extLst>
            </p:cNvPr>
            <p:cNvGrpSpPr/>
            <p:nvPr/>
          </p:nvGrpSpPr>
          <p:grpSpPr>
            <a:xfrm>
              <a:off x="217171" y="1757712"/>
              <a:ext cx="994409" cy="461665"/>
              <a:chOff x="1028700" y="502920"/>
              <a:chExt cx="1183822" cy="461665"/>
            </a:xfrm>
          </p:grpSpPr>
          <p:sp>
            <p:nvSpPr>
              <p:cNvPr id="20" name="Rectangle 19">
                <a:extLst>
                  <a:ext uri="{FF2B5EF4-FFF2-40B4-BE49-F238E27FC236}">
                    <a16:creationId xmlns="" xmlns:a16="http://schemas.microsoft.com/office/drawing/2014/main" id="{659CC25E-ED94-4DB6-A7AE-46E636FE63B2}"/>
                  </a:ext>
                </a:extLst>
              </p:cNvPr>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5841CBA5-DDD7-490E-9B7D-14D0249B1C9C}"/>
                  </a:ext>
                </a:extLst>
              </p:cNvPr>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1</a:t>
                </a:r>
                <a:endParaRPr lang="en-US" sz="2000" b="1">
                  <a:solidFill>
                    <a:schemeClr val="tx1"/>
                  </a:solidFill>
                </a:endParaRPr>
              </a:p>
            </p:txBody>
          </p:sp>
        </p:grpSp>
      </p:grpSp>
    </p:spTree>
    <p:extLst>
      <p:ext uri="{BB962C8B-B14F-4D97-AF65-F5344CB8AC3E}">
        <p14:creationId xmlns:p14="http://schemas.microsoft.com/office/powerpoint/2010/main" val="294268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BA6760E-B58B-4F82-8E4B-172ABDFD1A36}"/>
              </a:ext>
            </a:extLst>
          </p:cNvPr>
          <p:cNvGrpSpPr/>
          <p:nvPr/>
        </p:nvGrpSpPr>
        <p:grpSpPr>
          <a:xfrm>
            <a:off x="697230" y="480060"/>
            <a:ext cx="1261110" cy="572907"/>
            <a:chOff x="1028700" y="502920"/>
            <a:chExt cx="1261110" cy="572907"/>
          </a:xfrm>
        </p:grpSpPr>
        <p:sp>
          <p:nvSpPr>
            <p:cNvPr id="21" name="Rectangle 20">
              <a:extLst>
                <a:ext uri="{FF2B5EF4-FFF2-40B4-BE49-F238E27FC236}">
                  <a16:creationId xmlns="" xmlns:a16="http://schemas.microsoft.com/office/drawing/2014/main" id="{0F5CAED9-089E-4E63-A742-E23B2262115B}"/>
                </a:ext>
              </a:extLst>
            </p:cNvPr>
            <p:cNvSpPr/>
            <p:nvPr/>
          </p:nvSpPr>
          <p:spPr>
            <a:xfrm>
              <a:off x="1146810" y="614162"/>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EEC64E2D-97F4-477D-A03C-7F4189F018B8}"/>
                </a:ext>
              </a:extLst>
            </p:cNvPr>
            <p:cNvSpPr txBox="1"/>
            <p:nvPr/>
          </p:nvSpPr>
          <p:spPr>
            <a:xfrm>
              <a:off x="1028700" y="502920"/>
              <a:ext cx="1143000" cy="461665"/>
            </a:xfrm>
            <a:prstGeom prst="rect">
              <a:avLst/>
            </a:prstGeom>
            <a:solidFill>
              <a:schemeClr val="bg1"/>
            </a:solidFill>
          </p:spPr>
          <p:txBody>
            <a:bodyPr wrap="square" rtlCol="0">
              <a:spAutoFit/>
            </a:bodyPr>
            <a:lstStyle/>
            <a:p>
              <a:r>
                <a:rPr lang="vi-VN" sz="2400">
                  <a:solidFill>
                    <a:schemeClr val="tx1"/>
                  </a:solidFill>
                </a:rPr>
                <a:t>Bài tập</a:t>
              </a:r>
              <a:endParaRPr lang="en-US" sz="2400">
                <a:solidFill>
                  <a:schemeClr val="tx1"/>
                </a:solidFill>
              </a:endParaRPr>
            </a:p>
          </p:txBody>
        </p:sp>
        <p:sp>
          <p:nvSpPr>
            <p:cNvPr id="5" name="Rectangle 4">
              <a:extLst>
                <a:ext uri="{FF2B5EF4-FFF2-40B4-BE49-F238E27FC236}">
                  <a16:creationId xmlns="" xmlns:a16="http://schemas.microsoft.com/office/drawing/2014/main" id="{531E8961-76D9-4F4A-9368-55B09CA1184D}"/>
                </a:ext>
              </a:extLst>
            </p:cNvPr>
            <p:cNvSpPr/>
            <p:nvPr/>
          </p:nvSpPr>
          <p:spPr>
            <a:xfrm>
              <a:off x="1028700" y="502920"/>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 xmlns:a16="http://schemas.microsoft.com/office/drawing/2014/main" id="{C6459483-F18D-43F6-8D8A-FF3173BEEA22}"/>
              </a:ext>
            </a:extLst>
          </p:cNvPr>
          <p:cNvSpPr txBox="1"/>
          <p:nvPr/>
        </p:nvSpPr>
        <p:spPr>
          <a:xfrm>
            <a:off x="1028700" y="3475390"/>
            <a:ext cx="1752600" cy="400110"/>
          </a:xfrm>
          <a:prstGeom prst="rect">
            <a:avLst/>
          </a:prstGeom>
          <a:noFill/>
        </p:spPr>
        <p:txBody>
          <a:bodyPr wrap="square">
            <a:spAutoFit/>
          </a:bodyPr>
          <a:lstStyle/>
          <a:p>
            <a:r>
              <a:rPr lang="en-US" sz="2000">
                <a:solidFill>
                  <a:schemeClr val="bg1"/>
                </a:solidFill>
              </a:rPr>
              <a:t>A. 2 electron. </a:t>
            </a:r>
          </a:p>
        </p:txBody>
      </p:sp>
      <p:sp>
        <p:nvSpPr>
          <p:cNvPr id="12" name="TextBox 11">
            <a:extLst>
              <a:ext uri="{FF2B5EF4-FFF2-40B4-BE49-F238E27FC236}">
                <a16:creationId xmlns="" xmlns:a16="http://schemas.microsoft.com/office/drawing/2014/main" id="{E9419D59-0572-4A52-BB8B-5FF921B8849F}"/>
              </a:ext>
            </a:extLst>
          </p:cNvPr>
          <p:cNvSpPr txBox="1"/>
          <p:nvPr/>
        </p:nvSpPr>
        <p:spPr>
          <a:xfrm>
            <a:off x="2872740" y="3475390"/>
            <a:ext cx="1699260" cy="400110"/>
          </a:xfrm>
          <a:prstGeom prst="rect">
            <a:avLst/>
          </a:prstGeom>
          <a:noFill/>
        </p:spPr>
        <p:txBody>
          <a:bodyPr wrap="square">
            <a:spAutoFit/>
          </a:bodyPr>
          <a:lstStyle/>
          <a:p>
            <a:r>
              <a:rPr lang="en-US" sz="2000">
                <a:solidFill>
                  <a:schemeClr val="bg1"/>
                </a:solidFill>
              </a:rPr>
              <a:t>B. 3 electron. </a:t>
            </a:r>
          </a:p>
        </p:txBody>
      </p:sp>
      <p:sp>
        <p:nvSpPr>
          <p:cNvPr id="14" name="TextBox 13">
            <a:extLst>
              <a:ext uri="{FF2B5EF4-FFF2-40B4-BE49-F238E27FC236}">
                <a16:creationId xmlns="" xmlns:a16="http://schemas.microsoft.com/office/drawing/2014/main" id="{051848C1-1AE2-4B66-9C22-C27E2316287C}"/>
              </a:ext>
            </a:extLst>
          </p:cNvPr>
          <p:cNvSpPr txBox="1"/>
          <p:nvPr/>
        </p:nvSpPr>
        <p:spPr>
          <a:xfrm>
            <a:off x="4625340" y="3475390"/>
            <a:ext cx="1870710" cy="400110"/>
          </a:xfrm>
          <a:prstGeom prst="rect">
            <a:avLst/>
          </a:prstGeom>
          <a:noFill/>
        </p:spPr>
        <p:txBody>
          <a:bodyPr wrap="square">
            <a:spAutoFit/>
          </a:bodyPr>
          <a:lstStyle/>
          <a:p>
            <a:r>
              <a:rPr lang="en-US" sz="2000">
                <a:solidFill>
                  <a:schemeClr val="bg1"/>
                </a:solidFill>
              </a:rPr>
              <a:t>C. 1 electron. </a:t>
            </a:r>
          </a:p>
        </p:txBody>
      </p:sp>
      <p:sp>
        <p:nvSpPr>
          <p:cNvPr id="16" name="TextBox 15">
            <a:extLst>
              <a:ext uri="{FF2B5EF4-FFF2-40B4-BE49-F238E27FC236}">
                <a16:creationId xmlns="" xmlns:a16="http://schemas.microsoft.com/office/drawing/2014/main" id="{BAC196F7-7D2B-4076-A12C-576F8CDEBDD0}"/>
              </a:ext>
            </a:extLst>
          </p:cNvPr>
          <p:cNvSpPr txBox="1"/>
          <p:nvPr/>
        </p:nvSpPr>
        <p:spPr>
          <a:xfrm>
            <a:off x="6652260" y="3475390"/>
            <a:ext cx="1752600" cy="400110"/>
          </a:xfrm>
          <a:prstGeom prst="rect">
            <a:avLst/>
          </a:prstGeom>
          <a:noFill/>
        </p:spPr>
        <p:txBody>
          <a:bodyPr wrap="square">
            <a:spAutoFit/>
          </a:bodyPr>
          <a:lstStyle/>
          <a:p>
            <a:r>
              <a:rPr lang="en-US" sz="2000">
                <a:solidFill>
                  <a:schemeClr val="bg1"/>
                </a:solidFill>
              </a:rPr>
              <a:t>D. 4 electron.</a:t>
            </a:r>
          </a:p>
        </p:txBody>
      </p:sp>
      <p:grpSp>
        <p:nvGrpSpPr>
          <p:cNvPr id="22" name="Group 21">
            <a:extLst>
              <a:ext uri="{FF2B5EF4-FFF2-40B4-BE49-F238E27FC236}">
                <a16:creationId xmlns="" xmlns:a16="http://schemas.microsoft.com/office/drawing/2014/main" id="{8F735036-6EBE-488E-972C-D87694F2A698}"/>
              </a:ext>
            </a:extLst>
          </p:cNvPr>
          <p:cNvGrpSpPr/>
          <p:nvPr/>
        </p:nvGrpSpPr>
        <p:grpSpPr>
          <a:xfrm>
            <a:off x="576263" y="1864325"/>
            <a:ext cx="7870509" cy="808340"/>
            <a:chOff x="217171" y="1590005"/>
            <a:chExt cx="7870509" cy="808340"/>
          </a:xfrm>
        </p:grpSpPr>
        <p:sp>
          <p:nvSpPr>
            <p:cNvPr id="17" name="Rectangle 16">
              <a:extLst>
                <a:ext uri="{FF2B5EF4-FFF2-40B4-BE49-F238E27FC236}">
                  <a16:creationId xmlns="" xmlns:a16="http://schemas.microsoft.com/office/drawing/2014/main" id="{C8651226-8181-426D-B34B-B50518002014}"/>
                </a:ext>
              </a:extLst>
            </p:cNvPr>
            <p:cNvSpPr/>
            <p:nvPr/>
          </p:nvSpPr>
          <p:spPr>
            <a:xfrm>
              <a:off x="617220" y="1590005"/>
              <a:ext cx="7470460" cy="80834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521BA94E-63AC-413A-AB60-5691A9527F60}"/>
                </a:ext>
              </a:extLst>
            </p:cNvPr>
            <p:cNvSpPr txBox="1"/>
            <p:nvPr/>
          </p:nvSpPr>
          <p:spPr>
            <a:xfrm>
              <a:off x="1245869" y="1590005"/>
              <a:ext cx="6841809" cy="797078"/>
            </a:xfrm>
            <a:prstGeom prst="rect">
              <a:avLst/>
            </a:prstGeom>
            <a:noFill/>
          </p:spPr>
          <p:txBody>
            <a:bodyPr wrap="square">
              <a:spAutoFit/>
            </a:bodyPr>
            <a:lstStyle/>
            <a:p>
              <a:pPr algn="just">
                <a:lnSpc>
                  <a:spcPct val="120000"/>
                </a:lnSpc>
              </a:pPr>
              <a:r>
                <a:rPr lang="vi-VN" sz="2000">
                  <a:solidFill>
                    <a:schemeClr val="bg1"/>
                  </a:solidFill>
                </a:rPr>
                <a:t>Để đạt quy tắc octet, nguyên tử của nguyên tố potassium (Z = 19) phải nhường đi.</a:t>
              </a:r>
              <a:endParaRPr lang="en-US" sz="2000">
                <a:solidFill>
                  <a:schemeClr val="bg1"/>
                </a:solidFill>
              </a:endParaRPr>
            </a:p>
          </p:txBody>
        </p:sp>
        <p:grpSp>
          <p:nvGrpSpPr>
            <p:cNvPr id="18" name="Group 17">
              <a:extLst>
                <a:ext uri="{FF2B5EF4-FFF2-40B4-BE49-F238E27FC236}">
                  <a16:creationId xmlns="" xmlns:a16="http://schemas.microsoft.com/office/drawing/2014/main" id="{C311C53F-EDDC-4216-A48E-099EB551DA54}"/>
                </a:ext>
              </a:extLst>
            </p:cNvPr>
            <p:cNvGrpSpPr/>
            <p:nvPr/>
          </p:nvGrpSpPr>
          <p:grpSpPr>
            <a:xfrm>
              <a:off x="217171" y="1757712"/>
              <a:ext cx="994409" cy="461665"/>
              <a:chOff x="1028700" y="502920"/>
              <a:chExt cx="1183822" cy="461665"/>
            </a:xfrm>
          </p:grpSpPr>
          <p:sp>
            <p:nvSpPr>
              <p:cNvPr id="20" name="Rectangle 19">
                <a:extLst>
                  <a:ext uri="{FF2B5EF4-FFF2-40B4-BE49-F238E27FC236}">
                    <a16:creationId xmlns="" xmlns:a16="http://schemas.microsoft.com/office/drawing/2014/main" id="{659CC25E-ED94-4DB6-A7AE-46E636FE63B2}"/>
                  </a:ext>
                </a:extLst>
              </p:cNvPr>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5841CBA5-DDD7-490E-9B7D-14D0249B1C9C}"/>
                  </a:ext>
                </a:extLst>
              </p:cNvPr>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2</a:t>
                </a:r>
                <a:endParaRPr lang="en-US" sz="2000" b="1">
                  <a:solidFill>
                    <a:schemeClr val="tx1"/>
                  </a:solidFill>
                </a:endParaRPr>
              </a:p>
            </p:txBody>
          </p:sp>
        </p:grpSp>
      </p:grpSp>
    </p:spTree>
    <p:extLst>
      <p:ext uri="{BB962C8B-B14F-4D97-AF65-F5344CB8AC3E}">
        <p14:creationId xmlns:p14="http://schemas.microsoft.com/office/powerpoint/2010/main" val="122548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BA6760E-B58B-4F82-8E4B-172ABDFD1A36}"/>
              </a:ext>
            </a:extLst>
          </p:cNvPr>
          <p:cNvGrpSpPr/>
          <p:nvPr/>
        </p:nvGrpSpPr>
        <p:grpSpPr>
          <a:xfrm>
            <a:off x="697230" y="480060"/>
            <a:ext cx="1261110" cy="572907"/>
            <a:chOff x="1028700" y="502920"/>
            <a:chExt cx="1261110" cy="572907"/>
          </a:xfrm>
        </p:grpSpPr>
        <p:sp>
          <p:nvSpPr>
            <p:cNvPr id="21" name="Rectangle 20">
              <a:extLst>
                <a:ext uri="{FF2B5EF4-FFF2-40B4-BE49-F238E27FC236}">
                  <a16:creationId xmlns="" xmlns:a16="http://schemas.microsoft.com/office/drawing/2014/main" id="{0F5CAED9-089E-4E63-A742-E23B2262115B}"/>
                </a:ext>
              </a:extLst>
            </p:cNvPr>
            <p:cNvSpPr/>
            <p:nvPr/>
          </p:nvSpPr>
          <p:spPr>
            <a:xfrm>
              <a:off x="1146810" y="614162"/>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EEC64E2D-97F4-477D-A03C-7F4189F018B8}"/>
                </a:ext>
              </a:extLst>
            </p:cNvPr>
            <p:cNvSpPr txBox="1"/>
            <p:nvPr/>
          </p:nvSpPr>
          <p:spPr>
            <a:xfrm>
              <a:off x="1028700" y="502920"/>
              <a:ext cx="1143000" cy="461665"/>
            </a:xfrm>
            <a:prstGeom prst="rect">
              <a:avLst/>
            </a:prstGeom>
            <a:solidFill>
              <a:schemeClr val="bg1"/>
            </a:solidFill>
          </p:spPr>
          <p:txBody>
            <a:bodyPr wrap="square" rtlCol="0">
              <a:spAutoFit/>
            </a:bodyPr>
            <a:lstStyle/>
            <a:p>
              <a:r>
                <a:rPr lang="vi-VN" sz="2400">
                  <a:solidFill>
                    <a:schemeClr val="tx1"/>
                  </a:solidFill>
                </a:rPr>
                <a:t>Bài tập</a:t>
              </a:r>
              <a:endParaRPr lang="en-US" sz="2400">
                <a:solidFill>
                  <a:schemeClr val="tx1"/>
                </a:solidFill>
              </a:endParaRPr>
            </a:p>
          </p:txBody>
        </p:sp>
        <p:sp>
          <p:nvSpPr>
            <p:cNvPr id="5" name="Rectangle 4">
              <a:extLst>
                <a:ext uri="{FF2B5EF4-FFF2-40B4-BE49-F238E27FC236}">
                  <a16:creationId xmlns="" xmlns:a16="http://schemas.microsoft.com/office/drawing/2014/main" id="{531E8961-76D9-4F4A-9368-55B09CA1184D}"/>
                </a:ext>
              </a:extLst>
            </p:cNvPr>
            <p:cNvSpPr/>
            <p:nvPr/>
          </p:nvSpPr>
          <p:spPr>
            <a:xfrm>
              <a:off x="1028700" y="502920"/>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 xmlns:a16="http://schemas.microsoft.com/office/drawing/2014/main" id="{8F735036-6EBE-488E-972C-D87694F2A698}"/>
              </a:ext>
            </a:extLst>
          </p:cNvPr>
          <p:cNvGrpSpPr/>
          <p:nvPr/>
        </p:nvGrpSpPr>
        <p:grpSpPr>
          <a:xfrm>
            <a:off x="576263" y="1668110"/>
            <a:ext cx="8110537" cy="1498000"/>
            <a:chOff x="217171" y="1393790"/>
            <a:chExt cx="8110537" cy="1498000"/>
          </a:xfrm>
        </p:grpSpPr>
        <p:sp>
          <p:nvSpPr>
            <p:cNvPr id="17" name="Rectangle 16">
              <a:extLst>
                <a:ext uri="{FF2B5EF4-FFF2-40B4-BE49-F238E27FC236}">
                  <a16:creationId xmlns="" xmlns:a16="http://schemas.microsoft.com/office/drawing/2014/main" id="{C8651226-8181-426D-B34B-B50518002014}"/>
                </a:ext>
              </a:extLst>
            </p:cNvPr>
            <p:cNvSpPr/>
            <p:nvPr/>
          </p:nvSpPr>
          <p:spPr>
            <a:xfrm>
              <a:off x="617220" y="1393790"/>
              <a:ext cx="7710488" cy="1498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521BA94E-63AC-413A-AB60-5691A9527F60}"/>
                </a:ext>
              </a:extLst>
            </p:cNvPr>
            <p:cNvSpPr txBox="1"/>
            <p:nvPr/>
          </p:nvSpPr>
          <p:spPr>
            <a:xfrm>
              <a:off x="1245869" y="1590005"/>
              <a:ext cx="6962776" cy="1166410"/>
            </a:xfrm>
            <a:prstGeom prst="rect">
              <a:avLst/>
            </a:prstGeom>
            <a:noFill/>
          </p:spPr>
          <p:txBody>
            <a:bodyPr wrap="square">
              <a:spAutoFit/>
            </a:bodyPr>
            <a:lstStyle/>
            <a:p>
              <a:pPr algn="just">
                <a:lnSpc>
                  <a:spcPct val="120000"/>
                </a:lnSpc>
              </a:pPr>
              <a:r>
                <a:rPr lang="vi-VN" sz="2000">
                  <a:solidFill>
                    <a:schemeClr val="bg1"/>
                  </a:solidFill>
                </a:rPr>
                <a:t>Vận dụng quy tắc octet, trình bày sơ đồ mô tả sự hình thành phân tử potassium chloride (KCl) từ nguyên tử của các nguyên tố potassium và chlorine.</a:t>
              </a:r>
              <a:endParaRPr lang="en-US" sz="2000">
                <a:solidFill>
                  <a:schemeClr val="bg1"/>
                </a:solidFill>
              </a:endParaRPr>
            </a:p>
          </p:txBody>
        </p:sp>
        <p:grpSp>
          <p:nvGrpSpPr>
            <p:cNvPr id="18" name="Group 17">
              <a:extLst>
                <a:ext uri="{FF2B5EF4-FFF2-40B4-BE49-F238E27FC236}">
                  <a16:creationId xmlns="" xmlns:a16="http://schemas.microsoft.com/office/drawing/2014/main" id="{C311C53F-EDDC-4216-A48E-099EB551DA54}"/>
                </a:ext>
              </a:extLst>
            </p:cNvPr>
            <p:cNvGrpSpPr/>
            <p:nvPr/>
          </p:nvGrpSpPr>
          <p:grpSpPr>
            <a:xfrm>
              <a:off x="217171" y="1757712"/>
              <a:ext cx="994409" cy="461665"/>
              <a:chOff x="1028700" y="502920"/>
              <a:chExt cx="1183822" cy="461665"/>
            </a:xfrm>
          </p:grpSpPr>
          <p:sp>
            <p:nvSpPr>
              <p:cNvPr id="20" name="Rectangle 19">
                <a:extLst>
                  <a:ext uri="{FF2B5EF4-FFF2-40B4-BE49-F238E27FC236}">
                    <a16:creationId xmlns="" xmlns:a16="http://schemas.microsoft.com/office/drawing/2014/main" id="{659CC25E-ED94-4DB6-A7AE-46E636FE63B2}"/>
                  </a:ext>
                </a:extLst>
              </p:cNvPr>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5841CBA5-DDD7-490E-9B7D-14D0249B1C9C}"/>
                  </a:ext>
                </a:extLst>
              </p:cNvPr>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3</a:t>
                </a:r>
                <a:endParaRPr lang="en-US" sz="2000" b="1">
                  <a:solidFill>
                    <a:schemeClr val="tx1"/>
                  </a:solidFill>
                </a:endParaRPr>
              </a:p>
            </p:txBody>
          </p:sp>
        </p:grpSp>
      </p:grpSp>
      <p:grpSp>
        <p:nvGrpSpPr>
          <p:cNvPr id="23" name="Group 22">
            <a:extLst>
              <a:ext uri="{FF2B5EF4-FFF2-40B4-BE49-F238E27FC236}">
                <a16:creationId xmlns="" xmlns:a16="http://schemas.microsoft.com/office/drawing/2014/main" id="{81D47C5D-D66D-4F1D-A4CC-0BEF3C52264A}"/>
              </a:ext>
            </a:extLst>
          </p:cNvPr>
          <p:cNvGrpSpPr/>
          <p:nvPr/>
        </p:nvGrpSpPr>
        <p:grpSpPr>
          <a:xfrm>
            <a:off x="576263" y="3506880"/>
            <a:ext cx="8110537" cy="1005840"/>
            <a:chOff x="217171" y="1485900"/>
            <a:chExt cx="8110537" cy="1005840"/>
          </a:xfrm>
        </p:grpSpPr>
        <p:sp>
          <p:nvSpPr>
            <p:cNvPr id="24" name="Rectangle 23">
              <a:extLst>
                <a:ext uri="{FF2B5EF4-FFF2-40B4-BE49-F238E27FC236}">
                  <a16:creationId xmlns="" xmlns:a16="http://schemas.microsoft.com/office/drawing/2014/main" id="{E2C1C3E4-5C14-4AB4-99EF-28EFE83E95E6}"/>
                </a:ext>
              </a:extLst>
            </p:cNvPr>
            <p:cNvSpPr/>
            <p:nvPr/>
          </p:nvSpPr>
          <p:spPr>
            <a:xfrm>
              <a:off x="617220" y="1485900"/>
              <a:ext cx="7710488" cy="100584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8B9DA1EA-285C-4CF4-88E3-01F14E221571}"/>
                </a:ext>
              </a:extLst>
            </p:cNvPr>
            <p:cNvSpPr txBox="1"/>
            <p:nvPr/>
          </p:nvSpPr>
          <p:spPr>
            <a:xfrm>
              <a:off x="1245869" y="1597923"/>
              <a:ext cx="6962776" cy="797078"/>
            </a:xfrm>
            <a:prstGeom prst="rect">
              <a:avLst/>
            </a:prstGeom>
            <a:noFill/>
          </p:spPr>
          <p:txBody>
            <a:bodyPr wrap="square">
              <a:spAutoFit/>
            </a:bodyPr>
            <a:lstStyle/>
            <a:p>
              <a:pPr algn="just">
                <a:lnSpc>
                  <a:spcPct val="120000"/>
                </a:lnSpc>
              </a:pPr>
              <a:r>
                <a:rPr lang="en-US" sz="2000">
                  <a:solidFill>
                    <a:schemeClr val="bg1"/>
                  </a:solidFill>
                </a:rPr>
                <a:t>Giải thích sự hình thành liên kết trong phân tử H2O bằng cách áp dụng quy tắc octet</a:t>
              </a:r>
            </a:p>
          </p:txBody>
        </p:sp>
        <p:grpSp>
          <p:nvGrpSpPr>
            <p:cNvPr id="26" name="Group 25">
              <a:extLst>
                <a:ext uri="{FF2B5EF4-FFF2-40B4-BE49-F238E27FC236}">
                  <a16:creationId xmlns="" xmlns:a16="http://schemas.microsoft.com/office/drawing/2014/main" id="{5440B832-39FC-4FDE-A655-C4A5817A7F0A}"/>
                </a:ext>
              </a:extLst>
            </p:cNvPr>
            <p:cNvGrpSpPr/>
            <p:nvPr/>
          </p:nvGrpSpPr>
          <p:grpSpPr>
            <a:xfrm>
              <a:off x="217171" y="1757712"/>
              <a:ext cx="994409" cy="461665"/>
              <a:chOff x="1028700" y="502920"/>
              <a:chExt cx="1183822" cy="461665"/>
            </a:xfrm>
          </p:grpSpPr>
          <p:sp>
            <p:nvSpPr>
              <p:cNvPr id="27" name="Rectangle 26">
                <a:extLst>
                  <a:ext uri="{FF2B5EF4-FFF2-40B4-BE49-F238E27FC236}">
                    <a16:creationId xmlns="" xmlns:a16="http://schemas.microsoft.com/office/drawing/2014/main" id="{8E5BD545-5D96-4F72-8F36-4FFCF54E1C05}"/>
                  </a:ext>
                </a:extLst>
              </p:cNvPr>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 xmlns:a16="http://schemas.microsoft.com/office/drawing/2014/main" id="{33E47230-E8E8-4691-AB80-F677219513A9}"/>
                  </a:ext>
                </a:extLst>
              </p:cNvPr>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4</a:t>
                </a:r>
                <a:endParaRPr lang="en-US" sz="2000" b="1">
                  <a:solidFill>
                    <a:schemeClr val="tx1"/>
                  </a:solidFill>
                </a:endParaRPr>
              </a:p>
            </p:txBody>
          </p:sp>
        </p:grpSp>
      </p:grpSp>
    </p:spTree>
    <p:extLst>
      <p:ext uri="{BB962C8B-B14F-4D97-AF65-F5344CB8AC3E}">
        <p14:creationId xmlns:p14="http://schemas.microsoft.com/office/powerpoint/2010/main" val="220312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 xmlns:a16="http://schemas.microsoft.com/office/drawing/2014/main" id="{E2E51F7C-F411-47E6-A9A2-6DCF5852A91A}"/>
              </a:ext>
            </a:extLst>
          </p:cNvPr>
          <p:cNvPicPr>
            <a:picLocks noChangeAspect="1"/>
          </p:cNvPicPr>
          <p:nvPr/>
        </p:nvPicPr>
        <p:blipFill>
          <a:blip r:embed="rId3"/>
          <a:stretch>
            <a:fillRect/>
          </a:stretch>
        </p:blipFill>
        <p:spPr>
          <a:xfrm>
            <a:off x="7240998" y="2737624"/>
            <a:ext cx="1763064" cy="1304987"/>
          </a:xfrm>
          <a:prstGeom prst="rect">
            <a:avLst/>
          </a:prstGeom>
        </p:spPr>
      </p:pic>
      <p:sp>
        <p:nvSpPr>
          <p:cNvPr id="2" name="Rectangle 1">
            <a:extLst>
              <a:ext uri="{FF2B5EF4-FFF2-40B4-BE49-F238E27FC236}">
                <a16:creationId xmlns="" xmlns:a16="http://schemas.microsoft.com/office/drawing/2014/main" id="{D81FC9CC-1DD2-4CFB-9BDF-3202B6131CCA}"/>
              </a:ext>
            </a:extLst>
          </p:cNvPr>
          <p:cNvSpPr/>
          <p:nvPr/>
        </p:nvSpPr>
        <p:spPr>
          <a:xfrm>
            <a:off x="914400" y="660742"/>
            <a:ext cx="7315200" cy="256372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garment&#10;&#10;Description automatically generated with medium confidence">
            <a:extLst>
              <a:ext uri="{FF2B5EF4-FFF2-40B4-BE49-F238E27FC236}">
                <a16:creationId xmlns="" xmlns:a16="http://schemas.microsoft.com/office/drawing/2014/main" id="{58183317-C0C0-4D8F-8684-7692FC08649F}"/>
              </a:ext>
            </a:extLst>
          </p:cNvPr>
          <p:cNvPicPr>
            <a:picLocks noChangeAspect="1"/>
          </p:cNvPicPr>
          <p:nvPr/>
        </p:nvPicPr>
        <p:blipFill>
          <a:blip r:embed="rId4"/>
          <a:stretch>
            <a:fillRect/>
          </a:stretch>
        </p:blipFill>
        <p:spPr>
          <a:xfrm>
            <a:off x="5686734" y="2766140"/>
            <a:ext cx="2743882" cy="2691238"/>
          </a:xfrm>
          <a:prstGeom prst="rect">
            <a:avLst/>
          </a:prstGeom>
        </p:spPr>
      </p:pic>
      <p:sp>
        <p:nvSpPr>
          <p:cNvPr id="8" name="!! 11">
            <a:extLst>
              <a:ext uri="{FF2B5EF4-FFF2-40B4-BE49-F238E27FC236}">
                <a16:creationId xmlns="" xmlns:a16="http://schemas.microsoft.com/office/drawing/2014/main" id="{DE42B1D0-661F-4B18-86F7-5CF632FF1659}"/>
              </a:ext>
            </a:extLst>
          </p:cNvPr>
          <p:cNvSpPr txBox="1"/>
          <p:nvPr/>
        </p:nvSpPr>
        <p:spPr>
          <a:xfrm>
            <a:off x="1011739" y="759530"/>
            <a:ext cx="7120522" cy="2274405"/>
          </a:xfrm>
          <a:prstGeom prst="rect">
            <a:avLst/>
          </a:prstGeom>
          <a:noFill/>
        </p:spPr>
        <p:txBody>
          <a:bodyPr wrap="square">
            <a:spAutoFit/>
          </a:bodyPr>
          <a:lstStyle/>
          <a:p>
            <a:pPr algn="just">
              <a:lnSpc>
                <a:spcPct val="120000"/>
              </a:lnSpc>
            </a:pPr>
            <a:r>
              <a:rPr lang="vi-VN" sz="2000" dirty="0">
                <a:solidFill>
                  <a:schemeClr val="bg1"/>
                </a:solidFill>
              </a:rPr>
              <a:t>Khi liên kết với nhau, nguyên tử của các nguyên tố dường như đã cố gắng “bắt chước” cấu hình electron nguyên tử của các nguyên tố khí hiếm để bền vững hơn. Điều này đã được nhà hoá học người Mỹ Lewis (Li-uýt, 1875 – 1946) đề nghị khi nghiên cứu về sự hình thành phân tử từ các nguyên tử. Ông gọi đó là quy tắc octet. </a:t>
            </a:r>
            <a:r>
              <a:rPr lang="vi-VN" sz="2000" b="1" dirty="0">
                <a:solidFill>
                  <a:schemeClr val="accent3">
                    <a:lumMod val="60000"/>
                    <a:lumOff val="40000"/>
                  </a:schemeClr>
                </a:solidFill>
              </a:rPr>
              <a:t>Quy tắc octet là gì?</a:t>
            </a:r>
            <a:endParaRPr lang="en-US" sz="2000" b="1" dirty="0">
              <a:solidFill>
                <a:schemeClr val="accent3">
                  <a:lumMod val="60000"/>
                  <a:lumOff val="40000"/>
                </a:schemeClr>
              </a:solidFill>
            </a:endParaRPr>
          </a:p>
        </p:txBody>
      </p:sp>
      <p:grpSp>
        <p:nvGrpSpPr>
          <p:cNvPr id="13" name="Group 12">
            <a:extLst>
              <a:ext uri="{FF2B5EF4-FFF2-40B4-BE49-F238E27FC236}">
                <a16:creationId xmlns="" xmlns:a16="http://schemas.microsoft.com/office/drawing/2014/main" id="{FFBB34C5-25DD-472B-BA26-DA06E3E83AA9}"/>
              </a:ext>
            </a:extLst>
          </p:cNvPr>
          <p:cNvGrpSpPr/>
          <p:nvPr/>
        </p:nvGrpSpPr>
        <p:grpSpPr>
          <a:xfrm>
            <a:off x="93302" y="139448"/>
            <a:ext cx="1240163" cy="1240163"/>
            <a:chOff x="302389" y="1434268"/>
            <a:chExt cx="2476906" cy="2476906"/>
          </a:xfrm>
        </p:grpSpPr>
        <p:pic>
          <p:nvPicPr>
            <p:cNvPr id="10" name="Picture 9" descr="A picture containing text, vector graphics, aircraft, accessory&#10;&#10;Description automatically generated">
              <a:extLst>
                <a:ext uri="{FF2B5EF4-FFF2-40B4-BE49-F238E27FC236}">
                  <a16:creationId xmlns="" xmlns:a16="http://schemas.microsoft.com/office/drawing/2014/main" id="{88D8C02E-4C33-4891-8FA7-F94CA01305FF}"/>
                </a:ext>
              </a:extLst>
            </p:cNvPr>
            <p:cNvPicPr>
              <a:picLocks noChangeAspect="1"/>
            </p:cNvPicPr>
            <p:nvPr/>
          </p:nvPicPr>
          <p:blipFill>
            <a:blip r:embed="rId5"/>
            <a:stretch>
              <a:fillRect/>
            </a:stretch>
          </p:blipFill>
          <p:spPr>
            <a:xfrm>
              <a:off x="302389" y="1434268"/>
              <a:ext cx="2476906" cy="2476906"/>
            </a:xfrm>
            <a:prstGeom prst="rect">
              <a:avLst/>
            </a:prstGeom>
          </p:spPr>
        </p:pic>
        <p:pic>
          <p:nvPicPr>
            <p:cNvPr id="12" name="Picture 11" descr="Logo, icon&#10;&#10;Description automatically generated">
              <a:extLst>
                <a:ext uri="{FF2B5EF4-FFF2-40B4-BE49-F238E27FC236}">
                  <a16:creationId xmlns="" xmlns:a16="http://schemas.microsoft.com/office/drawing/2014/main" id="{94438FF3-6D42-42B4-85B7-6E67A0F9CEFB}"/>
                </a:ext>
              </a:extLst>
            </p:cNvPr>
            <p:cNvPicPr>
              <a:picLocks noChangeAspect="1"/>
            </p:cNvPicPr>
            <p:nvPr/>
          </p:nvPicPr>
          <p:blipFill>
            <a:blip r:embed="rId6"/>
            <a:stretch>
              <a:fillRect/>
            </a:stretch>
          </p:blipFill>
          <p:spPr>
            <a:xfrm>
              <a:off x="1444588" y="1924729"/>
              <a:ext cx="841411" cy="841411"/>
            </a:xfrm>
            <a:prstGeom prst="rect">
              <a:avLst/>
            </a:prstGeom>
          </p:spPr>
        </p:pic>
      </p:grpSp>
    </p:spTree>
    <p:extLst>
      <p:ext uri="{BB962C8B-B14F-4D97-AF65-F5344CB8AC3E}">
        <p14:creationId xmlns:p14="http://schemas.microsoft.com/office/powerpoint/2010/main" val="3937869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sp>
        <p:nvSpPr>
          <p:cNvPr id="2" name="Rectangle 1">
            <a:extLst>
              <a:ext uri="{FF2B5EF4-FFF2-40B4-BE49-F238E27FC236}">
                <a16:creationId xmlns="" xmlns:a16="http://schemas.microsoft.com/office/drawing/2014/main" id="{D81FC9CC-1DD2-4CFB-9BDF-3202B6131CCA}"/>
              </a:ext>
            </a:extLst>
          </p:cNvPr>
          <p:cNvSpPr/>
          <p:nvPr/>
        </p:nvSpPr>
        <p:spPr>
          <a:xfrm>
            <a:off x="914400" y="660742"/>
            <a:ext cx="7315200" cy="40977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garment&#10;&#10;Description automatically generated with medium confidence">
            <a:extLst>
              <a:ext uri="{FF2B5EF4-FFF2-40B4-BE49-F238E27FC236}">
                <a16:creationId xmlns="" xmlns:a16="http://schemas.microsoft.com/office/drawing/2014/main" id="{58183317-C0C0-4D8F-8684-7692FC08649F}"/>
              </a:ext>
            </a:extLst>
          </p:cNvPr>
          <p:cNvPicPr>
            <a:picLocks noChangeAspect="1"/>
          </p:cNvPicPr>
          <p:nvPr/>
        </p:nvPicPr>
        <p:blipFill>
          <a:blip r:embed="rId3"/>
          <a:stretch>
            <a:fillRect/>
          </a:stretch>
        </p:blipFill>
        <p:spPr>
          <a:xfrm>
            <a:off x="6845204" y="2921317"/>
            <a:ext cx="2265652" cy="2222183"/>
          </a:xfrm>
          <a:prstGeom prst="rect">
            <a:avLst/>
          </a:prstGeom>
        </p:spPr>
      </p:pic>
      <p:sp>
        <p:nvSpPr>
          <p:cNvPr id="8" name="!! 11">
            <a:extLst>
              <a:ext uri="{FF2B5EF4-FFF2-40B4-BE49-F238E27FC236}">
                <a16:creationId xmlns="" xmlns:a16="http://schemas.microsoft.com/office/drawing/2014/main" id="{DE42B1D0-661F-4B18-86F7-5CF632FF1659}"/>
              </a:ext>
            </a:extLst>
          </p:cNvPr>
          <p:cNvSpPr txBox="1"/>
          <p:nvPr/>
        </p:nvSpPr>
        <p:spPr>
          <a:xfrm>
            <a:off x="2154562" y="742125"/>
            <a:ext cx="4690641" cy="696024"/>
          </a:xfrm>
          <a:prstGeom prst="rect">
            <a:avLst/>
          </a:prstGeom>
          <a:noFill/>
        </p:spPr>
        <p:txBody>
          <a:bodyPr wrap="square">
            <a:spAutoFit/>
          </a:bodyPr>
          <a:lstStyle/>
          <a:p>
            <a:pPr algn="ctr">
              <a:lnSpc>
                <a:spcPct val="120000"/>
              </a:lnSpc>
            </a:pPr>
            <a:r>
              <a:rPr lang="vi-VN" sz="3600" b="1">
                <a:solidFill>
                  <a:schemeClr val="accent3">
                    <a:lumMod val="60000"/>
                    <a:lumOff val="40000"/>
                  </a:schemeClr>
                </a:solidFill>
              </a:rPr>
              <a:t>Quy tắc Octet là gì?</a:t>
            </a:r>
            <a:endParaRPr lang="en-US" sz="3600" b="1">
              <a:solidFill>
                <a:schemeClr val="accent3">
                  <a:lumMod val="60000"/>
                  <a:lumOff val="40000"/>
                </a:schemeClr>
              </a:solidFill>
            </a:endParaRPr>
          </a:p>
        </p:txBody>
      </p:sp>
      <p:grpSp>
        <p:nvGrpSpPr>
          <p:cNvPr id="13" name="Group 12">
            <a:extLst>
              <a:ext uri="{FF2B5EF4-FFF2-40B4-BE49-F238E27FC236}">
                <a16:creationId xmlns="" xmlns:a16="http://schemas.microsoft.com/office/drawing/2014/main" id="{FFBB34C5-25DD-472B-BA26-DA06E3E83AA9}"/>
              </a:ext>
            </a:extLst>
          </p:cNvPr>
          <p:cNvGrpSpPr/>
          <p:nvPr/>
        </p:nvGrpSpPr>
        <p:grpSpPr>
          <a:xfrm>
            <a:off x="93302" y="139448"/>
            <a:ext cx="1240163" cy="1240163"/>
            <a:chOff x="302389" y="1434268"/>
            <a:chExt cx="2476906" cy="2476906"/>
          </a:xfrm>
        </p:grpSpPr>
        <p:pic>
          <p:nvPicPr>
            <p:cNvPr id="10" name="Picture 9" descr="A picture containing text, vector graphics, aircraft, accessory&#10;&#10;Description automatically generated">
              <a:extLst>
                <a:ext uri="{FF2B5EF4-FFF2-40B4-BE49-F238E27FC236}">
                  <a16:creationId xmlns="" xmlns:a16="http://schemas.microsoft.com/office/drawing/2014/main" id="{88D8C02E-4C33-4891-8FA7-F94CA01305FF}"/>
                </a:ext>
              </a:extLst>
            </p:cNvPr>
            <p:cNvPicPr>
              <a:picLocks noChangeAspect="1"/>
            </p:cNvPicPr>
            <p:nvPr/>
          </p:nvPicPr>
          <p:blipFill>
            <a:blip r:embed="rId4"/>
            <a:stretch>
              <a:fillRect/>
            </a:stretch>
          </p:blipFill>
          <p:spPr>
            <a:xfrm>
              <a:off x="302389" y="1434268"/>
              <a:ext cx="2476906" cy="2476906"/>
            </a:xfrm>
            <a:prstGeom prst="rect">
              <a:avLst/>
            </a:prstGeom>
          </p:spPr>
        </p:pic>
        <p:pic>
          <p:nvPicPr>
            <p:cNvPr id="12" name="Picture 11" descr="Logo, icon&#10;&#10;Description automatically generated">
              <a:extLst>
                <a:ext uri="{FF2B5EF4-FFF2-40B4-BE49-F238E27FC236}">
                  <a16:creationId xmlns="" xmlns:a16="http://schemas.microsoft.com/office/drawing/2014/main" id="{94438FF3-6D42-42B4-85B7-6E67A0F9CEFB}"/>
                </a:ext>
              </a:extLst>
            </p:cNvPr>
            <p:cNvPicPr>
              <a:picLocks noChangeAspect="1"/>
            </p:cNvPicPr>
            <p:nvPr/>
          </p:nvPicPr>
          <p:blipFill>
            <a:blip r:embed="rId5"/>
            <a:stretch>
              <a:fillRect/>
            </a:stretch>
          </p:blipFill>
          <p:spPr>
            <a:xfrm>
              <a:off x="1444588" y="1924729"/>
              <a:ext cx="841411" cy="841411"/>
            </a:xfrm>
            <a:prstGeom prst="rect">
              <a:avLst/>
            </a:prstGeom>
          </p:spPr>
        </p:pic>
      </p:grpSp>
      <p:pic>
        <p:nvPicPr>
          <p:cNvPr id="5" name="Picture 4" descr="A picture containing shape&#10;&#10;Description automatically generated">
            <a:extLst>
              <a:ext uri="{FF2B5EF4-FFF2-40B4-BE49-F238E27FC236}">
                <a16:creationId xmlns="" xmlns:a16="http://schemas.microsoft.com/office/drawing/2014/main" id="{E2E51F7C-F411-47E6-A9A2-6DCF5852A91A}"/>
              </a:ext>
            </a:extLst>
          </p:cNvPr>
          <p:cNvPicPr>
            <a:picLocks noChangeAspect="1"/>
          </p:cNvPicPr>
          <p:nvPr/>
        </p:nvPicPr>
        <p:blipFill>
          <a:blip r:embed="rId6"/>
          <a:stretch>
            <a:fillRect/>
          </a:stretch>
        </p:blipFill>
        <p:spPr>
          <a:xfrm>
            <a:off x="7569988" y="319904"/>
            <a:ext cx="1081628" cy="800601"/>
          </a:xfrm>
          <a:prstGeom prst="rect">
            <a:avLst/>
          </a:prstGeom>
        </p:spPr>
      </p:pic>
      <p:sp>
        <p:nvSpPr>
          <p:cNvPr id="18" name="Flowchart: Merge 17">
            <a:extLst>
              <a:ext uri="{FF2B5EF4-FFF2-40B4-BE49-F238E27FC236}">
                <a16:creationId xmlns="" xmlns:a16="http://schemas.microsoft.com/office/drawing/2014/main" id="{84558ADD-B65A-49E9-A4F1-B15A20FAEAF3}"/>
              </a:ext>
            </a:extLst>
          </p:cNvPr>
          <p:cNvSpPr/>
          <p:nvPr/>
        </p:nvSpPr>
        <p:spPr>
          <a:xfrm>
            <a:off x="8951495" y="5279777"/>
            <a:ext cx="685800" cy="6858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908B1109-457A-4BE9-A738-5C7493C555E3}"/>
              </a:ext>
            </a:extLst>
          </p:cNvPr>
          <p:cNvGrpSpPr/>
          <p:nvPr/>
        </p:nvGrpSpPr>
        <p:grpSpPr>
          <a:xfrm>
            <a:off x="1188648" y="2099098"/>
            <a:ext cx="3250081" cy="3000223"/>
            <a:chOff x="1188648" y="2099098"/>
            <a:chExt cx="3250081" cy="3000223"/>
          </a:xfrm>
        </p:grpSpPr>
        <p:pic>
          <p:nvPicPr>
            <p:cNvPr id="1028" name="Picture 4" descr="Eleves GIFs - Get the best gif on GIFER">
              <a:extLst>
                <a:ext uri="{FF2B5EF4-FFF2-40B4-BE49-F238E27FC236}">
                  <a16:creationId xmlns="" xmlns:a16="http://schemas.microsoft.com/office/drawing/2014/main" id="{67E93FA5-4479-47C9-8409-808F37CF735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716" y="2709612"/>
              <a:ext cx="2389709" cy="238970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 xmlns:a16="http://schemas.microsoft.com/office/drawing/2014/main" id="{27B3B610-5932-4058-AB52-0F2F6B083302}"/>
                </a:ext>
              </a:extLst>
            </p:cNvPr>
            <p:cNvGrpSpPr/>
            <p:nvPr/>
          </p:nvGrpSpPr>
          <p:grpSpPr>
            <a:xfrm>
              <a:off x="1188648" y="2099098"/>
              <a:ext cx="3250081" cy="1078305"/>
              <a:chOff x="1188648" y="2099098"/>
              <a:chExt cx="3250081" cy="1078305"/>
            </a:xfrm>
          </p:grpSpPr>
          <p:grpSp>
            <p:nvGrpSpPr>
              <p:cNvPr id="16" name="Group 15">
                <a:extLst>
                  <a:ext uri="{FF2B5EF4-FFF2-40B4-BE49-F238E27FC236}">
                    <a16:creationId xmlns="" xmlns:a16="http://schemas.microsoft.com/office/drawing/2014/main" id="{DA8C9B56-1801-4366-8598-E7BA55262EF8}"/>
                  </a:ext>
                </a:extLst>
              </p:cNvPr>
              <p:cNvGrpSpPr/>
              <p:nvPr/>
            </p:nvGrpSpPr>
            <p:grpSpPr>
              <a:xfrm>
                <a:off x="1188648" y="2099098"/>
                <a:ext cx="3250081" cy="806116"/>
                <a:chOff x="1203728" y="2310063"/>
                <a:chExt cx="3250081" cy="806116"/>
              </a:xfrm>
            </p:grpSpPr>
            <p:sp>
              <p:nvSpPr>
                <p:cNvPr id="15" name="Rectangle: Rounded Corners 14">
                  <a:extLst>
                    <a:ext uri="{FF2B5EF4-FFF2-40B4-BE49-F238E27FC236}">
                      <a16:creationId xmlns="" xmlns:a16="http://schemas.microsoft.com/office/drawing/2014/main" id="{79E39C18-6EB4-4BF3-AC7F-0BC59A0975DF}"/>
                    </a:ext>
                  </a:extLst>
                </p:cNvPr>
                <p:cNvSpPr/>
                <p:nvPr/>
              </p:nvSpPr>
              <p:spPr>
                <a:xfrm>
                  <a:off x="1203728" y="2310063"/>
                  <a:ext cx="3250081" cy="8061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24996243-49D6-496D-AB1D-71BFA915F164}"/>
                    </a:ext>
                  </a:extLst>
                </p:cNvPr>
                <p:cNvSpPr txBox="1"/>
                <p:nvPr/>
              </p:nvSpPr>
              <p:spPr>
                <a:xfrm>
                  <a:off x="1333465" y="2358758"/>
                  <a:ext cx="3107742" cy="707886"/>
                </a:xfrm>
                <a:prstGeom prst="rect">
                  <a:avLst/>
                </a:prstGeom>
                <a:noFill/>
              </p:spPr>
              <p:txBody>
                <a:bodyPr wrap="square" rtlCol="0">
                  <a:spAutoFit/>
                </a:bodyPr>
                <a:lstStyle/>
                <a:p>
                  <a:r>
                    <a:rPr lang="vi-VN" sz="2000">
                      <a:solidFill>
                        <a:sysClr val="windowText" lastClr="000000"/>
                      </a:solidFill>
                    </a:rPr>
                    <a:t>Vì sao nguyên tử Helium luôn tồn tại độc lập ?</a:t>
                  </a:r>
                  <a:endParaRPr lang="en-US" sz="2000">
                    <a:solidFill>
                      <a:sysClr val="windowText" lastClr="000000"/>
                    </a:solidFill>
                  </a:endParaRPr>
                </a:p>
              </p:txBody>
            </p:sp>
          </p:grpSp>
          <p:sp>
            <p:nvSpPr>
              <p:cNvPr id="21" name="Flowchart: Merge 20">
                <a:extLst>
                  <a:ext uri="{FF2B5EF4-FFF2-40B4-BE49-F238E27FC236}">
                    <a16:creationId xmlns="" xmlns:a16="http://schemas.microsoft.com/office/drawing/2014/main" id="{D2C6B0F3-2D32-47B6-AC1F-D0777994B9B1}"/>
                  </a:ext>
                </a:extLst>
              </p:cNvPr>
              <p:cNvSpPr/>
              <p:nvPr/>
            </p:nvSpPr>
            <p:spPr>
              <a:xfrm rot="20282673">
                <a:off x="1864350" y="2836145"/>
                <a:ext cx="168443" cy="341258"/>
              </a:xfrm>
              <a:prstGeom prst="flowChartMer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a:extLst>
              <a:ext uri="{FF2B5EF4-FFF2-40B4-BE49-F238E27FC236}">
                <a16:creationId xmlns="" xmlns:a16="http://schemas.microsoft.com/office/drawing/2014/main" id="{1FB6C253-AB4A-4566-8F5A-AF831F6FF2C7}"/>
              </a:ext>
            </a:extLst>
          </p:cNvPr>
          <p:cNvGrpSpPr/>
          <p:nvPr/>
        </p:nvGrpSpPr>
        <p:grpSpPr>
          <a:xfrm>
            <a:off x="4675337" y="2098678"/>
            <a:ext cx="2944031" cy="2659805"/>
            <a:chOff x="4675337" y="2098678"/>
            <a:chExt cx="2944031" cy="2659805"/>
          </a:xfrm>
        </p:grpSpPr>
        <p:pic>
          <p:nvPicPr>
            <p:cNvPr id="1026" name="Picture 2" descr="Loosekeys GIFs - Get the best gif on GIFER">
              <a:extLst>
                <a:ext uri="{FF2B5EF4-FFF2-40B4-BE49-F238E27FC236}">
                  <a16:creationId xmlns="" xmlns:a16="http://schemas.microsoft.com/office/drawing/2014/main" id="{B9CDA533-6904-453E-85FC-5A13065E3A1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4033" y="2918654"/>
              <a:ext cx="1839829" cy="18398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 xmlns:a16="http://schemas.microsoft.com/office/drawing/2014/main" id="{A51E078D-3D5D-4E53-A337-5FF35037CBB1}"/>
                </a:ext>
              </a:extLst>
            </p:cNvPr>
            <p:cNvGrpSpPr/>
            <p:nvPr/>
          </p:nvGrpSpPr>
          <p:grpSpPr>
            <a:xfrm>
              <a:off x="4675337" y="2098678"/>
              <a:ext cx="2944031" cy="1077827"/>
              <a:chOff x="4675337" y="2098678"/>
              <a:chExt cx="2944031" cy="1077827"/>
            </a:xfrm>
          </p:grpSpPr>
          <p:grpSp>
            <p:nvGrpSpPr>
              <p:cNvPr id="17" name="Group 16">
                <a:extLst>
                  <a:ext uri="{FF2B5EF4-FFF2-40B4-BE49-F238E27FC236}">
                    <a16:creationId xmlns="" xmlns:a16="http://schemas.microsoft.com/office/drawing/2014/main" id="{2B148736-9AE9-4DA1-A114-CE17A3483F2A}"/>
                  </a:ext>
                </a:extLst>
              </p:cNvPr>
              <p:cNvGrpSpPr/>
              <p:nvPr/>
            </p:nvGrpSpPr>
            <p:grpSpPr>
              <a:xfrm>
                <a:off x="4675337" y="2098678"/>
                <a:ext cx="2944031" cy="806116"/>
                <a:chOff x="4625957" y="1942119"/>
                <a:chExt cx="2944031" cy="806116"/>
              </a:xfrm>
            </p:grpSpPr>
            <p:sp>
              <p:nvSpPr>
                <p:cNvPr id="19" name="Rectangle: Rounded Corners 18">
                  <a:extLst>
                    <a:ext uri="{FF2B5EF4-FFF2-40B4-BE49-F238E27FC236}">
                      <a16:creationId xmlns="" xmlns:a16="http://schemas.microsoft.com/office/drawing/2014/main" id="{6886AAE1-398B-430E-A19B-DD2AB6A71FBD}"/>
                    </a:ext>
                  </a:extLst>
                </p:cNvPr>
                <p:cNvSpPr/>
                <p:nvPr/>
              </p:nvSpPr>
              <p:spPr>
                <a:xfrm>
                  <a:off x="4625957" y="1942119"/>
                  <a:ext cx="2944031" cy="8061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E41CF055-FA72-4A90-96DD-0AE9F373858A}"/>
                    </a:ext>
                  </a:extLst>
                </p:cNvPr>
                <p:cNvSpPr txBox="1"/>
                <p:nvPr/>
              </p:nvSpPr>
              <p:spPr>
                <a:xfrm>
                  <a:off x="4768296" y="1990814"/>
                  <a:ext cx="2776686" cy="707886"/>
                </a:xfrm>
                <a:prstGeom prst="rect">
                  <a:avLst/>
                </a:prstGeom>
                <a:noFill/>
              </p:spPr>
              <p:txBody>
                <a:bodyPr wrap="square" rtlCol="0">
                  <a:spAutoFit/>
                </a:bodyPr>
                <a:lstStyle/>
                <a:p>
                  <a:r>
                    <a:rPr lang="vi-VN" sz="2000">
                      <a:solidFill>
                        <a:sysClr val="windowText" lastClr="000000"/>
                      </a:solidFill>
                    </a:rPr>
                    <a:t>Vì sao các nguyên tử luôn tồn tại với nhau ?</a:t>
                  </a:r>
                  <a:endParaRPr lang="en-US" sz="2000">
                    <a:solidFill>
                      <a:sysClr val="windowText" lastClr="000000"/>
                    </a:solidFill>
                  </a:endParaRPr>
                </a:p>
              </p:txBody>
            </p:sp>
          </p:grpSp>
          <p:sp>
            <p:nvSpPr>
              <p:cNvPr id="25" name="Flowchart: Merge 24">
                <a:extLst>
                  <a:ext uri="{FF2B5EF4-FFF2-40B4-BE49-F238E27FC236}">
                    <a16:creationId xmlns="" xmlns:a16="http://schemas.microsoft.com/office/drawing/2014/main" id="{17E218DA-1097-4F16-93D9-237A2ABC5210}"/>
                  </a:ext>
                </a:extLst>
              </p:cNvPr>
              <p:cNvSpPr/>
              <p:nvPr/>
            </p:nvSpPr>
            <p:spPr>
              <a:xfrm rot="1663986">
                <a:off x="6121797" y="2835247"/>
                <a:ext cx="168443" cy="341258"/>
              </a:xfrm>
              <a:prstGeom prst="flowChartMer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77655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4"/>
        <p:cNvGrpSpPr/>
        <p:nvPr/>
      </p:nvGrpSpPr>
      <p:grpSpPr>
        <a:xfrm>
          <a:off x="0" y="0"/>
          <a:ext cx="0" cy="0"/>
          <a:chOff x="0" y="0"/>
          <a:chExt cx="0" cy="0"/>
        </a:xfrm>
      </p:grpSpPr>
      <p:sp>
        <p:nvSpPr>
          <p:cNvPr id="3346" name="Google Shape;3346;p45"/>
          <p:cNvSpPr txBox="1">
            <a:spLocks noGrp="1"/>
          </p:cNvSpPr>
          <p:nvPr>
            <p:ph type="title"/>
          </p:nvPr>
        </p:nvSpPr>
        <p:spPr>
          <a:xfrm>
            <a:off x="725700" y="2278125"/>
            <a:ext cx="3801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a:solidFill>
                  <a:schemeClr val="bg1"/>
                </a:solidFill>
                <a:latin typeface="+mn-lt"/>
              </a:rPr>
              <a:t>Liên kết hóa học</a:t>
            </a:r>
            <a:endParaRPr b="1">
              <a:solidFill>
                <a:schemeClr val="bg1"/>
              </a:solidFill>
              <a:latin typeface="+mn-lt"/>
            </a:endParaRPr>
          </a:p>
        </p:txBody>
      </p:sp>
      <p:sp>
        <p:nvSpPr>
          <p:cNvPr id="3348" name="Google Shape;3348;p45"/>
          <p:cNvSpPr txBox="1">
            <a:spLocks noGrp="1"/>
          </p:cNvSpPr>
          <p:nvPr>
            <p:ph type="title" idx="2"/>
          </p:nvPr>
        </p:nvSpPr>
        <p:spPr>
          <a:xfrm>
            <a:off x="1253001" y="1436325"/>
            <a:ext cx="2747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2" name="Group 1">
            <a:extLst>
              <a:ext uri="{FF2B5EF4-FFF2-40B4-BE49-F238E27FC236}">
                <a16:creationId xmlns="" xmlns:a16="http://schemas.microsoft.com/office/drawing/2014/main" id="{5A681351-AB63-48FA-9E2A-20F1D6B15720}"/>
              </a:ext>
            </a:extLst>
          </p:cNvPr>
          <p:cNvGrpSpPr/>
          <p:nvPr/>
        </p:nvGrpSpPr>
        <p:grpSpPr>
          <a:xfrm>
            <a:off x="5272500" y="1547025"/>
            <a:ext cx="3145800" cy="3145800"/>
            <a:chOff x="5272500" y="1547025"/>
            <a:chExt cx="3145800" cy="3145800"/>
          </a:xfrm>
        </p:grpSpPr>
        <p:sp>
          <p:nvSpPr>
            <p:cNvPr id="3345" name="Google Shape;3345;p45"/>
            <p:cNvSpPr/>
            <p:nvPr/>
          </p:nvSpPr>
          <p:spPr>
            <a:xfrm>
              <a:off x="5272500" y="1547025"/>
              <a:ext cx="3145800" cy="31458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picture containing text, vector graphics, clipart&#10;&#10;Description automatically generated">
              <a:extLst>
                <a:ext uri="{FF2B5EF4-FFF2-40B4-BE49-F238E27FC236}">
                  <a16:creationId xmlns="" xmlns:a16="http://schemas.microsoft.com/office/drawing/2014/main" id="{5C7D2414-BD16-401D-9AB0-8B8ECAC7E5C7}"/>
                </a:ext>
              </a:extLst>
            </p:cNvPr>
            <p:cNvPicPr>
              <a:picLocks noChangeAspect="1"/>
            </p:cNvPicPr>
            <p:nvPr/>
          </p:nvPicPr>
          <p:blipFill>
            <a:blip r:embed="rId3"/>
            <a:stretch>
              <a:fillRect/>
            </a:stretch>
          </p:blipFill>
          <p:spPr>
            <a:xfrm>
              <a:off x="5672349" y="1857225"/>
              <a:ext cx="2346101" cy="234610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48"/>
                                        </p:tgtEl>
                                        <p:attrNameLst>
                                          <p:attrName>style.visibility</p:attrName>
                                        </p:attrNameLst>
                                      </p:cBhvr>
                                      <p:to>
                                        <p:strVal val="visible"/>
                                      </p:to>
                                    </p:set>
                                    <p:animEffect transition="in" filter="wipe(down)">
                                      <p:cBhvr>
                                        <p:cTn id="7" dur="500"/>
                                        <p:tgtEl>
                                          <p:spTgt spid="33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46"/>
                                        </p:tgtEl>
                                        <p:attrNameLst>
                                          <p:attrName>style.visibility</p:attrName>
                                        </p:attrNameLst>
                                      </p:cBhvr>
                                      <p:to>
                                        <p:strVal val="visible"/>
                                      </p:to>
                                    </p:set>
                                    <p:animEffect transition="in" filter="wipe(down)">
                                      <p:cBhvr>
                                        <p:cTn id="10" dur="500"/>
                                        <p:tgtEl>
                                          <p:spTgt spid="3346"/>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6" grpId="0" animBg="1"/>
      <p:bldP spid="33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1"/>
        <p:cNvGrpSpPr/>
        <p:nvPr/>
      </p:nvGrpSpPr>
      <p:grpSpPr>
        <a:xfrm>
          <a:off x="0" y="0"/>
          <a:ext cx="0" cy="0"/>
          <a:chOff x="0" y="0"/>
          <a:chExt cx="0" cy="0"/>
        </a:xfrm>
      </p:grpSpPr>
      <p:grpSp>
        <p:nvGrpSpPr>
          <p:cNvPr id="2" name="Group 1">
            <a:extLst>
              <a:ext uri="{FF2B5EF4-FFF2-40B4-BE49-F238E27FC236}">
                <a16:creationId xmlns="" xmlns:a16="http://schemas.microsoft.com/office/drawing/2014/main" id="{A6F3323E-9480-4403-BB1D-C733D8270C0B}"/>
              </a:ext>
            </a:extLst>
          </p:cNvPr>
          <p:cNvGrpSpPr/>
          <p:nvPr/>
        </p:nvGrpSpPr>
        <p:grpSpPr>
          <a:xfrm>
            <a:off x="1395768" y="1410285"/>
            <a:ext cx="5822412" cy="1402109"/>
            <a:chOff x="1395768" y="1410285"/>
            <a:chExt cx="5822412" cy="1402109"/>
          </a:xfrm>
        </p:grpSpPr>
        <p:sp>
          <p:nvSpPr>
            <p:cNvPr id="130" name="Google Shape;8992;p81">
              <a:extLst>
                <a:ext uri="{FF2B5EF4-FFF2-40B4-BE49-F238E27FC236}">
                  <a16:creationId xmlns="" xmlns:a16="http://schemas.microsoft.com/office/drawing/2014/main" id="{07DE6804-0727-4394-B3FB-B5FC48E281B1}"/>
                </a:ext>
              </a:extLst>
            </p:cNvPr>
            <p:cNvSpPr/>
            <p:nvPr/>
          </p:nvSpPr>
          <p:spPr>
            <a:xfrm>
              <a:off x="4333286" y="1811850"/>
              <a:ext cx="789558" cy="238545"/>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Oval 32">
              <a:extLst>
                <a:ext uri="{FF2B5EF4-FFF2-40B4-BE49-F238E27FC236}">
                  <a16:creationId xmlns="" xmlns:a16="http://schemas.microsoft.com/office/drawing/2014/main" id="{6AB12B44-FE73-4AC2-B900-1DEE80A2C4E7}"/>
                </a:ext>
              </a:extLst>
            </p:cNvPr>
            <p:cNvSpPr/>
            <p:nvPr/>
          </p:nvSpPr>
          <p:spPr>
            <a:xfrm>
              <a:off x="2093146" y="1811850"/>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 xmlns:a16="http://schemas.microsoft.com/office/drawing/2014/main" id="{EA4FF44D-02AE-4BCD-81F9-5CD187FAE4E6}"/>
                </a:ext>
              </a:extLst>
            </p:cNvPr>
            <p:cNvSpPr/>
            <p:nvPr/>
          </p:nvSpPr>
          <p:spPr>
            <a:xfrm>
              <a:off x="3016522" y="1811849"/>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 xmlns:a16="http://schemas.microsoft.com/office/drawing/2014/main" id="{02A0B0D1-660D-4C09-A1F0-4FE39A8582F2}"/>
                </a:ext>
              </a:extLst>
            </p:cNvPr>
            <p:cNvSpPr txBox="1"/>
            <p:nvPr/>
          </p:nvSpPr>
          <p:spPr>
            <a:xfrm>
              <a:off x="2432932" y="1675990"/>
              <a:ext cx="363557" cy="400110"/>
            </a:xfrm>
            <a:prstGeom prst="rect">
              <a:avLst/>
            </a:prstGeom>
            <a:noFill/>
          </p:spPr>
          <p:txBody>
            <a:bodyPr wrap="square" rtlCol="0">
              <a:spAutoFit/>
            </a:bodyPr>
            <a:lstStyle/>
            <a:p>
              <a:r>
                <a:rPr lang="en-US" sz="2000">
                  <a:solidFill>
                    <a:schemeClr val="bg1"/>
                  </a:solidFill>
                </a:rPr>
                <a:t>+</a:t>
              </a:r>
            </a:p>
          </p:txBody>
        </p:sp>
        <p:grpSp>
          <p:nvGrpSpPr>
            <p:cNvPr id="39" name="Group 38">
              <a:extLst>
                <a:ext uri="{FF2B5EF4-FFF2-40B4-BE49-F238E27FC236}">
                  <a16:creationId xmlns="" xmlns:a16="http://schemas.microsoft.com/office/drawing/2014/main" id="{A6BD2032-5EFC-49EF-9D20-C2C423DC9281}"/>
                </a:ext>
              </a:extLst>
            </p:cNvPr>
            <p:cNvGrpSpPr/>
            <p:nvPr/>
          </p:nvGrpSpPr>
          <p:grpSpPr>
            <a:xfrm>
              <a:off x="1395768" y="1410285"/>
              <a:ext cx="880110" cy="1402109"/>
              <a:chOff x="1395768" y="1410285"/>
              <a:chExt cx="880110" cy="1402109"/>
            </a:xfrm>
          </p:grpSpPr>
          <p:grpSp>
            <p:nvGrpSpPr>
              <p:cNvPr id="31" name="Group 30">
                <a:extLst>
                  <a:ext uri="{FF2B5EF4-FFF2-40B4-BE49-F238E27FC236}">
                    <a16:creationId xmlns="" xmlns:a16="http://schemas.microsoft.com/office/drawing/2014/main" id="{3D9C1D15-F475-4722-B83D-5153BB57F418}"/>
                  </a:ext>
                </a:extLst>
              </p:cNvPr>
              <p:cNvGrpSpPr/>
              <p:nvPr/>
            </p:nvGrpSpPr>
            <p:grpSpPr>
              <a:xfrm>
                <a:off x="1395768" y="1410285"/>
                <a:ext cx="880110" cy="880110"/>
                <a:chOff x="1583055" y="1691640"/>
                <a:chExt cx="880110" cy="880110"/>
              </a:xfrm>
            </p:grpSpPr>
            <p:sp>
              <p:nvSpPr>
                <p:cNvPr id="113" name="Oval 112">
                  <a:extLst>
                    <a:ext uri="{FF2B5EF4-FFF2-40B4-BE49-F238E27FC236}">
                      <a16:creationId xmlns="" xmlns:a16="http://schemas.microsoft.com/office/drawing/2014/main" id="{E9E69073-B66B-443C-87BD-C1CA60A59260}"/>
                    </a:ext>
                  </a:extLst>
                </p:cNvPr>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1CA54EDD-29A9-4FC1-9F78-502962238DCF}"/>
                    </a:ext>
                  </a:extLst>
                </p:cNvPr>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C8781F3C-940E-471C-8DF7-E13CA5CBB14B}"/>
                    </a:ext>
                  </a:extLst>
                </p:cNvPr>
                <p:cNvSpPr txBox="1"/>
                <p:nvPr/>
              </p:nvSpPr>
              <p:spPr>
                <a:xfrm>
                  <a:off x="1852349" y="1931640"/>
                  <a:ext cx="363557" cy="400110"/>
                </a:xfrm>
                <a:prstGeom prst="rect">
                  <a:avLst/>
                </a:prstGeom>
                <a:noFill/>
              </p:spPr>
              <p:txBody>
                <a:bodyPr wrap="square" rtlCol="0">
                  <a:spAutoFit/>
                </a:bodyPr>
                <a:lstStyle/>
                <a:p>
                  <a:r>
                    <a:rPr lang="en-US" sz="2000"/>
                    <a:t>+</a:t>
                  </a:r>
                </a:p>
              </p:txBody>
            </p:sp>
          </p:grpSp>
          <p:sp>
            <p:nvSpPr>
              <p:cNvPr id="138" name="TextBox 137">
                <a:extLst>
                  <a:ext uri="{FF2B5EF4-FFF2-40B4-BE49-F238E27FC236}">
                    <a16:creationId xmlns="" xmlns:a16="http://schemas.microsoft.com/office/drawing/2014/main" id="{751E7073-DD5D-4985-AD22-1328DD5FA508}"/>
                  </a:ext>
                </a:extLst>
              </p:cNvPr>
              <p:cNvSpPr txBox="1"/>
              <p:nvPr/>
            </p:nvSpPr>
            <p:spPr>
              <a:xfrm>
                <a:off x="1666336" y="2412284"/>
                <a:ext cx="363557" cy="400110"/>
              </a:xfrm>
              <a:prstGeom prst="rect">
                <a:avLst/>
              </a:prstGeom>
              <a:noFill/>
            </p:spPr>
            <p:txBody>
              <a:bodyPr wrap="square" rtlCol="0">
                <a:spAutoFit/>
              </a:bodyPr>
              <a:lstStyle/>
              <a:p>
                <a:r>
                  <a:rPr lang="en-US" sz="2000">
                    <a:solidFill>
                      <a:schemeClr val="bg1"/>
                    </a:solidFill>
                  </a:rPr>
                  <a:t>H</a:t>
                </a:r>
              </a:p>
            </p:txBody>
          </p:sp>
        </p:grpSp>
        <p:grpSp>
          <p:nvGrpSpPr>
            <p:cNvPr id="40" name="Group 39">
              <a:extLst>
                <a:ext uri="{FF2B5EF4-FFF2-40B4-BE49-F238E27FC236}">
                  <a16:creationId xmlns="" xmlns:a16="http://schemas.microsoft.com/office/drawing/2014/main" id="{253FB05B-F12C-4797-B0E8-B028FD4EC80C}"/>
                </a:ext>
              </a:extLst>
            </p:cNvPr>
            <p:cNvGrpSpPr/>
            <p:nvPr/>
          </p:nvGrpSpPr>
          <p:grpSpPr>
            <a:xfrm>
              <a:off x="2980360" y="1410285"/>
              <a:ext cx="880110" cy="1402109"/>
              <a:chOff x="2980360" y="1410285"/>
              <a:chExt cx="880110" cy="1402109"/>
            </a:xfrm>
          </p:grpSpPr>
          <p:grpSp>
            <p:nvGrpSpPr>
              <p:cNvPr id="118" name="Group 117">
                <a:extLst>
                  <a:ext uri="{FF2B5EF4-FFF2-40B4-BE49-F238E27FC236}">
                    <a16:creationId xmlns="" xmlns:a16="http://schemas.microsoft.com/office/drawing/2014/main" id="{63003FB2-BCB4-4CC8-8C89-87FDD0D9EFEC}"/>
                  </a:ext>
                </a:extLst>
              </p:cNvPr>
              <p:cNvGrpSpPr/>
              <p:nvPr/>
            </p:nvGrpSpPr>
            <p:grpSpPr>
              <a:xfrm>
                <a:off x="2980360" y="1410285"/>
                <a:ext cx="880110" cy="880110"/>
                <a:chOff x="1583055" y="1691640"/>
                <a:chExt cx="880110" cy="880110"/>
              </a:xfrm>
            </p:grpSpPr>
            <p:sp>
              <p:nvSpPr>
                <p:cNvPr id="119" name="Oval 118">
                  <a:extLst>
                    <a:ext uri="{FF2B5EF4-FFF2-40B4-BE49-F238E27FC236}">
                      <a16:creationId xmlns="" xmlns:a16="http://schemas.microsoft.com/office/drawing/2014/main" id="{ECC87DDB-5F1D-41CF-9C65-57382D2DEBD2}"/>
                    </a:ext>
                  </a:extLst>
                </p:cNvPr>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 xmlns:a16="http://schemas.microsoft.com/office/drawing/2014/main" id="{3463C446-C7A6-493D-8541-8F1C243AAE5D}"/>
                    </a:ext>
                  </a:extLst>
                </p:cNvPr>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 xmlns:a16="http://schemas.microsoft.com/office/drawing/2014/main" id="{B0178133-0C35-4591-BB8E-4E0C44714D08}"/>
                    </a:ext>
                  </a:extLst>
                </p:cNvPr>
                <p:cNvSpPr txBox="1"/>
                <p:nvPr/>
              </p:nvSpPr>
              <p:spPr>
                <a:xfrm>
                  <a:off x="1852349" y="1931640"/>
                  <a:ext cx="363557" cy="400110"/>
                </a:xfrm>
                <a:prstGeom prst="rect">
                  <a:avLst/>
                </a:prstGeom>
                <a:noFill/>
              </p:spPr>
              <p:txBody>
                <a:bodyPr wrap="square" rtlCol="0">
                  <a:spAutoFit/>
                </a:bodyPr>
                <a:lstStyle/>
                <a:p>
                  <a:r>
                    <a:rPr lang="en-US" sz="2000"/>
                    <a:t>+</a:t>
                  </a:r>
                </a:p>
              </p:txBody>
            </p:sp>
          </p:grpSp>
          <p:sp>
            <p:nvSpPr>
              <p:cNvPr id="139" name="TextBox 138">
                <a:extLst>
                  <a:ext uri="{FF2B5EF4-FFF2-40B4-BE49-F238E27FC236}">
                    <a16:creationId xmlns="" xmlns:a16="http://schemas.microsoft.com/office/drawing/2014/main" id="{9828F162-D3D5-4527-AB3F-8B004DFA2BCA}"/>
                  </a:ext>
                </a:extLst>
              </p:cNvPr>
              <p:cNvSpPr txBox="1"/>
              <p:nvPr/>
            </p:nvSpPr>
            <p:spPr>
              <a:xfrm>
                <a:off x="3249654" y="2412284"/>
                <a:ext cx="363557" cy="400110"/>
              </a:xfrm>
              <a:prstGeom prst="rect">
                <a:avLst/>
              </a:prstGeom>
              <a:noFill/>
            </p:spPr>
            <p:txBody>
              <a:bodyPr wrap="square" rtlCol="0">
                <a:spAutoFit/>
              </a:bodyPr>
              <a:lstStyle/>
              <a:p>
                <a:r>
                  <a:rPr lang="en-US" sz="2000">
                    <a:solidFill>
                      <a:schemeClr val="bg1"/>
                    </a:solidFill>
                  </a:rPr>
                  <a:t>H</a:t>
                </a:r>
              </a:p>
            </p:txBody>
          </p:sp>
        </p:grpSp>
        <p:grpSp>
          <p:nvGrpSpPr>
            <p:cNvPr id="41" name="Group 40">
              <a:extLst>
                <a:ext uri="{FF2B5EF4-FFF2-40B4-BE49-F238E27FC236}">
                  <a16:creationId xmlns="" xmlns:a16="http://schemas.microsoft.com/office/drawing/2014/main" id="{6DA7CFFD-D54C-412A-8D45-0A0E6A86BB5C}"/>
                </a:ext>
              </a:extLst>
            </p:cNvPr>
            <p:cNvGrpSpPr/>
            <p:nvPr/>
          </p:nvGrpSpPr>
          <p:grpSpPr>
            <a:xfrm>
              <a:off x="5633588" y="1410285"/>
              <a:ext cx="1584592" cy="1402109"/>
              <a:chOff x="5633588" y="1410285"/>
              <a:chExt cx="1584592" cy="1402109"/>
            </a:xfrm>
          </p:grpSpPr>
          <p:grpSp>
            <p:nvGrpSpPr>
              <p:cNvPr id="122" name="Group 121">
                <a:extLst>
                  <a:ext uri="{FF2B5EF4-FFF2-40B4-BE49-F238E27FC236}">
                    <a16:creationId xmlns="" xmlns:a16="http://schemas.microsoft.com/office/drawing/2014/main" id="{A33F06CE-9FB1-48AA-919F-9DE403EF4421}"/>
                  </a:ext>
                </a:extLst>
              </p:cNvPr>
              <p:cNvGrpSpPr/>
              <p:nvPr/>
            </p:nvGrpSpPr>
            <p:grpSpPr>
              <a:xfrm>
                <a:off x="5633588" y="1410285"/>
                <a:ext cx="880110" cy="880110"/>
                <a:chOff x="1583055" y="1691640"/>
                <a:chExt cx="880110" cy="880110"/>
              </a:xfrm>
            </p:grpSpPr>
            <p:sp>
              <p:nvSpPr>
                <p:cNvPr id="123" name="Oval 122">
                  <a:extLst>
                    <a:ext uri="{FF2B5EF4-FFF2-40B4-BE49-F238E27FC236}">
                      <a16:creationId xmlns="" xmlns:a16="http://schemas.microsoft.com/office/drawing/2014/main" id="{C7A3B523-B73F-4669-8DFA-2509197DEDA3}"/>
                    </a:ext>
                  </a:extLst>
                </p:cNvPr>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 xmlns:a16="http://schemas.microsoft.com/office/drawing/2014/main" id="{30438871-3CE0-44DC-B6F7-1CA483158B24}"/>
                    </a:ext>
                  </a:extLst>
                </p:cNvPr>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 xmlns:a16="http://schemas.microsoft.com/office/drawing/2014/main" id="{0F97EDAF-C560-483A-AE4B-041A79613343}"/>
                    </a:ext>
                  </a:extLst>
                </p:cNvPr>
                <p:cNvSpPr txBox="1"/>
                <p:nvPr/>
              </p:nvSpPr>
              <p:spPr>
                <a:xfrm>
                  <a:off x="1852349" y="1931640"/>
                  <a:ext cx="363557" cy="400110"/>
                </a:xfrm>
                <a:prstGeom prst="rect">
                  <a:avLst/>
                </a:prstGeom>
                <a:noFill/>
              </p:spPr>
              <p:txBody>
                <a:bodyPr wrap="square" rtlCol="0">
                  <a:spAutoFit/>
                </a:bodyPr>
                <a:lstStyle/>
                <a:p>
                  <a:r>
                    <a:rPr lang="en-US" sz="2000"/>
                    <a:t>+</a:t>
                  </a:r>
                </a:p>
              </p:txBody>
            </p:sp>
          </p:grpSp>
          <p:grpSp>
            <p:nvGrpSpPr>
              <p:cNvPr id="126" name="Group 125">
                <a:extLst>
                  <a:ext uri="{FF2B5EF4-FFF2-40B4-BE49-F238E27FC236}">
                    <a16:creationId xmlns="" xmlns:a16="http://schemas.microsoft.com/office/drawing/2014/main" id="{D2C025F3-75CD-4785-8F54-3CAC57BF5702}"/>
                  </a:ext>
                </a:extLst>
              </p:cNvPr>
              <p:cNvGrpSpPr/>
              <p:nvPr/>
            </p:nvGrpSpPr>
            <p:grpSpPr>
              <a:xfrm>
                <a:off x="6338070" y="1410285"/>
                <a:ext cx="880110" cy="880110"/>
                <a:chOff x="1583055" y="1691640"/>
                <a:chExt cx="880110" cy="880110"/>
              </a:xfrm>
            </p:grpSpPr>
            <p:sp>
              <p:nvSpPr>
                <p:cNvPr id="127" name="Oval 126">
                  <a:extLst>
                    <a:ext uri="{FF2B5EF4-FFF2-40B4-BE49-F238E27FC236}">
                      <a16:creationId xmlns="" xmlns:a16="http://schemas.microsoft.com/office/drawing/2014/main" id="{C11E8316-E4FF-417D-9E39-CBB6AC999AB5}"/>
                    </a:ext>
                  </a:extLst>
                </p:cNvPr>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 xmlns:a16="http://schemas.microsoft.com/office/drawing/2014/main" id="{749A8867-BF03-42E6-981A-70F9DDD7F338}"/>
                    </a:ext>
                  </a:extLst>
                </p:cNvPr>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 xmlns:a16="http://schemas.microsoft.com/office/drawing/2014/main" id="{5EE7FA7D-47EF-4740-8BDC-96666754EBBF}"/>
                    </a:ext>
                  </a:extLst>
                </p:cNvPr>
                <p:cNvSpPr txBox="1"/>
                <p:nvPr/>
              </p:nvSpPr>
              <p:spPr>
                <a:xfrm>
                  <a:off x="1852349" y="1931640"/>
                  <a:ext cx="363557" cy="400110"/>
                </a:xfrm>
                <a:prstGeom prst="rect">
                  <a:avLst/>
                </a:prstGeom>
                <a:noFill/>
              </p:spPr>
              <p:txBody>
                <a:bodyPr wrap="square" rtlCol="0">
                  <a:spAutoFit/>
                </a:bodyPr>
                <a:lstStyle/>
                <a:p>
                  <a:r>
                    <a:rPr lang="en-US" sz="2000"/>
                    <a:t>+</a:t>
                  </a:r>
                </a:p>
              </p:txBody>
            </p:sp>
          </p:grpSp>
          <p:sp>
            <p:nvSpPr>
              <p:cNvPr id="134" name="Oval 133">
                <a:extLst>
                  <a:ext uri="{FF2B5EF4-FFF2-40B4-BE49-F238E27FC236}">
                    <a16:creationId xmlns="" xmlns:a16="http://schemas.microsoft.com/office/drawing/2014/main" id="{3030679D-E5AC-4E60-BD4D-DCFA81C65FD7}"/>
                  </a:ext>
                </a:extLst>
              </p:cNvPr>
              <p:cNvSpPr/>
              <p:nvPr/>
            </p:nvSpPr>
            <p:spPr>
              <a:xfrm>
                <a:off x="6351107" y="1675990"/>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 xmlns:a16="http://schemas.microsoft.com/office/drawing/2014/main" id="{595F9B71-C4B0-4E2A-93C0-902909DD1C2A}"/>
                  </a:ext>
                </a:extLst>
              </p:cNvPr>
              <p:cNvSpPr/>
              <p:nvPr/>
            </p:nvSpPr>
            <p:spPr>
              <a:xfrm>
                <a:off x="6351107" y="1879778"/>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 xmlns:a16="http://schemas.microsoft.com/office/drawing/2014/main" id="{0CD099E1-1EB7-410A-BABD-AEF128BD8CE5}"/>
                  </a:ext>
                </a:extLst>
              </p:cNvPr>
              <p:cNvSpPr txBox="1"/>
              <p:nvPr/>
            </p:nvSpPr>
            <p:spPr>
              <a:xfrm>
                <a:off x="6279383" y="2412284"/>
                <a:ext cx="495990" cy="400110"/>
              </a:xfrm>
              <a:prstGeom prst="rect">
                <a:avLst/>
              </a:prstGeom>
              <a:noFill/>
            </p:spPr>
            <p:txBody>
              <a:bodyPr wrap="square" rtlCol="0">
                <a:spAutoFit/>
              </a:bodyPr>
              <a:lstStyle/>
              <a:p>
                <a:r>
                  <a:rPr lang="en-US" sz="2000">
                    <a:solidFill>
                      <a:schemeClr val="bg1"/>
                    </a:solidFill>
                  </a:rPr>
                  <a:t>H</a:t>
                </a:r>
                <a:r>
                  <a:rPr lang="en-US" sz="2000" baseline="-25000">
                    <a:solidFill>
                      <a:schemeClr val="bg1"/>
                    </a:solidFill>
                  </a:rPr>
                  <a:t>2</a:t>
                </a:r>
              </a:p>
            </p:txBody>
          </p:sp>
        </p:grpSp>
      </p:grpSp>
      <p:sp>
        <p:nvSpPr>
          <p:cNvPr id="34" name="TextBox 33">
            <a:extLst>
              <a:ext uri="{FF2B5EF4-FFF2-40B4-BE49-F238E27FC236}">
                <a16:creationId xmlns="" xmlns:a16="http://schemas.microsoft.com/office/drawing/2014/main" id="{75588317-314F-43A5-A4D4-D090B52F92A5}"/>
              </a:ext>
            </a:extLst>
          </p:cNvPr>
          <p:cNvSpPr txBox="1"/>
          <p:nvPr/>
        </p:nvSpPr>
        <p:spPr>
          <a:xfrm>
            <a:off x="803402" y="429658"/>
            <a:ext cx="6414778"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v"/>
            </a:pPr>
            <a:r>
              <a:rPr lang="en-US" sz="2400" b="1">
                <a:solidFill>
                  <a:schemeClr val="bg1"/>
                </a:solidFill>
              </a:rPr>
              <a:t>Tìm hiểu sự hình thành liên kết hóa học</a:t>
            </a:r>
          </a:p>
        </p:txBody>
      </p:sp>
      <p:grpSp>
        <p:nvGrpSpPr>
          <p:cNvPr id="3" name="Group 2">
            <a:extLst>
              <a:ext uri="{FF2B5EF4-FFF2-40B4-BE49-F238E27FC236}">
                <a16:creationId xmlns="" xmlns:a16="http://schemas.microsoft.com/office/drawing/2014/main" id="{39925A02-E3C4-47C3-8127-646A41984EF9}"/>
              </a:ext>
            </a:extLst>
          </p:cNvPr>
          <p:cNvGrpSpPr/>
          <p:nvPr/>
        </p:nvGrpSpPr>
        <p:grpSpPr>
          <a:xfrm>
            <a:off x="1242412" y="3024885"/>
            <a:ext cx="6423632" cy="1811641"/>
            <a:chOff x="1242412" y="3024885"/>
            <a:chExt cx="6423632" cy="1811641"/>
          </a:xfrm>
        </p:grpSpPr>
        <p:sp>
          <p:nvSpPr>
            <p:cNvPr id="206" name="Google Shape;8992;p81">
              <a:extLst>
                <a:ext uri="{FF2B5EF4-FFF2-40B4-BE49-F238E27FC236}">
                  <a16:creationId xmlns="" xmlns:a16="http://schemas.microsoft.com/office/drawing/2014/main" id="{5D0F63EF-34B4-4FCC-A781-3FDBB4B14FE9}"/>
                </a:ext>
              </a:extLst>
            </p:cNvPr>
            <p:cNvSpPr/>
            <p:nvPr/>
          </p:nvSpPr>
          <p:spPr>
            <a:xfrm>
              <a:off x="4386041" y="3680719"/>
              <a:ext cx="789558" cy="238545"/>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TextBox 210">
              <a:extLst>
                <a:ext uri="{FF2B5EF4-FFF2-40B4-BE49-F238E27FC236}">
                  <a16:creationId xmlns="" xmlns:a16="http://schemas.microsoft.com/office/drawing/2014/main" id="{F9C0C603-3C41-4003-BBE1-33DA72B6B429}"/>
                </a:ext>
              </a:extLst>
            </p:cNvPr>
            <p:cNvSpPr txBox="1"/>
            <p:nvPr/>
          </p:nvSpPr>
          <p:spPr>
            <a:xfrm>
              <a:off x="2569132" y="3517997"/>
              <a:ext cx="363557" cy="400110"/>
            </a:xfrm>
            <a:prstGeom prst="rect">
              <a:avLst/>
            </a:prstGeom>
            <a:noFill/>
          </p:spPr>
          <p:txBody>
            <a:bodyPr wrap="square" rtlCol="0">
              <a:spAutoFit/>
            </a:bodyPr>
            <a:lstStyle/>
            <a:p>
              <a:r>
                <a:rPr lang="en-US" sz="2000">
                  <a:solidFill>
                    <a:schemeClr val="bg1"/>
                  </a:solidFill>
                </a:rPr>
                <a:t>+</a:t>
              </a:r>
            </a:p>
          </p:txBody>
        </p:sp>
        <p:grpSp>
          <p:nvGrpSpPr>
            <p:cNvPr id="43" name="Group 42">
              <a:extLst>
                <a:ext uri="{FF2B5EF4-FFF2-40B4-BE49-F238E27FC236}">
                  <a16:creationId xmlns="" xmlns:a16="http://schemas.microsoft.com/office/drawing/2014/main" id="{9EDAFF6E-CF62-48D4-B9CB-8A92D5A6EEE8}"/>
                </a:ext>
              </a:extLst>
            </p:cNvPr>
            <p:cNvGrpSpPr/>
            <p:nvPr/>
          </p:nvGrpSpPr>
          <p:grpSpPr>
            <a:xfrm>
              <a:off x="1242412" y="3147871"/>
              <a:ext cx="1187784" cy="1688655"/>
              <a:chOff x="1242412" y="3356417"/>
              <a:chExt cx="1187784" cy="1688655"/>
            </a:xfrm>
          </p:grpSpPr>
          <p:grpSp>
            <p:nvGrpSpPr>
              <p:cNvPr id="38" name="Group 37">
                <a:extLst>
                  <a:ext uri="{FF2B5EF4-FFF2-40B4-BE49-F238E27FC236}">
                    <a16:creationId xmlns="" xmlns:a16="http://schemas.microsoft.com/office/drawing/2014/main" id="{B2D3E350-FBA0-44ED-B6C0-58C16E2961E8}"/>
                  </a:ext>
                </a:extLst>
              </p:cNvPr>
              <p:cNvGrpSpPr/>
              <p:nvPr/>
            </p:nvGrpSpPr>
            <p:grpSpPr>
              <a:xfrm>
                <a:off x="1242412" y="3356417"/>
                <a:ext cx="1187784" cy="1186821"/>
                <a:chOff x="1242412" y="3637772"/>
                <a:chExt cx="1187784" cy="1186821"/>
              </a:xfrm>
            </p:grpSpPr>
            <p:grpSp>
              <p:nvGrpSpPr>
                <p:cNvPr id="37" name="Group 36">
                  <a:extLst>
                    <a:ext uri="{FF2B5EF4-FFF2-40B4-BE49-F238E27FC236}">
                      <a16:creationId xmlns="" xmlns:a16="http://schemas.microsoft.com/office/drawing/2014/main" id="{B27F314B-3839-4127-906C-47E542D735BB}"/>
                    </a:ext>
                  </a:extLst>
                </p:cNvPr>
                <p:cNvGrpSpPr/>
                <p:nvPr/>
              </p:nvGrpSpPr>
              <p:grpSpPr>
                <a:xfrm>
                  <a:off x="1242412" y="3637772"/>
                  <a:ext cx="1186821" cy="1186821"/>
                  <a:chOff x="4023499" y="3417014"/>
                  <a:chExt cx="1186821" cy="1186821"/>
                </a:xfrm>
              </p:grpSpPr>
              <p:sp>
                <p:nvSpPr>
                  <p:cNvPr id="148" name="Oval 147">
                    <a:extLst>
                      <a:ext uri="{FF2B5EF4-FFF2-40B4-BE49-F238E27FC236}">
                        <a16:creationId xmlns="" xmlns:a16="http://schemas.microsoft.com/office/drawing/2014/main" id="{9F6E098F-419B-497E-9B3F-BE3EB83AF9F7}"/>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 xmlns:a16="http://schemas.microsoft.com/office/drawing/2014/main" id="{71E0545C-F695-4DAB-A131-A5A0BECED099}"/>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 xmlns:a16="http://schemas.microsoft.com/office/drawing/2014/main" id="{6028874E-5FDD-4CF0-AF10-E93994E3C43D}"/>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 xmlns:a16="http://schemas.microsoft.com/office/drawing/2014/main" id="{743D4085-2AE2-476C-8BD9-AC203C0AA6B8}"/>
                      </a:ext>
                    </a:extLst>
                  </p:cNvPr>
                  <p:cNvSpPr txBox="1"/>
                  <p:nvPr/>
                </p:nvSpPr>
                <p:spPr>
                  <a:xfrm flipH="1">
                    <a:off x="4409243" y="3842194"/>
                    <a:ext cx="411480" cy="307777"/>
                  </a:xfrm>
                  <a:prstGeom prst="rect">
                    <a:avLst/>
                  </a:prstGeom>
                  <a:noFill/>
                </p:spPr>
                <p:txBody>
                  <a:bodyPr wrap="square" rtlCol="0">
                    <a:spAutoFit/>
                  </a:bodyPr>
                  <a:lstStyle/>
                  <a:p>
                    <a:r>
                      <a:rPr lang="en-US"/>
                      <a:t>+9</a:t>
                    </a:r>
                  </a:p>
                </p:txBody>
              </p:sp>
            </p:grpSp>
            <p:sp>
              <p:nvSpPr>
                <p:cNvPr id="150" name="Oval 149">
                  <a:extLst>
                    <a:ext uri="{FF2B5EF4-FFF2-40B4-BE49-F238E27FC236}">
                      <a16:creationId xmlns="" xmlns:a16="http://schemas.microsoft.com/office/drawing/2014/main" id="{E82C3C0F-1A4F-4556-AA21-597A80CD6E49}"/>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 xmlns:a16="http://schemas.microsoft.com/office/drawing/2014/main" id="{011BC8AA-D0EF-4A9D-8038-CE14FE6B48AC}"/>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 xmlns:a16="http://schemas.microsoft.com/office/drawing/2014/main" id="{09EBDA91-E647-47E3-9A5F-E3EBA46A0F05}"/>
                    </a:ext>
                  </a:extLst>
                </p:cNvPr>
                <p:cNvSpPr/>
                <p:nvPr/>
              </p:nvSpPr>
              <p:spPr>
                <a:xfrm>
                  <a:off x="2362266"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 xmlns:a16="http://schemas.microsoft.com/office/drawing/2014/main" id="{9304E4CD-99AE-434C-BE95-84E91252BA97}"/>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 xmlns:a16="http://schemas.microsoft.com/office/drawing/2014/main" id="{30C55C70-8E2B-4C9E-B27A-74B8A84842CB}"/>
                    </a:ext>
                  </a:extLst>
                </p:cNvPr>
                <p:cNvSpPr/>
                <p:nvPr/>
              </p:nvSpPr>
              <p:spPr>
                <a:xfrm>
                  <a:off x="1260269" y="424638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 xmlns:a16="http://schemas.microsoft.com/office/drawing/2014/main" id="{13334C6A-ACDC-4FB5-AF27-B4718AC3B099}"/>
                    </a:ext>
                  </a:extLst>
                </p:cNvPr>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 xmlns:a16="http://schemas.microsoft.com/office/drawing/2014/main" id="{E6294B93-54CA-4594-A6A1-A5E0693F7280}"/>
                    </a:ext>
                  </a:extLst>
                </p:cNvPr>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 xmlns:a16="http://schemas.microsoft.com/office/drawing/2014/main" id="{85F156F2-6EC3-4929-BF72-4D6F926E1638}"/>
                    </a:ext>
                  </a:extLst>
                </p:cNvPr>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 xmlns:a16="http://schemas.microsoft.com/office/drawing/2014/main" id="{16A7A8B1-87E9-450F-A076-CB3A1BAC532A}"/>
                    </a:ext>
                  </a:extLst>
                </p:cNvPr>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TextBox 211">
                <a:extLst>
                  <a:ext uri="{FF2B5EF4-FFF2-40B4-BE49-F238E27FC236}">
                    <a16:creationId xmlns="" xmlns:a16="http://schemas.microsoft.com/office/drawing/2014/main" id="{53C16F36-782C-4061-B9CB-4A84645C005B}"/>
                  </a:ext>
                </a:extLst>
              </p:cNvPr>
              <p:cNvSpPr txBox="1"/>
              <p:nvPr/>
            </p:nvSpPr>
            <p:spPr>
              <a:xfrm>
                <a:off x="1654722" y="4644962"/>
                <a:ext cx="363557" cy="400110"/>
              </a:xfrm>
              <a:prstGeom prst="rect">
                <a:avLst/>
              </a:prstGeom>
              <a:noFill/>
            </p:spPr>
            <p:txBody>
              <a:bodyPr wrap="square" rtlCol="0">
                <a:spAutoFit/>
              </a:bodyPr>
              <a:lstStyle/>
              <a:p>
                <a:r>
                  <a:rPr lang="en-US" sz="2000">
                    <a:solidFill>
                      <a:schemeClr val="bg1"/>
                    </a:solidFill>
                  </a:rPr>
                  <a:t>F</a:t>
                </a:r>
              </a:p>
            </p:txBody>
          </p:sp>
        </p:grpSp>
        <p:grpSp>
          <p:nvGrpSpPr>
            <p:cNvPr id="44" name="Group 43">
              <a:extLst>
                <a:ext uri="{FF2B5EF4-FFF2-40B4-BE49-F238E27FC236}">
                  <a16:creationId xmlns="" xmlns:a16="http://schemas.microsoft.com/office/drawing/2014/main" id="{43E17FCC-4811-49A0-9307-BC05CC3607E9}"/>
                </a:ext>
              </a:extLst>
            </p:cNvPr>
            <p:cNvGrpSpPr/>
            <p:nvPr/>
          </p:nvGrpSpPr>
          <p:grpSpPr>
            <a:xfrm>
              <a:off x="2978941" y="3092817"/>
              <a:ext cx="1186821" cy="1743709"/>
              <a:chOff x="2978941" y="3301363"/>
              <a:chExt cx="1186821" cy="1743709"/>
            </a:xfrm>
          </p:grpSpPr>
          <p:grpSp>
            <p:nvGrpSpPr>
              <p:cNvPr id="160" name="Group 159">
                <a:extLst>
                  <a:ext uri="{FF2B5EF4-FFF2-40B4-BE49-F238E27FC236}">
                    <a16:creationId xmlns="" xmlns:a16="http://schemas.microsoft.com/office/drawing/2014/main" id="{F95B318B-2D55-44B2-9E36-264CF360DA98}"/>
                  </a:ext>
                </a:extLst>
              </p:cNvPr>
              <p:cNvGrpSpPr/>
              <p:nvPr/>
            </p:nvGrpSpPr>
            <p:grpSpPr>
              <a:xfrm>
                <a:off x="2978941" y="3301363"/>
                <a:ext cx="1186821" cy="1186821"/>
                <a:chOff x="1242412" y="3637772"/>
                <a:chExt cx="1186821" cy="1186821"/>
              </a:xfrm>
            </p:grpSpPr>
            <p:grpSp>
              <p:nvGrpSpPr>
                <p:cNvPr id="161" name="Group 160">
                  <a:extLst>
                    <a:ext uri="{FF2B5EF4-FFF2-40B4-BE49-F238E27FC236}">
                      <a16:creationId xmlns="" xmlns:a16="http://schemas.microsoft.com/office/drawing/2014/main" id="{5919367A-7D77-4909-8F05-AB28ADDD1D0A}"/>
                    </a:ext>
                  </a:extLst>
                </p:cNvPr>
                <p:cNvGrpSpPr/>
                <p:nvPr/>
              </p:nvGrpSpPr>
              <p:grpSpPr>
                <a:xfrm>
                  <a:off x="1242412" y="3637772"/>
                  <a:ext cx="1186821" cy="1186821"/>
                  <a:chOff x="4023499" y="3417014"/>
                  <a:chExt cx="1186821" cy="1186821"/>
                </a:xfrm>
              </p:grpSpPr>
              <p:sp>
                <p:nvSpPr>
                  <p:cNvPr id="171" name="Oval 170">
                    <a:extLst>
                      <a:ext uri="{FF2B5EF4-FFF2-40B4-BE49-F238E27FC236}">
                        <a16:creationId xmlns="" xmlns:a16="http://schemas.microsoft.com/office/drawing/2014/main" id="{545AF09D-463B-4A45-A334-37F4ABDD91AB}"/>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 xmlns:a16="http://schemas.microsoft.com/office/drawing/2014/main" id="{0372DA62-5F69-43B1-8896-59B1926E085D}"/>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 xmlns:a16="http://schemas.microsoft.com/office/drawing/2014/main" id="{C1CF03E1-080D-4960-B9D3-847D18B2CEEC}"/>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 xmlns:a16="http://schemas.microsoft.com/office/drawing/2014/main" id="{4FB01F95-D590-45E0-BBA8-9B3BB9F3A428}"/>
                      </a:ext>
                    </a:extLst>
                  </p:cNvPr>
                  <p:cNvSpPr txBox="1"/>
                  <p:nvPr/>
                </p:nvSpPr>
                <p:spPr>
                  <a:xfrm flipH="1">
                    <a:off x="4409243" y="3842194"/>
                    <a:ext cx="411480" cy="307777"/>
                  </a:xfrm>
                  <a:prstGeom prst="rect">
                    <a:avLst/>
                  </a:prstGeom>
                  <a:noFill/>
                </p:spPr>
                <p:txBody>
                  <a:bodyPr wrap="square" rtlCol="0">
                    <a:spAutoFit/>
                  </a:bodyPr>
                  <a:lstStyle/>
                  <a:p>
                    <a:r>
                      <a:rPr lang="en-US"/>
                      <a:t>+9</a:t>
                    </a:r>
                  </a:p>
                </p:txBody>
              </p:sp>
            </p:grpSp>
            <p:sp>
              <p:nvSpPr>
                <p:cNvPr id="162" name="Oval 161">
                  <a:extLst>
                    <a:ext uri="{FF2B5EF4-FFF2-40B4-BE49-F238E27FC236}">
                      <a16:creationId xmlns="" xmlns:a16="http://schemas.microsoft.com/office/drawing/2014/main" id="{59337E34-3EBE-4FE5-B5F5-B6A8E26A0A88}"/>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 xmlns:a16="http://schemas.microsoft.com/office/drawing/2014/main" id="{B53E1F53-0073-4784-9374-22DC9EE359F7}"/>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 xmlns:a16="http://schemas.microsoft.com/office/drawing/2014/main" id="{E5DD9E25-563D-4723-80C9-95DCFAFDA690}"/>
                    </a:ext>
                  </a:extLst>
                </p:cNvPr>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 xmlns:a16="http://schemas.microsoft.com/office/drawing/2014/main" id="{FCD1122D-00EA-494C-9198-8086FE6BF673}"/>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 xmlns:a16="http://schemas.microsoft.com/office/drawing/2014/main" id="{9C441CCA-FB32-47E8-B60B-C5AEA92655D2}"/>
                    </a:ext>
                  </a:extLst>
                </p:cNvPr>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 xmlns:a16="http://schemas.microsoft.com/office/drawing/2014/main" id="{67004AFA-1C63-4621-979F-D6A933818611}"/>
                    </a:ext>
                  </a:extLst>
                </p:cNvPr>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 xmlns:a16="http://schemas.microsoft.com/office/drawing/2014/main" id="{D835DC59-34FA-4567-B9A3-E53C1ED55536}"/>
                    </a:ext>
                  </a:extLst>
                </p:cNvPr>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 xmlns:a16="http://schemas.microsoft.com/office/drawing/2014/main" id="{F1B69BEE-DEE9-436A-92B6-27E40656F901}"/>
                    </a:ext>
                  </a:extLst>
                </p:cNvPr>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 xmlns:a16="http://schemas.microsoft.com/office/drawing/2014/main" id="{48CFC168-98DB-443E-A665-B140CC18E667}"/>
                    </a:ext>
                  </a:extLst>
                </p:cNvPr>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TextBox 212">
                <a:extLst>
                  <a:ext uri="{FF2B5EF4-FFF2-40B4-BE49-F238E27FC236}">
                    <a16:creationId xmlns="" xmlns:a16="http://schemas.microsoft.com/office/drawing/2014/main" id="{D37037B4-C756-441C-B9D7-8B1D12532DB3}"/>
                  </a:ext>
                </a:extLst>
              </p:cNvPr>
              <p:cNvSpPr txBox="1"/>
              <p:nvPr/>
            </p:nvSpPr>
            <p:spPr>
              <a:xfrm>
                <a:off x="3412608" y="4644962"/>
                <a:ext cx="363557" cy="400110"/>
              </a:xfrm>
              <a:prstGeom prst="rect">
                <a:avLst/>
              </a:prstGeom>
              <a:noFill/>
            </p:spPr>
            <p:txBody>
              <a:bodyPr wrap="square" rtlCol="0">
                <a:spAutoFit/>
              </a:bodyPr>
              <a:lstStyle/>
              <a:p>
                <a:r>
                  <a:rPr lang="en-US" sz="2000">
                    <a:solidFill>
                      <a:schemeClr val="bg1"/>
                    </a:solidFill>
                  </a:rPr>
                  <a:t>F</a:t>
                </a:r>
              </a:p>
            </p:txBody>
          </p:sp>
        </p:grpSp>
        <p:grpSp>
          <p:nvGrpSpPr>
            <p:cNvPr id="45" name="Group 44">
              <a:extLst>
                <a:ext uri="{FF2B5EF4-FFF2-40B4-BE49-F238E27FC236}">
                  <a16:creationId xmlns="" xmlns:a16="http://schemas.microsoft.com/office/drawing/2014/main" id="{BFC370ED-6EC3-4336-9C5B-B346D17426BD}"/>
                </a:ext>
              </a:extLst>
            </p:cNvPr>
            <p:cNvGrpSpPr/>
            <p:nvPr/>
          </p:nvGrpSpPr>
          <p:grpSpPr>
            <a:xfrm>
              <a:off x="5393312" y="3024885"/>
              <a:ext cx="2272732" cy="1811641"/>
              <a:chOff x="5393312" y="3233431"/>
              <a:chExt cx="2272732" cy="1811641"/>
            </a:xfrm>
          </p:grpSpPr>
          <p:grpSp>
            <p:nvGrpSpPr>
              <p:cNvPr id="42" name="Group 41">
                <a:extLst>
                  <a:ext uri="{FF2B5EF4-FFF2-40B4-BE49-F238E27FC236}">
                    <a16:creationId xmlns="" xmlns:a16="http://schemas.microsoft.com/office/drawing/2014/main" id="{0A159346-F103-45DB-A0B0-DBA38DC96F3D}"/>
                  </a:ext>
                </a:extLst>
              </p:cNvPr>
              <p:cNvGrpSpPr/>
              <p:nvPr/>
            </p:nvGrpSpPr>
            <p:grpSpPr>
              <a:xfrm>
                <a:off x="5393312" y="3233431"/>
                <a:ext cx="2272732" cy="1186822"/>
                <a:chOff x="5340557" y="3233431"/>
                <a:chExt cx="2272732" cy="1186822"/>
              </a:xfrm>
            </p:grpSpPr>
            <p:grpSp>
              <p:nvGrpSpPr>
                <p:cNvPr id="191" name="Group 190">
                  <a:extLst>
                    <a:ext uri="{FF2B5EF4-FFF2-40B4-BE49-F238E27FC236}">
                      <a16:creationId xmlns="" xmlns:a16="http://schemas.microsoft.com/office/drawing/2014/main" id="{DF41D82A-5EC8-4FB0-B4FE-5AC48BBDBF76}"/>
                    </a:ext>
                  </a:extLst>
                </p:cNvPr>
                <p:cNvGrpSpPr/>
                <p:nvPr/>
              </p:nvGrpSpPr>
              <p:grpSpPr>
                <a:xfrm>
                  <a:off x="6426468" y="3233431"/>
                  <a:ext cx="1186821" cy="1186821"/>
                  <a:chOff x="1242412" y="3637772"/>
                  <a:chExt cx="1186821" cy="1186821"/>
                </a:xfrm>
              </p:grpSpPr>
              <p:grpSp>
                <p:nvGrpSpPr>
                  <p:cNvPr id="192" name="Group 191">
                    <a:extLst>
                      <a:ext uri="{FF2B5EF4-FFF2-40B4-BE49-F238E27FC236}">
                        <a16:creationId xmlns="" xmlns:a16="http://schemas.microsoft.com/office/drawing/2014/main" id="{7A49C551-207D-447C-A97B-B003A8230DC3}"/>
                      </a:ext>
                    </a:extLst>
                  </p:cNvPr>
                  <p:cNvGrpSpPr/>
                  <p:nvPr/>
                </p:nvGrpSpPr>
                <p:grpSpPr>
                  <a:xfrm>
                    <a:off x="1242412" y="3637772"/>
                    <a:ext cx="1186821" cy="1186821"/>
                    <a:chOff x="4023499" y="3417014"/>
                    <a:chExt cx="1186821" cy="1186821"/>
                  </a:xfrm>
                </p:grpSpPr>
                <p:sp>
                  <p:nvSpPr>
                    <p:cNvPr id="202" name="Oval 201">
                      <a:extLst>
                        <a:ext uri="{FF2B5EF4-FFF2-40B4-BE49-F238E27FC236}">
                          <a16:creationId xmlns="" xmlns:a16="http://schemas.microsoft.com/office/drawing/2014/main" id="{36D54029-0FEF-4593-B3BF-3D55A85AD5AA}"/>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 xmlns:a16="http://schemas.microsoft.com/office/drawing/2014/main" id="{B2129E02-8AA3-4E2D-9AA7-911E7F123AB5}"/>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 xmlns:a16="http://schemas.microsoft.com/office/drawing/2014/main" id="{77C2CB93-7CC2-4CD5-9DC3-F63564FB2C32}"/>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 xmlns:a16="http://schemas.microsoft.com/office/drawing/2014/main" id="{D69089A5-9E39-4849-A152-4BBCE0D04C91}"/>
                        </a:ext>
                      </a:extLst>
                    </p:cNvPr>
                    <p:cNvSpPr txBox="1"/>
                    <p:nvPr/>
                  </p:nvSpPr>
                  <p:spPr>
                    <a:xfrm flipH="1">
                      <a:off x="4409243" y="3842194"/>
                      <a:ext cx="411480" cy="307777"/>
                    </a:xfrm>
                    <a:prstGeom prst="rect">
                      <a:avLst/>
                    </a:prstGeom>
                    <a:noFill/>
                  </p:spPr>
                  <p:txBody>
                    <a:bodyPr wrap="square" rtlCol="0">
                      <a:spAutoFit/>
                    </a:bodyPr>
                    <a:lstStyle/>
                    <a:p>
                      <a:r>
                        <a:rPr lang="en-US"/>
                        <a:t>+9</a:t>
                      </a:r>
                    </a:p>
                  </p:txBody>
                </p:sp>
              </p:grpSp>
              <p:sp>
                <p:nvSpPr>
                  <p:cNvPr id="193" name="Oval 192">
                    <a:extLst>
                      <a:ext uri="{FF2B5EF4-FFF2-40B4-BE49-F238E27FC236}">
                        <a16:creationId xmlns="" xmlns:a16="http://schemas.microsoft.com/office/drawing/2014/main" id="{8AD74610-00E1-459C-AA47-DDBF4337B1EC}"/>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 xmlns:a16="http://schemas.microsoft.com/office/drawing/2014/main" id="{E235041C-83A9-4748-B987-BBE071F1C55B}"/>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 xmlns:a16="http://schemas.microsoft.com/office/drawing/2014/main" id="{BF4F7CF9-942F-4141-A5C7-26499ADFA83F}"/>
                      </a:ext>
                    </a:extLst>
                  </p:cNvPr>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 xmlns:a16="http://schemas.microsoft.com/office/drawing/2014/main" id="{919DEEBE-3353-4E37-B9CB-70CE33434FE6}"/>
                      </a:ext>
                    </a:extLst>
                  </p:cNvPr>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 xmlns:a16="http://schemas.microsoft.com/office/drawing/2014/main" id="{E4ECC753-6999-459E-ADD5-E12B5887BD81}"/>
                      </a:ext>
                    </a:extLst>
                  </p:cNvPr>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 xmlns:a16="http://schemas.microsoft.com/office/drawing/2014/main" id="{B6120B7D-C640-4355-971C-FA5EB559FF5A}"/>
                      </a:ext>
                    </a:extLst>
                  </p:cNvPr>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 xmlns:a16="http://schemas.microsoft.com/office/drawing/2014/main" id="{65490715-2267-40C5-91E1-34E60248426D}"/>
                      </a:ext>
                    </a:extLst>
                  </p:cNvPr>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 xmlns:a16="http://schemas.microsoft.com/office/drawing/2014/main" id="{8D27FA2B-6BC7-44C5-9E3A-91FDD5DB2DC4}"/>
                      </a:ext>
                    </a:extLst>
                  </p:cNvPr>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 xmlns:a16="http://schemas.microsoft.com/office/drawing/2014/main" id="{203C08F5-5D96-41B0-B213-B35EE91598FA}"/>
                    </a:ext>
                  </a:extLst>
                </p:cNvPr>
                <p:cNvGrpSpPr/>
                <p:nvPr/>
              </p:nvGrpSpPr>
              <p:grpSpPr>
                <a:xfrm>
                  <a:off x="5340557" y="3233432"/>
                  <a:ext cx="1186821" cy="1186821"/>
                  <a:chOff x="1242412" y="3637772"/>
                  <a:chExt cx="1186821" cy="1186821"/>
                </a:xfrm>
              </p:grpSpPr>
              <p:grpSp>
                <p:nvGrpSpPr>
                  <p:cNvPr id="176" name="Group 175">
                    <a:extLst>
                      <a:ext uri="{FF2B5EF4-FFF2-40B4-BE49-F238E27FC236}">
                        <a16:creationId xmlns="" xmlns:a16="http://schemas.microsoft.com/office/drawing/2014/main" id="{D7FD7296-75B0-462D-AB64-9F2B584B3C4B}"/>
                      </a:ext>
                    </a:extLst>
                  </p:cNvPr>
                  <p:cNvGrpSpPr/>
                  <p:nvPr/>
                </p:nvGrpSpPr>
                <p:grpSpPr>
                  <a:xfrm>
                    <a:off x="1242412" y="3637772"/>
                    <a:ext cx="1186821" cy="1186821"/>
                    <a:chOff x="4023499" y="3417014"/>
                    <a:chExt cx="1186821" cy="1186821"/>
                  </a:xfrm>
                </p:grpSpPr>
                <p:sp>
                  <p:nvSpPr>
                    <p:cNvPr id="186" name="Oval 185">
                      <a:extLst>
                        <a:ext uri="{FF2B5EF4-FFF2-40B4-BE49-F238E27FC236}">
                          <a16:creationId xmlns="" xmlns:a16="http://schemas.microsoft.com/office/drawing/2014/main" id="{6D50F48E-A7C9-417D-9251-6CD08DB8D682}"/>
                        </a:ext>
                      </a:extLst>
                    </p:cNvPr>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 xmlns:a16="http://schemas.microsoft.com/office/drawing/2014/main" id="{170BC2E5-28F7-4241-B328-530B53E1E5CC}"/>
                        </a:ext>
                      </a:extLst>
                    </p:cNvPr>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 xmlns:a16="http://schemas.microsoft.com/office/drawing/2014/main" id="{CFB5D5D6-7951-421E-BB4D-D191CBF750B2}"/>
                        </a:ext>
                      </a:extLst>
                    </p:cNvPr>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a:extLst>
                        <a:ext uri="{FF2B5EF4-FFF2-40B4-BE49-F238E27FC236}">
                          <a16:creationId xmlns="" xmlns:a16="http://schemas.microsoft.com/office/drawing/2014/main" id="{EA640983-5133-4434-9B87-2F749D576686}"/>
                        </a:ext>
                      </a:extLst>
                    </p:cNvPr>
                    <p:cNvSpPr txBox="1"/>
                    <p:nvPr/>
                  </p:nvSpPr>
                  <p:spPr>
                    <a:xfrm flipH="1">
                      <a:off x="4409243" y="3842194"/>
                      <a:ext cx="411480" cy="307777"/>
                    </a:xfrm>
                    <a:prstGeom prst="rect">
                      <a:avLst/>
                    </a:prstGeom>
                    <a:noFill/>
                  </p:spPr>
                  <p:txBody>
                    <a:bodyPr wrap="square" rtlCol="0">
                      <a:spAutoFit/>
                    </a:bodyPr>
                    <a:lstStyle/>
                    <a:p>
                      <a:r>
                        <a:rPr lang="en-US"/>
                        <a:t>+9</a:t>
                      </a:r>
                    </a:p>
                  </p:txBody>
                </p:sp>
              </p:grpSp>
              <p:sp>
                <p:nvSpPr>
                  <p:cNvPr id="177" name="Oval 176">
                    <a:extLst>
                      <a:ext uri="{FF2B5EF4-FFF2-40B4-BE49-F238E27FC236}">
                        <a16:creationId xmlns="" xmlns:a16="http://schemas.microsoft.com/office/drawing/2014/main" id="{25CB8A68-1453-4C1B-A1C2-9BA5BEB3858C}"/>
                      </a:ext>
                    </a:extLst>
                  </p:cNvPr>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 xmlns:a16="http://schemas.microsoft.com/office/drawing/2014/main" id="{2B2C4C02-E988-48C9-8B2C-1CC2BF01D838}"/>
                      </a:ext>
                    </a:extLst>
                  </p:cNvPr>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 xmlns:a16="http://schemas.microsoft.com/office/drawing/2014/main" id="{AAE3C98B-C861-4E89-A857-5E74CB9C45E3}"/>
                      </a:ext>
                    </a:extLst>
                  </p:cNvPr>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 xmlns:a16="http://schemas.microsoft.com/office/drawing/2014/main" id="{732E28F0-4F33-47A0-AD18-90157424D931}"/>
                      </a:ext>
                    </a:extLst>
                  </p:cNvPr>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 xmlns:a16="http://schemas.microsoft.com/office/drawing/2014/main" id="{2D76BF01-A66E-4DB3-A3A5-2FDE932E90D3}"/>
                      </a:ext>
                    </a:extLst>
                  </p:cNvPr>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 xmlns:a16="http://schemas.microsoft.com/office/drawing/2014/main" id="{10CF937F-E72D-4FC5-8247-0E3C93664689}"/>
                      </a:ext>
                    </a:extLst>
                  </p:cNvPr>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 xmlns:a16="http://schemas.microsoft.com/office/drawing/2014/main" id="{7F0601A5-8272-43C5-BABA-B688384F4C43}"/>
                      </a:ext>
                    </a:extLst>
                  </p:cNvPr>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 xmlns:a16="http://schemas.microsoft.com/office/drawing/2014/main" id="{FBD9ECBD-5F4D-4879-B886-FD5654AAE190}"/>
                      </a:ext>
                    </a:extLst>
                  </p:cNvPr>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 xmlns:a16="http://schemas.microsoft.com/office/drawing/2014/main" id="{992FDFA6-1FDD-4C78-B9D5-945C6432AFAD}"/>
                      </a:ext>
                    </a:extLst>
                  </p:cNvPr>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 xmlns:a16="http://schemas.microsoft.com/office/drawing/2014/main" id="{E8A9412F-AA46-4612-B8C7-3B673C383E95}"/>
                      </a:ext>
                    </a:extLst>
                  </p:cNvPr>
                  <p:cNvSpPr/>
                  <p:nvPr/>
                </p:nvSpPr>
                <p:spPr>
                  <a:xfrm>
                    <a:off x="1260088"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4" name="TextBox 213">
                <a:extLst>
                  <a:ext uri="{FF2B5EF4-FFF2-40B4-BE49-F238E27FC236}">
                    <a16:creationId xmlns="" xmlns:a16="http://schemas.microsoft.com/office/drawing/2014/main" id="{20240C33-A9FB-4EA3-B71E-806D99DD5B06}"/>
                  </a:ext>
                </a:extLst>
              </p:cNvPr>
              <p:cNvSpPr txBox="1"/>
              <p:nvPr/>
            </p:nvSpPr>
            <p:spPr>
              <a:xfrm>
                <a:off x="6361233" y="4644962"/>
                <a:ext cx="503734" cy="400110"/>
              </a:xfrm>
              <a:prstGeom prst="rect">
                <a:avLst/>
              </a:prstGeom>
              <a:noFill/>
            </p:spPr>
            <p:txBody>
              <a:bodyPr wrap="square" rtlCol="0">
                <a:spAutoFit/>
              </a:bodyPr>
              <a:lstStyle/>
              <a:p>
                <a:r>
                  <a:rPr lang="en-US" sz="2000">
                    <a:solidFill>
                      <a:schemeClr val="bg1"/>
                    </a:solidFill>
                  </a:rPr>
                  <a:t>F</a:t>
                </a:r>
                <a:r>
                  <a:rPr lang="en-US" sz="2000" baseline="-25000">
                    <a:solidFill>
                      <a:schemeClr val="bg1"/>
                    </a:solidFill>
                  </a:rPr>
                  <a:t>2</a:t>
                </a: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DF433D6C-D1C6-4AF4-BA62-B98FEE76C37C}"/>
              </a:ext>
            </a:extLst>
          </p:cNvPr>
          <p:cNvGrpSpPr/>
          <p:nvPr/>
        </p:nvGrpSpPr>
        <p:grpSpPr>
          <a:xfrm>
            <a:off x="155633" y="895357"/>
            <a:ext cx="8349155" cy="1962812"/>
            <a:chOff x="155634" y="895357"/>
            <a:chExt cx="8349155" cy="1962812"/>
          </a:xfrm>
        </p:grpSpPr>
        <p:grpSp>
          <p:nvGrpSpPr>
            <p:cNvPr id="10" name="Group 9">
              <a:extLst>
                <a:ext uri="{FF2B5EF4-FFF2-40B4-BE49-F238E27FC236}">
                  <a16:creationId xmlns="" xmlns:a16="http://schemas.microsoft.com/office/drawing/2014/main" id="{9CD29A5E-83B0-495D-B008-D0B731D06792}"/>
                </a:ext>
              </a:extLst>
            </p:cNvPr>
            <p:cNvGrpSpPr/>
            <p:nvPr/>
          </p:nvGrpSpPr>
          <p:grpSpPr>
            <a:xfrm>
              <a:off x="639213" y="1226382"/>
              <a:ext cx="7865576" cy="1631787"/>
              <a:chOff x="639213" y="1226382"/>
              <a:chExt cx="7865576" cy="1631787"/>
            </a:xfrm>
          </p:grpSpPr>
          <p:sp>
            <p:nvSpPr>
              <p:cNvPr id="6" name="TextBox 5">
                <a:extLst>
                  <a:ext uri="{FF2B5EF4-FFF2-40B4-BE49-F238E27FC236}">
                    <a16:creationId xmlns="" xmlns:a16="http://schemas.microsoft.com/office/drawing/2014/main" id="{4ECA8A20-0F93-491C-B957-8932C246C94E}"/>
                  </a:ext>
                </a:extLst>
              </p:cNvPr>
              <p:cNvSpPr txBox="1"/>
              <p:nvPr/>
            </p:nvSpPr>
            <p:spPr>
              <a:xfrm>
                <a:off x="817684" y="1226382"/>
                <a:ext cx="7508631" cy="1535741"/>
              </a:xfrm>
              <a:prstGeom prst="rect">
                <a:avLst/>
              </a:prstGeom>
              <a:noFill/>
            </p:spPr>
            <p:txBody>
              <a:bodyPr wrap="square">
                <a:spAutoFit/>
              </a:bodyPr>
              <a:lstStyle/>
              <a:p>
                <a:pPr algn="just">
                  <a:lnSpc>
                    <a:spcPct val="120000"/>
                  </a:lnSpc>
                </a:pPr>
                <a:r>
                  <a:rPr lang="vi-VN" sz="2000" dirty="0">
                    <a:solidFill>
                      <a:schemeClr val="bg1"/>
                    </a:solidFill>
                  </a:rPr>
                  <a:t>Hình 8.1 giải thích sự hình thành phân tử hydrogen (H2 ) và fluorine (F2 ) từ các nguyên tử. Theo em, các nguyên tử hydrogen và fluorine đã “bắt chước” cấu hình electron của các nguyên tử khí hiếm nào khi tham gia liên kết? </a:t>
                </a:r>
                <a:endParaRPr lang="en-US" sz="2000" dirty="0">
                  <a:solidFill>
                    <a:schemeClr val="bg1"/>
                  </a:solidFill>
                </a:endParaRPr>
              </a:p>
            </p:txBody>
          </p:sp>
          <p:sp>
            <p:nvSpPr>
              <p:cNvPr id="9" name="Rectangle 8">
                <a:extLst>
                  <a:ext uri="{FF2B5EF4-FFF2-40B4-BE49-F238E27FC236}">
                    <a16:creationId xmlns="" xmlns:a16="http://schemas.microsoft.com/office/drawing/2014/main" id="{D5F89BF8-697F-43F8-B6DB-B0BFBFF6E26F}"/>
                  </a:ext>
                </a:extLst>
              </p:cNvPr>
              <p:cNvSpPr/>
              <p:nvPr/>
            </p:nvSpPr>
            <p:spPr>
              <a:xfrm>
                <a:off x="639213" y="1226382"/>
                <a:ext cx="7865576" cy="16317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con&#10;&#10;Description automatically generated">
              <a:extLst>
                <a:ext uri="{FF2B5EF4-FFF2-40B4-BE49-F238E27FC236}">
                  <a16:creationId xmlns="" xmlns:a16="http://schemas.microsoft.com/office/drawing/2014/main" id="{F0EDCB2B-F4B1-4493-AB77-0A6E8E9109F5}"/>
                </a:ext>
              </a:extLst>
            </p:cNvPr>
            <p:cNvPicPr>
              <a:picLocks noChangeAspect="1"/>
            </p:cNvPicPr>
            <p:nvPr/>
          </p:nvPicPr>
          <p:blipFill>
            <a:blip r:embed="rId2"/>
            <a:stretch>
              <a:fillRect/>
            </a:stretch>
          </p:blipFill>
          <p:spPr>
            <a:xfrm>
              <a:off x="155634" y="895357"/>
              <a:ext cx="662050" cy="662050"/>
            </a:xfrm>
            <a:prstGeom prst="rect">
              <a:avLst/>
            </a:prstGeom>
          </p:spPr>
        </p:pic>
      </p:grpSp>
      <p:grpSp>
        <p:nvGrpSpPr>
          <p:cNvPr id="2" name="Group 1">
            <a:extLst>
              <a:ext uri="{FF2B5EF4-FFF2-40B4-BE49-F238E27FC236}">
                <a16:creationId xmlns="" xmlns:a16="http://schemas.microsoft.com/office/drawing/2014/main" id="{4A4913A8-FCBA-42EE-9105-6C6B1C453401}"/>
              </a:ext>
            </a:extLst>
          </p:cNvPr>
          <p:cNvGrpSpPr/>
          <p:nvPr/>
        </p:nvGrpSpPr>
        <p:grpSpPr>
          <a:xfrm>
            <a:off x="639212" y="2858169"/>
            <a:ext cx="6857237" cy="2438095"/>
            <a:chOff x="639212" y="2858169"/>
            <a:chExt cx="6857237" cy="2438095"/>
          </a:xfrm>
        </p:grpSpPr>
        <p:pic>
          <p:nvPicPr>
            <p:cNvPr id="8" name="Picture 7" descr="Icon&#10;&#10;Description automatically generated">
              <a:extLst>
                <a:ext uri="{FF2B5EF4-FFF2-40B4-BE49-F238E27FC236}">
                  <a16:creationId xmlns="" xmlns:a16="http://schemas.microsoft.com/office/drawing/2014/main" id="{036148C5-84A7-45CA-91CD-612CC3713475}"/>
                </a:ext>
              </a:extLst>
            </p:cNvPr>
            <p:cNvPicPr>
              <a:picLocks noChangeAspect="1"/>
            </p:cNvPicPr>
            <p:nvPr/>
          </p:nvPicPr>
          <p:blipFill>
            <a:blip r:embed="rId3"/>
            <a:stretch>
              <a:fillRect/>
            </a:stretch>
          </p:blipFill>
          <p:spPr>
            <a:xfrm>
              <a:off x="639212" y="2858169"/>
              <a:ext cx="2438095" cy="2438095"/>
            </a:xfrm>
            <a:prstGeom prst="rect">
              <a:avLst/>
            </a:prstGeom>
          </p:spPr>
        </p:pic>
        <p:grpSp>
          <p:nvGrpSpPr>
            <p:cNvPr id="150" name="Google Shape;3205;p44">
              <a:extLst>
                <a:ext uri="{FF2B5EF4-FFF2-40B4-BE49-F238E27FC236}">
                  <a16:creationId xmlns="" xmlns:a16="http://schemas.microsoft.com/office/drawing/2014/main" id="{BD9081CB-84D2-46D8-872F-C26A03B80AFE}"/>
                </a:ext>
              </a:extLst>
            </p:cNvPr>
            <p:cNvGrpSpPr/>
            <p:nvPr/>
          </p:nvGrpSpPr>
          <p:grpSpPr>
            <a:xfrm>
              <a:off x="5352088" y="3278470"/>
              <a:ext cx="2144361" cy="1631787"/>
              <a:chOff x="963917" y="1576463"/>
              <a:chExt cx="2666033" cy="2028761"/>
            </a:xfrm>
          </p:grpSpPr>
          <p:sp>
            <p:nvSpPr>
              <p:cNvPr id="151" name="Google Shape;3206;p44">
                <a:extLst>
                  <a:ext uri="{FF2B5EF4-FFF2-40B4-BE49-F238E27FC236}">
                    <a16:creationId xmlns="" xmlns:a16="http://schemas.microsoft.com/office/drawing/2014/main" id="{340FC547-9B9C-48B3-ABF2-3E0256FDC66F}"/>
                  </a:ext>
                </a:extLst>
              </p:cNvPr>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07;p44">
                <a:extLst>
                  <a:ext uri="{FF2B5EF4-FFF2-40B4-BE49-F238E27FC236}">
                    <a16:creationId xmlns="" xmlns:a16="http://schemas.microsoft.com/office/drawing/2014/main" id="{18998D6A-D5E8-4060-9149-F5E2EE43205F}"/>
                  </a:ext>
                </a:extLst>
              </p:cNvPr>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08;p44">
                <a:extLst>
                  <a:ext uri="{FF2B5EF4-FFF2-40B4-BE49-F238E27FC236}">
                    <a16:creationId xmlns="" xmlns:a16="http://schemas.microsoft.com/office/drawing/2014/main" id="{F902B988-0B69-4514-BBEF-A22C8EE57E19}"/>
                  </a:ext>
                </a:extLst>
              </p:cNvPr>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09;p44">
                <a:extLst>
                  <a:ext uri="{FF2B5EF4-FFF2-40B4-BE49-F238E27FC236}">
                    <a16:creationId xmlns="" xmlns:a16="http://schemas.microsoft.com/office/drawing/2014/main" id="{79C9DB5F-6791-4BB9-BA38-7BDB74791373}"/>
                  </a:ext>
                </a:extLst>
              </p:cNvPr>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10;p44">
                <a:extLst>
                  <a:ext uri="{FF2B5EF4-FFF2-40B4-BE49-F238E27FC236}">
                    <a16:creationId xmlns="" xmlns:a16="http://schemas.microsoft.com/office/drawing/2014/main" id="{A19B1F06-619F-4ED0-94EB-ADAF56945ABC}"/>
                  </a:ext>
                </a:extLst>
              </p:cNvPr>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11;p44">
                <a:extLst>
                  <a:ext uri="{FF2B5EF4-FFF2-40B4-BE49-F238E27FC236}">
                    <a16:creationId xmlns="" xmlns:a16="http://schemas.microsoft.com/office/drawing/2014/main" id="{CDBEF71B-D51B-4701-B2DD-9AC10A6C26D2}"/>
                  </a:ext>
                </a:extLst>
              </p:cNvPr>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12;p44">
                <a:extLst>
                  <a:ext uri="{FF2B5EF4-FFF2-40B4-BE49-F238E27FC236}">
                    <a16:creationId xmlns="" xmlns:a16="http://schemas.microsoft.com/office/drawing/2014/main" id="{3D387A82-DAE4-493A-A8EC-A3F56C1490E5}"/>
                  </a:ext>
                </a:extLst>
              </p:cNvPr>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13;p44">
                <a:extLst>
                  <a:ext uri="{FF2B5EF4-FFF2-40B4-BE49-F238E27FC236}">
                    <a16:creationId xmlns="" xmlns:a16="http://schemas.microsoft.com/office/drawing/2014/main" id="{6C76CCA9-15FA-4A6C-8191-D24165010E36}"/>
                  </a:ext>
                </a:extLst>
              </p:cNvPr>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14;p44">
                <a:extLst>
                  <a:ext uri="{FF2B5EF4-FFF2-40B4-BE49-F238E27FC236}">
                    <a16:creationId xmlns="" xmlns:a16="http://schemas.microsoft.com/office/drawing/2014/main" id="{06C889C4-7C2F-422C-BD90-93F43BC8C831}"/>
                  </a:ext>
                </a:extLst>
              </p:cNvPr>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15;p44">
                <a:extLst>
                  <a:ext uri="{FF2B5EF4-FFF2-40B4-BE49-F238E27FC236}">
                    <a16:creationId xmlns="" xmlns:a16="http://schemas.microsoft.com/office/drawing/2014/main" id="{84219C1F-AE58-44D6-8437-D58FF4E8AE1F}"/>
                  </a:ext>
                </a:extLst>
              </p:cNvPr>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16;p44">
                <a:extLst>
                  <a:ext uri="{FF2B5EF4-FFF2-40B4-BE49-F238E27FC236}">
                    <a16:creationId xmlns="" xmlns:a16="http://schemas.microsoft.com/office/drawing/2014/main" id="{E47464F4-CED1-4FB0-824A-40F510DA2835}"/>
                  </a:ext>
                </a:extLst>
              </p:cNvPr>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17;p44">
                <a:extLst>
                  <a:ext uri="{FF2B5EF4-FFF2-40B4-BE49-F238E27FC236}">
                    <a16:creationId xmlns="" xmlns:a16="http://schemas.microsoft.com/office/drawing/2014/main" id="{A10E17E7-AE14-4B01-91BD-A308AFAC50AC}"/>
                  </a:ext>
                </a:extLst>
              </p:cNvPr>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18;p44">
                <a:extLst>
                  <a:ext uri="{FF2B5EF4-FFF2-40B4-BE49-F238E27FC236}">
                    <a16:creationId xmlns="" xmlns:a16="http://schemas.microsoft.com/office/drawing/2014/main" id="{5615FCCB-BA76-42F9-9924-AD0478318B2E}"/>
                  </a:ext>
                </a:extLst>
              </p:cNvPr>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19;p44">
                <a:extLst>
                  <a:ext uri="{FF2B5EF4-FFF2-40B4-BE49-F238E27FC236}">
                    <a16:creationId xmlns="" xmlns:a16="http://schemas.microsoft.com/office/drawing/2014/main" id="{739166F1-BC0F-43E1-A7FA-C8FEC9D473D5}"/>
                  </a:ext>
                </a:extLst>
              </p:cNvPr>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20;p44">
                <a:extLst>
                  <a:ext uri="{FF2B5EF4-FFF2-40B4-BE49-F238E27FC236}">
                    <a16:creationId xmlns="" xmlns:a16="http://schemas.microsoft.com/office/drawing/2014/main" id="{096E99FA-53E4-4B0B-BF93-96A8A78DEE83}"/>
                  </a:ext>
                </a:extLst>
              </p:cNvPr>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21;p44">
                <a:extLst>
                  <a:ext uri="{FF2B5EF4-FFF2-40B4-BE49-F238E27FC236}">
                    <a16:creationId xmlns="" xmlns:a16="http://schemas.microsoft.com/office/drawing/2014/main" id="{F7B2C0FF-BD67-4765-A58B-F22AED0F6B30}"/>
                  </a:ext>
                </a:extLst>
              </p:cNvPr>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22;p44">
                <a:extLst>
                  <a:ext uri="{FF2B5EF4-FFF2-40B4-BE49-F238E27FC236}">
                    <a16:creationId xmlns="" xmlns:a16="http://schemas.microsoft.com/office/drawing/2014/main" id="{C6B50CC4-EACB-4D77-B469-564784DE645A}"/>
                  </a:ext>
                </a:extLst>
              </p:cNvPr>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23;p44">
                <a:extLst>
                  <a:ext uri="{FF2B5EF4-FFF2-40B4-BE49-F238E27FC236}">
                    <a16:creationId xmlns="" xmlns:a16="http://schemas.microsoft.com/office/drawing/2014/main" id="{FC75CF3A-3124-4C7E-83ED-7857B5128074}"/>
                  </a:ext>
                </a:extLst>
              </p:cNvPr>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24;p44">
                <a:extLst>
                  <a:ext uri="{FF2B5EF4-FFF2-40B4-BE49-F238E27FC236}">
                    <a16:creationId xmlns="" xmlns:a16="http://schemas.microsoft.com/office/drawing/2014/main" id="{E74030A9-416F-4376-9A0E-C5050E5CA540}"/>
                  </a:ext>
                </a:extLst>
              </p:cNvPr>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25;p44">
                <a:extLst>
                  <a:ext uri="{FF2B5EF4-FFF2-40B4-BE49-F238E27FC236}">
                    <a16:creationId xmlns="" xmlns:a16="http://schemas.microsoft.com/office/drawing/2014/main" id="{7B599E54-A42D-412B-AC5E-BA25C862D4D8}"/>
                  </a:ext>
                </a:extLst>
              </p:cNvPr>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26;p44">
                <a:extLst>
                  <a:ext uri="{FF2B5EF4-FFF2-40B4-BE49-F238E27FC236}">
                    <a16:creationId xmlns="" xmlns:a16="http://schemas.microsoft.com/office/drawing/2014/main" id="{2B4726CA-8FB0-430C-8EA3-D13B373DB347}"/>
                  </a:ext>
                </a:extLst>
              </p:cNvPr>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27;p44">
                <a:extLst>
                  <a:ext uri="{FF2B5EF4-FFF2-40B4-BE49-F238E27FC236}">
                    <a16:creationId xmlns="" xmlns:a16="http://schemas.microsoft.com/office/drawing/2014/main" id="{F8DC9557-405D-425B-8773-536D014FE330}"/>
                  </a:ext>
                </a:extLst>
              </p:cNvPr>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28;p44">
                <a:extLst>
                  <a:ext uri="{FF2B5EF4-FFF2-40B4-BE49-F238E27FC236}">
                    <a16:creationId xmlns="" xmlns:a16="http://schemas.microsoft.com/office/drawing/2014/main" id="{DB703F9D-B787-4B5E-B023-878DC93A5B43}"/>
                  </a:ext>
                </a:extLst>
              </p:cNvPr>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29;p44">
                <a:extLst>
                  <a:ext uri="{FF2B5EF4-FFF2-40B4-BE49-F238E27FC236}">
                    <a16:creationId xmlns="" xmlns:a16="http://schemas.microsoft.com/office/drawing/2014/main" id="{C3C16D60-7892-4E61-AE6D-310738175A9F}"/>
                  </a:ext>
                </a:extLst>
              </p:cNvPr>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30;p44">
                <a:extLst>
                  <a:ext uri="{FF2B5EF4-FFF2-40B4-BE49-F238E27FC236}">
                    <a16:creationId xmlns="" xmlns:a16="http://schemas.microsoft.com/office/drawing/2014/main" id="{92CA7195-A617-4126-9058-CFC537B39314}"/>
                  </a:ext>
                </a:extLst>
              </p:cNvPr>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31;p44">
                <a:extLst>
                  <a:ext uri="{FF2B5EF4-FFF2-40B4-BE49-F238E27FC236}">
                    <a16:creationId xmlns="" xmlns:a16="http://schemas.microsoft.com/office/drawing/2014/main" id="{C830CBA1-61FD-4862-8362-7CB2F6BEF863}"/>
                  </a:ext>
                </a:extLst>
              </p:cNvPr>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232;p44">
                <a:extLst>
                  <a:ext uri="{FF2B5EF4-FFF2-40B4-BE49-F238E27FC236}">
                    <a16:creationId xmlns="" xmlns:a16="http://schemas.microsoft.com/office/drawing/2014/main" id="{9AD97CC6-D04D-47CE-AA04-04D5229CB762}"/>
                  </a:ext>
                </a:extLst>
              </p:cNvPr>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233;p44">
                <a:extLst>
                  <a:ext uri="{FF2B5EF4-FFF2-40B4-BE49-F238E27FC236}">
                    <a16:creationId xmlns="" xmlns:a16="http://schemas.microsoft.com/office/drawing/2014/main" id="{791CD818-38C4-4367-BCE6-7253827F4546}"/>
                  </a:ext>
                </a:extLst>
              </p:cNvPr>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234;p44">
                <a:extLst>
                  <a:ext uri="{FF2B5EF4-FFF2-40B4-BE49-F238E27FC236}">
                    <a16:creationId xmlns="" xmlns:a16="http://schemas.microsoft.com/office/drawing/2014/main" id="{C5A61DF3-1196-43D0-9134-0D90DE506E69}"/>
                  </a:ext>
                </a:extLst>
              </p:cNvPr>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235;p44">
                <a:extLst>
                  <a:ext uri="{FF2B5EF4-FFF2-40B4-BE49-F238E27FC236}">
                    <a16:creationId xmlns="" xmlns:a16="http://schemas.microsoft.com/office/drawing/2014/main" id="{FA751979-905C-45B3-A962-CA95A5F5ACA9}"/>
                  </a:ext>
                </a:extLst>
              </p:cNvPr>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36;p44">
                <a:extLst>
                  <a:ext uri="{FF2B5EF4-FFF2-40B4-BE49-F238E27FC236}">
                    <a16:creationId xmlns="" xmlns:a16="http://schemas.microsoft.com/office/drawing/2014/main" id="{AEB5181B-75FF-4830-A495-1D4437C4AF81}"/>
                  </a:ext>
                </a:extLst>
              </p:cNvPr>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237;p44">
                <a:extLst>
                  <a:ext uri="{FF2B5EF4-FFF2-40B4-BE49-F238E27FC236}">
                    <a16:creationId xmlns="" xmlns:a16="http://schemas.microsoft.com/office/drawing/2014/main" id="{1DC03712-94AF-4D46-B040-DEDED23DF7F8}"/>
                  </a:ext>
                </a:extLst>
              </p:cNvPr>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238;p44">
                <a:extLst>
                  <a:ext uri="{FF2B5EF4-FFF2-40B4-BE49-F238E27FC236}">
                    <a16:creationId xmlns="" xmlns:a16="http://schemas.microsoft.com/office/drawing/2014/main" id="{87A10E01-C7E6-4534-99DF-B3D9049C88DA}"/>
                  </a:ext>
                </a:extLst>
              </p:cNvPr>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239;p44">
                <a:extLst>
                  <a:ext uri="{FF2B5EF4-FFF2-40B4-BE49-F238E27FC236}">
                    <a16:creationId xmlns="" xmlns:a16="http://schemas.microsoft.com/office/drawing/2014/main" id="{5AE96C85-646E-4B90-A07B-77B1B4CFAA84}"/>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240;p44">
                <a:extLst>
                  <a:ext uri="{FF2B5EF4-FFF2-40B4-BE49-F238E27FC236}">
                    <a16:creationId xmlns="" xmlns:a16="http://schemas.microsoft.com/office/drawing/2014/main" id="{D366E267-7250-4EE1-9127-ACE79F3B61D3}"/>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241;p44">
                <a:extLst>
                  <a:ext uri="{FF2B5EF4-FFF2-40B4-BE49-F238E27FC236}">
                    <a16:creationId xmlns="" xmlns:a16="http://schemas.microsoft.com/office/drawing/2014/main" id="{6F687125-1DD2-4510-BC74-09ED76A32657}"/>
                  </a:ext>
                </a:extLst>
              </p:cNvPr>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242;p44">
                <a:extLst>
                  <a:ext uri="{FF2B5EF4-FFF2-40B4-BE49-F238E27FC236}">
                    <a16:creationId xmlns="" xmlns:a16="http://schemas.microsoft.com/office/drawing/2014/main" id="{36653B4E-2E0A-482C-9DCF-1EC0C66BE4CF}"/>
                  </a:ext>
                </a:extLst>
              </p:cNvPr>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243;p44">
                <a:extLst>
                  <a:ext uri="{FF2B5EF4-FFF2-40B4-BE49-F238E27FC236}">
                    <a16:creationId xmlns="" xmlns:a16="http://schemas.microsoft.com/office/drawing/2014/main" id="{01246634-5AAD-4A46-B83A-A102E8170DF1}"/>
                  </a:ext>
                </a:extLst>
              </p:cNvPr>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244;p44">
                <a:extLst>
                  <a:ext uri="{FF2B5EF4-FFF2-40B4-BE49-F238E27FC236}">
                    <a16:creationId xmlns="" xmlns:a16="http://schemas.microsoft.com/office/drawing/2014/main" id="{7EE52AC2-7146-48C2-B5A7-780DE17F3AA0}"/>
                  </a:ext>
                </a:extLst>
              </p:cNvPr>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245;p44">
                <a:extLst>
                  <a:ext uri="{FF2B5EF4-FFF2-40B4-BE49-F238E27FC236}">
                    <a16:creationId xmlns="" xmlns:a16="http://schemas.microsoft.com/office/drawing/2014/main" id="{7803C09D-6A51-42CB-8BB0-CED8374859B9}"/>
                  </a:ext>
                </a:extLst>
              </p:cNvPr>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246;p44">
                <a:extLst>
                  <a:ext uri="{FF2B5EF4-FFF2-40B4-BE49-F238E27FC236}">
                    <a16:creationId xmlns="" xmlns:a16="http://schemas.microsoft.com/office/drawing/2014/main" id="{B5B7CA14-7D8A-4ABD-8A01-984785393D28}"/>
                  </a:ext>
                </a:extLst>
              </p:cNvPr>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247;p44">
                <a:extLst>
                  <a:ext uri="{FF2B5EF4-FFF2-40B4-BE49-F238E27FC236}">
                    <a16:creationId xmlns="" xmlns:a16="http://schemas.microsoft.com/office/drawing/2014/main" id="{361B1591-6282-4100-B67C-42BEC3E98426}"/>
                  </a:ext>
                </a:extLst>
              </p:cNvPr>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248;p44">
                <a:extLst>
                  <a:ext uri="{FF2B5EF4-FFF2-40B4-BE49-F238E27FC236}">
                    <a16:creationId xmlns="" xmlns:a16="http://schemas.microsoft.com/office/drawing/2014/main" id="{31632511-9F02-4C48-95C8-F34CE25907DE}"/>
                  </a:ext>
                </a:extLst>
              </p:cNvPr>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249;p44">
                <a:extLst>
                  <a:ext uri="{FF2B5EF4-FFF2-40B4-BE49-F238E27FC236}">
                    <a16:creationId xmlns="" xmlns:a16="http://schemas.microsoft.com/office/drawing/2014/main" id="{B9927474-7BFA-4921-BE21-D278841C7EB3}"/>
                  </a:ext>
                </a:extLst>
              </p:cNvPr>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250;p44">
                <a:extLst>
                  <a:ext uri="{FF2B5EF4-FFF2-40B4-BE49-F238E27FC236}">
                    <a16:creationId xmlns="" xmlns:a16="http://schemas.microsoft.com/office/drawing/2014/main" id="{39DEB655-78EB-44CF-BF29-B61CDB767AA6}"/>
                  </a:ext>
                </a:extLst>
              </p:cNvPr>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251;p44">
                <a:extLst>
                  <a:ext uri="{FF2B5EF4-FFF2-40B4-BE49-F238E27FC236}">
                    <a16:creationId xmlns="" xmlns:a16="http://schemas.microsoft.com/office/drawing/2014/main" id="{852351E2-95C7-4844-9F15-BEB53A970C1B}"/>
                  </a:ext>
                </a:extLst>
              </p:cNvPr>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252;p44">
                <a:extLst>
                  <a:ext uri="{FF2B5EF4-FFF2-40B4-BE49-F238E27FC236}">
                    <a16:creationId xmlns="" xmlns:a16="http://schemas.microsoft.com/office/drawing/2014/main" id="{1D6588D9-0103-4A39-AF7E-1FF6CA411B13}"/>
                  </a:ext>
                </a:extLst>
              </p:cNvPr>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253;p44">
                <a:extLst>
                  <a:ext uri="{FF2B5EF4-FFF2-40B4-BE49-F238E27FC236}">
                    <a16:creationId xmlns="" xmlns:a16="http://schemas.microsoft.com/office/drawing/2014/main" id="{D1E6E06C-B061-42C4-A583-3E9AC431EFC9}"/>
                  </a:ext>
                </a:extLst>
              </p:cNvPr>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254;p44">
                <a:extLst>
                  <a:ext uri="{FF2B5EF4-FFF2-40B4-BE49-F238E27FC236}">
                    <a16:creationId xmlns="" xmlns:a16="http://schemas.microsoft.com/office/drawing/2014/main" id="{C6EA273D-7325-405F-BC14-2C218ADB94C8}"/>
                  </a:ext>
                </a:extLst>
              </p:cNvPr>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255;p44">
                <a:extLst>
                  <a:ext uri="{FF2B5EF4-FFF2-40B4-BE49-F238E27FC236}">
                    <a16:creationId xmlns="" xmlns:a16="http://schemas.microsoft.com/office/drawing/2014/main" id="{50B11384-4D91-4AB6-A3DE-521D304263A1}"/>
                  </a:ext>
                </a:extLst>
              </p:cNvPr>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256;p44">
                <a:extLst>
                  <a:ext uri="{FF2B5EF4-FFF2-40B4-BE49-F238E27FC236}">
                    <a16:creationId xmlns="" xmlns:a16="http://schemas.microsoft.com/office/drawing/2014/main" id="{57AD560B-5A98-41B1-A73D-B8C23D4F1F5E}"/>
                  </a:ext>
                </a:extLst>
              </p:cNvPr>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257;p44">
                <a:extLst>
                  <a:ext uri="{FF2B5EF4-FFF2-40B4-BE49-F238E27FC236}">
                    <a16:creationId xmlns="" xmlns:a16="http://schemas.microsoft.com/office/drawing/2014/main" id="{DCCB7D20-EC73-4119-A827-547C2853EF97}"/>
                  </a:ext>
                </a:extLst>
              </p:cNvPr>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258;p44">
                <a:extLst>
                  <a:ext uri="{FF2B5EF4-FFF2-40B4-BE49-F238E27FC236}">
                    <a16:creationId xmlns="" xmlns:a16="http://schemas.microsoft.com/office/drawing/2014/main" id="{238B2A51-5D42-4C27-9DF5-08A5BB963A0F}"/>
                  </a:ext>
                </a:extLst>
              </p:cNvPr>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259;p44">
                <a:extLst>
                  <a:ext uri="{FF2B5EF4-FFF2-40B4-BE49-F238E27FC236}">
                    <a16:creationId xmlns="" xmlns:a16="http://schemas.microsoft.com/office/drawing/2014/main" id="{6136681D-2A70-4C74-B973-45A02C780618}"/>
                  </a:ext>
                </a:extLst>
              </p:cNvPr>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260;p44">
                <a:extLst>
                  <a:ext uri="{FF2B5EF4-FFF2-40B4-BE49-F238E27FC236}">
                    <a16:creationId xmlns="" xmlns:a16="http://schemas.microsoft.com/office/drawing/2014/main" id="{70D30FCC-709E-4370-BF7B-EAC5129DF2BD}"/>
                  </a:ext>
                </a:extLst>
              </p:cNvPr>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261;p44">
                <a:extLst>
                  <a:ext uri="{FF2B5EF4-FFF2-40B4-BE49-F238E27FC236}">
                    <a16:creationId xmlns="" xmlns:a16="http://schemas.microsoft.com/office/drawing/2014/main" id="{8307F4DF-CD0F-4E2E-BC63-602A0C57AC08}"/>
                  </a:ext>
                </a:extLst>
              </p:cNvPr>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262;p44">
                <a:extLst>
                  <a:ext uri="{FF2B5EF4-FFF2-40B4-BE49-F238E27FC236}">
                    <a16:creationId xmlns="" xmlns:a16="http://schemas.microsoft.com/office/drawing/2014/main" id="{0EC31BAA-7AC4-41CC-ACC5-00423D51C87E}"/>
                  </a:ext>
                </a:extLst>
              </p:cNvPr>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263;p44">
                <a:extLst>
                  <a:ext uri="{FF2B5EF4-FFF2-40B4-BE49-F238E27FC236}">
                    <a16:creationId xmlns="" xmlns:a16="http://schemas.microsoft.com/office/drawing/2014/main" id="{E00DE21B-EA13-48A5-8054-ABF4F4EDA589}"/>
                  </a:ext>
                </a:extLst>
              </p:cNvPr>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264;p44">
                <a:extLst>
                  <a:ext uri="{FF2B5EF4-FFF2-40B4-BE49-F238E27FC236}">
                    <a16:creationId xmlns="" xmlns:a16="http://schemas.microsoft.com/office/drawing/2014/main" id="{26B6DB41-6EB7-4A08-8C75-1EE1C219B1BE}"/>
                  </a:ext>
                </a:extLst>
              </p:cNvPr>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65;p44">
                <a:extLst>
                  <a:ext uri="{FF2B5EF4-FFF2-40B4-BE49-F238E27FC236}">
                    <a16:creationId xmlns="" xmlns:a16="http://schemas.microsoft.com/office/drawing/2014/main" id="{F07A45D9-2C7F-4D08-BE6C-8D9F07D5C7F9}"/>
                  </a:ext>
                </a:extLst>
              </p:cNvPr>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66;p44">
                <a:extLst>
                  <a:ext uri="{FF2B5EF4-FFF2-40B4-BE49-F238E27FC236}">
                    <a16:creationId xmlns="" xmlns:a16="http://schemas.microsoft.com/office/drawing/2014/main" id="{C37DCC35-02B0-4935-93D1-017A1F296B1D}"/>
                  </a:ext>
                </a:extLst>
              </p:cNvPr>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67;p44">
                <a:extLst>
                  <a:ext uri="{FF2B5EF4-FFF2-40B4-BE49-F238E27FC236}">
                    <a16:creationId xmlns="" xmlns:a16="http://schemas.microsoft.com/office/drawing/2014/main" id="{246BF324-820C-4F7A-8974-F621465E1EFD}"/>
                  </a:ext>
                </a:extLst>
              </p:cNvPr>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268;p44">
                <a:extLst>
                  <a:ext uri="{FF2B5EF4-FFF2-40B4-BE49-F238E27FC236}">
                    <a16:creationId xmlns="" xmlns:a16="http://schemas.microsoft.com/office/drawing/2014/main" id="{07732D36-1277-4EFA-9C5F-B324BDBA3CBB}"/>
                  </a:ext>
                </a:extLst>
              </p:cNvPr>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269;p44">
                <a:extLst>
                  <a:ext uri="{FF2B5EF4-FFF2-40B4-BE49-F238E27FC236}">
                    <a16:creationId xmlns="" xmlns:a16="http://schemas.microsoft.com/office/drawing/2014/main" id="{30352ECE-71B0-4A4B-B50B-BF8B1DFD23B6}"/>
                  </a:ext>
                </a:extLst>
              </p:cNvPr>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270;p44">
                <a:extLst>
                  <a:ext uri="{FF2B5EF4-FFF2-40B4-BE49-F238E27FC236}">
                    <a16:creationId xmlns="" xmlns:a16="http://schemas.microsoft.com/office/drawing/2014/main" id="{0743C982-0536-4273-A34C-461447082938}"/>
                  </a:ext>
                </a:extLst>
              </p:cNvPr>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271;p44">
                <a:extLst>
                  <a:ext uri="{FF2B5EF4-FFF2-40B4-BE49-F238E27FC236}">
                    <a16:creationId xmlns="" xmlns:a16="http://schemas.microsoft.com/office/drawing/2014/main" id="{33B550A5-25E1-4E81-8A18-F3C2D7D0D9C3}"/>
                  </a:ext>
                </a:extLst>
              </p:cNvPr>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272;p44">
                <a:extLst>
                  <a:ext uri="{FF2B5EF4-FFF2-40B4-BE49-F238E27FC236}">
                    <a16:creationId xmlns="" xmlns:a16="http://schemas.microsoft.com/office/drawing/2014/main" id="{71FA0297-1971-4C95-97E7-B1249D5EEE9B}"/>
                  </a:ext>
                </a:extLst>
              </p:cNvPr>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273;p44">
                <a:extLst>
                  <a:ext uri="{FF2B5EF4-FFF2-40B4-BE49-F238E27FC236}">
                    <a16:creationId xmlns="" xmlns:a16="http://schemas.microsoft.com/office/drawing/2014/main" id="{4972C3DC-395E-48D4-AA54-5CC93CEC63C4}"/>
                  </a:ext>
                </a:extLst>
              </p:cNvPr>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274;p44">
                <a:extLst>
                  <a:ext uri="{FF2B5EF4-FFF2-40B4-BE49-F238E27FC236}">
                    <a16:creationId xmlns="" xmlns:a16="http://schemas.microsoft.com/office/drawing/2014/main" id="{C60864DA-5255-4C8B-87FE-CC7CBB266FAB}"/>
                  </a:ext>
                </a:extLst>
              </p:cNvPr>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275;p44">
                <a:extLst>
                  <a:ext uri="{FF2B5EF4-FFF2-40B4-BE49-F238E27FC236}">
                    <a16:creationId xmlns="" xmlns:a16="http://schemas.microsoft.com/office/drawing/2014/main" id="{D1417CC1-1F67-4382-B6CE-8E66231B046E}"/>
                  </a:ext>
                </a:extLst>
              </p:cNvPr>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276;p44">
                <a:extLst>
                  <a:ext uri="{FF2B5EF4-FFF2-40B4-BE49-F238E27FC236}">
                    <a16:creationId xmlns="" xmlns:a16="http://schemas.microsoft.com/office/drawing/2014/main" id="{C40906EC-7D4B-4E77-8430-DB28D1964849}"/>
                  </a:ext>
                </a:extLst>
              </p:cNvPr>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277;p44">
                <a:extLst>
                  <a:ext uri="{FF2B5EF4-FFF2-40B4-BE49-F238E27FC236}">
                    <a16:creationId xmlns="" xmlns:a16="http://schemas.microsoft.com/office/drawing/2014/main" id="{BB01DA22-AB74-45C9-AEE8-54E4C0B569B7}"/>
                  </a:ext>
                </a:extLst>
              </p:cNvPr>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278;p44">
                <a:extLst>
                  <a:ext uri="{FF2B5EF4-FFF2-40B4-BE49-F238E27FC236}">
                    <a16:creationId xmlns="" xmlns:a16="http://schemas.microsoft.com/office/drawing/2014/main" id="{5E857E18-C7E5-41B3-8E00-8BBFEAF93B57}"/>
                  </a:ext>
                </a:extLst>
              </p:cNvPr>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279;p44">
                <a:extLst>
                  <a:ext uri="{FF2B5EF4-FFF2-40B4-BE49-F238E27FC236}">
                    <a16:creationId xmlns="" xmlns:a16="http://schemas.microsoft.com/office/drawing/2014/main" id="{0178C1C8-295C-48A2-8CC0-4EC1E9C48A9C}"/>
                  </a:ext>
                </a:extLst>
              </p:cNvPr>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280;p44">
                <a:extLst>
                  <a:ext uri="{FF2B5EF4-FFF2-40B4-BE49-F238E27FC236}">
                    <a16:creationId xmlns="" xmlns:a16="http://schemas.microsoft.com/office/drawing/2014/main" id="{1989CE6E-9539-4982-8823-EA21B9E67927}"/>
                  </a:ext>
                </a:extLst>
              </p:cNvPr>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281;p44">
                <a:extLst>
                  <a:ext uri="{FF2B5EF4-FFF2-40B4-BE49-F238E27FC236}">
                    <a16:creationId xmlns="" xmlns:a16="http://schemas.microsoft.com/office/drawing/2014/main" id="{E8FE759D-6651-47CA-9FE9-481EEF9C49BE}"/>
                  </a:ext>
                </a:extLst>
              </p:cNvPr>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282;p44">
                <a:extLst>
                  <a:ext uri="{FF2B5EF4-FFF2-40B4-BE49-F238E27FC236}">
                    <a16:creationId xmlns="" xmlns:a16="http://schemas.microsoft.com/office/drawing/2014/main" id="{70E6024A-9F92-4AC1-B604-1AC2EF8D83BA}"/>
                  </a:ext>
                </a:extLst>
              </p:cNvPr>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283;p44">
                <a:extLst>
                  <a:ext uri="{FF2B5EF4-FFF2-40B4-BE49-F238E27FC236}">
                    <a16:creationId xmlns="" xmlns:a16="http://schemas.microsoft.com/office/drawing/2014/main" id="{6E0872B7-6521-4E6B-A85D-FF3E96845318}"/>
                  </a:ext>
                </a:extLst>
              </p:cNvPr>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284;p44">
                <a:extLst>
                  <a:ext uri="{FF2B5EF4-FFF2-40B4-BE49-F238E27FC236}">
                    <a16:creationId xmlns="" xmlns:a16="http://schemas.microsoft.com/office/drawing/2014/main" id="{311F45A0-C0E0-4034-9A64-E86B0D8DAC9E}"/>
                  </a:ext>
                </a:extLst>
              </p:cNvPr>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285;p44">
                <a:extLst>
                  <a:ext uri="{FF2B5EF4-FFF2-40B4-BE49-F238E27FC236}">
                    <a16:creationId xmlns="" xmlns:a16="http://schemas.microsoft.com/office/drawing/2014/main" id="{4F021678-B8C1-4B7F-93B6-AB8512C29141}"/>
                  </a:ext>
                </a:extLst>
              </p:cNvPr>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286;p44">
                <a:extLst>
                  <a:ext uri="{FF2B5EF4-FFF2-40B4-BE49-F238E27FC236}">
                    <a16:creationId xmlns="" xmlns:a16="http://schemas.microsoft.com/office/drawing/2014/main" id="{1881ACC3-DBF8-48B6-B302-520CE7575944}"/>
                  </a:ext>
                </a:extLst>
              </p:cNvPr>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287;p44">
                <a:extLst>
                  <a:ext uri="{FF2B5EF4-FFF2-40B4-BE49-F238E27FC236}">
                    <a16:creationId xmlns="" xmlns:a16="http://schemas.microsoft.com/office/drawing/2014/main" id="{CDF37F41-A982-4DF5-8CC2-E648C020485D}"/>
                  </a:ext>
                </a:extLst>
              </p:cNvPr>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288;p44">
                <a:extLst>
                  <a:ext uri="{FF2B5EF4-FFF2-40B4-BE49-F238E27FC236}">
                    <a16:creationId xmlns="" xmlns:a16="http://schemas.microsoft.com/office/drawing/2014/main" id="{A610C7BB-DCAA-453C-B741-43C071F7D959}"/>
                  </a:ext>
                </a:extLst>
              </p:cNvPr>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289;p44">
                <a:extLst>
                  <a:ext uri="{FF2B5EF4-FFF2-40B4-BE49-F238E27FC236}">
                    <a16:creationId xmlns="" xmlns:a16="http://schemas.microsoft.com/office/drawing/2014/main" id="{06CE320D-426A-42D5-8CA3-390A8DB7DDE9}"/>
                  </a:ext>
                </a:extLst>
              </p:cNvPr>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290;p44">
                <a:extLst>
                  <a:ext uri="{FF2B5EF4-FFF2-40B4-BE49-F238E27FC236}">
                    <a16:creationId xmlns="" xmlns:a16="http://schemas.microsoft.com/office/drawing/2014/main" id="{4D92761C-0A60-4CF5-8F69-658FAE1D0674}"/>
                  </a:ext>
                </a:extLst>
              </p:cNvPr>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291;p44">
                <a:extLst>
                  <a:ext uri="{FF2B5EF4-FFF2-40B4-BE49-F238E27FC236}">
                    <a16:creationId xmlns="" xmlns:a16="http://schemas.microsoft.com/office/drawing/2014/main" id="{A5B6C84C-6667-4B23-882C-7DA0E12FC4F4}"/>
                  </a:ext>
                </a:extLst>
              </p:cNvPr>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292;p44">
                <a:extLst>
                  <a:ext uri="{FF2B5EF4-FFF2-40B4-BE49-F238E27FC236}">
                    <a16:creationId xmlns="" xmlns:a16="http://schemas.microsoft.com/office/drawing/2014/main" id="{C6B6B639-3B13-468D-8DD7-DEB7B6E6E3B5}"/>
                  </a:ext>
                </a:extLst>
              </p:cNvPr>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293;p44">
                <a:extLst>
                  <a:ext uri="{FF2B5EF4-FFF2-40B4-BE49-F238E27FC236}">
                    <a16:creationId xmlns="" xmlns:a16="http://schemas.microsoft.com/office/drawing/2014/main" id="{57E8E998-16AB-46E9-AE43-F89ADB90F535}"/>
                  </a:ext>
                </a:extLst>
              </p:cNvPr>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294;p44">
                <a:extLst>
                  <a:ext uri="{FF2B5EF4-FFF2-40B4-BE49-F238E27FC236}">
                    <a16:creationId xmlns="" xmlns:a16="http://schemas.microsoft.com/office/drawing/2014/main" id="{9BB23C11-5025-4514-8F7A-E6415D45E4D5}"/>
                  </a:ext>
                </a:extLst>
              </p:cNvPr>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295;p44">
                <a:extLst>
                  <a:ext uri="{FF2B5EF4-FFF2-40B4-BE49-F238E27FC236}">
                    <a16:creationId xmlns="" xmlns:a16="http://schemas.microsoft.com/office/drawing/2014/main" id="{61A61560-0561-49C6-8EED-C7978376396B}"/>
                  </a:ext>
                </a:extLst>
              </p:cNvPr>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296;p44">
                <a:extLst>
                  <a:ext uri="{FF2B5EF4-FFF2-40B4-BE49-F238E27FC236}">
                    <a16:creationId xmlns="" xmlns:a16="http://schemas.microsoft.com/office/drawing/2014/main" id="{90FD632A-1A8D-4E19-B827-441C888F7495}"/>
                  </a:ext>
                </a:extLst>
              </p:cNvPr>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297;p44">
                <a:extLst>
                  <a:ext uri="{FF2B5EF4-FFF2-40B4-BE49-F238E27FC236}">
                    <a16:creationId xmlns="" xmlns:a16="http://schemas.microsoft.com/office/drawing/2014/main" id="{18A56A32-F7EF-48F5-B2E2-B5D8E19AD6AE}"/>
                  </a:ext>
                </a:extLst>
              </p:cNvPr>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298;p44">
                <a:extLst>
                  <a:ext uri="{FF2B5EF4-FFF2-40B4-BE49-F238E27FC236}">
                    <a16:creationId xmlns="" xmlns:a16="http://schemas.microsoft.com/office/drawing/2014/main" id="{943B8EFA-2603-46CB-AB27-7A3F6F920EDA}"/>
                  </a:ext>
                </a:extLst>
              </p:cNvPr>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299;p44">
                <a:extLst>
                  <a:ext uri="{FF2B5EF4-FFF2-40B4-BE49-F238E27FC236}">
                    <a16:creationId xmlns="" xmlns:a16="http://schemas.microsoft.com/office/drawing/2014/main" id="{C74CF493-19A0-4BBE-A4C1-FE5937AEE958}"/>
                  </a:ext>
                </a:extLst>
              </p:cNvPr>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300;p44">
                <a:extLst>
                  <a:ext uri="{FF2B5EF4-FFF2-40B4-BE49-F238E27FC236}">
                    <a16:creationId xmlns="" xmlns:a16="http://schemas.microsoft.com/office/drawing/2014/main" id="{00B9E86C-3298-420B-BE62-EE74AAEE73CA}"/>
                  </a:ext>
                </a:extLst>
              </p:cNvPr>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301;p44">
                <a:extLst>
                  <a:ext uri="{FF2B5EF4-FFF2-40B4-BE49-F238E27FC236}">
                    <a16:creationId xmlns="" xmlns:a16="http://schemas.microsoft.com/office/drawing/2014/main" id="{57D01C2C-A420-4B4A-80C5-CCD9CEAE2205}"/>
                  </a:ext>
                </a:extLst>
              </p:cNvPr>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302;p44">
                <a:extLst>
                  <a:ext uri="{FF2B5EF4-FFF2-40B4-BE49-F238E27FC236}">
                    <a16:creationId xmlns="" xmlns:a16="http://schemas.microsoft.com/office/drawing/2014/main" id="{D260A6D4-3543-485E-84C7-2E19C80F5AAB}"/>
                  </a:ext>
                </a:extLst>
              </p:cNvPr>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303;p44">
                <a:extLst>
                  <a:ext uri="{FF2B5EF4-FFF2-40B4-BE49-F238E27FC236}">
                    <a16:creationId xmlns="" xmlns:a16="http://schemas.microsoft.com/office/drawing/2014/main" id="{FB5C4EFE-0384-4A59-B39B-5FE62C345DCE}"/>
                  </a:ext>
                </a:extLst>
              </p:cNvPr>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304;p44">
                <a:extLst>
                  <a:ext uri="{FF2B5EF4-FFF2-40B4-BE49-F238E27FC236}">
                    <a16:creationId xmlns="" xmlns:a16="http://schemas.microsoft.com/office/drawing/2014/main" id="{1B3E715C-1910-4979-9618-85207537BFA6}"/>
                  </a:ext>
                </a:extLst>
              </p:cNvPr>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305;p44">
                <a:extLst>
                  <a:ext uri="{FF2B5EF4-FFF2-40B4-BE49-F238E27FC236}">
                    <a16:creationId xmlns="" xmlns:a16="http://schemas.microsoft.com/office/drawing/2014/main" id="{E8ED39F5-0CEC-4EED-BAD6-6E1A215DF6FF}"/>
                  </a:ext>
                </a:extLst>
              </p:cNvPr>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306;p44">
                <a:extLst>
                  <a:ext uri="{FF2B5EF4-FFF2-40B4-BE49-F238E27FC236}">
                    <a16:creationId xmlns="" xmlns:a16="http://schemas.microsoft.com/office/drawing/2014/main" id="{ED1D9B06-25D7-443D-B007-2894420888E1}"/>
                  </a:ext>
                </a:extLst>
              </p:cNvPr>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307;p44">
                <a:extLst>
                  <a:ext uri="{FF2B5EF4-FFF2-40B4-BE49-F238E27FC236}">
                    <a16:creationId xmlns="" xmlns:a16="http://schemas.microsoft.com/office/drawing/2014/main" id="{CCE3F08C-3EF2-4A30-967B-15398F8A5149}"/>
                  </a:ext>
                </a:extLst>
              </p:cNvPr>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308;p44">
                <a:extLst>
                  <a:ext uri="{FF2B5EF4-FFF2-40B4-BE49-F238E27FC236}">
                    <a16:creationId xmlns="" xmlns:a16="http://schemas.microsoft.com/office/drawing/2014/main" id="{751667B1-DA7E-4C23-8943-9CD281F5690E}"/>
                  </a:ext>
                </a:extLst>
              </p:cNvPr>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309;p44">
                <a:extLst>
                  <a:ext uri="{FF2B5EF4-FFF2-40B4-BE49-F238E27FC236}">
                    <a16:creationId xmlns="" xmlns:a16="http://schemas.microsoft.com/office/drawing/2014/main" id="{4AF20173-1510-4332-AAAC-D6D6CB8A3146}"/>
                  </a:ext>
                </a:extLst>
              </p:cNvPr>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310;p44">
                <a:extLst>
                  <a:ext uri="{FF2B5EF4-FFF2-40B4-BE49-F238E27FC236}">
                    <a16:creationId xmlns="" xmlns:a16="http://schemas.microsoft.com/office/drawing/2014/main" id="{468CEC5F-4206-4774-B9BA-1F7B4DFF3D6E}"/>
                  </a:ext>
                </a:extLst>
              </p:cNvPr>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311;p44">
                <a:extLst>
                  <a:ext uri="{FF2B5EF4-FFF2-40B4-BE49-F238E27FC236}">
                    <a16:creationId xmlns="" xmlns:a16="http://schemas.microsoft.com/office/drawing/2014/main" id="{72C9686F-20E0-4F7E-BCCD-67D14EBDA0A9}"/>
                  </a:ext>
                </a:extLst>
              </p:cNvPr>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312;p44">
                <a:extLst>
                  <a:ext uri="{FF2B5EF4-FFF2-40B4-BE49-F238E27FC236}">
                    <a16:creationId xmlns="" xmlns:a16="http://schemas.microsoft.com/office/drawing/2014/main" id="{D3452019-C652-46A7-BCDC-1434E2C64FAC}"/>
                  </a:ext>
                </a:extLst>
              </p:cNvPr>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313;p44">
                <a:extLst>
                  <a:ext uri="{FF2B5EF4-FFF2-40B4-BE49-F238E27FC236}">
                    <a16:creationId xmlns="" xmlns:a16="http://schemas.microsoft.com/office/drawing/2014/main" id="{F812EAD0-2B1D-4D44-98BD-34E57BCA43F9}"/>
                  </a:ext>
                </a:extLst>
              </p:cNvPr>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314;p44">
                <a:extLst>
                  <a:ext uri="{FF2B5EF4-FFF2-40B4-BE49-F238E27FC236}">
                    <a16:creationId xmlns="" xmlns:a16="http://schemas.microsoft.com/office/drawing/2014/main" id="{887AFFB4-BBC3-4A24-84EF-6E9D21ABBCB4}"/>
                  </a:ext>
                </a:extLst>
              </p:cNvPr>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315;p44">
                <a:extLst>
                  <a:ext uri="{FF2B5EF4-FFF2-40B4-BE49-F238E27FC236}">
                    <a16:creationId xmlns="" xmlns:a16="http://schemas.microsoft.com/office/drawing/2014/main" id="{6A4AA323-A624-4011-A86F-73DDD752055F}"/>
                  </a:ext>
                </a:extLst>
              </p:cNvPr>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316;p44">
                <a:extLst>
                  <a:ext uri="{FF2B5EF4-FFF2-40B4-BE49-F238E27FC236}">
                    <a16:creationId xmlns="" xmlns:a16="http://schemas.microsoft.com/office/drawing/2014/main" id="{598478FB-700B-411A-A7C1-B4C0F6036E73}"/>
                  </a:ext>
                </a:extLst>
              </p:cNvPr>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317;p44">
                <a:extLst>
                  <a:ext uri="{FF2B5EF4-FFF2-40B4-BE49-F238E27FC236}">
                    <a16:creationId xmlns="" xmlns:a16="http://schemas.microsoft.com/office/drawing/2014/main" id="{50680E80-6BBD-4732-89BE-C74494307238}"/>
                  </a:ext>
                </a:extLst>
              </p:cNvPr>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318;p44">
                <a:extLst>
                  <a:ext uri="{FF2B5EF4-FFF2-40B4-BE49-F238E27FC236}">
                    <a16:creationId xmlns="" xmlns:a16="http://schemas.microsoft.com/office/drawing/2014/main" id="{E5C24C1E-C450-4BEF-94EC-3CC900F29D45}"/>
                  </a:ext>
                </a:extLst>
              </p:cNvPr>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319;p44">
                <a:extLst>
                  <a:ext uri="{FF2B5EF4-FFF2-40B4-BE49-F238E27FC236}">
                    <a16:creationId xmlns="" xmlns:a16="http://schemas.microsoft.com/office/drawing/2014/main" id="{2930B8E1-3CFD-4370-8593-69E25DA534C4}"/>
                  </a:ext>
                </a:extLst>
              </p:cNvPr>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320;p44">
                <a:extLst>
                  <a:ext uri="{FF2B5EF4-FFF2-40B4-BE49-F238E27FC236}">
                    <a16:creationId xmlns="" xmlns:a16="http://schemas.microsoft.com/office/drawing/2014/main" id="{C3DD33D3-7B3C-4296-8903-DCE8C6D8DE5F}"/>
                  </a:ext>
                </a:extLst>
              </p:cNvPr>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321;p44">
                <a:extLst>
                  <a:ext uri="{FF2B5EF4-FFF2-40B4-BE49-F238E27FC236}">
                    <a16:creationId xmlns="" xmlns:a16="http://schemas.microsoft.com/office/drawing/2014/main" id="{2953E2DE-EB7B-4FD0-A61D-A63386B9FBFE}"/>
                  </a:ext>
                </a:extLst>
              </p:cNvPr>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322;p44">
                <a:extLst>
                  <a:ext uri="{FF2B5EF4-FFF2-40B4-BE49-F238E27FC236}">
                    <a16:creationId xmlns="" xmlns:a16="http://schemas.microsoft.com/office/drawing/2014/main" id="{C0B9CA96-A93F-4BF7-94F3-C4A9E220ED76}"/>
                  </a:ext>
                </a:extLst>
              </p:cNvPr>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323;p44">
                <a:extLst>
                  <a:ext uri="{FF2B5EF4-FFF2-40B4-BE49-F238E27FC236}">
                    <a16:creationId xmlns="" xmlns:a16="http://schemas.microsoft.com/office/drawing/2014/main" id="{41EA9C0A-D1CB-4A36-8F45-941FAB194A95}"/>
                  </a:ext>
                </a:extLst>
              </p:cNvPr>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324;p44">
                <a:extLst>
                  <a:ext uri="{FF2B5EF4-FFF2-40B4-BE49-F238E27FC236}">
                    <a16:creationId xmlns="" xmlns:a16="http://schemas.microsoft.com/office/drawing/2014/main" id="{F9583CEA-D2AC-4983-B1E6-97D8123D0506}"/>
                  </a:ext>
                </a:extLst>
              </p:cNvPr>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325;p44">
                <a:extLst>
                  <a:ext uri="{FF2B5EF4-FFF2-40B4-BE49-F238E27FC236}">
                    <a16:creationId xmlns="" xmlns:a16="http://schemas.microsoft.com/office/drawing/2014/main" id="{712A1A94-8E16-4767-916C-CBB080E6CCB9}"/>
                  </a:ext>
                </a:extLst>
              </p:cNvPr>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326;p44">
                <a:extLst>
                  <a:ext uri="{FF2B5EF4-FFF2-40B4-BE49-F238E27FC236}">
                    <a16:creationId xmlns="" xmlns:a16="http://schemas.microsoft.com/office/drawing/2014/main" id="{E26DB5B4-2A3D-481E-8F7F-82852EFCC256}"/>
                  </a:ext>
                </a:extLst>
              </p:cNvPr>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327;p44">
                <a:extLst>
                  <a:ext uri="{FF2B5EF4-FFF2-40B4-BE49-F238E27FC236}">
                    <a16:creationId xmlns="" xmlns:a16="http://schemas.microsoft.com/office/drawing/2014/main" id="{DA41C087-77D6-4A72-A115-E47B7F50AEE1}"/>
                  </a:ext>
                </a:extLst>
              </p:cNvPr>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328;p44">
                <a:extLst>
                  <a:ext uri="{FF2B5EF4-FFF2-40B4-BE49-F238E27FC236}">
                    <a16:creationId xmlns="" xmlns:a16="http://schemas.microsoft.com/office/drawing/2014/main" id="{96A670DB-69B0-4FE8-BD4E-04C302DC95E8}"/>
                  </a:ext>
                </a:extLst>
              </p:cNvPr>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329;p44">
                <a:extLst>
                  <a:ext uri="{FF2B5EF4-FFF2-40B4-BE49-F238E27FC236}">
                    <a16:creationId xmlns="" xmlns:a16="http://schemas.microsoft.com/office/drawing/2014/main" id="{7A1D1911-878C-4666-B01C-7416BB06DF27}"/>
                  </a:ext>
                </a:extLst>
              </p:cNvPr>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330;p44">
                <a:extLst>
                  <a:ext uri="{FF2B5EF4-FFF2-40B4-BE49-F238E27FC236}">
                    <a16:creationId xmlns="" xmlns:a16="http://schemas.microsoft.com/office/drawing/2014/main" id="{C115AEF1-8DCC-475E-A512-45914938ECF7}"/>
                  </a:ext>
                </a:extLst>
              </p:cNvPr>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331;p44">
                <a:extLst>
                  <a:ext uri="{FF2B5EF4-FFF2-40B4-BE49-F238E27FC236}">
                    <a16:creationId xmlns="" xmlns:a16="http://schemas.microsoft.com/office/drawing/2014/main" id="{EDA7FA99-F6C2-4720-BB38-AFE7AE399B7F}"/>
                  </a:ext>
                </a:extLst>
              </p:cNvPr>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332;p44">
                <a:extLst>
                  <a:ext uri="{FF2B5EF4-FFF2-40B4-BE49-F238E27FC236}">
                    <a16:creationId xmlns="" xmlns:a16="http://schemas.microsoft.com/office/drawing/2014/main" id="{772E6EF8-0406-4F8B-8A7F-C6E7138C2553}"/>
                  </a:ext>
                </a:extLst>
              </p:cNvPr>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333;p44">
                <a:extLst>
                  <a:ext uri="{FF2B5EF4-FFF2-40B4-BE49-F238E27FC236}">
                    <a16:creationId xmlns="" xmlns:a16="http://schemas.microsoft.com/office/drawing/2014/main" id="{03571189-2CBB-4B57-9902-BD68006B9DAE}"/>
                  </a:ext>
                </a:extLst>
              </p:cNvPr>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334;p44">
                <a:extLst>
                  <a:ext uri="{FF2B5EF4-FFF2-40B4-BE49-F238E27FC236}">
                    <a16:creationId xmlns="" xmlns:a16="http://schemas.microsoft.com/office/drawing/2014/main" id="{8572F352-5C59-400C-972C-69719CC63B91}"/>
                  </a:ext>
                </a:extLst>
              </p:cNvPr>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335;p44">
                <a:extLst>
                  <a:ext uri="{FF2B5EF4-FFF2-40B4-BE49-F238E27FC236}">
                    <a16:creationId xmlns="" xmlns:a16="http://schemas.microsoft.com/office/drawing/2014/main" id="{C15E1463-7A2B-42E7-AB67-1CC3F55D22CD}"/>
                  </a:ext>
                </a:extLst>
              </p:cNvPr>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336;p44">
                <a:extLst>
                  <a:ext uri="{FF2B5EF4-FFF2-40B4-BE49-F238E27FC236}">
                    <a16:creationId xmlns="" xmlns:a16="http://schemas.microsoft.com/office/drawing/2014/main" id="{1E55E59E-B9B0-466F-9E92-448643D210D1}"/>
                  </a:ext>
                </a:extLst>
              </p:cNvPr>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337;p44">
                <a:extLst>
                  <a:ext uri="{FF2B5EF4-FFF2-40B4-BE49-F238E27FC236}">
                    <a16:creationId xmlns="" xmlns:a16="http://schemas.microsoft.com/office/drawing/2014/main" id="{699C74D2-B573-4B03-88A1-B8CAA3B50F89}"/>
                  </a:ext>
                </a:extLst>
              </p:cNvPr>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338;p44">
                <a:extLst>
                  <a:ext uri="{FF2B5EF4-FFF2-40B4-BE49-F238E27FC236}">
                    <a16:creationId xmlns="" xmlns:a16="http://schemas.microsoft.com/office/drawing/2014/main" id="{54ABCBC3-4913-44C0-9D63-9ADB201A6D38}"/>
                  </a:ext>
                </a:extLst>
              </p:cNvPr>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339;p44">
                <a:extLst>
                  <a:ext uri="{FF2B5EF4-FFF2-40B4-BE49-F238E27FC236}">
                    <a16:creationId xmlns="" xmlns:a16="http://schemas.microsoft.com/office/drawing/2014/main" id="{931F4B2A-012E-4525-8D66-6C41D972316C}"/>
                  </a:ext>
                </a:extLst>
              </p:cNvPr>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340;p44">
                <a:extLst>
                  <a:ext uri="{FF2B5EF4-FFF2-40B4-BE49-F238E27FC236}">
                    <a16:creationId xmlns="" xmlns:a16="http://schemas.microsoft.com/office/drawing/2014/main" id="{CA970E8A-BA6F-4AB6-ADCD-A96E0187AA6E}"/>
                  </a:ext>
                </a:extLst>
              </p:cNvPr>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7559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 xmlns:a16="http://schemas.microsoft.com/office/drawing/2014/main" id="{036148C5-84A7-45CA-91CD-612CC3713475}"/>
              </a:ext>
            </a:extLst>
          </p:cNvPr>
          <p:cNvPicPr>
            <a:picLocks noChangeAspect="1"/>
          </p:cNvPicPr>
          <p:nvPr/>
        </p:nvPicPr>
        <p:blipFill>
          <a:blip r:embed="rId2"/>
          <a:stretch>
            <a:fillRect/>
          </a:stretch>
        </p:blipFill>
        <p:spPr>
          <a:xfrm>
            <a:off x="639212" y="2858169"/>
            <a:ext cx="2438095" cy="2438095"/>
          </a:xfrm>
          <a:prstGeom prst="rect">
            <a:avLst/>
          </a:prstGeom>
        </p:spPr>
      </p:pic>
      <p:grpSp>
        <p:nvGrpSpPr>
          <p:cNvPr id="13" name="Group 12">
            <a:extLst>
              <a:ext uri="{FF2B5EF4-FFF2-40B4-BE49-F238E27FC236}">
                <a16:creationId xmlns="" xmlns:a16="http://schemas.microsoft.com/office/drawing/2014/main" id="{DF433D6C-D1C6-4AF4-BA62-B98FEE76C37C}"/>
              </a:ext>
            </a:extLst>
          </p:cNvPr>
          <p:cNvGrpSpPr/>
          <p:nvPr/>
        </p:nvGrpSpPr>
        <p:grpSpPr>
          <a:xfrm>
            <a:off x="403281" y="862081"/>
            <a:ext cx="8101507" cy="1996088"/>
            <a:chOff x="403282" y="862081"/>
            <a:chExt cx="8101507" cy="1996088"/>
          </a:xfrm>
        </p:grpSpPr>
        <p:grpSp>
          <p:nvGrpSpPr>
            <p:cNvPr id="10" name="Group 9">
              <a:extLst>
                <a:ext uri="{FF2B5EF4-FFF2-40B4-BE49-F238E27FC236}">
                  <a16:creationId xmlns="" xmlns:a16="http://schemas.microsoft.com/office/drawing/2014/main" id="{9CD29A5E-83B0-495D-B008-D0B731D06792}"/>
                </a:ext>
              </a:extLst>
            </p:cNvPr>
            <p:cNvGrpSpPr/>
            <p:nvPr/>
          </p:nvGrpSpPr>
          <p:grpSpPr>
            <a:xfrm>
              <a:off x="639213" y="1226382"/>
              <a:ext cx="7865576" cy="1631787"/>
              <a:chOff x="639213" y="1226382"/>
              <a:chExt cx="7865576" cy="1631787"/>
            </a:xfrm>
          </p:grpSpPr>
          <p:sp>
            <p:nvSpPr>
              <p:cNvPr id="6" name="TextBox 5">
                <a:extLst>
                  <a:ext uri="{FF2B5EF4-FFF2-40B4-BE49-F238E27FC236}">
                    <a16:creationId xmlns="" xmlns:a16="http://schemas.microsoft.com/office/drawing/2014/main" id="{4ECA8A20-0F93-491C-B957-8932C246C94E}"/>
                  </a:ext>
                </a:extLst>
              </p:cNvPr>
              <p:cNvSpPr txBox="1"/>
              <p:nvPr/>
            </p:nvSpPr>
            <p:spPr>
              <a:xfrm>
                <a:off x="781900" y="1577339"/>
                <a:ext cx="7508631" cy="1166410"/>
              </a:xfrm>
              <a:prstGeom prst="rect">
                <a:avLst/>
              </a:prstGeom>
              <a:noFill/>
            </p:spPr>
            <p:txBody>
              <a:bodyPr wrap="square">
                <a:spAutoFit/>
              </a:bodyPr>
              <a:lstStyle/>
              <a:p>
                <a:pPr algn="just">
                  <a:lnSpc>
                    <a:spcPct val="120000"/>
                  </a:lnSpc>
                </a:pPr>
                <a:r>
                  <a:rPr lang="vi-VN" sz="2000">
                    <a:solidFill>
                      <a:schemeClr val="bg1"/>
                    </a:solidFill>
                  </a:rPr>
                  <a:t>Sử dụng sơ đồ tương tự như Hình 8.1, hãy giải thích sự tạo thành phân tử chlorine (Cl2 ) và oxygen (O2 ) từ các nguyên tử tương ứng.</a:t>
                </a:r>
                <a:endParaRPr lang="en-US" sz="2000">
                  <a:solidFill>
                    <a:schemeClr val="bg1"/>
                  </a:solidFill>
                </a:endParaRPr>
              </a:p>
            </p:txBody>
          </p:sp>
          <p:sp>
            <p:nvSpPr>
              <p:cNvPr id="9" name="Rectangle 8">
                <a:extLst>
                  <a:ext uri="{FF2B5EF4-FFF2-40B4-BE49-F238E27FC236}">
                    <a16:creationId xmlns="" xmlns:a16="http://schemas.microsoft.com/office/drawing/2014/main" id="{D5F89BF8-697F-43F8-B6DB-B0BFBFF6E26F}"/>
                  </a:ext>
                </a:extLst>
              </p:cNvPr>
              <p:cNvSpPr/>
              <p:nvPr/>
            </p:nvSpPr>
            <p:spPr>
              <a:xfrm>
                <a:off x="639213" y="1226382"/>
                <a:ext cx="7865576" cy="16317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con&#10;&#10;Description automatically generated">
              <a:extLst>
                <a:ext uri="{FF2B5EF4-FFF2-40B4-BE49-F238E27FC236}">
                  <a16:creationId xmlns="" xmlns:a16="http://schemas.microsoft.com/office/drawing/2014/main" id="{F0EDCB2B-F4B1-4493-AB77-0A6E8E9109F5}"/>
                </a:ext>
              </a:extLst>
            </p:cNvPr>
            <p:cNvPicPr>
              <a:picLocks noChangeAspect="1"/>
            </p:cNvPicPr>
            <p:nvPr/>
          </p:nvPicPr>
          <p:blipFill>
            <a:blip r:embed="rId3"/>
            <a:stretch>
              <a:fillRect/>
            </a:stretch>
          </p:blipFill>
          <p:spPr>
            <a:xfrm>
              <a:off x="403282" y="862081"/>
              <a:ext cx="662050" cy="662050"/>
            </a:xfrm>
            <a:prstGeom prst="rect">
              <a:avLst/>
            </a:prstGeom>
          </p:spPr>
        </p:pic>
      </p:grpSp>
      <p:grpSp>
        <p:nvGrpSpPr>
          <p:cNvPr id="150" name="Google Shape;3205;p44">
            <a:extLst>
              <a:ext uri="{FF2B5EF4-FFF2-40B4-BE49-F238E27FC236}">
                <a16:creationId xmlns="" xmlns:a16="http://schemas.microsoft.com/office/drawing/2014/main" id="{2D712A7E-3674-4441-A570-A618E0C3E5C7}"/>
              </a:ext>
            </a:extLst>
          </p:cNvPr>
          <p:cNvGrpSpPr/>
          <p:nvPr/>
        </p:nvGrpSpPr>
        <p:grpSpPr>
          <a:xfrm>
            <a:off x="5352088" y="3278470"/>
            <a:ext cx="2144361" cy="1631787"/>
            <a:chOff x="963917" y="1576463"/>
            <a:chExt cx="2666033" cy="2028761"/>
          </a:xfrm>
        </p:grpSpPr>
        <p:sp>
          <p:nvSpPr>
            <p:cNvPr id="151" name="Google Shape;3206;p44">
              <a:extLst>
                <a:ext uri="{FF2B5EF4-FFF2-40B4-BE49-F238E27FC236}">
                  <a16:creationId xmlns="" xmlns:a16="http://schemas.microsoft.com/office/drawing/2014/main" id="{B96DA1B3-907F-40B9-B0F4-39357F3915F5}"/>
                </a:ext>
              </a:extLst>
            </p:cNvPr>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07;p44">
              <a:extLst>
                <a:ext uri="{FF2B5EF4-FFF2-40B4-BE49-F238E27FC236}">
                  <a16:creationId xmlns="" xmlns:a16="http://schemas.microsoft.com/office/drawing/2014/main" id="{62C216F4-7BC3-46FA-BE66-4FE47EB938C4}"/>
                </a:ext>
              </a:extLst>
            </p:cNvPr>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08;p44">
              <a:extLst>
                <a:ext uri="{FF2B5EF4-FFF2-40B4-BE49-F238E27FC236}">
                  <a16:creationId xmlns="" xmlns:a16="http://schemas.microsoft.com/office/drawing/2014/main" id="{8B5B2E0F-DC2D-458C-AD90-C6DE178355CD}"/>
                </a:ext>
              </a:extLst>
            </p:cNvPr>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09;p44">
              <a:extLst>
                <a:ext uri="{FF2B5EF4-FFF2-40B4-BE49-F238E27FC236}">
                  <a16:creationId xmlns="" xmlns:a16="http://schemas.microsoft.com/office/drawing/2014/main" id="{8A373AB3-A70D-49AB-A6A9-06497F662837}"/>
                </a:ext>
              </a:extLst>
            </p:cNvPr>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10;p44">
              <a:extLst>
                <a:ext uri="{FF2B5EF4-FFF2-40B4-BE49-F238E27FC236}">
                  <a16:creationId xmlns="" xmlns:a16="http://schemas.microsoft.com/office/drawing/2014/main" id="{74F34273-688C-4E62-BF68-DB5BEB65137D}"/>
                </a:ext>
              </a:extLst>
            </p:cNvPr>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11;p44">
              <a:extLst>
                <a:ext uri="{FF2B5EF4-FFF2-40B4-BE49-F238E27FC236}">
                  <a16:creationId xmlns="" xmlns:a16="http://schemas.microsoft.com/office/drawing/2014/main" id="{64044C15-9CCB-4EB2-986C-100E45EC243E}"/>
                </a:ext>
              </a:extLst>
            </p:cNvPr>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12;p44">
              <a:extLst>
                <a:ext uri="{FF2B5EF4-FFF2-40B4-BE49-F238E27FC236}">
                  <a16:creationId xmlns="" xmlns:a16="http://schemas.microsoft.com/office/drawing/2014/main" id="{09CA082C-64F4-44BE-A075-6F7B605E75AA}"/>
                </a:ext>
              </a:extLst>
            </p:cNvPr>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13;p44">
              <a:extLst>
                <a:ext uri="{FF2B5EF4-FFF2-40B4-BE49-F238E27FC236}">
                  <a16:creationId xmlns="" xmlns:a16="http://schemas.microsoft.com/office/drawing/2014/main" id="{8236571F-B71B-4B47-99A5-7B5A202A825D}"/>
                </a:ext>
              </a:extLst>
            </p:cNvPr>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14;p44">
              <a:extLst>
                <a:ext uri="{FF2B5EF4-FFF2-40B4-BE49-F238E27FC236}">
                  <a16:creationId xmlns="" xmlns:a16="http://schemas.microsoft.com/office/drawing/2014/main" id="{C9469005-90D2-4A6A-B478-3EE0305B7622}"/>
                </a:ext>
              </a:extLst>
            </p:cNvPr>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15;p44">
              <a:extLst>
                <a:ext uri="{FF2B5EF4-FFF2-40B4-BE49-F238E27FC236}">
                  <a16:creationId xmlns="" xmlns:a16="http://schemas.microsoft.com/office/drawing/2014/main" id="{7E016B8D-1FD7-435B-87F2-57FDF1B5D974}"/>
                </a:ext>
              </a:extLst>
            </p:cNvPr>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16;p44">
              <a:extLst>
                <a:ext uri="{FF2B5EF4-FFF2-40B4-BE49-F238E27FC236}">
                  <a16:creationId xmlns="" xmlns:a16="http://schemas.microsoft.com/office/drawing/2014/main" id="{CD6F4AA3-28C5-43D1-95BC-B73E4DB27586}"/>
                </a:ext>
              </a:extLst>
            </p:cNvPr>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17;p44">
              <a:extLst>
                <a:ext uri="{FF2B5EF4-FFF2-40B4-BE49-F238E27FC236}">
                  <a16:creationId xmlns="" xmlns:a16="http://schemas.microsoft.com/office/drawing/2014/main" id="{A636BA0B-DDB3-4E87-AC44-89AAB7EDD165}"/>
                </a:ext>
              </a:extLst>
            </p:cNvPr>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18;p44">
              <a:extLst>
                <a:ext uri="{FF2B5EF4-FFF2-40B4-BE49-F238E27FC236}">
                  <a16:creationId xmlns="" xmlns:a16="http://schemas.microsoft.com/office/drawing/2014/main" id="{80BBBE4F-1FB9-41AA-802F-D44903464041}"/>
                </a:ext>
              </a:extLst>
            </p:cNvPr>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19;p44">
              <a:extLst>
                <a:ext uri="{FF2B5EF4-FFF2-40B4-BE49-F238E27FC236}">
                  <a16:creationId xmlns="" xmlns:a16="http://schemas.microsoft.com/office/drawing/2014/main" id="{3FB72026-D83F-402B-A1B5-B86D8E5DA0CA}"/>
                </a:ext>
              </a:extLst>
            </p:cNvPr>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20;p44">
              <a:extLst>
                <a:ext uri="{FF2B5EF4-FFF2-40B4-BE49-F238E27FC236}">
                  <a16:creationId xmlns="" xmlns:a16="http://schemas.microsoft.com/office/drawing/2014/main" id="{06E07494-C097-4486-AEC2-6AB13E094905}"/>
                </a:ext>
              </a:extLst>
            </p:cNvPr>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21;p44">
              <a:extLst>
                <a:ext uri="{FF2B5EF4-FFF2-40B4-BE49-F238E27FC236}">
                  <a16:creationId xmlns="" xmlns:a16="http://schemas.microsoft.com/office/drawing/2014/main" id="{31F7C0B6-A386-453A-A019-A8F0C36C65E1}"/>
                </a:ext>
              </a:extLst>
            </p:cNvPr>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22;p44">
              <a:extLst>
                <a:ext uri="{FF2B5EF4-FFF2-40B4-BE49-F238E27FC236}">
                  <a16:creationId xmlns="" xmlns:a16="http://schemas.microsoft.com/office/drawing/2014/main" id="{41F97B54-2D68-43AF-966D-0882B6C82EBB}"/>
                </a:ext>
              </a:extLst>
            </p:cNvPr>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23;p44">
              <a:extLst>
                <a:ext uri="{FF2B5EF4-FFF2-40B4-BE49-F238E27FC236}">
                  <a16:creationId xmlns="" xmlns:a16="http://schemas.microsoft.com/office/drawing/2014/main" id="{87E64EEE-5CC4-4B35-B1DB-C4D74E04A578}"/>
                </a:ext>
              </a:extLst>
            </p:cNvPr>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24;p44">
              <a:extLst>
                <a:ext uri="{FF2B5EF4-FFF2-40B4-BE49-F238E27FC236}">
                  <a16:creationId xmlns="" xmlns:a16="http://schemas.microsoft.com/office/drawing/2014/main" id="{20DDAA19-CF29-4DAF-AE0C-E661AE02D6B4}"/>
                </a:ext>
              </a:extLst>
            </p:cNvPr>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25;p44">
              <a:extLst>
                <a:ext uri="{FF2B5EF4-FFF2-40B4-BE49-F238E27FC236}">
                  <a16:creationId xmlns="" xmlns:a16="http://schemas.microsoft.com/office/drawing/2014/main" id="{693DC115-9B7A-4EBF-943F-26CE628CB7C8}"/>
                </a:ext>
              </a:extLst>
            </p:cNvPr>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26;p44">
              <a:extLst>
                <a:ext uri="{FF2B5EF4-FFF2-40B4-BE49-F238E27FC236}">
                  <a16:creationId xmlns="" xmlns:a16="http://schemas.microsoft.com/office/drawing/2014/main" id="{E9F82720-5C66-4E51-A71C-6F04CE15FF4A}"/>
                </a:ext>
              </a:extLst>
            </p:cNvPr>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27;p44">
              <a:extLst>
                <a:ext uri="{FF2B5EF4-FFF2-40B4-BE49-F238E27FC236}">
                  <a16:creationId xmlns="" xmlns:a16="http://schemas.microsoft.com/office/drawing/2014/main" id="{EA7685B0-59FD-47F4-B719-18E584D98F6B}"/>
                </a:ext>
              </a:extLst>
            </p:cNvPr>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28;p44">
              <a:extLst>
                <a:ext uri="{FF2B5EF4-FFF2-40B4-BE49-F238E27FC236}">
                  <a16:creationId xmlns="" xmlns:a16="http://schemas.microsoft.com/office/drawing/2014/main" id="{8172C443-3D9B-4322-BA0E-B51ECB7851A9}"/>
                </a:ext>
              </a:extLst>
            </p:cNvPr>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29;p44">
              <a:extLst>
                <a:ext uri="{FF2B5EF4-FFF2-40B4-BE49-F238E27FC236}">
                  <a16:creationId xmlns="" xmlns:a16="http://schemas.microsoft.com/office/drawing/2014/main" id="{83478D5D-8883-4637-956F-0D7F270266B1}"/>
                </a:ext>
              </a:extLst>
            </p:cNvPr>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30;p44">
              <a:extLst>
                <a:ext uri="{FF2B5EF4-FFF2-40B4-BE49-F238E27FC236}">
                  <a16:creationId xmlns="" xmlns:a16="http://schemas.microsoft.com/office/drawing/2014/main" id="{5C8DAE7C-09C8-4BAE-9949-6BD77DEAD94A}"/>
                </a:ext>
              </a:extLst>
            </p:cNvPr>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31;p44">
              <a:extLst>
                <a:ext uri="{FF2B5EF4-FFF2-40B4-BE49-F238E27FC236}">
                  <a16:creationId xmlns="" xmlns:a16="http://schemas.microsoft.com/office/drawing/2014/main" id="{BED94609-57D7-445A-836D-2F46218AE017}"/>
                </a:ext>
              </a:extLst>
            </p:cNvPr>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232;p44">
              <a:extLst>
                <a:ext uri="{FF2B5EF4-FFF2-40B4-BE49-F238E27FC236}">
                  <a16:creationId xmlns="" xmlns:a16="http://schemas.microsoft.com/office/drawing/2014/main" id="{D16855CE-D71F-4BB0-B755-7E6675B3184D}"/>
                </a:ext>
              </a:extLst>
            </p:cNvPr>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233;p44">
              <a:extLst>
                <a:ext uri="{FF2B5EF4-FFF2-40B4-BE49-F238E27FC236}">
                  <a16:creationId xmlns="" xmlns:a16="http://schemas.microsoft.com/office/drawing/2014/main" id="{572E09CA-DA59-4B9B-9654-5921902A7194}"/>
                </a:ext>
              </a:extLst>
            </p:cNvPr>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234;p44">
              <a:extLst>
                <a:ext uri="{FF2B5EF4-FFF2-40B4-BE49-F238E27FC236}">
                  <a16:creationId xmlns="" xmlns:a16="http://schemas.microsoft.com/office/drawing/2014/main" id="{4F997CBA-45FA-4D50-8640-A30C88434C7E}"/>
                </a:ext>
              </a:extLst>
            </p:cNvPr>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235;p44">
              <a:extLst>
                <a:ext uri="{FF2B5EF4-FFF2-40B4-BE49-F238E27FC236}">
                  <a16:creationId xmlns="" xmlns:a16="http://schemas.microsoft.com/office/drawing/2014/main" id="{A9415092-EFF6-4A75-851A-40F923426573}"/>
                </a:ext>
              </a:extLst>
            </p:cNvPr>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36;p44">
              <a:extLst>
                <a:ext uri="{FF2B5EF4-FFF2-40B4-BE49-F238E27FC236}">
                  <a16:creationId xmlns="" xmlns:a16="http://schemas.microsoft.com/office/drawing/2014/main" id="{A70EDF34-785B-4672-919E-984CB0489D7C}"/>
                </a:ext>
              </a:extLst>
            </p:cNvPr>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237;p44">
              <a:extLst>
                <a:ext uri="{FF2B5EF4-FFF2-40B4-BE49-F238E27FC236}">
                  <a16:creationId xmlns="" xmlns:a16="http://schemas.microsoft.com/office/drawing/2014/main" id="{7B89F654-D1D1-4F76-A1AD-B1C07C9B43B2}"/>
                </a:ext>
              </a:extLst>
            </p:cNvPr>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238;p44">
              <a:extLst>
                <a:ext uri="{FF2B5EF4-FFF2-40B4-BE49-F238E27FC236}">
                  <a16:creationId xmlns="" xmlns:a16="http://schemas.microsoft.com/office/drawing/2014/main" id="{EDF2D5DD-01C7-428F-99BE-1A9B6F2B0553}"/>
                </a:ext>
              </a:extLst>
            </p:cNvPr>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239;p44">
              <a:extLst>
                <a:ext uri="{FF2B5EF4-FFF2-40B4-BE49-F238E27FC236}">
                  <a16:creationId xmlns="" xmlns:a16="http://schemas.microsoft.com/office/drawing/2014/main" id="{1947DE1C-10B1-4FF0-9CBC-A1B9F623A8E8}"/>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240;p44">
              <a:extLst>
                <a:ext uri="{FF2B5EF4-FFF2-40B4-BE49-F238E27FC236}">
                  <a16:creationId xmlns="" xmlns:a16="http://schemas.microsoft.com/office/drawing/2014/main" id="{08AEF498-2A95-4F3A-9AC7-32F113A1E179}"/>
                </a:ext>
              </a:extLst>
            </p:cNvPr>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241;p44">
              <a:extLst>
                <a:ext uri="{FF2B5EF4-FFF2-40B4-BE49-F238E27FC236}">
                  <a16:creationId xmlns="" xmlns:a16="http://schemas.microsoft.com/office/drawing/2014/main" id="{8FDCF6F9-80BB-4764-8C98-48F938EF8B0B}"/>
                </a:ext>
              </a:extLst>
            </p:cNvPr>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242;p44">
              <a:extLst>
                <a:ext uri="{FF2B5EF4-FFF2-40B4-BE49-F238E27FC236}">
                  <a16:creationId xmlns="" xmlns:a16="http://schemas.microsoft.com/office/drawing/2014/main" id="{4AD91435-4FFC-4580-B0FD-C623A75712AB}"/>
                </a:ext>
              </a:extLst>
            </p:cNvPr>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243;p44">
              <a:extLst>
                <a:ext uri="{FF2B5EF4-FFF2-40B4-BE49-F238E27FC236}">
                  <a16:creationId xmlns="" xmlns:a16="http://schemas.microsoft.com/office/drawing/2014/main" id="{BB891207-3986-484D-9116-16B2ADABB4CE}"/>
                </a:ext>
              </a:extLst>
            </p:cNvPr>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244;p44">
              <a:extLst>
                <a:ext uri="{FF2B5EF4-FFF2-40B4-BE49-F238E27FC236}">
                  <a16:creationId xmlns="" xmlns:a16="http://schemas.microsoft.com/office/drawing/2014/main" id="{752D7635-E931-45AF-9625-55988A1A2C51}"/>
                </a:ext>
              </a:extLst>
            </p:cNvPr>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245;p44">
              <a:extLst>
                <a:ext uri="{FF2B5EF4-FFF2-40B4-BE49-F238E27FC236}">
                  <a16:creationId xmlns="" xmlns:a16="http://schemas.microsoft.com/office/drawing/2014/main" id="{0A35AE8A-A6D7-49A8-BEDA-77ED243D6A13}"/>
                </a:ext>
              </a:extLst>
            </p:cNvPr>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246;p44">
              <a:extLst>
                <a:ext uri="{FF2B5EF4-FFF2-40B4-BE49-F238E27FC236}">
                  <a16:creationId xmlns="" xmlns:a16="http://schemas.microsoft.com/office/drawing/2014/main" id="{378E3650-27C0-467A-A0D8-558736BF34BF}"/>
                </a:ext>
              </a:extLst>
            </p:cNvPr>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247;p44">
              <a:extLst>
                <a:ext uri="{FF2B5EF4-FFF2-40B4-BE49-F238E27FC236}">
                  <a16:creationId xmlns="" xmlns:a16="http://schemas.microsoft.com/office/drawing/2014/main" id="{19881F6F-EA39-4B06-BFBF-574263AC7F8F}"/>
                </a:ext>
              </a:extLst>
            </p:cNvPr>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248;p44">
              <a:extLst>
                <a:ext uri="{FF2B5EF4-FFF2-40B4-BE49-F238E27FC236}">
                  <a16:creationId xmlns="" xmlns:a16="http://schemas.microsoft.com/office/drawing/2014/main" id="{B8E7168F-B9E7-4EB4-B7C1-3318600A2CA3}"/>
                </a:ext>
              </a:extLst>
            </p:cNvPr>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249;p44">
              <a:extLst>
                <a:ext uri="{FF2B5EF4-FFF2-40B4-BE49-F238E27FC236}">
                  <a16:creationId xmlns="" xmlns:a16="http://schemas.microsoft.com/office/drawing/2014/main" id="{F522752C-D172-4F36-B2E0-AB773F745A90}"/>
                </a:ext>
              </a:extLst>
            </p:cNvPr>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250;p44">
              <a:extLst>
                <a:ext uri="{FF2B5EF4-FFF2-40B4-BE49-F238E27FC236}">
                  <a16:creationId xmlns="" xmlns:a16="http://schemas.microsoft.com/office/drawing/2014/main" id="{36E241B7-CB1C-45F6-8778-89362978789A}"/>
                </a:ext>
              </a:extLst>
            </p:cNvPr>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251;p44">
              <a:extLst>
                <a:ext uri="{FF2B5EF4-FFF2-40B4-BE49-F238E27FC236}">
                  <a16:creationId xmlns="" xmlns:a16="http://schemas.microsoft.com/office/drawing/2014/main" id="{71175821-54AF-483E-8A8A-86A6A1DF1474}"/>
                </a:ext>
              </a:extLst>
            </p:cNvPr>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252;p44">
              <a:extLst>
                <a:ext uri="{FF2B5EF4-FFF2-40B4-BE49-F238E27FC236}">
                  <a16:creationId xmlns="" xmlns:a16="http://schemas.microsoft.com/office/drawing/2014/main" id="{94911832-4970-40ED-B629-BFD90076CB16}"/>
                </a:ext>
              </a:extLst>
            </p:cNvPr>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253;p44">
              <a:extLst>
                <a:ext uri="{FF2B5EF4-FFF2-40B4-BE49-F238E27FC236}">
                  <a16:creationId xmlns="" xmlns:a16="http://schemas.microsoft.com/office/drawing/2014/main" id="{041E378B-7B6B-4193-A5AD-581454D396C7}"/>
                </a:ext>
              </a:extLst>
            </p:cNvPr>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254;p44">
              <a:extLst>
                <a:ext uri="{FF2B5EF4-FFF2-40B4-BE49-F238E27FC236}">
                  <a16:creationId xmlns="" xmlns:a16="http://schemas.microsoft.com/office/drawing/2014/main" id="{267FF319-5584-43B1-A6CE-891A3A28028F}"/>
                </a:ext>
              </a:extLst>
            </p:cNvPr>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255;p44">
              <a:extLst>
                <a:ext uri="{FF2B5EF4-FFF2-40B4-BE49-F238E27FC236}">
                  <a16:creationId xmlns="" xmlns:a16="http://schemas.microsoft.com/office/drawing/2014/main" id="{D1D08A2C-11DA-4BB1-98E0-BDE44F062D37}"/>
                </a:ext>
              </a:extLst>
            </p:cNvPr>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256;p44">
              <a:extLst>
                <a:ext uri="{FF2B5EF4-FFF2-40B4-BE49-F238E27FC236}">
                  <a16:creationId xmlns="" xmlns:a16="http://schemas.microsoft.com/office/drawing/2014/main" id="{B7844126-70BF-479B-BCB7-B057033189FE}"/>
                </a:ext>
              </a:extLst>
            </p:cNvPr>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257;p44">
              <a:extLst>
                <a:ext uri="{FF2B5EF4-FFF2-40B4-BE49-F238E27FC236}">
                  <a16:creationId xmlns="" xmlns:a16="http://schemas.microsoft.com/office/drawing/2014/main" id="{BABA32F2-43B5-4838-AB03-07D22F1DEF20}"/>
                </a:ext>
              </a:extLst>
            </p:cNvPr>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258;p44">
              <a:extLst>
                <a:ext uri="{FF2B5EF4-FFF2-40B4-BE49-F238E27FC236}">
                  <a16:creationId xmlns="" xmlns:a16="http://schemas.microsoft.com/office/drawing/2014/main" id="{F90C0F61-748A-4BAF-A5A0-F2DE2CC49802}"/>
                </a:ext>
              </a:extLst>
            </p:cNvPr>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259;p44">
              <a:extLst>
                <a:ext uri="{FF2B5EF4-FFF2-40B4-BE49-F238E27FC236}">
                  <a16:creationId xmlns="" xmlns:a16="http://schemas.microsoft.com/office/drawing/2014/main" id="{48CBD6C7-2CD1-438A-B7FC-97B646947F2A}"/>
                </a:ext>
              </a:extLst>
            </p:cNvPr>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260;p44">
              <a:extLst>
                <a:ext uri="{FF2B5EF4-FFF2-40B4-BE49-F238E27FC236}">
                  <a16:creationId xmlns="" xmlns:a16="http://schemas.microsoft.com/office/drawing/2014/main" id="{B21A894D-E9E8-4414-934B-26754747849F}"/>
                </a:ext>
              </a:extLst>
            </p:cNvPr>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261;p44">
              <a:extLst>
                <a:ext uri="{FF2B5EF4-FFF2-40B4-BE49-F238E27FC236}">
                  <a16:creationId xmlns="" xmlns:a16="http://schemas.microsoft.com/office/drawing/2014/main" id="{10533E97-3853-4C2D-AEDC-BC18F0477F31}"/>
                </a:ext>
              </a:extLst>
            </p:cNvPr>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262;p44">
              <a:extLst>
                <a:ext uri="{FF2B5EF4-FFF2-40B4-BE49-F238E27FC236}">
                  <a16:creationId xmlns="" xmlns:a16="http://schemas.microsoft.com/office/drawing/2014/main" id="{39E20BD6-8BF6-495A-A570-37A9669392EA}"/>
                </a:ext>
              </a:extLst>
            </p:cNvPr>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263;p44">
              <a:extLst>
                <a:ext uri="{FF2B5EF4-FFF2-40B4-BE49-F238E27FC236}">
                  <a16:creationId xmlns="" xmlns:a16="http://schemas.microsoft.com/office/drawing/2014/main" id="{70451617-7CEC-4C62-8BA1-687E41231A9E}"/>
                </a:ext>
              </a:extLst>
            </p:cNvPr>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264;p44">
              <a:extLst>
                <a:ext uri="{FF2B5EF4-FFF2-40B4-BE49-F238E27FC236}">
                  <a16:creationId xmlns="" xmlns:a16="http://schemas.microsoft.com/office/drawing/2014/main" id="{21D27276-F8FF-4659-AA35-A113614DF859}"/>
                </a:ext>
              </a:extLst>
            </p:cNvPr>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65;p44">
              <a:extLst>
                <a:ext uri="{FF2B5EF4-FFF2-40B4-BE49-F238E27FC236}">
                  <a16:creationId xmlns="" xmlns:a16="http://schemas.microsoft.com/office/drawing/2014/main" id="{54B63687-2921-4B5A-B973-D0869E61B08B}"/>
                </a:ext>
              </a:extLst>
            </p:cNvPr>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66;p44">
              <a:extLst>
                <a:ext uri="{FF2B5EF4-FFF2-40B4-BE49-F238E27FC236}">
                  <a16:creationId xmlns="" xmlns:a16="http://schemas.microsoft.com/office/drawing/2014/main" id="{1B271B4E-C19C-4428-9B18-AC54E54E5C44}"/>
                </a:ext>
              </a:extLst>
            </p:cNvPr>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67;p44">
              <a:extLst>
                <a:ext uri="{FF2B5EF4-FFF2-40B4-BE49-F238E27FC236}">
                  <a16:creationId xmlns="" xmlns:a16="http://schemas.microsoft.com/office/drawing/2014/main" id="{E2E916ED-187D-470D-BBB5-A70AB84851B3}"/>
                </a:ext>
              </a:extLst>
            </p:cNvPr>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268;p44">
              <a:extLst>
                <a:ext uri="{FF2B5EF4-FFF2-40B4-BE49-F238E27FC236}">
                  <a16:creationId xmlns="" xmlns:a16="http://schemas.microsoft.com/office/drawing/2014/main" id="{6BA4120E-DEFF-4EBD-8950-960C482AD6E6}"/>
                </a:ext>
              </a:extLst>
            </p:cNvPr>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269;p44">
              <a:extLst>
                <a:ext uri="{FF2B5EF4-FFF2-40B4-BE49-F238E27FC236}">
                  <a16:creationId xmlns="" xmlns:a16="http://schemas.microsoft.com/office/drawing/2014/main" id="{62EC49BD-B7FB-49F0-B63E-8AC49823BB87}"/>
                </a:ext>
              </a:extLst>
            </p:cNvPr>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270;p44">
              <a:extLst>
                <a:ext uri="{FF2B5EF4-FFF2-40B4-BE49-F238E27FC236}">
                  <a16:creationId xmlns="" xmlns:a16="http://schemas.microsoft.com/office/drawing/2014/main" id="{39951096-31C1-4EB3-999C-976788B55A0F}"/>
                </a:ext>
              </a:extLst>
            </p:cNvPr>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271;p44">
              <a:extLst>
                <a:ext uri="{FF2B5EF4-FFF2-40B4-BE49-F238E27FC236}">
                  <a16:creationId xmlns="" xmlns:a16="http://schemas.microsoft.com/office/drawing/2014/main" id="{41A2E405-6E0E-40ED-8021-B8B274ED413A}"/>
                </a:ext>
              </a:extLst>
            </p:cNvPr>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272;p44">
              <a:extLst>
                <a:ext uri="{FF2B5EF4-FFF2-40B4-BE49-F238E27FC236}">
                  <a16:creationId xmlns="" xmlns:a16="http://schemas.microsoft.com/office/drawing/2014/main" id="{84E21C3D-CB0E-4E64-959F-37043821D021}"/>
                </a:ext>
              </a:extLst>
            </p:cNvPr>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273;p44">
              <a:extLst>
                <a:ext uri="{FF2B5EF4-FFF2-40B4-BE49-F238E27FC236}">
                  <a16:creationId xmlns="" xmlns:a16="http://schemas.microsoft.com/office/drawing/2014/main" id="{E7611352-14EA-484D-850C-2DBD7EDAFD6A}"/>
                </a:ext>
              </a:extLst>
            </p:cNvPr>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274;p44">
              <a:extLst>
                <a:ext uri="{FF2B5EF4-FFF2-40B4-BE49-F238E27FC236}">
                  <a16:creationId xmlns="" xmlns:a16="http://schemas.microsoft.com/office/drawing/2014/main" id="{29C63577-9476-4B80-8250-5A3A47CA5593}"/>
                </a:ext>
              </a:extLst>
            </p:cNvPr>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275;p44">
              <a:extLst>
                <a:ext uri="{FF2B5EF4-FFF2-40B4-BE49-F238E27FC236}">
                  <a16:creationId xmlns="" xmlns:a16="http://schemas.microsoft.com/office/drawing/2014/main" id="{6C5EF56C-99CD-46D1-BB26-06945C490EA8}"/>
                </a:ext>
              </a:extLst>
            </p:cNvPr>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276;p44">
              <a:extLst>
                <a:ext uri="{FF2B5EF4-FFF2-40B4-BE49-F238E27FC236}">
                  <a16:creationId xmlns="" xmlns:a16="http://schemas.microsoft.com/office/drawing/2014/main" id="{DB43A8BD-BE0C-49A1-ACF5-F4FD1C9608E4}"/>
                </a:ext>
              </a:extLst>
            </p:cNvPr>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277;p44">
              <a:extLst>
                <a:ext uri="{FF2B5EF4-FFF2-40B4-BE49-F238E27FC236}">
                  <a16:creationId xmlns="" xmlns:a16="http://schemas.microsoft.com/office/drawing/2014/main" id="{3B77EF2C-5CF8-4722-A558-7CB478FCDB4A}"/>
                </a:ext>
              </a:extLst>
            </p:cNvPr>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278;p44">
              <a:extLst>
                <a:ext uri="{FF2B5EF4-FFF2-40B4-BE49-F238E27FC236}">
                  <a16:creationId xmlns="" xmlns:a16="http://schemas.microsoft.com/office/drawing/2014/main" id="{D9AA681B-EE2F-4DF2-B3CF-1D8C6A5348F4}"/>
                </a:ext>
              </a:extLst>
            </p:cNvPr>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279;p44">
              <a:extLst>
                <a:ext uri="{FF2B5EF4-FFF2-40B4-BE49-F238E27FC236}">
                  <a16:creationId xmlns="" xmlns:a16="http://schemas.microsoft.com/office/drawing/2014/main" id="{31DC4549-D81E-45EF-8E24-0B5ED2EE3A73}"/>
                </a:ext>
              </a:extLst>
            </p:cNvPr>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280;p44">
              <a:extLst>
                <a:ext uri="{FF2B5EF4-FFF2-40B4-BE49-F238E27FC236}">
                  <a16:creationId xmlns="" xmlns:a16="http://schemas.microsoft.com/office/drawing/2014/main" id="{8E4562AA-CEDC-4AC1-B7F1-F4D160ECD136}"/>
                </a:ext>
              </a:extLst>
            </p:cNvPr>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281;p44">
              <a:extLst>
                <a:ext uri="{FF2B5EF4-FFF2-40B4-BE49-F238E27FC236}">
                  <a16:creationId xmlns="" xmlns:a16="http://schemas.microsoft.com/office/drawing/2014/main" id="{9442DF83-FD75-41C2-BA2A-959B20BBB0F0}"/>
                </a:ext>
              </a:extLst>
            </p:cNvPr>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282;p44">
              <a:extLst>
                <a:ext uri="{FF2B5EF4-FFF2-40B4-BE49-F238E27FC236}">
                  <a16:creationId xmlns="" xmlns:a16="http://schemas.microsoft.com/office/drawing/2014/main" id="{FDA6130A-8218-472C-8E6A-100838BE9DF0}"/>
                </a:ext>
              </a:extLst>
            </p:cNvPr>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283;p44">
              <a:extLst>
                <a:ext uri="{FF2B5EF4-FFF2-40B4-BE49-F238E27FC236}">
                  <a16:creationId xmlns="" xmlns:a16="http://schemas.microsoft.com/office/drawing/2014/main" id="{BE3C40EE-33C6-48ED-A3D8-3E57EFDAFDDD}"/>
                </a:ext>
              </a:extLst>
            </p:cNvPr>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284;p44">
              <a:extLst>
                <a:ext uri="{FF2B5EF4-FFF2-40B4-BE49-F238E27FC236}">
                  <a16:creationId xmlns="" xmlns:a16="http://schemas.microsoft.com/office/drawing/2014/main" id="{0F2B93E9-498A-4233-AD1F-6622AF2BF37B}"/>
                </a:ext>
              </a:extLst>
            </p:cNvPr>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285;p44">
              <a:extLst>
                <a:ext uri="{FF2B5EF4-FFF2-40B4-BE49-F238E27FC236}">
                  <a16:creationId xmlns="" xmlns:a16="http://schemas.microsoft.com/office/drawing/2014/main" id="{D28E4DB7-C21D-4ECD-9EFF-57AD41F7C7F4}"/>
                </a:ext>
              </a:extLst>
            </p:cNvPr>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286;p44">
              <a:extLst>
                <a:ext uri="{FF2B5EF4-FFF2-40B4-BE49-F238E27FC236}">
                  <a16:creationId xmlns="" xmlns:a16="http://schemas.microsoft.com/office/drawing/2014/main" id="{1E5C99D4-2F1B-436B-9497-A7E121801D5D}"/>
                </a:ext>
              </a:extLst>
            </p:cNvPr>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287;p44">
              <a:extLst>
                <a:ext uri="{FF2B5EF4-FFF2-40B4-BE49-F238E27FC236}">
                  <a16:creationId xmlns="" xmlns:a16="http://schemas.microsoft.com/office/drawing/2014/main" id="{BFBA5E04-78B6-4F98-AB22-2535E1C6E6A9}"/>
                </a:ext>
              </a:extLst>
            </p:cNvPr>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288;p44">
              <a:extLst>
                <a:ext uri="{FF2B5EF4-FFF2-40B4-BE49-F238E27FC236}">
                  <a16:creationId xmlns="" xmlns:a16="http://schemas.microsoft.com/office/drawing/2014/main" id="{FAECC717-7C7F-4923-8F50-24BB3314E322}"/>
                </a:ext>
              </a:extLst>
            </p:cNvPr>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289;p44">
              <a:extLst>
                <a:ext uri="{FF2B5EF4-FFF2-40B4-BE49-F238E27FC236}">
                  <a16:creationId xmlns="" xmlns:a16="http://schemas.microsoft.com/office/drawing/2014/main" id="{82765E73-6DE6-4FE8-96C8-3768739D16BA}"/>
                </a:ext>
              </a:extLst>
            </p:cNvPr>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290;p44">
              <a:extLst>
                <a:ext uri="{FF2B5EF4-FFF2-40B4-BE49-F238E27FC236}">
                  <a16:creationId xmlns="" xmlns:a16="http://schemas.microsoft.com/office/drawing/2014/main" id="{DE8E3ECD-42A0-48FC-A392-566FE83EE68B}"/>
                </a:ext>
              </a:extLst>
            </p:cNvPr>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291;p44">
              <a:extLst>
                <a:ext uri="{FF2B5EF4-FFF2-40B4-BE49-F238E27FC236}">
                  <a16:creationId xmlns="" xmlns:a16="http://schemas.microsoft.com/office/drawing/2014/main" id="{23C4EBA7-C894-4B66-9A4C-962062AAFF47}"/>
                </a:ext>
              </a:extLst>
            </p:cNvPr>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292;p44">
              <a:extLst>
                <a:ext uri="{FF2B5EF4-FFF2-40B4-BE49-F238E27FC236}">
                  <a16:creationId xmlns="" xmlns:a16="http://schemas.microsoft.com/office/drawing/2014/main" id="{378F9CA1-C627-488D-B91F-2444D982009D}"/>
                </a:ext>
              </a:extLst>
            </p:cNvPr>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293;p44">
              <a:extLst>
                <a:ext uri="{FF2B5EF4-FFF2-40B4-BE49-F238E27FC236}">
                  <a16:creationId xmlns="" xmlns:a16="http://schemas.microsoft.com/office/drawing/2014/main" id="{619FB0B4-3292-4925-85A0-4A725860890B}"/>
                </a:ext>
              </a:extLst>
            </p:cNvPr>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294;p44">
              <a:extLst>
                <a:ext uri="{FF2B5EF4-FFF2-40B4-BE49-F238E27FC236}">
                  <a16:creationId xmlns="" xmlns:a16="http://schemas.microsoft.com/office/drawing/2014/main" id="{DF8FD265-FBFE-4158-975D-1DBCB53123C4}"/>
                </a:ext>
              </a:extLst>
            </p:cNvPr>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295;p44">
              <a:extLst>
                <a:ext uri="{FF2B5EF4-FFF2-40B4-BE49-F238E27FC236}">
                  <a16:creationId xmlns="" xmlns:a16="http://schemas.microsoft.com/office/drawing/2014/main" id="{4B8F76A7-41CC-445C-BFF7-EA7E6C9D244D}"/>
                </a:ext>
              </a:extLst>
            </p:cNvPr>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296;p44">
              <a:extLst>
                <a:ext uri="{FF2B5EF4-FFF2-40B4-BE49-F238E27FC236}">
                  <a16:creationId xmlns="" xmlns:a16="http://schemas.microsoft.com/office/drawing/2014/main" id="{DFC8C9E5-E914-419D-BA16-C427EBE5824C}"/>
                </a:ext>
              </a:extLst>
            </p:cNvPr>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297;p44">
              <a:extLst>
                <a:ext uri="{FF2B5EF4-FFF2-40B4-BE49-F238E27FC236}">
                  <a16:creationId xmlns="" xmlns:a16="http://schemas.microsoft.com/office/drawing/2014/main" id="{7D1A12E4-42F1-44B4-A66E-0C7BF576EAFB}"/>
                </a:ext>
              </a:extLst>
            </p:cNvPr>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298;p44">
              <a:extLst>
                <a:ext uri="{FF2B5EF4-FFF2-40B4-BE49-F238E27FC236}">
                  <a16:creationId xmlns="" xmlns:a16="http://schemas.microsoft.com/office/drawing/2014/main" id="{F78D7A4D-5561-4688-9576-4978EE1F1CDD}"/>
                </a:ext>
              </a:extLst>
            </p:cNvPr>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299;p44">
              <a:extLst>
                <a:ext uri="{FF2B5EF4-FFF2-40B4-BE49-F238E27FC236}">
                  <a16:creationId xmlns="" xmlns:a16="http://schemas.microsoft.com/office/drawing/2014/main" id="{1C3898AF-8E15-4D8D-84FE-D20DB6D313ED}"/>
                </a:ext>
              </a:extLst>
            </p:cNvPr>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300;p44">
              <a:extLst>
                <a:ext uri="{FF2B5EF4-FFF2-40B4-BE49-F238E27FC236}">
                  <a16:creationId xmlns="" xmlns:a16="http://schemas.microsoft.com/office/drawing/2014/main" id="{B6653547-A7A8-48F8-8201-61DEDD5A8BD4}"/>
                </a:ext>
              </a:extLst>
            </p:cNvPr>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301;p44">
              <a:extLst>
                <a:ext uri="{FF2B5EF4-FFF2-40B4-BE49-F238E27FC236}">
                  <a16:creationId xmlns="" xmlns:a16="http://schemas.microsoft.com/office/drawing/2014/main" id="{FA3AF55D-0AAA-41FC-AC05-1DE4ECF9B329}"/>
                </a:ext>
              </a:extLst>
            </p:cNvPr>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302;p44">
              <a:extLst>
                <a:ext uri="{FF2B5EF4-FFF2-40B4-BE49-F238E27FC236}">
                  <a16:creationId xmlns="" xmlns:a16="http://schemas.microsoft.com/office/drawing/2014/main" id="{CEE79D7F-F0D0-4AB9-B1FA-979726EA4B36}"/>
                </a:ext>
              </a:extLst>
            </p:cNvPr>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303;p44">
              <a:extLst>
                <a:ext uri="{FF2B5EF4-FFF2-40B4-BE49-F238E27FC236}">
                  <a16:creationId xmlns="" xmlns:a16="http://schemas.microsoft.com/office/drawing/2014/main" id="{5AF9DE13-F60D-46AA-A7BE-A0FC482B2F4C}"/>
                </a:ext>
              </a:extLst>
            </p:cNvPr>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304;p44">
              <a:extLst>
                <a:ext uri="{FF2B5EF4-FFF2-40B4-BE49-F238E27FC236}">
                  <a16:creationId xmlns="" xmlns:a16="http://schemas.microsoft.com/office/drawing/2014/main" id="{6404A94F-F98F-4875-90AF-00B8E26B80BB}"/>
                </a:ext>
              </a:extLst>
            </p:cNvPr>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305;p44">
              <a:extLst>
                <a:ext uri="{FF2B5EF4-FFF2-40B4-BE49-F238E27FC236}">
                  <a16:creationId xmlns="" xmlns:a16="http://schemas.microsoft.com/office/drawing/2014/main" id="{46496C8D-A946-4584-8A3F-F8E73575478B}"/>
                </a:ext>
              </a:extLst>
            </p:cNvPr>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306;p44">
              <a:extLst>
                <a:ext uri="{FF2B5EF4-FFF2-40B4-BE49-F238E27FC236}">
                  <a16:creationId xmlns="" xmlns:a16="http://schemas.microsoft.com/office/drawing/2014/main" id="{ADB47B6C-5E2F-4C84-9A17-40B059290414}"/>
                </a:ext>
              </a:extLst>
            </p:cNvPr>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307;p44">
              <a:extLst>
                <a:ext uri="{FF2B5EF4-FFF2-40B4-BE49-F238E27FC236}">
                  <a16:creationId xmlns="" xmlns:a16="http://schemas.microsoft.com/office/drawing/2014/main" id="{0EA299E0-1416-438A-9F9E-3317274627FE}"/>
                </a:ext>
              </a:extLst>
            </p:cNvPr>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308;p44">
              <a:extLst>
                <a:ext uri="{FF2B5EF4-FFF2-40B4-BE49-F238E27FC236}">
                  <a16:creationId xmlns="" xmlns:a16="http://schemas.microsoft.com/office/drawing/2014/main" id="{14B796A6-CDD3-4573-A095-52E06ACFF712}"/>
                </a:ext>
              </a:extLst>
            </p:cNvPr>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309;p44">
              <a:extLst>
                <a:ext uri="{FF2B5EF4-FFF2-40B4-BE49-F238E27FC236}">
                  <a16:creationId xmlns="" xmlns:a16="http://schemas.microsoft.com/office/drawing/2014/main" id="{57BC85C5-CFC2-4767-A5A5-8CEAAB38E3C6}"/>
                </a:ext>
              </a:extLst>
            </p:cNvPr>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310;p44">
              <a:extLst>
                <a:ext uri="{FF2B5EF4-FFF2-40B4-BE49-F238E27FC236}">
                  <a16:creationId xmlns="" xmlns:a16="http://schemas.microsoft.com/office/drawing/2014/main" id="{C8656062-99D6-47A8-AA9B-2A331253F895}"/>
                </a:ext>
              </a:extLst>
            </p:cNvPr>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311;p44">
              <a:extLst>
                <a:ext uri="{FF2B5EF4-FFF2-40B4-BE49-F238E27FC236}">
                  <a16:creationId xmlns="" xmlns:a16="http://schemas.microsoft.com/office/drawing/2014/main" id="{35F80346-C9FA-488E-A26F-78AED8816B69}"/>
                </a:ext>
              </a:extLst>
            </p:cNvPr>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312;p44">
              <a:extLst>
                <a:ext uri="{FF2B5EF4-FFF2-40B4-BE49-F238E27FC236}">
                  <a16:creationId xmlns="" xmlns:a16="http://schemas.microsoft.com/office/drawing/2014/main" id="{B1517294-836B-4520-ABC4-6DB594893F59}"/>
                </a:ext>
              </a:extLst>
            </p:cNvPr>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313;p44">
              <a:extLst>
                <a:ext uri="{FF2B5EF4-FFF2-40B4-BE49-F238E27FC236}">
                  <a16:creationId xmlns="" xmlns:a16="http://schemas.microsoft.com/office/drawing/2014/main" id="{2ECBAD5B-D214-4536-BF4E-04C4AA41F7E0}"/>
                </a:ext>
              </a:extLst>
            </p:cNvPr>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314;p44">
              <a:extLst>
                <a:ext uri="{FF2B5EF4-FFF2-40B4-BE49-F238E27FC236}">
                  <a16:creationId xmlns="" xmlns:a16="http://schemas.microsoft.com/office/drawing/2014/main" id="{03B62A85-986A-413D-8E7D-15CA917C1A4B}"/>
                </a:ext>
              </a:extLst>
            </p:cNvPr>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315;p44">
              <a:extLst>
                <a:ext uri="{FF2B5EF4-FFF2-40B4-BE49-F238E27FC236}">
                  <a16:creationId xmlns="" xmlns:a16="http://schemas.microsoft.com/office/drawing/2014/main" id="{896E365A-8BA2-4EC0-A56B-ED855394D167}"/>
                </a:ext>
              </a:extLst>
            </p:cNvPr>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316;p44">
              <a:extLst>
                <a:ext uri="{FF2B5EF4-FFF2-40B4-BE49-F238E27FC236}">
                  <a16:creationId xmlns="" xmlns:a16="http://schemas.microsoft.com/office/drawing/2014/main" id="{9D118023-7ECE-41C8-89C3-31F6CC68E7C9}"/>
                </a:ext>
              </a:extLst>
            </p:cNvPr>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317;p44">
              <a:extLst>
                <a:ext uri="{FF2B5EF4-FFF2-40B4-BE49-F238E27FC236}">
                  <a16:creationId xmlns="" xmlns:a16="http://schemas.microsoft.com/office/drawing/2014/main" id="{6F9ECA6D-A8B8-4B89-B557-235B52494C01}"/>
                </a:ext>
              </a:extLst>
            </p:cNvPr>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318;p44">
              <a:extLst>
                <a:ext uri="{FF2B5EF4-FFF2-40B4-BE49-F238E27FC236}">
                  <a16:creationId xmlns="" xmlns:a16="http://schemas.microsoft.com/office/drawing/2014/main" id="{C5D16C2A-08F1-40A5-8334-E964A54AF217}"/>
                </a:ext>
              </a:extLst>
            </p:cNvPr>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319;p44">
              <a:extLst>
                <a:ext uri="{FF2B5EF4-FFF2-40B4-BE49-F238E27FC236}">
                  <a16:creationId xmlns="" xmlns:a16="http://schemas.microsoft.com/office/drawing/2014/main" id="{A1DA98AD-DC60-4B18-ACAB-6C740194B24B}"/>
                </a:ext>
              </a:extLst>
            </p:cNvPr>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320;p44">
              <a:extLst>
                <a:ext uri="{FF2B5EF4-FFF2-40B4-BE49-F238E27FC236}">
                  <a16:creationId xmlns="" xmlns:a16="http://schemas.microsoft.com/office/drawing/2014/main" id="{95324A1F-62D5-45D0-AA43-F36086794654}"/>
                </a:ext>
              </a:extLst>
            </p:cNvPr>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321;p44">
              <a:extLst>
                <a:ext uri="{FF2B5EF4-FFF2-40B4-BE49-F238E27FC236}">
                  <a16:creationId xmlns="" xmlns:a16="http://schemas.microsoft.com/office/drawing/2014/main" id="{D2D2AA15-B909-4A9E-B349-43AC8BB092F3}"/>
                </a:ext>
              </a:extLst>
            </p:cNvPr>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322;p44">
              <a:extLst>
                <a:ext uri="{FF2B5EF4-FFF2-40B4-BE49-F238E27FC236}">
                  <a16:creationId xmlns="" xmlns:a16="http://schemas.microsoft.com/office/drawing/2014/main" id="{CEE4A6A1-A8AF-45C5-B350-E9714B87428F}"/>
                </a:ext>
              </a:extLst>
            </p:cNvPr>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323;p44">
              <a:extLst>
                <a:ext uri="{FF2B5EF4-FFF2-40B4-BE49-F238E27FC236}">
                  <a16:creationId xmlns="" xmlns:a16="http://schemas.microsoft.com/office/drawing/2014/main" id="{50D6803D-C1C9-4D5D-90F1-4E228FAD245D}"/>
                </a:ext>
              </a:extLst>
            </p:cNvPr>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324;p44">
              <a:extLst>
                <a:ext uri="{FF2B5EF4-FFF2-40B4-BE49-F238E27FC236}">
                  <a16:creationId xmlns="" xmlns:a16="http://schemas.microsoft.com/office/drawing/2014/main" id="{F1A7F841-1500-4F6B-A260-10F73BBACC2E}"/>
                </a:ext>
              </a:extLst>
            </p:cNvPr>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325;p44">
              <a:extLst>
                <a:ext uri="{FF2B5EF4-FFF2-40B4-BE49-F238E27FC236}">
                  <a16:creationId xmlns="" xmlns:a16="http://schemas.microsoft.com/office/drawing/2014/main" id="{F1336E4A-3979-4E0D-AD97-392DED9EA322}"/>
                </a:ext>
              </a:extLst>
            </p:cNvPr>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326;p44">
              <a:extLst>
                <a:ext uri="{FF2B5EF4-FFF2-40B4-BE49-F238E27FC236}">
                  <a16:creationId xmlns="" xmlns:a16="http://schemas.microsoft.com/office/drawing/2014/main" id="{44883D1F-0152-477F-AA51-CF804DA8DD5E}"/>
                </a:ext>
              </a:extLst>
            </p:cNvPr>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327;p44">
              <a:extLst>
                <a:ext uri="{FF2B5EF4-FFF2-40B4-BE49-F238E27FC236}">
                  <a16:creationId xmlns="" xmlns:a16="http://schemas.microsoft.com/office/drawing/2014/main" id="{F5B36077-2462-40ED-921E-89C71E9D1735}"/>
                </a:ext>
              </a:extLst>
            </p:cNvPr>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328;p44">
              <a:extLst>
                <a:ext uri="{FF2B5EF4-FFF2-40B4-BE49-F238E27FC236}">
                  <a16:creationId xmlns="" xmlns:a16="http://schemas.microsoft.com/office/drawing/2014/main" id="{D66C0FA1-F34E-4E92-B6D2-D8B15E4A1EB4}"/>
                </a:ext>
              </a:extLst>
            </p:cNvPr>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329;p44">
              <a:extLst>
                <a:ext uri="{FF2B5EF4-FFF2-40B4-BE49-F238E27FC236}">
                  <a16:creationId xmlns="" xmlns:a16="http://schemas.microsoft.com/office/drawing/2014/main" id="{FA85D98A-3697-4F4F-89D4-7E886C567FEC}"/>
                </a:ext>
              </a:extLst>
            </p:cNvPr>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330;p44">
              <a:extLst>
                <a:ext uri="{FF2B5EF4-FFF2-40B4-BE49-F238E27FC236}">
                  <a16:creationId xmlns="" xmlns:a16="http://schemas.microsoft.com/office/drawing/2014/main" id="{89776B86-2BF6-4426-8C5B-523F46B7AA6A}"/>
                </a:ext>
              </a:extLst>
            </p:cNvPr>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331;p44">
              <a:extLst>
                <a:ext uri="{FF2B5EF4-FFF2-40B4-BE49-F238E27FC236}">
                  <a16:creationId xmlns="" xmlns:a16="http://schemas.microsoft.com/office/drawing/2014/main" id="{1E0A58F7-F7CA-4E4C-BB32-15767EB18D1A}"/>
                </a:ext>
              </a:extLst>
            </p:cNvPr>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332;p44">
              <a:extLst>
                <a:ext uri="{FF2B5EF4-FFF2-40B4-BE49-F238E27FC236}">
                  <a16:creationId xmlns="" xmlns:a16="http://schemas.microsoft.com/office/drawing/2014/main" id="{ADD73FF5-4EAC-4903-BA81-D53F0BB93924}"/>
                </a:ext>
              </a:extLst>
            </p:cNvPr>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333;p44">
              <a:extLst>
                <a:ext uri="{FF2B5EF4-FFF2-40B4-BE49-F238E27FC236}">
                  <a16:creationId xmlns="" xmlns:a16="http://schemas.microsoft.com/office/drawing/2014/main" id="{94534F04-EEBF-4590-BCEA-784D2FF6E8AA}"/>
                </a:ext>
              </a:extLst>
            </p:cNvPr>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334;p44">
              <a:extLst>
                <a:ext uri="{FF2B5EF4-FFF2-40B4-BE49-F238E27FC236}">
                  <a16:creationId xmlns="" xmlns:a16="http://schemas.microsoft.com/office/drawing/2014/main" id="{6B76115D-C9D6-45C2-BB3E-42B9A2786900}"/>
                </a:ext>
              </a:extLst>
            </p:cNvPr>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335;p44">
              <a:extLst>
                <a:ext uri="{FF2B5EF4-FFF2-40B4-BE49-F238E27FC236}">
                  <a16:creationId xmlns="" xmlns:a16="http://schemas.microsoft.com/office/drawing/2014/main" id="{9B3C8E5C-B7E5-49F3-980F-498B45E84C46}"/>
                </a:ext>
              </a:extLst>
            </p:cNvPr>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336;p44">
              <a:extLst>
                <a:ext uri="{FF2B5EF4-FFF2-40B4-BE49-F238E27FC236}">
                  <a16:creationId xmlns="" xmlns:a16="http://schemas.microsoft.com/office/drawing/2014/main" id="{40D71AB1-8A1B-4056-AA33-2EEA09A738D8}"/>
                </a:ext>
              </a:extLst>
            </p:cNvPr>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337;p44">
              <a:extLst>
                <a:ext uri="{FF2B5EF4-FFF2-40B4-BE49-F238E27FC236}">
                  <a16:creationId xmlns="" xmlns:a16="http://schemas.microsoft.com/office/drawing/2014/main" id="{43E7D474-6BE4-4258-A017-CA5A06CF7027}"/>
                </a:ext>
              </a:extLst>
            </p:cNvPr>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338;p44">
              <a:extLst>
                <a:ext uri="{FF2B5EF4-FFF2-40B4-BE49-F238E27FC236}">
                  <a16:creationId xmlns="" xmlns:a16="http://schemas.microsoft.com/office/drawing/2014/main" id="{E7290A5B-3AF8-49CC-8B24-664E6A6300C0}"/>
                </a:ext>
              </a:extLst>
            </p:cNvPr>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339;p44">
              <a:extLst>
                <a:ext uri="{FF2B5EF4-FFF2-40B4-BE49-F238E27FC236}">
                  <a16:creationId xmlns="" xmlns:a16="http://schemas.microsoft.com/office/drawing/2014/main" id="{18FD3CE9-D5D5-4E43-AE59-4749C4B102F0}"/>
                </a:ext>
              </a:extLst>
            </p:cNvPr>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340;p44">
              <a:extLst>
                <a:ext uri="{FF2B5EF4-FFF2-40B4-BE49-F238E27FC236}">
                  <a16:creationId xmlns="" xmlns:a16="http://schemas.microsoft.com/office/drawing/2014/main" id="{F5A6467B-F3BF-4507-97D7-B5A425EFD998}"/>
                </a:ext>
              </a:extLst>
            </p:cNvPr>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007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1"/>
        <p:cNvGrpSpPr/>
        <p:nvPr/>
      </p:nvGrpSpPr>
      <p:grpSpPr>
        <a:xfrm>
          <a:off x="0" y="0"/>
          <a:ext cx="0" cy="0"/>
          <a:chOff x="0" y="0"/>
          <a:chExt cx="0" cy="0"/>
        </a:xfrm>
      </p:grpSpPr>
      <p:sp>
        <p:nvSpPr>
          <p:cNvPr id="3042" name="Google Shape;3042;p43"/>
          <p:cNvSpPr/>
          <p:nvPr/>
        </p:nvSpPr>
        <p:spPr>
          <a:xfrm>
            <a:off x="7034163" y="498275"/>
            <a:ext cx="1951500" cy="19515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3"/>
          <p:cNvSpPr/>
          <p:nvPr/>
        </p:nvSpPr>
        <p:spPr>
          <a:xfrm>
            <a:off x="-179900" y="2239400"/>
            <a:ext cx="2646900" cy="26469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6" name="Google Shape;3046;p43"/>
          <p:cNvGrpSpPr/>
          <p:nvPr/>
        </p:nvGrpSpPr>
        <p:grpSpPr>
          <a:xfrm>
            <a:off x="1025087" y="2989285"/>
            <a:ext cx="402226" cy="274636"/>
            <a:chOff x="5467216" y="5440421"/>
            <a:chExt cx="149437" cy="102035"/>
          </a:xfrm>
        </p:grpSpPr>
        <p:sp>
          <p:nvSpPr>
            <p:cNvPr id="3047" name="Google Shape;3047;p43"/>
            <p:cNvSpPr/>
            <p:nvPr/>
          </p:nvSpPr>
          <p:spPr>
            <a:xfrm>
              <a:off x="5467216" y="5440421"/>
              <a:ext cx="54565" cy="102035"/>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3"/>
            <p:cNvSpPr/>
            <p:nvPr/>
          </p:nvSpPr>
          <p:spPr>
            <a:xfrm>
              <a:off x="5520695" y="5498531"/>
              <a:ext cx="30394" cy="35821"/>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3"/>
            <p:cNvSpPr/>
            <p:nvPr/>
          </p:nvSpPr>
          <p:spPr>
            <a:xfrm>
              <a:off x="5553042" y="5464663"/>
              <a:ext cx="63611" cy="7012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0" name="Google Shape;3050;p43"/>
          <p:cNvGrpSpPr/>
          <p:nvPr/>
        </p:nvGrpSpPr>
        <p:grpSpPr>
          <a:xfrm rot="558488">
            <a:off x="366145" y="1715757"/>
            <a:ext cx="1816913" cy="2964074"/>
            <a:chOff x="3959248" y="4172198"/>
            <a:chExt cx="1472318" cy="2401909"/>
          </a:xfrm>
        </p:grpSpPr>
        <p:sp>
          <p:nvSpPr>
            <p:cNvPr id="3051" name="Google Shape;3051;p43"/>
            <p:cNvSpPr/>
            <p:nvPr/>
          </p:nvSpPr>
          <p:spPr>
            <a:xfrm>
              <a:off x="5277814" y="5729837"/>
              <a:ext cx="22952" cy="19539"/>
            </a:xfrm>
            <a:custGeom>
              <a:avLst/>
              <a:gdLst/>
              <a:ahLst/>
              <a:cxnLst/>
              <a:rect l="l" t="t" r="r" b="b"/>
              <a:pathLst>
                <a:path w="269" h="229" extrusionOk="0">
                  <a:moveTo>
                    <a:pt x="130" y="1"/>
                  </a:moveTo>
                  <a:cubicBezTo>
                    <a:pt x="64" y="1"/>
                    <a:pt x="1" y="47"/>
                    <a:pt x="16" y="131"/>
                  </a:cubicBezTo>
                  <a:cubicBezTo>
                    <a:pt x="28" y="199"/>
                    <a:pt x="81" y="228"/>
                    <a:pt x="134" y="228"/>
                  </a:cubicBezTo>
                  <a:cubicBezTo>
                    <a:pt x="202" y="228"/>
                    <a:pt x="269" y="181"/>
                    <a:pt x="253" y="103"/>
                  </a:cubicBezTo>
                  <a:cubicBezTo>
                    <a:pt x="240" y="33"/>
                    <a:pt x="184" y="1"/>
                    <a:pt x="130"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3"/>
            <p:cNvSpPr/>
            <p:nvPr/>
          </p:nvSpPr>
          <p:spPr>
            <a:xfrm>
              <a:off x="5069629" y="5701681"/>
              <a:ext cx="29863" cy="35750"/>
            </a:xfrm>
            <a:custGeom>
              <a:avLst/>
              <a:gdLst/>
              <a:ahLst/>
              <a:cxnLst/>
              <a:rect l="l" t="t" r="r" b="b"/>
              <a:pathLst>
                <a:path w="350" h="419" extrusionOk="0">
                  <a:moveTo>
                    <a:pt x="308" y="0"/>
                  </a:moveTo>
                  <a:lnTo>
                    <a:pt x="1" y="28"/>
                  </a:lnTo>
                  <a:lnTo>
                    <a:pt x="71" y="419"/>
                  </a:lnTo>
                  <a:lnTo>
                    <a:pt x="350" y="279"/>
                  </a:lnTo>
                  <a:lnTo>
                    <a:pt x="3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3"/>
            <p:cNvSpPr/>
            <p:nvPr/>
          </p:nvSpPr>
          <p:spPr>
            <a:xfrm>
              <a:off x="5057769" y="5627878"/>
              <a:ext cx="10836" cy="51279"/>
            </a:xfrm>
            <a:custGeom>
              <a:avLst/>
              <a:gdLst/>
              <a:ahLst/>
              <a:cxnLst/>
              <a:rect l="l" t="t" r="r" b="b"/>
              <a:pathLst>
                <a:path w="127" h="601" extrusionOk="0">
                  <a:moveTo>
                    <a:pt x="0" y="1"/>
                  </a:moveTo>
                  <a:lnTo>
                    <a:pt x="98" y="600"/>
                  </a:lnTo>
                  <a:lnTo>
                    <a:pt x="126" y="600"/>
                  </a:lnTo>
                  <a:lnTo>
                    <a:pt x="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3"/>
            <p:cNvSpPr/>
            <p:nvPr/>
          </p:nvSpPr>
          <p:spPr>
            <a:xfrm>
              <a:off x="3959248" y="4998286"/>
              <a:ext cx="1300912" cy="1575821"/>
            </a:xfrm>
            <a:custGeom>
              <a:avLst/>
              <a:gdLst/>
              <a:ahLst/>
              <a:cxnLst/>
              <a:rect l="l" t="t" r="r" b="b"/>
              <a:pathLst>
                <a:path w="15247" h="18469" extrusionOk="0">
                  <a:moveTo>
                    <a:pt x="6543" y="1"/>
                  </a:moveTo>
                  <a:lnTo>
                    <a:pt x="2121" y="3335"/>
                  </a:lnTo>
                  <a:lnTo>
                    <a:pt x="2121" y="5915"/>
                  </a:lnTo>
                  <a:lnTo>
                    <a:pt x="1842" y="6278"/>
                  </a:lnTo>
                  <a:lnTo>
                    <a:pt x="1968" y="12164"/>
                  </a:lnTo>
                  <a:lnTo>
                    <a:pt x="1619" y="12276"/>
                  </a:lnTo>
                  <a:lnTo>
                    <a:pt x="1619" y="12527"/>
                  </a:lnTo>
                  <a:lnTo>
                    <a:pt x="1" y="13573"/>
                  </a:lnTo>
                  <a:lnTo>
                    <a:pt x="1" y="14675"/>
                  </a:lnTo>
                  <a:lnTo>
                    <a:pt x="8272" y="18469"/>
                  </a:lnTo>
                  <a:lnTo>
                    <a:pt x="10658" y="17869"/>
                  </a:lnTo>
                  <a:lnTo>
                    <a:pt x="10937" y="18009"/>
                  </a:lnTo>
                  <a:lnTo>
                    <a:pt x="14033" y="16851"/>
                  </a:lnTo>
                  <a:lnTo>
                    <a:pt x="14033" y="16614"/>
                  </a:lnTo>
                  <a:lnTo>
                    <a:pt x="15247" y="15888"/>
                  </a:lnTo>
                  <a:lnTo>
                    <a:pt x="15247" y="14717"/>
                  </a:lnTo>
                  <a:lnTo>
                    <a:pt x="7868" y="12206"/>
                  </a:lnTo>
                  <a:lnTo>
                    <a:pt x="7910" y="6292"/>
                  </a:lnTo>
                  <a:lnTo>
                    <a:pt x="6055" y="5762"/>
                  </a:lnTo>
                  <a:lnTo>
                    <a:pt x="5999" y="4171"/>
                  </a:lnTo>
                  <a:lnTo>
                    <a:pt x="7938" y="1521"/>
                  </a:lnTo>
                  <a:lnTo>
                    <a:pt x="8063" y="1382"/>
                  </a:lnTo>
                  <a:lnTo>
                    <a:pt x="65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3"/>
            <p:cNvSpPr/>
            <p:nvPr/>
          </p:nvSpPr>
          <p:spPr>
            <a:xfrm>
              <a:off x="4299683" y="5093506"/>
              <a:ext cx="347604" cy="1061668"/>
            </a:xfrm>
            <a:custGeom>
              <a:avLst/>
              <a:gdLst/>
              <a:ahLst/>
              <a:cxnLst/>
              <a:rect l="l" t="t" r="r" b="b"/>
              <a:pathLst>
                <a:path w="4074" h="12443" extrusionOk="0">
                  <a:moveTo>
                    <a:pt x="2539" y="1"/>
                  </a:moveTo>
                  <a:lnTo>
                    <a:pt x="42" y="3293"/>
                  </a:lnTo>
                  <a:lnTo>
                    <a:pt x="0" y="5148"/>
                  </a:lnTo>
                  <a:lnTo>
                    <a:pt x="991" y="5720"/>
                  </a:lnTo>
                  <a:lnTo>
                    <a:pt x="991" y="12443"/>
                  </a:lnTo>
                  <a:lnTo>
                    <a:pt x="3878" y="11090"/>
                  </a:lnTo>
                  <a:lnTo>
                    <a:pt x="3934" y="5176"/>
                  </a:lnTo>
                  <a:lnTo>
                    <a:pt x="2079" y="4646"/>
                  </a:lnTo>
                  <a:lnTo>
                    <a:pt x="2009" y="3055"/>
                  </a:lnTo>
                  <a:lnTo>
                    <a:pt x="4073" y="266"/>
                  </a:lnTo>
                  <a:lnTo>
                    <a:pt x="25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3"/>
            <p:cNvSpPr/>
            <p:nvPr/>
          </p:nvSpPr>
          <p:spPr>
            <a:xfrm>
              <a:off x="4102077" y="5267307"/>
              <a:ext cx="282162" cy="840256"/>
            </a:xfrm>
            <a:custGeom>
              <a:avLst/>
              <a:gdLst/>
              <a:ahLst/>
              <a:cxnLst/>
              <a:rect l="l" t="t" r="r" b="b"/>
              <a:pathLst>
                <a:path w="3307" h="9848" extrusionOk="0">
                  <a:moveTo>
                    <a:pt x="684" y="0"/>
                  </a:moveTo>
                  <a:lnTo>
                    <a:pt x="447" y="182"/>
                  </a:lnTo>
                  <a:cubicBezTo>
                    <a:pt x="1" y="447"/>
                    <a:pt x="3209" y="9374"/>
                    <a:pt x="3307" y="9848"/>
                  </a:cubicBezTo>
                  <a:lnTo>
                    <a:pt x="3307" y="7784"/>
                  </a:lnTo>
                  <a:lnTo>
                    <a:pt x="684"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3"/>
            <p:cNvSpPr/>
            <p:nvPr/>
          </p:nvSpPr>
          <p:spPr>
            <a:xfrm>
              <a:off x="4607866" y="5094018"/>
              <a:ext cx="410743" cy="130543"/>
            </a:xfrm>
            <a:custGeom>
              <a:avLst/>
              <a:gdLst/>
              <a:ahLst/>
              <a:cxnLst/>
              <a:rect l="l" t="t" r="r" b="b"/>
              <a:pathLst>
                <a:path w="4814" h="1530" extrusionOk="0">
                  <a:moveTo>
                    <a:pt x="3914" y="1"/>
                  </a:moveTo>
                  <a:cubicBezTo>
                    <a:pt x="2846" y="1"/>
                    <a:pt x="1157" y="205"/>
                    <a:pt x="228" y="205"/>
                  </a:cubicBezTo>
                  <a:cubicBezTo>
                    <a:pt x="183" y="205"/>
                    <a:pt x="140" y="205"/>
                    <a:pt x="99" y="204"/>
                  </a:cubicBezTo>
                  <a:cubicBezTo>
                    <a:pt x="1" y="497"/>
                    <a:pt x="57" y="1208"/>
                    <a:pt x="99" y="1529"/>
                  </a:cubicBezTo>
                  <a:lnTo>
                    <a:pt x="4813" y="985"/>
                  </a:lnTo>
                  <a:lnTo>
                    <a:pt x="4729" y="148"/>
                  </a:lnTo>
                  <a:cubicBezTo>
                    <a:pt x="4729" y="120"/>
                    <a:pt x="4674" y="92"/>
                    <a:pt x="4660" y="64"/>
                  </a:cubicBezTo>
                  <a:cubicBezTo>
                    <a:pt x="4489" y="19"/>
                    <a:pt x="4228" y="1"/>
                    <a:pt x="3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3"/>
            <p:cNvSpPr/>
            <p:nvPr/>
          </p:nvSpPr>
          <p:spPr>
            <a:xfrm>
              <a:off x="4913745" y="5084035"/>
              <a:ext cx="70306" cy="83360"/>
            </a:xfrm>
            <a:custGeom>
              <a:avLst/>
              <a:gdLst/>
              <a:ahLst/>
              <a:cxnLst/>
              <a:rect l="l" t="t" r="r" b="b"/>
              <a:pathLst>
                <a:path w="824" h="977" extrusionOk="0">
                  <a:moveTo>
                    <a:pt x="754" y="0"/>
                  </a:moveTo>
                  <a:lnTo>
                    <a:pt x="1" y="70"/>
                  </a:lnTo>
                  <a:lnTo>
                    <a:pt x="29" y="963"/>
                  </a:lnTo>
                  <a:lnTo>
                    <a:pt x="824" y="977"/>
                  </a:lnTo>
                  <a:lnTo>
                    <a:pt x="824" y="977"/>
                  </a:lnTo>
                  <a:lnTo>
                    <a:pt x="754"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3"/>
            <p:cNvSpPr/>
            <p:nvPr/>
          </p:nvSpPr>
          <p:spPr>
            <a:xfrm>
              <a:off x="4606415" y="5164835"/>
              <a:ext cx="421664" cy="72353"/>
            </a:xfrm>
            <a:custGeom>
              <a:avLst/>
              <a:gdLst/>
              <a:ahLst/>
              <a:cxnLst/>
              <a:rect l="l" t="t" r="r" b="b"/>
              <a:pathLst>
                <a:path w="4942" h="848" extrusionOk="0">
                  <a:moveTo>
                    <a:pt x="4070" y="1"/>
                  </a:moveTo>
                  <a:cubicBezTo>
                    <a:pt x="2716" y="1"/>
                    <a:pt x="1" y="397"/>
                    <a:pt x="116" y="699"/>
                  </a:cubicBezTo>
                  <a:cubicBezTo>
                    <a:pt x="102" y="804"/>
                    <a:pt x="400" y="848"/>
                    <a:pt x="853" y="848"/>
                  </a:cubicBezTo>
                  <a:cubicBezTo>
                    <a:pt x="2208" y="848"/>
                    <a:pt x="4942" y="458"/>
                    <a:pt x="4816" y="155"/>
                  </a:cubicBezTo>
                  <a:cubicBezTo>
                    <a:pt x="4830" y="46"/>
                    <a:pt x="4528" y="1"/>
                    <a:pt x="4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3"/>
            <p:cNvSpPr/>
            <p:nvPr/>
          </p:nvSpPr>
          <p:spPr>
            <a:xfrm>
              <a:off x="4733033" y="5175585"/>
              <a:ext cx="189160" cy="260746"/>
            </a:xfrm>
            <a:custGeom>
              <a:avLst/>
              <a:gdLst/>
              <a:ahLst/>
              <a:cxnLst/>
              <a:rect l="l" t="t" r="r" b="b"/>
              <a:pathLst>
                <a:path w="2217" h="3056" extrusionOk="0">
                  <a:moveTo>
                    <a:pt x="1469" y="1"/>
                  </a:moveTo>
                  <a:cubicBezTo>
                    <a:pt x="937" y="1"/>
                    <a:pt x="0" y="155"/>
                    <a:pt x="40" y="294"/>
                  </a:cubicBezTo>
                  <a:lnTo>
                    <a:pt x="515" y="3056"/>
                  </a:lnTo>
                  <a:lnTo>
                    <a:pt x="2216" y="2763"/>
                  </a:lnTo>
                  <a:lnTo>
                    <a:pt x="1826" y="85"/>
                  </a:lnTo>
                  <a:cubicBezTo>
                    <a:pt x="1830" y="25"/>
                    <a:pt x="1682" y="1"/>
                    <a:pt x="1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3"/>
            <p:cNvSpPr/>
            <p:nvPr/>
          </p:nvSpPr>
          <p:spPr>
            <a:xfrm>
              <a:off x="4772367" y="5405102"/>
              <a:ext cx="154263" cy="36774"/>
            </a:xfrm>
            <a:custGeom>
              <a:avLst/>
              <a:gdLst/>
              <a:ahLst/>
              <a:cxnLst/>
              <a:rect l="l" t="t" r="r" b="b"/>
              <a:pathLst>
                <a:path w="1808" h="431" extrusionOk="0">
                  <a:moveTo>
                    <a:pt x="1492" y="1"/>
                  </a:moveTo>
                  <a:cubicBezTo>
                    <a:pt x="1001" y="1"/>
                    <a:pt x="1" y="204"/>
                    <a:pt x="54" y="352"/>
                  </a:cubicBezTo>
                  <a:cubicBezTo>
                    <a:pt x="54" y="407"/>
                    <a:pt x="162" y="430"/>
                    <a:pt x="325" y="430"/>
                  </a:cubicBezTo>
                  <a:cubicBezTo>
                    <a:pt x="818" y="430"/>
                    <a:pt x="1808" y="220"/>
                    <a:pt x="1755" y="73"/>
                  </a:cubicBezTo>
                  <a:cubicBezTo>
                    <a:pt x="1755" y="22"/>
                    <a:pt x="1650" y="1"/>
                    <a:pt x="14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3"/>
            <p:cNvSpPr/>
            <p:nvPr/>
          </p:nvSpPr>
          <p:spPr>
            <a:xfrm>
              <a:off x="4885162" y="5179254"/>
              <a:ext cx="37030" cy="232163"/>
            </a:xfrm>
            <a:custGeom>
              <a:avLst/>
              <a:gdLst/>
              <a:ahLst/>
              <a:cxnLst/>
              <a:rect l="l" t="t" r="r" b="b"/>
              <a:pathLst>
                <a:path w="434" h="2721" extrusionOk="0">
                  <a:moveTo>
                    <a:pt x="1" y="0"/>
                  </a:moveTo>
                  <a:lnTo>
                    <a:pt x="392" y="2678"/>
                  </a:lnTo>
                  <a:lnTo>
                    <a:pt x="433" y="2720"/>
                  </a:lnTo>
                  <a:lnTo>
                    <a:pt x="43" y="4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3"/>
            <p:cNvSpPr/>
            <p:nvPr/>
          </p:nvSpPr>
          <p:spPr>
            <a:xfrm>
              <a:off x="5004187" y="5099478"/>
              <a:ext cx="13225" cy="79862"/>
            </a:xfrm>
            <a:custGeom>
              <a:avLst/>
              <a:gdLst/>
              <a:ahLst/>
              <a:cxnLst/>
              <a:rect l="l" t="t" r="r" b="b"/>
              <a:pathLst>
                <a:path w="155" h="936" extrusionOk="0">
                  <a:moveTo>
                    <a:pt x="3" y="0"/>
                  </a:moveTo>
                  <a:cubicBezTo>
                    <a:pt x="3" y="0"/>
                    <a:pt x="2" y="0"/>
                    <a:pt x="1" y="0"/>
                  </a:cubicBezTo>
                  <a:cubicBezTo>
                    <a:pt x="1" y="0"/>
                    <a:pt x="37" y="60"/>
                    <a:pt x="53" y="69"/>
                  </a:cubicBezTo>
                  <a:lnTo>
                    <a:pt x="53" y="69"/>
                  </a:lnTo>
                  <a:cubicBezTo>
                    <a:pt x="39" y="26"/>
                    <a:pt x="22" y="0"/>
                    <a:pt x="3" y="0"/>
                  </a:cubicBezTo>
                  <a:close/>
                  <a:moveTo>
                    <a:pt x="53" y="69"/>
                  </a:moveTo>
                  <a:cubicBezTo>
                    <a:pt x="55" y="74"/>
                    <a:pt x="56" y="80"/>
                    <a:pt x="58" y="85"/>
                  </a:cubicBezTo>
                  <a:lnTo>
                    <a:pt x="58" y="85"/>
                  </a:lnTo>
                  <a:lnTo>
                    <a:pt x="57" y="70"/>
                  </a:lnTo>
                  <a:cubicBezTo>
                    <a:pt x="56" y="70"/>
                    <a:pt x="54" y="70"/>
                    <a:pt x="53" y="69"/>
                  </a:cubicBezTo>
                  <a:close/>
                  <a:moveTo>
                    <a:pt x="58" y="85"/>
                  </a:moveTo>
                  <a:lnTo>
                    <a:pt x="140" y="893"/>
                  </a:lnTo>
                  <a:lnTo>
                    <a:pt x="154" y="935"/>
                  </a:lnTo>
                  <a:cubicBezTo>
                    <a:pt x="143" y="879"/>
                    <a:pt x="123" y="305"/>
                    <a:pt x="58"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3"/>
            <p:cNvSpPr/>
            <p:nvPr/>
          </p:nvSpPr>
          <p:spPr>
            <a:xfrm>
              <a:off x="4299683" y="5494519"/>
              <a:ext cx="335659" cy="87029"/>
            </a:xfrm>
            <a:custGeom>
              <a:avLst/>
              <a:gdLst/>
              <a:ahLst/>
              <a:cxnLst/>
              <a:rect l="l" t="t" r="r" b="b"/>
              <a:pathLst>
                <a:path w="3934" h="1020" extrusionOk="0">
                  <a:moveTo>
                    <a:pt x="2020" y="0"/>
                  </a:moveTo>
                  <a:cubicBezTo>
                    <a:pt x="1572" y="0"/>
                    <a:pt x="1159" y="171"/>
                    <a:pt x="0" y="448"/>
                  </a:cubicBezTo>
                  <a:lnTo>
                    <a:pt x="991" y="1020"/>
                  </a:lnTo>
                  <a:lnTo>
                    <a:pt x="3934" y="476"/>
                  </a:lnTo>
                  <a:cubicBezTo>
                    <a:pt x="2868" y="143"/>
                    <a:pt x="2429" y="0"/>
                    <a:pt x="2020" y="0"/>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3"/>
            <p:cNvSpPr/>
            <p:nvPr/>
          </p:nvSpPr>
          <p:spPr>
            <a:xfrm>
              <a:off x="3959248" y="6156277"/>
              <a:ext cx="1300912" cy="416630"/>
            </a:xfrm>
            <a:custGeom>
              <a:avLst/>
              <a:gdLst/>
              <a:ahLst/>
              <a:cxnLst/>
              <a:rect l="l" t="t" r="r" b="b"/>
              <a:pathLst>
                <a:path w="15247" h="4883" extrusionOk="0">
                  <a:moveTo>
                    <a:pt x="1" y="1"/>
                  </a:moveTo>
                  <a:lnTo>
                    <a:pt x="1" y="1103"/>
                  </a:lnTo>
                  <a:lnTo>
                    <a:pt x="8272" y="4883"/>
                  </a:lnTo>
                  <a:lnTo>
                    <a:pt x="10672" y="4283"/>
                  </a:lnTo>
                  <a:lnTo>
                    <a:pt x="10951" y="4423"/>
                  </a:lnTo>
                  <a:lnTo>
                    <a:pt x="14033" y="3265"/>
                  </a:lnTo>
                  <a:lnTo>
                    <a:pt x="14033" y="3042"/>
                  </a:lnTo>
                  <a:lnTo>
                    <a:pt x="15247" y="2316"/>
                  </a:lnTo>
                  <a:lnTo>
                    <a:pt x="15247" y="114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3"/>
            <p:cNvSpPr/>
            <p:nvPr/>
          </p:nvSpPr>
          <p:spPr>
            <a:xfrm>
              <a:off x="4265127" y="5657655"/>
              <a:ext cx="1036668" cy="180201"/>
            </a:xfrm>
            <a:custGeom>
              <a:avLst/>
              <a:gdLst/>
              <a:ahLst/>
              <a:cxnLst/>
              <a:rect l="l" t="t" r="r" b="b"/>
              <a:pathLst>
                <a:path w="12150" h="2112" extrusionOk="0">
                  <a:moveTo>
                    <a:pt x="12150" y="0"/>
                  </a:moveTo>
                  <a:lnTo>
                    <a:pt x="1" y="28"/>
                  </a:lnTo>
                  <a:lnTo>
                    <a:pt x="405" y="837"/>
                  </a:lnTo>
                  <a:cubicBezTo>
                    <a:pt x="3448" y="1735"/>
                    <a:pt x="4738" y="2112"/>
                    <a:pt x="5833" y="2112"/>
                  </a:cubicBezTo>
                  <a:cubicBezTo>
                    <a:pt x="7187" y="2112"/>
                    <a:pt x="8244" y="1535"/>
                    <a:pt x="11955" y="656"/>
                  </a:cubicBezTo>
                  <a:lnTo>
                    <a:pt x="12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3"/>
            <p:cNvSpPr/>
            <p:nvPr/>
          </p:nvSpPr>
          <p:spPr>
            <a:xfrm>
              <a:off x="4265127" y="5549637"/>
              <a:ext cx="1036668" cy="236599"/>
            </a:xfrm>
            <a:custGeom>
              <a:avLst/>
              <a:gdLst/>
              <a:ahLst/>
              <a:cxnLst/>
              <a:rect l="l" t="t" r="r" b="b"/>
              <a:pathLst>
                <a:path w="12150" h="2773" extrusionOk="0">
                  <a:moveTo>
                    <a:pt x="6236" y="1"/>
                  </a:moveTo>
                  <a:cubicBezTo>
                    <a:pt x="4858" y="1"/>
                    <a:pt x="3607" y="475"/>
                    <a:pt x="1" y="1294"/>
                  </a:cubicBezTo>
                  <a:lnTo>
                    <a:pt x="5706" y="2773"/>
                  </a:lnTo>
                  <a:lnTo>
                    <a:pt x="12150" y="1266"/>
                  </a:lnTo>
                  <a:cubicBezTo>
                    <a:pt x="8840" y="391"/>
                    <a:pt x="7486" y="1"/>
                    <a:pt x="6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3"/>
            <p:cNvSpPr/>
            <p:nvPr/>
          </p:nvSpPr>
          <p:spPr>
            <a:xfrm>
              <a:off x="4240128" y="4173905"/>
              <a:ext cx="511850" cy="628144"/>
            </a:xfrm>
            <a:custGeom>
              <a:avLst/>
              <a:gdLst/>
              <a:ahLst/>
              <a:cxnLst/>
              <a:rect l="l" t="t" r="r" b="b"/>
              <a:pathLst>
                <a:path w="5999" h="7362" extrusionOk="0">
                  <a:moveTo>
                    <a:pt x="1786" y="0"/>
                  </a:moveTo>
                  <a:cubicBezTo>
                    <a:pt x="1306" y="0"/>
                    <a:pt x="52" y="897"/>
                    <a:pt x="1" y="1280"/>
                  </a:cubicBezTo>
                  <a:cubicBezTo>
                    <a:pt x="15" y="1308"/>
                    <a:pt x="3781" y="7319"/>
                    <a:pt x="3795" y="7361"/>
                  </a:cubicBezTo>
                  <a:lnTo>
                    <a:pt x="5999" y="6176"/>
                  </a:lnTo>
                  <a:lnTo>
                    <a:pt x="1898" y="24"/>
                  </a:lnTo>
                  <a:cubicBezTo>
                    <a:pt x="1868" y="8"/>
                    <a:pt x="1830" y="0"/>
                    <a:pt x="1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3"/>
            <p:cNvSpPr/>
            <p:nvPr/>
          </p:nvSpPr>
          <p:spPr>
            <a:xfrm>
              <a:off x="4115216" y="5502966"/>
              <a:ext cx="25085" cy="533266"/>
            </a:xfrm>
            <a:custGeom>
              <a:avLst/>
              <a:gdLst/>
              <a:ahLst/>
              <a:cxnLst/>
              <a:rect l="l" t="t" r="r" b="b"/>
              <a:pathLst>
                <a:path w="294" h="6250" extrusionOk="0">
                  <a:moveTo>
                    <a:pt x="293" y="0"/>
                  </a:moveTo>
                  <a:lnTo>
                    <a:pt x="0" y="363"/>
                  </a:lnTo>
                  <a:lnTo>
                    <a:pt x="126" y="6249"/>
                  </a:lnTo>
                  <a:lnTo>
                    <a:pt x="70" y="363"/>
                  </a:lnTo>
                  <a:lnTo>
                    <a:pt x="2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3"/>
            <p:cNvSpPr/>
            <p:nvPr/>
          </p:nvSpPr>
          <p:spPr>
            <a:xfrm>
              <a:off x="4331764" y="4172454"/>
              <a:ext cx="420213" cy="558180"/>
            </a:xfrm>
            <a:custGeom>
              <a:avLst/>
              <a:gdLst/>
              <a:ahLst/>
              <a:cxnLst/>
              <a:rect l="l" t="t" r="r" b="b"/>
              <a:pathLst>
                <a:path w="4925" h="6542" extrusionOk="0">
                  <a:moveTo>
                    <a:pt x="723" y="0"/>
                  </a:moveTo>
                  <a:cubicBezTo>
                    <a:pt x="580" y="0"/>
                    <a:pt x="314" y="115"/>
                    <a:pt x="1" y="292"/>
                  </a:cubicBezTo>
                  <a:lnTo>
                    <a:pt x="4297" y="6541"/>
                  </a:lnTo>
                  <a:lnTo>
                    <a:pt x="4925" y="6193"/>
                  </a:lnTo>
                  <a:lnTo>
                    <a:pt x="824" y="41"/>
                  </a:lnTo>
                  <a:cubicBezTo>
                    <a:pt x="806" y="13"/>
                    <a:pt x="772" y="0"/>
                    <a:pt x="72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3"/>
            <p:cNvSpPr/>
            <p:nvPr/>
          </p:nvSpPr>
          <p:spPr>
            <a:xfrm>
              <a:off x="4510343" y="4695990"/>
              <a:ext cx="528488" cy="441629"/>
            </a:xfrm>
            <a:custGeom>
              <a:avLst/>
              <a:gdLst/>
              <a:ahLst/>
              <a:cxnLst/>
              <a:rect l="l" t="t" r="r" b="b"/>
              <a:pathLst>
                <a:path w="6194" h="5176" extrusionOk="0">
                  <a:moveTo>
                    <a:pt x="3766" y="1"/>
                  </a:moveTo>
                  <a:lnTo>
                    <a:pt x="1465" y="154"/>
                  </a:lnTo>
                  <a:lnTo>
                    <a:pt x="335" y="1661"/>
                  </a:lnTo>
                  <a:lnTo>
                    <a:pt x="335" y="1912"/>
                  </a:lnTo>
                  <a:lnTo>
                    <a:pt x="14" y="2163"/>
                  </a:lnTo>
                  <a:cubicBezTo>
                    <a:pt x="0" y="2275"/>
                    <a:pt x="84" y="4478"/>
                    <a:pt x="84" y="4660"/>
                  </a:cubicBezTo>
                  <a:lnTo>
                    <a:pt x="2999" y="5176"/>
                  </a:lnTo>
                  <a:lnTo>
                    <a:pt x="6193" y="4660"/>
                  </a:lnTo>
                  <a:lnTo>
                    <a:pt x="6193" y="2247"/>
                  </a:lnTo>
                  <a:lnTo>
                    <a:pt x="5928" y="2079"/>
                  </a:lnTo>
                  <a:lnTo>
                    <a:pt x="5859" y="1731"/>
                  </a:lnTo>
                  <a:lnTo>
                    <a:pt x="37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3"/>
            <p:cNvSpPr/>
            <p:nvPr/>
          </p:nvSpPr>
          <p:spPr>
            <a:xfrm>
              <a:off x="4511537" y="4854348"/>
              <a:ext cx="264244" cy="283271"/>
            </a:xfrm>
            <a:custGeom>
              <a:avLst/>
              <a:gdLst/>
              <a:ahLst/>
              <a:cxnLst/>
              <a:rect l="l" t="t" r="r" b="b"/>
              <a:pathLst>
                <a:path w="3097" h="3320" extrusionOk="0">
                  <a:moveTo>
                    <a:pt x="1786" y="0"/>
                  </a:moveTo>
                  <a:lnTo>
                    <a:pt x="0" y="307"/>
                  </a:lnTo>
                  <a:lnTo>
                    <a:pt x="56" y="2804"/>
                  </a:lnTo>
                  <a:lnTo>
                    <a:pt x="2999" y="3320"/>
                  </a:lnTo>
                  <a:lnTo>
                    <a:pt x="3097" y="544"/>
                  </a:lnTo>
                  <a:lnTo>
                    <a:pt x="1786" y="0"/>
                  </a:ln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3"/>
            <p:cNvSpPr/>
            <p:nvPr/>
          </p:nvSpPr>
          <p:spPr>
            <a:xfrm>
              <a:off x="4538840" y="4707935"/>
              <a:ext cx="260746" cy="151191"/>
            </a:xfrm>
            <a:custGeom>
              <a:avLst/>
              <a:gdLst/>
              <a:ahLst/>
              <a:cxnLst/>
              <a:rect l="l" t="t" r="r" b="b"/>
              <a:pathLst>
                <a:path w="3056" h="1772" extrusionOk="0">
                  <a:moveTo>
                    <a:pt x="1131" y="0"/>
                  </a:moveTo>
                  <a:lnTo>
                    <a:pt x="1" y="1507"/>
                  </a:lnTo>
                  <a:lnTo>
                    <a:pt x="3056" y="1772"/>
                  </a:lnTo>
                  <a:lnTo>
                    <a:pt x="3056" y="1772"/>
                  </a:lnTo>
                  <a:lnTo>
                    <a:pt x="1131" y="0"/>
                  </a:ln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3"/>
            <p:cNvSpPr/>
            <p:nvPr/>
          </p:nvSpPr>
          <p:spPr>
            <a:xfrm>
              <a:off x="4511537" y="4836089"/>
              <a:ext cx="288049" cy="64760"/>
            </a:xfrm>
            <a:custGeom>
              <a:avLst/>
              <a:gdLst/>
              <a:ahLst/>
              <a:cxnLst/>
              <a:rect l="l" t="t" r="r" b="b"/>
              <a:pathLst>
                <a:path w="3376" h="759" extrusionOk="0">
                  <a:moveTo>
                    <a:pt x="766" y="1"/>
                  </a:moveTo>
                  <a:cubicBezTo>
                    <a:pt x="625" y="1"/>
                    <a:pt x="477" y="2"/>
                    <a:pt x="321" y="5"/>
                  </a:cubicBezTo>
                  <a:lnTo>
                    <a:pt x="321" y="270"/>
                  </a:lnTo>
                  <a:lnTo>
                    <a:pt x="0" y="521"/>
                  </a:lnTo>
                  <a:lnTo>
                    <a:pt x="0" y="521"/>
                  </a:lnTo>
                  <a:cubicBezTo>
                    <a:pt x="275" y="499"/>
                    <a:pt x="551" y="487"/>
                    <a:pt x="827" y="487"/>
                  </a:cubicBezTo>
                  <a:cubicBezTo>
                    <a:pt x="1586" y="487"/>
                    <a:pt x="2346" y="574"/>
                    <a:pt x="3083" y="758"/>
                  </a:cubicBezTo>
                  <a:lnTo>
                    <a:pt x="3306" y="577"/>
                  </a:lnTo>
                  <a:lnTo>
                    <a:pt x="3376" y="270"/>
                  </a:lnTo>
                  <a:cubicBezTo>
                    <a:pt x="3376" y="270"/>
                    <a:pt x="2838" y="1"/>
                    <a:pt x="766" y="1"/>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3"/>
            <p:cNvSpPr/>
            <p:nvPr/>
          </p:nvSpPr>
          <p:spPr>
            <a:xfrm>
              <a:off x="4775694" y="4843597"/>
              <a:ext cx="263135" cy="57251"/>
            </a:xfrm>
            <a:custGeom>
              <a:avLst/>
              <a:gdLst/>
              <a:ahLst/>
              <a:cxnLst/>
              <a:rect l="l" t="t" r="r" b="b"/>
              <a:pathLst>
                <a:path w="3084" h="671" extrusionOk="0">
                  <a:moveTo>
                    <a:pt x="2749" y="1"/>
                  </a:moveTo>
                  <a:lnTo>
                    <a:pt x="280" y="182"/>
                  </a:lnTo>
                  <a:lnTo>
                    <a:pt x="210" y="489"/>
                  </a:lnTo>
                  <a:lnTo>
                    <a:pt x="1" y="670"/>
                  </a:lnTo>
                  <a:lnTo>
                    <a:pt x="3083" y="517"/>
                  </a:lnTo>
                  <a:lnTo>
                    <a:pt x="2818" y="349"/>
                  </a:lnTo>
                  <a:lnTo>
                    <a:pt x="2749" y="1"/>
                  </a:ln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3"/>
            <p:cNvSpPr/>
            <p:nvPr/>
          </p:nvSpPr>
          <p:spPr>
            <a:xfrm>
              <a:off x="4511537" y="5581462"/>
              <a:ext cx="546320" cy="152471"/>
            </a:xfrm>
            <a:custGeom>
              <a:avLst/>
              <a:gdLst/>
              <a:ahLst/>
              <a:cxnLst/>
              <a:rect l="l" t="t" r="r" b="b"/>
              <a:pathLst>
                <a:path w="6403" h="1787" extrusionOk="0">
                  <a:moveTo>
                    <a:pt x="3362" y="1"/>
                  </a:moveTo>
                  <a:lnTo>
                    <a:pt x="0" y="1019"/>
                  </a:lnTo>
                  <a:lnTo>
                    <a:pt x="3180" y="1786"/>
                  </a:lnTo>
                  <a:lnTo>
                    <a:pt x="6402" y="796"/>
                  </a:lnTo>
                  <a:lnTo>
                    <a:pt x="3362" y="1"/>
                  </a:ln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3"/>
            <p:cNvSpPr/>
            <p:nvPr/>
          </p:nvSpPr>
          <p:spPr>
            <a:xfrm>
              <a:off x="4249684" y="5141115"/>
              <a:ext cx="130970" cy="233357"/>
            </a:xfrm>
            <a:custGeom>
              <a:avLst/>
              <a:gdLst/>
              <a:ahLst/>
              <a:cxnLst/>
              <a:rect l="l" t="t" r="r" b="b"/>
              <a:pathLst>
                <a:path w="1535" h="2735" extrusionOk="0">
                  <a:moveTo>
                    <a:pt x="935" y="1"/>
                  </a:moveTo>
                  <a:lnTo>
                    <a:pt x="0" y="698"/>
                  </a:lnTo>
                  <a:lnTo>
                    <a:pt x="628" y="2735"/>
                  </a:lnTo>
                  <a:lnTo>
                    <a:pt x="1535" y="1549"/>
                  </a:lnTo>
                  <a:lnTo>
                    <a:pt x="935"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3"/>
            <p:cNvSpPr/>
            <p:nvPr/>
          </p:nvSpPr>
          <p:spPr>
            <a:xfrm>
              <a:off x="4351985" y="5683849"/>
              <a:ext cx="63224" cy="76193"/>
            </a:xfrm>
            <a:custGeom>
              <a:avLst/>
              <a:gdLst/>
              <a:ahLst/>
              <a:cxnLst/>
              <a:rect l="l" t="t" r="r" b="b"/>
              <a:pathLst>
                <a:path w="741" h="893" extrusionOk="0">
                  <a:moveTo>
                    <a:pt x="1" y="0"/>
                  </a:moveTo>
                  <a:lnTo>
                    <a:pt x="280" y="767"/>
                  </a:lnTo>
                  <a:lnTo>
                    <a:pt x="740" y="893"/>
                  </a:lnTo>
                  <a:lnTo>
                    <a:pt x="489" y="126"/>
                  </a:lnTo>
                  <a:lnTo>
                    <a:pt x="1" y="0"/>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3"/>
            <p:cNvSpPr/>
            <p:nvPr/>
          </p:nvSpPr>
          <p:spPr>
            <a:xfrm>
              <a:off x="4415123" y="5699292"/>
              <a:ext cx="38139" cy="71500"/>
            </a:xfrm>
            <a:custGeom>
              <a:avLst/>
              <a:gdLst/>
              <a:ahLst/>
              <a:cxnLst/>
              <a:rect l="l" t="t" r="r" b="b"/>
              <a:pathLst>
                <a:path w="447" h="838" extrusionOk="0">
                  <a:moveTo>
                    <a:pt x="0" y="1"/>
                  </a:moveTo>
                  <a:lnTo>
                    <a:pt x="196" y="768"/>
                  </a:lnTo>
                  <a:lnTo>
                    <a:pt x="447" y="837"/>
                  </a:lnTo>
                  <a:lnTo>
                    <a:pt x="447" y="837"/>
                  </a:lnTo>
                  <a:lnTo>
                    <a:pt x="223" y="56"/>
                  </a:lnTo>
                  <a:lnTo>
                    <a:pt x="0" y="1"/>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3"/>
            <p:cNvSpPr/>
            <p:nvPr/>
          </p:nvSpPr>
          <p:spPr>
            <a:xfrm>
              <a:off x="4140216" y="5001870"/>
              <a:ext cx="373713" cy="501184"/>
            </a:xfrm>
            <a:custGeom>
              <a:avLst/>
              <a:gdLst/>
              <a:ahLst/>
              <a:cxnLst/>
              <a:rect l="l" t="t" r="r" b="b"/>
              <a:pathLst>
                <a:path w="4380" h="5874" extrusionOk="0">
                  <a:moveTo>
                    <a:pt x="4380" y="1"/>
                  </a:moveTo>
                  <a:lnTo>
                    <a:pt x="0" y="3293"/>
                  </a:lnTo>
                  <a:lnTo>
                    <a:pt x="0" y="5873"/>
                  </a:lnTo>
                  <a:lnTo>
                    <a:pt x="56" y="3334"/>
                  </a:lnTo>
                  <a:lnTo>
                    <a:pt x="43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3"/>
            <p:cNvSpPr/>
            <p:nvPr/>
          </p:nvSpPr>
          <p:spPr>
            <a:xfrm>
              <a:off x="4353180" y="4172198"/>
              <a:ext cx="398797" cy="528658"/>
            </a:xfrm>
            <a:custGeom>
              <a:avLst/>
              <a:gdLst/>
              <a:ahLst/>
              <a:cxnLst/>
              <a:rect l="l" t="t" r="r" b="b"/>
              <a:pathLst>
                <a:path w="4674" h="6196" extrusionOk="0">
                  <a:moveTo>
                    <a:pt x="473" y="0"/>
                  </a:moveTo>
                  <a:cubicBezTo>
                    <a:pt x="394" y="0"/>
                    <a:pt x="253" y="33"/>
                    <a:pt x="1" y="156"/>
                  </a:cubicBezTo>
                  <a:cubicBezTo>
                    <a:pt x="1" y="156"/>
                    <a:pt x="272" y="59"/>
                    <a:pt x="435" y="59"/>
                  </a:cubicBezTo>
                  <a:cubicBezTo>
                    <a:pt x="468" y="59"/>
                    <a:pt x="496" y="63"/>
                    <a:pt x="517" y="72"/>
                  </a:cubicBezTo>
                  <a:lnTo>
                    <a:pt x="4660" y="6196"/>
                  </a:lnTo>
                  <a:lnTo>
                    <a:pt x="4674" y="6196"/>
                  </a:lnTo>
                  <a:lnTo>
                    <a:pt x="573" y="44"/>
                  </a:lnTo>
                  <a:cubicBezTo>
                    <a:pt x="573" y="44"/>
                    <a:pt x="565" y="0"/>
                    <a:pt x="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3"/>
            <p:cNvSpPr/>
            <p:nvPr/>
          </p:nvSpPr>
          <p:spPr>
            <a:xfrm>
              <a:off x="4538840" y="4694796"/>
              <a:ext cx="499990" cy="192914"/>
            </a:xfrm>
            <a:custGeom>
              <a:avLst/>
              <a:gdLst/>
              <a:ahLst/>
              <a:cxnLst/>
              <a:rect l="l" t="t" r="r" b="b"/>
              <a:pathLst>
                <a:path w="5860" h="2261" extrusionOk="0">
                  <a:moveTo>
                    <a:pt x="3432" y="1"/>
                  </a:moveTo>
                  <a:lnTo>
                    <a:pt x="1131" y="154"/>
                  </a:lnTo>
                  <a:lnTo>
                    <a:pt x="1" y="1661"/>
                  </a:lnTo>
                  <a:lnTo>
                    <a:pt x="1159" y="182"/>
                  </a:lnTo>
                  <a:lnTo>
                    <a:pt x="3418" y="71"/>
                  </a:lnTo>
                  <a:lnTo>
                    <a:pt x="5455" y="1745"/>
                  </a:lnTo>
                  <a:lnTo>
                    <a:pt x="5538" y="2107"/>
                  </a:lnTo>
                  <a:lnTo>
                    <a:pt x="5859" y="2261"/>
                  </a:lnTo>
                  <a:lnTo>
                    <a:pt x="5594" y="2093"/>
                  </a:lnTo>
                  <a:lnTo>
                    <a:pt x="5525" y="1745"/>
                  </a:lnTo>
                  <a:lnTo>
                    <a:pt x="3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3"/>
            <p:cNvSpPr/>
            <p:nvPr/>
          </p:nvSpPr>
          <p:spPr>
            <a:xfrm>
              <a:off x="5032770" y="4887624"/>
              <a:ext cx="6058" cy="207163"/>
            </a:xfrm>
            <a:custGeom>
              <a:avLst/>
              <a:gdLst/>
              <a:ahLst/>
              <a:cxnLst/>
              <a:rect l="l" t="t" r="r" b="b"/>
              <a:pathLst>
                <a:path w="71" h="2428" extrusionOk="0">
                  <a:moveTo>
                    <a:pt x="70" y="1"/>
                  </a:moveTo>
                  <a:lnTo>
                    <a:pt x="1" y="2428"/>
                  </a:lnTo>
                  <a:lnTo>
                    <a:pt x="70" y="2414"/>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3"/>
            <p:cNvSpPr/>
            <p:nvPr/>
          </p:nvSpPr>
          <p:spPr>
            <a:xfrm>
              <a:off x="4635254" y="5535047"/>
              <a:ext cx="666539" cy="179775"/>
            </a:xfrm>
            <a:custGeom>
              <a:avLst/>
              <a:gdLst/>
              <a:ahLst/>
              <a:cxnLst/>
              <a:rect l="l" t="t" r="r" b="b"/>
              <a:pathLst>
                <a:path w="7812" h="2107" extrusionOk="0">
                  <a:moveTo>
                    <a:pt x="2009" y="1"/>
                  </a:moveTo>
                  <a:lnTo>
                    <a:pt x="1" y="475"/>
                  </a:lnTo>
                  <a:lnTo>
                    <a:pt x="2009" y="43"/>
                  </a:lnTo>
                  <a:lnTo>
                    <a:pt x="7756" y="1451"/>
                  </a:lnTo>
                  <a:lnTo>
                    <a:pt x="7617" y="2107"/>
                  </a:lnTo>
                  <a:lnTo>
                    <a:pt x="7812" y="1437"/>
                  </a:lnTo>
                  <a:lnTo>
                    <a:pt x="2009" y="1"/>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3"/>
            <p:cNvSpPr/>
            <p:nvPr/>
          </p:nvSpPr>
          <p:spPr>
            <a:xfrm>
              <a:off x="4384151" y="6039642"/>
              <a:ext cx="876006" cy="314328"/>
            </a:xfrm>
            <a:custGeom>
              <a:avLst/>
              <a:gdLst/>
              <a:ahLst/>
              <a:cxnLst/>
              <a:rect l="l" t="t" r="r" b="b"/>
              <a:pathLst>
                <a:path w="10267" h="3684" extrusionOk="0">
                  <a:moveTo>
                    <a:pt x="2888" y="1"/>
                  </a:moveTo>
                  <a:lnTo>
                    <a:pt x="1" y="1354"/>
                  </a:lnTo>
                  <a:lnTo>
                    <a:pt x="1" y="1354"/>
                  </a:lnTo>
                  <a:lnTo>
                    <a:pt x="2902" y="57"/>
                  </a:lnTo>
                  <a:lnTo>
                    <a:pt x="10169" y="2540"/>
                  </a:lnTo>
                  <a:lnTo>
                    <a:pt x="10267" y="3683"/>
                  </a:lnTo>
                  <a:lnTo>
                    <a:pt x="10267" y="2512"/>
                  </a:lnTo>
                  <a:lnTo>
                    <a:pt x="2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3"/>
            <p:cNvSpPr/>
            <p:nvPr/>
          </p:nvSpPr>
          <p:spPr>
            <a:xfrm>
              <a:off x="4265127" y="5657655"/>
              <a:ext cx="1036668" cy="119537"/>
            </a:xfrm>
            <a:custGeom>
              <a:avLst/>
              <a:gdLst/>
              <a:ahLst/>
              <a:cxnLst/>
              <a:rect l="l" t="t" r="r" b="b"/>
              <a:pathLst>
                <a:path w="12150" h="1401" extrusionOk="0">
                  <a:moveTo>
                    <a:pt x="12150" y="0"/>
                  </a:moveTo>
                  <a:lnTo>
                    <a:pt x="12150" y="0"/>
                  </a:lnTo>
                  <a:cubicBezTo>
                    <a:pt x="8464" y="829"/>
                    <a:pt x="7241" y="1332"/>
                    <a:pt x="5858" y="1332"/>
                  </a:cubicBezTo>
                  <a:cubicBezTo>
                    <a:pt x="4635" y="1332"/>
                    <a:pt x="3288" y="938"/>
                    <a:pt x="1" y="28"/>
                  </a:cubicBezTo>
                  <a:lnTo>
                    <a:pt x="1" y="28"/>
                  </a:lnTo>
                  <a:cubicBezTo>
                    <a:pt x="3305" y="988"/>
                    <a:pt x="4647" y="1401"/>
                    <a:pt x="5856" y="1401"/>
                  </a:cubicBezTo>
                  <a:cubicBezTo>
                    <a:pt x="7230" y="1401"/>
                    <a:pt x="8433" y="868"/>
                    <a:pt x="12150"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3"/>
            <p:cNvSpPr/>
            <p:nvPr/>
          </p:nvSpPr>
          <p:spPr>
            <a:xfrm>
              <a:off x="4736446" y="5586240"/>
              <a:ext cx="97694" cy="144110"/>
            </a:xfrm>
            <a:custGeom>
              <a:avLst/>
              <a:gdLst/>
              <a:ahLst/>
              <a:cxnLst/>
              <a:rect l="l" t="t" r="r" b="b"/>
              <a:pathLst>
                <a:path w="1145" h="1689" extrusionOk="0">
                  <a:moveTo>
                    <a:pt x="907" y="0"/>
                  </a:moveTo>
                  <a:lnTo>
                    <a:pt x="0" y="1591"/>
                  </a:lnTo>
                  <a:lnTo>
                    <a:pt x="363" y="1688"/>
                  </a:lnTo>
                  <a:lnTo>
                    <a:pt x="1144" y="56"/>
                  </a:lnTo>
                  <a:lnTo>
                    <a:pt x="907" y="0"/>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3"/>
            <p:cNvSpPr/>
            <p:nvPr/>
          </p:nvSpPr>
          <p:spPr>
            <a:xfrm>
              <a:off x="4782861" y="5593408"/>
              <a:ext cx="82166" cy="140526"/>
            </a:xfrm>
            <a:custGeom>
              <a:avLst/>
              <a:gdLst/>
              <a:ahLst/>
              <a:cxnLst/>
              <a:rect l="l" t="t" r="r" b="b"/>
              <a:pathLst>
                <a:path w="963" h="1647" extrusionOk="0">
                  <a:moveTo>
                    <a:pt x="726" y="0"/>
                  </a:moveTo>
                  <a:lnTo>
                    <a:pt x="0" y="1646"/>
                  </a:lnTo>
                  <a:lnTo>
                    <a:pt x="0" y="1646"/>
                  </a:lnTo>
                  <a:lnTo>
                    <a:pt x="405" y="1534"/>
                  </a:lnTo>
                  <a:lnTo>
                    <a:pt x="963" y="70"/>
                  </a:lnTo>
                  <a:lnTo>
                    <a:pt x="726" y="0"/>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3"/>
            <p:cNvSpPr/>
            <p:nvPr/>
          </p:nvSpPr>
          <p:spPr>
            <a:xfrm>
              <a:off x="4140216" y="5683764"/>
              <a:ext cx="161345" cy="260831"/>
            </a:xfrm>
            <a:custGeom>
              <a:avLst/>
              <a:gdLst/>
              <a:ahLst/>
              <a:cxnLst/>
              <a:rect l="l" t="t" r="r" b="b"/>
              <a:pathLst>
                <a:path w="1891" h="3057" extrusionOk="0">
                  <a:moveTo>
                    <a:pt x="1204" y="1"/>
                  </a:moveTo>
                  <a:cubicBezTo>
                    <a:pt x="1198" y="1"/>
                    <a:pt x="1192" y="1"/>
                    <a:pt x="1186" y="1"/>
                  </a:cubicBezTo>
                  <a:lnTo>
                    <a:pt x="0" y="1"/>
                  </a:lnTo>
                  <a:lnTo>
                    <a:pt x="0" y="3056"/>
                  </a:lnTo>
                  <a:lnTo>
                    <a:pt x="1186" y="3056"/>
                  </a:lnTo>
                  <a:cubicBezTo>
                    <a:pt x="1192" y="3056"/>
                    <a:pt x="1198" y="3057"/>
                    <a:pt x="1204" y="3057"/>
                  </a:cubicBezTo>
                  <a:cubicBezTo>
                    <a:pt x="1891" y="3057"/>
                    <a:pt x="1891"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3"/>
            <p:cNvSpPr/>
            <p:nvPr/>
          </p:nvSpPr>
          <p:spPr>
            <a:xfrm>
              <a:off x="4384151" y="5752874"/>
              <a:ext cx="3669" cy="402296"/>
            </a:xfrm>
            <a:custGeom>
              <a:avLst/>
              <a:gdLst/>
              <a:ahLst/>
              <a:cxnLst/>
              <a:rect l="l" t="t" r="r" b="b"/>
              <a:pathLst>
                <a:path w="43" h="4715" extrusionOk="0">
                  <a:moveTo>
                    <a:pt x="1" y="0"/>
                  </a:moveTo>
                  <a:lnTo>
                    <a:pt x="1" y="4715"/>
                  </a:lnTo>
                  <a:lnTo>
                    <a:pt x="42" y="4701"/>
                  </a:lnTo>
                  <a:lnTo>
                    <a:pt x="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3"/>
            <p:cNvSpPr/>
            <p:nvPr/>
          </p:nvSpPr>
          <p:spPr>
            <a:xfrm>
              <a:off x="4299683" y="5093506"/>
              <a:ext cx="216634" cy="540433"/>
            </a:xfrm>
            <a:custGeom>
              <a:avLst/>
              <a:gdLst/>
              <a:ahLst/>
              <a:cxnLst/>
              <a:rect l="l" t="t" r="r" b="b"/>
              <a:pathLst>
                <a:path w="2539" h="6334" extrusionOk="0">
                  <a:moveTo>
                    <a:pt x="2539" y="1"/>
                  </a:moveTo>
                  <a:lnTo>
                    <a:pt x="42" y="3293"/>
                  </a:lnTo>
                  <a:lnTo>
                    <a:pt x="0" y="5148"/>
                  </a:lnTo>
                  <a:lnTo>
                    <a:pt x="991" y="5720"/>
                  </a:lnTo>
                  <a:lnTo>
                    <a:pt x="991" y="6333"/>
                  </a:lnTo>
                  <a:lnTo>
                    <a:pt x="1005" y="6319"/>
                  </a:lnTo>
                  <a:lnTo>
                    <a:pt x="1046" y="5706"/>
                  </a:lnTo>
                  <a:lnTo>
                    <a:pt x="56" y="5120"/>
                  </a:lnTo>
                  <a:lnTo>
                    <a:pt x="98" y="3293"/>
                  </a:lnTo>
                  <a:lnTo>
                    <a:pt x="25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3"/>
            <p:cNvSpPr/>
            <p:nvPr/>
          </p:nvSpPr>
          <p:spPr>
            <a:xfrm>
              <a:off x="4097299" y="6044420"/>
              <a:ext cx="1154584" cy="382159"/>
            </a:xfrm>
            <a:custGeom>
              <a:avLst/>
              <a:gdLst/>
              <a:ahLst/>
              <a:cxnLst/>
              <a:rect l="l" t="t" r="r" b="b"/>
              <a:pathLst>
                <a:path w="13532" h="4479" extrusionOk="0">
                  <a:moveTo>
                    <a:pt x="6264" y="1"/>
                  </a:moveTo>
                  <a:lnTo>
                    <a:pt x="3363" y="1298"/>
                  </a:lnTo>
                  <a:lnTo>
                    <a:pt x="1" y="266"/>
                  </a:lnTo>
                  <a:lnTo>
                    <a:pt x="2986" y="2484"/>
                  </a:lnTo>
                  <a:lnTo>
                    <a:pt x="8105" y="4478"/>
                  </a:lnTo>
                  <a:lnTo>
                    <a:pt x="13531" y="2484"/>
                  </a:lnTo>
                  <a:lnTo>
                    <a:pt x="6264"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3"/>
            <p:cNvSpPr/>
            <p:nvPr/>
          </p:nvSpPr>
          <p:spPr>
            <a:xfrm>
              <a:off x="4889940" y="5238724"/>
              <a:ext cx="380965" cy="283356"/>
            </a:xfrm>
            <a:custGeom>
              <a:avLst/>
              <a:gdLst/>
              <a:ahLst/>
              <a:cxnLst/>
              <a:rect l="l" t="t" r="r" b="b"/>
              <a:pathLst>
                <a:path w="4465" h="3321" extrusionOk="0">
                  <a:moveTo>
                    <a:pt x="4130" y="0"/>
                  </a:moveTo>
                  <a:cubicBezTo>
                    <a:pt x="3418" y="572"/>
                    <a:pt x="336" y="2428"/>
                    <a:pt x="1" y="3320"/>
                  </a:cubicBezTo>
                  <a:cubicBezTo>
                    <a:pt x="391" y="3223"/>
                    <a:pt x="768" y="3097"/>
                    <a:pt x="1117" y="2902"/>
                  </a:cubicBezTo>
                  <a:cubicBezTo>
                    <a:pt x="1912" y="2316"/>
                    <a:pt x="3641" y="1033"/>
                    <a:pt x="4464" y="433"/>
                  </a:cubicBezTo>
                  <a:lnTo>
                    <a:pt x="4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3"/>
            <p:cNvSpPr/>
            <p:nvPr/>
          </p:nvSpPr>
          <p:spPr>
            <a:xfrm>
              <a:off x="4887551" y="5233946"/>
              <a:ext cx="386938" cy="290523"/>
            </a:xfrm>
            <a:custGeom>
              <a:avLst/>
              <a:gdLst/>
              <a:ahLst/>
              <a:cxnLst/>
              <a:rect l="l" t="t" r="r" b="b"/>
              <a:pathLst>
                <a:path w="4535" h="3405" extrusionOk="0">
                  <a:moveTo>
                    <a:pt x="4171" y="84"/>
                  </a:moveTo>
                  <a:lnTo>
                    <a:pt x="4464" y="489"/>
                  </a:lnTo>
                  <a:lnTo>
                    <a:pt x="1117" y="2958"/>
                  </a:lnTo>
                  <a:cubicBezTo>
                    <a:pt x="810" y="3125"/>
                    <a:pt x="475" y="3251"/>
                    <a:pt x="126" y="3334"/>
                  </a:cubicBezTo>
                  <a:lnTo>
                    <a:pt x="112" y="3306"/>
                  </a:lnTo>
                  <a:cubicBezTo>
                    <a:pt x="545" y="2372"/>
                    <a:pt x="3446" y="698"/>
                    <a:pt x="4171" y="84"/>
                  </a:cubicBezTo>
                  <a:close/>
                  <a:moveTo>
                    <a:pt x="4171" y="1"/>
                  </a:moveTo>
                  <a:cubicBezTo>
                    <a:pt x="3362" y="684"/>
                    <a:pt x="475" y="2302"/>
                    <a:pt x="1" y="3376"/>
                  </a:cubicBezTo>
                  <a:lnTo>
                    <a:pt x="15" y="3404"/>
                  </a:lnTo>
                  <a:cubicBezTo>
                    <a:pt x="1173" y="3306"/>
                    <a:pt x="3641" y="1047"/>
                    <a:pt x="4534" y="503"/>
                  </a:cubicBezTo>
                  <a:lnTo>
                    <a:pt x="41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3"/>
            <p:cNvSpPr/>
            <p:nvPr/>
          </p:nvSpPr>
          <p:spPr>
            <a:xfrm>
              <a:off x="4900691" y="5305360"/>
              <a:ext cx="321410" cy="208358"/>
            </a:xfrm>
            <a:custGeom>
              <a:avLst/>
              <a:gdLst/>
              <a:ahLst/>
              <a:cxnLst/>
              <a:rect l="l" t="t" r="r" b="b"/>
              <a:pathLst>
                <a:path w="3767" h="2442" extrusionOk="0">
                  <a:moveTo>
                    <a:pt x="0" y="2442"/>
                  </a:moveTo>
                  <a:cubicBezTo>
                    <a:pt x="168" y="1842"/>
                    <a:pt x="2469" y="377"/>
                    <a:pt x="2985" y="1"/>
                  </a:cubicBezTo>
                  <a:lnTo>
                    <a:pt x="3766" y="1"/>
                  </a:lnTo>
                  <a:cubicBezTo>
                    <a:pt x="3027" y="475"/>
                    <a:pt x="949" y="2344"/>
                    <a:pt x="0" y="2442"/>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3"/>
            <p:cNvSpPr/>
            <p:nvPr/>
          </p:nvSpPr>
          <p:spPr>
            <a:xfrm>
              <a:off x="4929701" y="5484451"/>
              <a:ext cx="5119" cy="4351"/>
            </a:xfrm>
            <a:custGeom>
              <a:avLst/>
              <a:gdLst/>
              <a:ahLst/>
              <a:cxnLst/>
              <a:rect l="l" t="t" r="r" b="b"/>
              <a:pathLst>
                <a:path w="60" h="51" extrusionOk="0">
                  <a:moveTo>
                    <a:pt x="32" y="0"/>
                  </a:moveTo>
                  <a:cubicBezTo>
                    <a:pt x="23" y="0"/>
                    <a:pt x="14" y="6"/>
                    <a:pt x="9" y="22"/>
                  </a:cubicBezTo>
                  <a:cubicBezTo>
                    <a:pt x="0" y="39"/>
                    <a:pt x="13" y="51"/>
                    <a:pt x="27" y="51"/>
                  </a:cubicBezTo>
                  <a:cubicBezTo>
                    <a:pt x="36" y="51"/>
                    <a:pt x="46" y="46"/>
                    <a:pt x="51" y="36"/>
                  </a:cubicBezTo>
                  <a:cubicBezTo>
                    <a:pt x="60" y="18"/>
                    <a:pt x="46" y="0"/>
                    <a:pt x="32"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3"/>
            <p:cNvSpPr/>
            <p:nvPr/>
          </p:nvSpPr>
          <p:spPr>
            <a:xfrm>
              <a:off x="5006149" y="5433343"/>
              <a:ext cx="15187" cy="11689"/>
            </a:xfrm>
            <a:custGeom>
              <a:avLst/>
              <a:gdLst/>
              <a:ahLst/>
              <a:cxnLst/>
              <a:rect l="l" t="t" r="r" b="b"/>
              <a:pathLst>
                <a:path w="178" h="137" extrusionOk="0">
                  <a:moveTo>
                    <a:pt x="89" y="0"/>
                  </a:moveTo>
                  <a:cubicBezTo>
                    <a:pt x="64" y="0"/>
                    <a:pt x="39" y="11"/>
                    <a:pt x="20" y="35"/>
                  </a:cubicBezTo>
                  <a:cubicBezTo>
                    <a:pt x="1" y="92"/>
                    <a:pt x="53" y="136"/>
                    <a:pt x="102" y="136"/>
                  </a:cubicBezTo>
                  <a:cubicBezTo>
                    <a:pt x="124" y="136"/>
                    <a:pt x="146" y="127"/>
                    <a:pt x="159" y="105"/>
                  </a:cubicBezTo>
                  <a:cubicBezTo>
                    <a:pt x="177" y="40"/>
                    <a:pt x="135" y="0"/>
                    <a:pt x="8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3"/>
            <p:cNvSpPr/>
            <p:nvPr/>
          </p:nvSpPr>
          <p:spPr>
            <a:xfrm>
              <a:off x="4970570" y="5441108"/>
              <a:ext cx="15017" cy="11348"/>
            </a:xfrm>
            <a:custGeom>
              <a:avLst/>
              <a:gdLst/>
              <a:ahLst/>
              <a:cxnLst/>
              <a:rect l="l" t="t" r="r" b="b"/>
              <a:pathLst>
                <a:path w="176" h="133" extrusionOk="0">
                  <a:moveTo>
                    <a:pt x="89" y="0"/>
                  </a:moveTo>
                  <a:cubicBezTo>
                    <a:pt x="64" y="0"/>
                    <a:pt x="38" y="12"/>
                    <a:pt x="18" y="42"/>
                  </a:cubicBezTo>
                  <a:cubicBezTo>
                    <a:pt x="0" y="96"/>
                    <a:pt x="47" y="133"/>
                    <a:pt x="93" y="133"/>
                  </a:cubicBezTo>
                  <a:cubicBezTo>
                    <a:pt x="118" y="133"/>
                    <a:pt x="143" y="122"/>
                    <a:pt x="158" y="97"/>
                  </a:cubicBezTo>
                  <a:cubicBezTo>
                    <a:pt x="176" y="43"/>
                    <a:pt x="135" y="0"/>
                    <a:pt x="8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3"/>
            <p:cNvSpPr/>
            <p:nvPr/>
          </p:nvSpPr>
          <p:spPr>
            <a:xfrm>
              <a:off x="4990365" y="5450578"/>
              <a:ext cx="14334" cy="11945"/>
            </a:xfrm>
            <a:custGeom>
              <a:avLst/>
              <a:gdLst/>
              <a:ahLst/>
              <a:cxnLst/>
              <a:rect l="l" t="t" r="r" b="b"/>
              <a:pathLst>
                <a:path w="168" h="140" extrusionOk="0">
                  <a:moveTo>
                    <a:pt x="80" y="1"/>
                  </a:moveTo>
                  <a:cubicBezTo>
                    <a:pt x="55" y="1"/>
                    <a:pt x="29" y="13"/>
                    <a:pt x="9" y="42"/>
                  </a:cubicBezTo>
                  <a:cubicBezTo>
                    <a:pt x="0" y="97"/>
                    <a:pt x="44" y="139"/>
                    <a:pt x="88" y="139"/>
                  </a:cubicBezTo>
                  <a:cubicBezTo>
                    <a:pt x="111" y="139"/>
                    <a:pt x="134" y="127"/>
                    <a:pt x="149" y="98"/>
                  </a:cubicBezTo>
                  <a:cubicBezTo>
                    <a:pt x="167" y="43"/>
                    <a:pt x="126" y="1"/>
                    <a:pt x="80"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3"/>
            <p:cNvSpPr/>
            <p:nvPr/>
          </p:nvSpPr>
          <p:spPr>
            <a:xfrm>
              <a:off x="4964597" y="5462524"/>
              <a:ext cx="15102" cy="11860"/>
            </a:xfrm>
            <a:custGeom>
              <a:avLst/>
              <a:gdLst/>
              <a:ahLst/>
              <a:cxnLst/>
              <a:rect l="l" t="t" r="r" b="b"/>
              <a:pathLst>
                <a:path w="177" h="139" extrusionOk="0">
                  <a:moveTo>
                    <a:pt x="89" y="0"/>
                  </a:moveTo>
                  <a:cubicBezTo>
                    <a:pt x="64" y="0"/>
                    <a:pt x="38" y="12"/>
                    <a:pt x="18" y="42"/>
                  </a:cubicBezTo>
                  <a:cubicBezTo>
                    <a:pt x="0" y="96"/>
                    <a:pt x="47" y="139"/>
                    <a:pt x="94" y="139"/>
                  </a:cubicBezTo>
                  <a:cubicBezTo>
                    <a:pt x="119" y="139"/>
                    <a:pt x="143" y="127"/>
                    <a:pt x="158" y="97"/>
                  </a:cubicBezTo>
                  <a:cubicBezTo>
                    <a:pt x="176" y="43"/>
                    <a:pt x="135" y="0"/>
                    <a:pt x="8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3"/>
            <p:cNvSpPr/>
            <p:nvPr/>
          </p:nvSpPr>
          <p:spPr>
            <a:xfrm>
              <a:off x="5015790" y="5408941"/>
              <a:ext cx="15017" cy="11945"/>
            </a:xfrm>
            <a:custGeom>
              <a:avLst/>
              <a:gdLst/>
              <a:ahLst/>
              <a:cxnLst/>
              <a:rect l="l" t="t" r="r" b="b"/>
              <a:pathLst>
                <a:path w="176" h="140" extrusionOk="0">
                  <a:moveTo>
                    <a:pt x="82" y="1"/>
                  </a:moveTo>
                  <a:cubicBezTo>
                    <a:pt x="58" y="1"/>
                    <a:pt x="33" y="13"/>
                    <a:pt x="18" y="42"/>
                  </a:cubicBezTo>
                  <a:cubicBezTo>
                    <a:pt x="0" y="96"/>
                    <a:pt x="47" y="139"/>
                    <a:pt x="93" y="139"/>
                  </a:cubicBezTo>
                  <a:cubicBezTo>
                    <a:pt x="118" y="139"/>
                    <a:pt x="143" y="127"/>
                    <a:pt x="158" y="98"/>
                  </a:cubicBezTo>
                  <a:cubicBezTo>
                    <a:pt x="176" y="43"/>
                    <a:pt x="129" y="1"/>
                    <a:pt x="82"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3"/>
            <p:cNvSpPr/>
            <p:nvPr/>
          </p:nvSpPr>
          <p:spPr>
            <a:xfrm>
              <a:off x="5048298" y="5406638"/>
              <a:ext cx="16638" cy="12969"/>
            </a:xfrm>
            <a:custGeom>
              <a:avLst/>
              <a:gdLst/>
              <a:ahLst/>
              <a:cxnLst/>
              <a:rect l="l" t="t" r="r" b="b"/>
              <a:pathLst>
                <a:path w="195" h="152" extrusionOk="0">
                  <a:moveTo>
                    <a:pt x="94" y="0"/>
                  </a:moveTo>
                  <a:cubicBezTo>
                    <a:pt x="68" y="0"/>
                    <a:pt x="42" y="13"/>
                    <a:pt x="28" y="41"/>
                  </a:cubicBezTo>
                  <a:cubicBezTo>
                    <a:pt x="0" y="105"/>
                    <a:pt x="51" y="152"/>
                    <a:pt x="102" y="152"/>
                  </a:cubicBezTo>
                  <a:cubicBezTo>
                    <a:pt x="127" y="152"/>
                    <a:pt x="153" y="139"/>
                    <a:pt x="167" y="111"/>
                  </a:cubicBezTo>
                  <a:cubicBezTo>
                    <a:pt x="195" y="46"/>
                    <a:pt x="144" y="0"/>
                    <a:pt x="94"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3"/>
            <p:cNvSpPr/>
            <p:nvPr/>
          </p:nvSpPr>
          <p:spPr>
            <a:xfrm>
              <a:off x="5047786" y="5388123"/>
              <a:ext cx="14420" cy="11689"/>
            </a:xfrm>
            <a:custGeom>
              <a:avLst/>
              <a:gdLst/>
              <a:ahLst/>
              <a:cxnLst/>
              <a:rect l="l" t="t" r="r" b="b"/>
              <a:pathLst>
                <a:path w="169" h="137" extrusionOk="0">
                  <a:moveTo>
                    <a:pt x="79" y="0"/>
                  </a:moveTo>
                  <a:cubicBezTo>
                    <a:pt x="57" y="0"/>
                    <a:pt x="34" y="11"/>
                    <a:pt x="20" y="35"/>
                  </a:cubicBezTo>
                  <a:cubicBezTo>
                    <a:pt x="1" y="92"/>
                    <a:pt x="47" y="136"/>
                    <a:pt x="96" y="136"/>
                  </a:cubicBezTo>
                  <a:cubicBezTo>
                    <a:pt x="118" y="136"/>
                    <a:pt x="142" y="127"/>
                    <a:pt x="159" y="105"/>
                  </a:cubicBezTo>
                  <a:cubicBezTo>
                    <a:pt x="169" y="40"/>
                    <a:pt x="123" y="0"/>
                    <a:pt x="7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3"/>
            <p:cNvSpPr/>
            <p:nvPr/>
          </p:nvSpPr>
          <p:spPr>
            <a:xfrm>
              <a:off x="5076454" y="5363721"/>
              <a:ext cx="15102" cy="11945"/>
            </a:xfrm>
            <a:custGeom>
              <a:avLst/>
              <a:gdLst/>
              <a:ahLst/>
              <a:cxnLst/>
              <a:rect l="l" t="t" r="r" b="b"/>
              <a:pathLst>
                <a:path w="177" h="140" extrusionOk="0">
                  <a:moveTo>
                    <a:pt x="89" y="1"/>
                  </a:moveTo>
                  <a:cubicBezTo>
                    <a:pt x="64" y="1"/>
                    <a:pt x="38" y="13"/>
                    <a:pt x="19" y="42"/>
                  </a:cubicBezTo>
                  <a:cubicBezTo>
                    <a:pt x="0" y="96"/>
                    <a:pt x="47" y="139"/>
                    <a:pt x="94" y="139"/>
                  </a:cubicBezTo>
                  <a:cubicBezTo>
                    <a:pt x="119" y="139"/>
                    <a:pt x="144" y="127"/>
                    <a:pt x="158" y="98"/>
                  </a:cubicBezTo>
                  <a:cubicBezTo>
                    <a:pt x="176" y="43"/>
                    <a:pt x="135" y="1"/>
                    <a:pt x="89"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3"/>
            <p:cNvSpPr/>
            <p:nvPr/>
          </p:nvSpPr>
          <p:spPr>
            <a:xfrm>
              <a:off x="5092324" y="5376263"/>
              <a:ext cx="16638" cy="12969"/>
            </a:xfrm>
            <a:custGeom>
              <a:avLst/>
              <a:gdLst/>
              <a:ahLst/>
              <a:cxnLst/>
              <a:rect l="l" t="t" r="r" b="b"/>
              <a:pathLst>
                <a:path w="195" h="152" extrusionOk="0">
                  <a:moveTo>
                    <a:pt x="95" y="1"/>
                  </a:moveTo>
                  <a:cubicBezTo>
                    <a:pt x="69" y="1"/>
                    <a:pt x="42" y="14"/>
                    <a:pt x="28" y="48"/>
                  </a:cubicBezTo>
                  <a:cubicBezTo>
                    <a:pt x="1" y="103"/>
                    <a:pt x="51" y="152"/>
                    <a:pt x="100" y="152"/>
                  </a:cubicBezTo>
                  <a:cubicBezTo>
                    <a:pt x="127" y="152"/>
                    <a:pt x="153" y="138"/>
                    <a:pt x="167" y="104"/>
                  </a:cubicBezTo>
                  <a:cubicBezTo>
                    <a:pt x="195" y="49"/>
                    <a:pt x="145" y="1"/>
                    <a:pt x="95"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3"/>
            <p:cNvSpPr/>
            <p:nvPr/>
          </p:nvSpPr>
          <p:spPr>
            <a:xfrm>
              <a:off x="5118092" y="5351861"/>
              <a:ext cx="15102" cy="11860"/>
            </a:xfrm>
            <a:custGeom>
              <a:avLst/>
              <a:gdLst/>
              <a:ahLst/>
              <a:cxnLst/>
              <a:rect l="l" t="t" r="r" b="b"/>
              <a:pathLst>
                <a:path w="177" h="139" extrusionOk="0">
                  <a:moveTo>
                    <a:pt x="83" y="0"/>
                  </a:moveTo>
                  <a:cubicBezTo>
                    <a:pt x="58" y="0"/>
                    <a:pt x="33" y="12"/>
                    <a:pt x="19" y="41"/>
                  </a:cubicBezTo>
                  <a:cubicBezTo>
                    <a:pt x="1" y="96"/>
                    <a:pt x="48" y="139"/>
                    <a:pt x="94" y="139"/>
                  </a:cubicBezTo>
                  <a:cubicBezTo>
                    <a:pt x="119" y="139"/>
                    <a:pt x="144" y="126"/>
                    <a:pt x="158" y="97"/>
                  </a:cubicBezTo>
                  <a:cubicBezTo>
                    <a:pt x="176" y="43"/>
                    <a:pt x="130" y="0"/>
                    <a:pt x="83"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3"/>
            <p:cNvSpPr/>
            <p:nvPr/>
          </p:nvSpPr>
          <p:spPr>
            <a:xfrm>
              <a:off x="5141896" y="5341110"/>
              <a:ext cx="15102" cy="11945"/>
            </a:xfrm>
            <a:custGeom>
              <a:avLst/>
              <a:gdLst/>
              <a:ahLst/>
              <a:cxnLst/>
              <a:rect l="l" t="t" r="r" b="b"/>
              <a:pathLst>
                <a:path w="177" h="140" extrusionOk="0">
                  <a:moveTo>
                    <a:pt x="83" y="0"/>
                  </a:moveTo>
                  <a:cubicBezTo>
                    <a:pt x="58" y="0"/>
                    <a:pt x="33" y="13"/>
                    <a:pt x="19" y="42"/>
                  </a:cubicBezTo>
                  <a:cubicBezTo>
                    <a:pt x="1" y="96"/>
                    <a:pt x="48" y="139"/>
                    <a:pt x="94" y="139"/>
                  </a:cubicBezTo>
                  <a:cubicBezTo>
                    <a:pt x="119" y="139"/>
                    <a:pt x="144" y="127"/>
                    <a:pt x="158" y="98"/>
                  </a:cubicBezTo>
                  <a:cubicBezTo>
                    <a:pt x="176" y="43"/>
                    <a:pt x="130" y="0"/>
                    <a:pt x="83"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3"/>
            <p:cNvSpPr/>
            <p:nvPr/>
          </p:nvSpPr>
          <p:spPr>
            <a:xfrm>
              <a:off x="5073639" y="5387611"/>
              <a:ext cx="8788" cy="6996"/>
            </a:xfrm>
            <a:custGeom>
              <a:avLst/>
              <a:gdLst/>
              <a:ahLst/>
              <a:cxnLst/>
              <a:rect l="l" t="t" r="r" b="b"/>
              <a:pathLst>
                <a:path w="103" h="82" extrusionOk="0">
                  <a:moveTo>
                    <a:pt x="48" y="0"/>
                  </a:moveTo>
                  <a:cubicBezTo>
                    <a:pt x="34" y="0"/>
                    <a:pt x="19" y="8"/>
                    <a:pt x="10" y="27"/>
                  </a:cubicBezTo>
                  <a:cubicBezTo>
                    <a:pt x="1" y="54"/>
                    <a:pt x="27" y="82"/>
                    <a:pt x="55" y="82"/>
                  </a:cubicBezTo>
                  <a:cubicBezTo>
                    <a:pt x="69" y="82"/>
                    <a:pt x="84" y="74"/>
                    <a:pt x="93" y="55"/>
                  </a:cubicBezTo>
                  <a:cubicBezTo>
                    <a:pt x="103" y="27"/>
                    <a:pt x="76" y="0"/>
                    <a:pt x="48"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3"/>
            <p:cNvSpPr/>
            <p:nvPr/>
          </p:nvSpPr>
          <p:spPr>
            <a:xfrm>
              <a:off x="5103758" y="5364744"/>
              <a:ext cx="10324" cy="8447"/>
            </a:xfrm>
            <a:custGeom>
              <a:avLst/>
              <a:gdLst/>
              <a:ahLst/>
              <a:cxnLst/>
              <a:rect l="l" t="t" r="r" b="b"/>
              <a:pathLst>
                <a:path w="121" h="99" extrusionOk="0">
                  <a:moveTo>
                    <a:pt x="64" y="0"/>
                  </a:moveTo>
                  <a:cubicBezTo>
                    <a:pt x="47" y="0"/>
                    <a:pt x="30" y="9"/>
                    <a:pt x="19" y="30"/>
                  </a:cubicBezTo>
                  <a:cubicBezTo>
                    <a:pt x="1" y="67"/>
                    <a:pt x="32" y="98"/>
                    <a:pt x="63" y="98"/>
                  </a:cubicBezTo>
                  <a:cubicBezTo>
                    <a:pt x="78" y="98"/>
                    <a:pt x="94" y="90"/>
                    <a:pt x="103" y="72"/>
                  </a:cubicBezTo>
                  <a:cubicBezTo>
                    <a:pt x="121" y="28"/>
                    <a:pt x="94" y="0"/>
                    <a:pt x="64"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3"/>
            <p:cNvSpPr/>
            <p:nvPr/>
          </p:nvSpPr>
          <p:spPr>
            <a:xfrm>
              <a:off x="5122443" y="5334029"/>
              <a:ext cx="9556" cy="7082"/>
            </a:xfrm>
            <a:custGeom>
              <a:avLst/>
              <a:gdLst/>
              <a:ahLst/>
              <a:cxnLst/>
              <a:rect l="l" t="t" r="r" b="b"/>
              <a:pathLst>
                <a:path w="112" h="83" extrusionOk="0">
                  <a:moveTo>
                    <a:pt x="52" y="0"/>
                  </a:moveTo>
                  <a:cubicBezTo>
                    <a:pt x="36" y="0"/>
                    <a:pt x="19" y="8"/>
                    <a:pt x="10" y="27"/>
                  </a:cubicBezTo>
                  <a:cubicBezTo>
                    <a:pt x="1" y="55"/>
                    <a:pt x="27" y="82"/>
                    <a:pt x="55" y="82"/>
                  </a:cubicBezTo>
                  <a:cubicBezTo>
                    <a:pt x="69" y="82"/>
                    <a:pt x="84" y="74"/>
                    <a:pt x="93" y="55"/>
                  </a:cubicBezTo>
                  <a:cubicBezTo>
                    <a:pt x="112" y="28"/>
                    <a:pt x="82" y="0"/>
                    <a:pt x="5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3"/>
            <p:cNvSpPr/>
            <p:nvPr/>
          </p:nvSpPr>
          <p:spPr>
            <a:xfrm>
              <a:off x="5146589" y="5320974"/>
              <a:ext cx="10409" cy="8191"/>
            </a:xfrm>
            <a:custGeom>
              <a:avLst/>
              <a:gdLst/>
              <a:ahLst/>
              <a:cxnLst/>
              <a:rect l="l" t="t" r="r" b="b"/>
              <a:pathLst>
                <a:path w="122" h="96" extrusionOk="0">
                  <a:moveTo>
                    <a:pt x="60" y="0"/>
                  </a:moveTo>
                  <a:cubicBezTo>
                    <a:pt x="44" y="0"/>
                    <a:pt x="29" y="8"/>
                    <a:pt x="20" y="27"/>
                  </a:cubicBezTo>
                  <a:cubicBezTo>
                    <a:pt x="1" y="64"/>
                    <a:pt x="32" y="95"/>
                    <a:pt x="63" y="95"/>
                  </a:cubicBezTo>
                  <a:cubicBezTo>
                    <a:pt x="78" y="95"/>
                    <a:pt x="94" y="87"/>
                    <a:pt x="103" y="69"/>
                  </a:cubicBezTo>
                  <a:cubicBezTo>
                    <a:pt x="122" y="31"/>
                    <a:pt x="91" y="0"/>
                    <a:pt x="60"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3"/>
            <p:cNvSpPr/>
            <p:nvPr/>
          </p:nvSpPr>
          <p:spPr>
            <a:xfrm>
              <a:off x="5171674" y="5324558"/>
              <a:ext cx="10324" cy="8447"/>
            </a:xfrm>
            <a:custGeom>
              <a:avLst/>
              <a:gdLst/>
              <a:ahLst/>
              <a:cxnLst/>
              <a:rect l="l" t="t" r="r" b="b"/>
              <a:pathLst>
                <a:path w="121" h="99" extrusionOk="0">
                  <a:moveTo>
                    <a:pt x="53" y="0"/>
                  </a:moveTo>
                  <a:cubicBezTo>
                    <a:pt x="37" y="0"/>
                    <a:pt x="23" y="8"/>
                    <a:pt x="19" y="27"/>
                  </a:cubicBezTo>
                  <a:cubicBezTo>
                    <a:pt x="1" y="71"/>
                    <a:pt x="28" y="98"/>
                    <a:pt x="57" y="98"/>
                  </a:cubicBezTo>
                  <a:cubicBezTo>
                    <a:pt x="74" y="98"/>
                    <a:pt x="92" y="89"/>
                    <a:pt x="102" y="69"/>
                  </a:cubicBezTo>
                  <a:cubicBezTo>
                    <a:pt x="121" y="31"/>
                    <a:pt x="84" y="0"/>
                    <a:pt x="53"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3"/>
            <p:cNvSpPr/>
            <p:nvPr/>
          </p:nvSpPr>
          <p:spPr>
            <a:xfrm>
              <a:off x="5156231" y="5337953"/>
              <a:ext cx="10239" cy="8191"/>
            </a:xfrm>
            <a:custGeom>
              <a:avLst/>
              <a:gdLst/>
              <a:ahLst/>
              <a:cxnLst/>
              <a:rect l="l" t="t" r="r" b="b"/>
              <a:pathLst>
                <a:path w="120" h="96" extrusionOk="0">
                  <a:moveTo>
                    <a:pt x="64" y="1"/>
                  </a:moveTo>
                  <a:cubicBezTo>
                    <a:pt x="47" y="1"/>
                    <a:pt x="29" y="11"/>
                    <a:pt x="18" y="37"/>
                  </a:cubicBezTo>
                  <a:cubicBezTo>
                    <a:pt x="1" y="72"/>
                    <a:pt x="26" y="95"/>
                    <a:pt x="55" y="95"/>
                  </a:cubicBezTo>
                  <a:cubicBezTo>
                    <a:pt x="72" y="95"/>
                    <a:pt x="91" y="86"/>
                    <a:pt x="102" y="65"/>
                  </a:cubicBezTo>
                  <a:cubicBezTo>
                    <a:pt x="119" y="30"/>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3"/>
            <p:cNvSpPr/>
            <p:nvPr/>
          </p:nvSpPr>
          <p:spPr>
            <a:xfrm>
              <a:off x="5157340" y="5324216"/>
              <a:ext cx="10324" cy="8447"/>
            </a:xfrm>
            <a:custGeom>
              <a:avLst/>
              <a:gdLst/>
              <a:ahLst/>
              <a:cxnLst/>
              <a:rect l="l" t="t" r="r" b="b"/>
              <a:pathLst>
                <a:path w="121" h="99" extrusionOk="0">
                  <a:moveTo>
                    <a:pt x="64" y="1"/>
                  </a:moveTo>
                  <a:cubicBezTo>
                    <a:pt x="47" y="1"/>
                    <a:pt x="29" y="10"/>
                    <a:pt x="19" y="31"/>
                  </a:cubicBezTo>
                  <a:cubicBezTo>
                    <a:pt x="1" y="68"/>
                    <a:pt x="32" y="99"/>
                    <a:pt x="63" y="99"/>
                  </a:cubicBezTo>
                  <a:cubicBezTo>
                    <a:pt x="78" y="99"/>
                    <a:pt x="94" y="91"/>
                    <a:pt x="103" y="73"/>
                  </a:cubicBezTo>
                  <a:cubicBezTo>
                    <a:pt x="120" y="28"/>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3"/>
            <p:cNvSpPr/>
            <p:nvPr/>
          </p:nvSpPr>
          <p:spPr>
            <a:xfrm>
              <a:off x="5132340" y="5336418"/>
              <a:ext cx="10409" cy="8191"/>
            </a:xfrm>
            <a:custGeom>
              <a:avLst/>
              <a:gdLst/>
              <a:ahLst/>
              <a:cxnLst/>
              <a:rect l="l" t="t" r="r" b="b"/>
              <a:pathLst>
                <a:path w="122" h="96" extrusionOk="0">
                  <a:moveTo>
                    <a:pt x="59" y="1"/>
                  </a:moveTo>
                  <a:cubicBezTo>
                    <a:pt x="44" y="1"/>
                    <a:pt x="28" y="9"/>
                    <a:pt x="19" y="27"/>
                  </a:cubicBezTo>
                  <a:cubicBezTo>
                    <a:pt x="1" y="64"/>
                    <a:pt x="32" y="95"/>
                    <a:pt x="63" y="95"/>
                  </a:cubicBezTo>
                  <a:cubicBezTo>
                    <a:pt x="78" y="95"/>
                    <a:pt x="94" y="88"/>
                    <a:pt x="103" y="69"/>
                  </a:cubicBezTo>
                  <a:cubicBezTo>
                    <a:pt x="121" y="32"/>
                    <a:pt x="90" y="1"/>
                    <a:pt x="59"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3"/>
            <p:cNvSpPr/>
            <p:nvPr/>
          </p:nvSpPr>
          <p:spPr>
            <a:xfrm>
              <a:off x="5178841" y="5315002"/>
              <a:ext cx="10324" cy="7850"/>
            </a:xfrm>
            <a:custGeom>
              <a:avLst/>
              <a:gdLst/>
              <a:ahLst/>
              <a:cxnLst/>
              <a:rect l="l" t="t" r="r" b="b"/>
              <a:pathLst>
                <a:path w="121" h="92" extrusionOk="0">
                  <a:moveTo>
                    <a:pt x="60" y="0"/>
                  </a:moveTo>
                  <a:cubicBezTo>
                    <a:pt x="44" y="0"/>
                    <a:pt x="28" y="8"/>
                    <a:pt x="18" y="27"/>
                  </a:cubicBezTo>
                  <a:cubicBezTo>
                    <a:pt x="1" y="62"/>
                    <a:pt x="33" y="92"/>
                    <a:pt x="62" y="92"/>
                  </a:cubicBezTo>
                  <a:cubicBezTo>
                    <a:pt x="80" y="92"/>
                    <a:pt x="97" y="81"/>
                    <a:pt x="102" y="55"/>
                  </a:cubicBezTo>
                  <a:cubicBezTo>
                    <a:pt x="120" y="28"/>
                    <a:pt x="91" y="0"/>
                    <a:pt x="60"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3"/>
            <p:cNvSpPr/>
            <p:nvPr/>
          </p:nvSpPr>
          <p:spPr>
            <a:xfrm>
              <a:off x="5195479" y="5310224"/>
              <a:ext cx="10324" cy="8447"/>
            </a:xfrm>
            <a:custGeom>
              <a:avLst/>
              <a:gdLst/>
              <a:ahLst/>
              <a:cxnLst/>
              <a:rect l="l" t="t" r="r" b="b"/>
              <a:pathLst>
                <a:path w="121" h="99" extrusionOk="0">
                  <a:moveTo>
                    <a:pt x="53" y="1"/>
                  </a:moveTo>
                  <a:cubicBezTo>
                    <a:pt x="37" y="1"/>
                    <a:pt x="23" y="9"/>
                    <a:pt x="18" y="27"/>
                  </a:cubicBezTo>
                  <a:cubicBezTo>
                    <a:pt x="1" y="71"/>
                    <a:pt x="28" y="99"/>
                    <a:pt x="57" y="99"/>
                  </a:cubicBezTo>
                  <a:cubicBezTo>
                    <a:pt x="74" y="99"/>
                    <a:pt x="92" y="90"/>
                    <a:pt x="102" y="69"/>
                  </a:cubicBezTo>
                  <a:cubicBezTo>
                    <a:pt x="121" y="32"/>
                    <a:pt x="84" y="1"/>
                    <a:pt x="53"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3"/>
            <p:cNvSpPr/>
            <p:nvPr/>
          </p:nvSpPr>
          <p:spPr>
            <a:xfrm>
              <a:off x="5066984" y="5399812"/>
              <a:ext cx="10239" cy="8703"/>
            </a:xfrm>
            <a:custGeom>
              <a:avLst/>
              <a:gdLst/>
              <a:ahLst/>
              <a:cxnLst/>
              <a:rect l="l" t="t" r="r" b="b"/>
              <a:pathLst>
                <a:path w="120" h="102" extrusionOk="0">
                  <a:moveTo>
                    <a:pt x="64" y="1"/>
                  </a:moveTo>
                  <a:cubicBezTo>
                    <a:pt x="47" y="1"/>
                    <a:pt x="28" y="11"/>
                    <a:pt x="18" y="37"/>
                  </a:cubicBezTo>
                  <a:cubicBezTo>
                    <a:pt x="1" y="72"/>
                    <a:pt x="27" y="102"/>
                    <a:pt x="56" y="102"/>
                  </a:cubicBezTo>
                  <a:cubicBezTo>
                    <a:pt x="73" y="102"/>
                    <a:pt x="91" y="91"/>
                    <a:pt x="102" y="65"/>
                  </a:cubicBezTo>
                  <a:cubicBezTo>
                    <a:pt x="119" y="30"/>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3"/>
            <p:cNvSpPr/>
            <p:nvPr/>
          </p:nvSpPr>
          <p:spPr>
            <a:xfrm>
              <a:off x="5097956" y="5356980"/>
              <a:ext cx="10153" cy="8703"/>
            </a:xfrm>
            <a:custGeom>
              <a:avLst/>
              <a:gdLst/>
              <a:ahLst/>
              <a:cxnLst/>
              <a:rect l="l" t="t" r="r" b="b"/>
              <a:pathLst>
                <a:path w="119" h="102" extrusionOk="0">
                  <a:moveTo>
                    <a:pt x="64" y="1"/>
                  </a:moveTo>
                  <a:cubicBezTo>
                    <a:pt x="46" y="1"/>
                    <a:pt x="28" y="11"/>
                    <a:pt x="18" y="37"/>
                  </a:cubicBezTo>
                  <a:cubicBezTo>
                    <a:pt x="0" y="72"/>
                    <a:pt x="27" y="102"/>
                    <a:pt x="55" y="102"/>
                  </a:cubicBezTo>
                  <a:cubicBezTo>
                    <a:pt x="73" y="102"/>
                    <a:pt x="91" y="91"/>
                    <a:pt x="101" y="65"/>
                  </a:cubicBezTo>
                  <a:cubicBezTo>
                    <a:pt x="119" y="30"/>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3"/>
            <p:cNvSpPr/>
            <p:nvPr/>
          </p:nvSpPr>
          <p:spPr>
            <a:xfrm>
              <a:off x="5034391" y="5410733"/>
              <a:ext cx="8788" cy="7679"/>
            </a:xfrm>
            <a:custGeom>
              <a:avLst/>
              <a:gdLst/>
              <a:ahLst/>
              <a:cxnLst/>
              <a:rect l="l" t="t" r="r" b="b"/>
              <a:pathLst>
                <a:path w="103" h="90" extrusionOk="0">
                  <a:moveTo>
                    <a:pt x="47" y="1"/>
                  </a:moveTo>
                  <a:cubicBezTo>
                    <a:pt x="33" y="1"/>
                    <a:pt x="19" y="7"/>
                    <a:pt x="9" y="21"/>
                  </a:cubicBezTo>
                  <a:cubicBezTo>
                    <a:pt x="0" y="58"/>
                    <a:pt x="28" y="89"/>
                    <a:pt x="56" y="89"/>
                  </a:cubicBezTo>
                  <a:cubicBezTo>
                    <a:pt x="70" y="89"/>
                    <a:pt x="84" y="81"/>
                    <a:pt x="93" y="63"/>
                  </a:cubicBezTo>
                  <a:cubicBezTo>
                    <a:pt x="102" y="26"/>
                    <a:pt x="75" y="1"/>
                    <a:pt x="47"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3"/>
            <p:cNvSpPr/>
            <p:nvPr/>
          </p:nvSpPr>
          <p:spPr>
            <a:xfrm>
              <a:off x="5154780" y="5301350"/>
              <a:ext cx="69197" cy="7679"/>
            </a:xfrm>
            <a:custGeom>
              <a:avLst/>
              <a:gdLst/>
              <a:ahLst/>
              <a:cxnLst/>
              <a:rect l="l" t="t" r="r" b="b"/>
              <a:pathLst>
                <a:path w="811" h="90" extrusionOk="0">
                  <a:moveTo>
                    <a:pt x="375" y="0"/>
                  </a:moveTo>
                  <a:cubicBezTo>
                    <a:pt x="184" y="0"/>
                    <a:pt x="1" y="15"/>
                    <a:pt x="7" y="48"/>
                  </a:cubicBezTo>
                  <a:cubicBezTo>
                    <a:pt x="0" y="75"/>
                    <a:pt x="196" y="89"/>
                    <a:pt x="393" y="89"/>
                  </a:cubicBezTo>
                  <a:cubicBezTo>
                    <a:pt x="590" y="89"/>
                    <a:pt x="788" y="75"/>
                    <a:pt x="788" y="48"/>
                  </a:cubicBezTo>
                  <a:cubicBezTo>
                    <a:pt x="810" y="18"/>
                    <a:pt x="588" y="0"/>
                    <a:pt x="375"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3"/>
            <p:cNvSpPr/>
            <p:nvPr/>
          </p:nvSpPr>
          <p:spPr>
            <a:xfrm>
              <a:off x="4803083" y="5530269"/>
              <a:ext cx="132165" cy="154860"/>
            </a:xfrm>
            <a:custGeom>
              <a:avLst/>
              <a:gdLst/>
              <a:ahLst/>
              <a:cxnLst/>
              <a:rect l="l" t="t" r="r" b="b"/>
              <a:pathLst>
                <a:path w="1549" h="1815" extrusionOk="0">
                  <a:moveTo>
                    <a:pt x="1033" y="1"/>
                  </a:moveTo>
                  <a:cubicBezTo>
                    <a:pt x="1033" y="1"/>
                    <a:pt x="977" y="126"/>
                    <a:pt x="1256" y="880"/>
                  </a:cubicBezTo>
                  <a:cubicBezTo>
                    <a:pt x="1549" y="1563"/>
                    <a:pt x="796" y="1814"/>
                    <a:pt x="447" y="1424"/>
                  </a:cubicBezTo>
                  <a:cubicBezTo>
                    <a:pt x="0" y="1047"/>
                    <a:pt x="1172" y="57"/>
                    <a:pt x="1033" y="1"/>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3" name="Google Shape;3123;p43"/>
            <p:cNvGrpSpPr/>
            <p:nvPr/>
          </p:nvGrpSpPr>
          <p:grpSpPr>
            <a:xfrm>
              <a:off x="5070994" y="5320633"/>
              <a:ext cx="93854" cy="74230"/>
              <a:chOff x="1800064" y="3660314"/>
              <a:chExt cx="85454" cy="67586"/>
            </a:xfrm>
          </p:grpSpPr>
          <p:sp>
            <p:nvSpPr>
              <p:cNvPr id="3124" name="Google Shape;3124;p43"/>
              <p:cNvSpPr/>
              <p:nvPr/>
            </p:nvSpPr>
            <p:spPr>
              <a:xfrm>
                <a:off x="1866175" y="3660314"/>
                <a:ext cx="19344" cy="19887"/>
              </a:xfrm>
              <a:custGeom>
                <a:avLst/>
                <a:gdLst/>
                <a:ahLst/>
                <a:cxnLst/>
                <a:rect l="l" t="t" r="r" b="b"/>
                <a:pathLst>
                  <a:path w="249" h="256" extrusionOk="0">
                    <a:moveTo>
                      <a:pt x="32" y="1"/>
                    </a:moveTo>
                    <a:cubicBezTo>
                      <a:pt x="30" y="1"/>
                      <a:pt x="28" y="2"/>
                      <a:pt x="27" y="3"/>
                    </a:cubicBezTo>
                    <a:cubicBezTo>
                      <a:pt x="0" y="3"/>
                      <a:pt x="189" y="256"/>
                      <a:pt x="219" y="256"/>
                    </a:cubicBezTo>
                    <a:cubicBezTo>
                      <a:pt x="220" y="256"/>
                      <a:pt x="221" y="255"/>
                      <a:pt x="222" y="254"/>
                    </a:cubicBezTo>
                    <a:cubicBezTo>
                      <a:pt x="249" y="254"/>
                      <a:pt x="73"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3"/>
              <p:cNvSpPr/>
              <p:nvPr/>
            </p:nvSpPr>
            <p:spPr>
              <a:xfrm>
                <a:off x="1855299" y="3667927"/>
                <a:ext cx="19421" cy="20975"/>
              </a:xfrm>
              <a:custGeom>
                <a:avLst/>
                <a:gdLst/>
                <a:ahLst/>
                <a:cxnLst/>
                <a:rect l="l" t="t" r="r" b="b"/>
                <a:pathLst>
                  <a:path w="250" h="270" extrusionOk="0">
                    <a:moveTo>
                      <a:pt x="32" y="1"/>
                    </a:moveTo>
                    <a:cubicBezTo>
                      <a:pt x="30" y="1"/>
                      <a:pt x="29" y="1"/>
                      <a:pt x="27" y="3"/>
                    </a:cubicBezTo>
                    <a:cubicBezTo>
                      <a:pt x="1" y="16"/>
                      <a:pt x="177" y="270"/>
                      <a:pt x="217" y="270"/>
                    </a:cubicBezTo>
                    <a:cubicBezTo>
                      <a:pt x="219" y="270"/>
                      <a:pt x="221" y="269"/>
                      <a:pt x="222" y="268"/>
                    </a:cubicBezTo>
                    <a:cubicBezTo>
                      <a:pt x="249" y="254"/>
                      <a:pt x="73"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3"/>
              <p:cNvSpPr/>
              <p:nvPr/>
            </p:nvSpPr>
            <p:spPr>
              <a:xfrm>
                <a:off x="1844501" y="3675540"/>
                <a:ext cx="19344" cy="20975"/>
              </a:xfrm>
              <a:custGeom>
                <a:avLst/>
                <a:gdLst/>
                <a:ahLst/>
                <a:cxnLst/>
                <a:rect l="l" t="t" r="r" b="b"/>
                <a:pathLst>
                  <a:path w="249" h="270" extrusionOk="0">
                    <a:moveTo>
                      <a:pt x="32" y="0"/>
                    </a:moveTo>
                    <a:cubicBezTo>
                      <a:pt x="30" y="0"/>
                      <a:pt x="28" y="1"/>
                      <a:pt x="27" y="2"/>
                    </a:cubicBezTo>
                    <a:cubicBezTo>
                      <a:pt x="0" y="15"/>
                      <a:pt x="176" y="269"/>
                      <a:pt x="217" y="269"/>
                    </a:cubicBezTo>
                    <a:cubicBezTo>
                      <a:pt x="219" y="269"/>
                      <a:pt x="221" y="269"/>
                      <a:pt x="222" y="267"/>
                    </a:cubicBezTo>
                    <a:cubicBezTo>
                      <a:pt x="249" y="254"/>
                      <a:pt x="73"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3"/>
              <p:cNvSpPr/>
              <p:nvPr/>
            </p:nvSpPr>
            <p:spPr>
              <a:xfrm>
                <a:off x="1833625" y="3684163"/>
                <a:ext cx="19421" cy="19887"/>
              </a:xfrm>
              <a:custGeom>
                <a:avLst/>
                <a:gdLst/>
                <a:ahLst/>
                <a:cxnLst/>
                <a:rect l="l" t="t" r="r" b="b"/>
                <a:pathLst>
                  <a:path w="250" h="256" extrusionOk="0">
                    <a:moveTo>
                      <a:pt x="31" y="1"/>
                    </a:moveTo>
                    <a:cubicBezTo>
                      <a:pt x="29" y="1"/>
                      <a:pt x="28" y="1"/>
                      <a:pt x="27" y="3"/>
                    </a:cubicBezTo>
                    <a:cubicBezTo>
                      <a:pt x="1" y="3"/>
                      <a:pt x="177" y="256"/>
                      <a:pt x="217" y="256"/>
                    </a:cubicBezTo>
                    <a:cubicBezTo>
                      <a:pt x="219" y="256"/>
                      <a:pt x="221" y="255"/>
                      <a:pt x="223" y="254"/>
                    </a:cubicBezTo>
                    <a:cubicBezTo>
                      <a:pt x="249" y="254"/>
                      <a:pt x="6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3"/>
              <p:cNvSpPr/>
              <p:nvPr/>
            </p:nvSpPr>
            <p:spPr>
              <a:xfrm>
                <a:off x="1822826" y="3691777"/>
                <a:ext cx="19266" cy="20975"/>
              </a:xfrm>
              <a:custGeom>
                <a:avLst/>
                <a:gdLst/>
                <a:ahLst/>
                <a:cxnLst/>
                <a:rect l="l" t="t" r="r" b="b"/>
                <a:pathLst>
                  <a:path w="248" h="270" extrusionOk="0">
                    <a:moveTo>
                      <a:pt x="30" y="0"/>
                    </a:moveTo>
                    <a:cubicBezTo>
                      <a:pt x="29" y="0"/>
                      <a:pt x="27" y="1"/>
                      <a:pt x="27" y="2"/>
                    </a:cubicBezTo>
                    <a:cubicBezTo>
                      <a:pt x="0" y="16"/>
                      <a:pt x="176" y="269"/>
                      <a:pt x="205" y="269"/>
                    </a:cubicBezTo>
                    <a:cubicBezTo>
                      <a:pt x="206" y="269"/>
                      <a:pt x="207" y="269"/>
                      <a:pt x="208" y="267"/>
                    </a:cubicBezTo>
                    <a:cubicBezTo>
                      <a:pt x="248" y="254"/>
                      <a:pt x="60" y="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3"/>
              <p:cNvSpPr/>
              <p:nvPr/>
            </p:nvSpPr>
            <p:spPr>
              <a:xfrm>
                <a:off x="1810940" y="3699390"/>
                <a:ext cx="20353" cy="20975"/>
              </a:xfrm>
              <a:custGeom>
                <a:avLst/>
                <a:gdLst/>
                <a:ahLst/>
                <a:cxnLst/>
                <a:rect l="l" t="t" r="r" b="b"/>
                <a:pathLst>
                  <a:path w="262" h="270" extrusionOk="0">
                    <a:moveTo>
                      <a:pt x="44" y="0"/>
                    </a:moveTo>
                    <a:cubicBezTo>
                      <a:pt x="42" y="0"/>
                      <a:pt x="41" y="1"/>
                      <a:pt x="40" y="2"/>
                    </a:cubicBezTo>
                    <a:cubicBezTo>
                      <a:pt x="0" y="15"/>
                      <a:pt x="188" y="269"/>
                      <a:pt x="218" y="269"/>
                    </a:cubicBezTo>
                    <a:cubicBezTo>
                      <a:pt x="220" y="269"/>
                      <a:pt x="221" y="268"/>
                      <a:pt x="222" y="267"/>
                    </a:cubicBezTo>
                    <a:cubicBezTo>
                      <a:pt x="261" y="254"/>
                      <a:pt x="74"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3"/>
              <p:cNvSpPr/>
              <p:nvPr/>
            </p:nvSpPr>
            <p:spPr>
              <a:xfrm>
                <a:off x="1800064" y="3706925"/>
                <a:ext cx="19344" cy="20975"/>
              </a:xfrm>
              <a:custGeom>
                <a:avLst/>
                <a:gdLst/>
                <a:ahLst/>
                <a:cxnLst/>
                <a:rect l="l" t="t" r="r" b="b"/>
                <a:pathLst>
                  <a:path w="249" h="270" extrusionOk="0">
                    <a:moveTo>
                      <a:pt x="44" y="1"/>
                    </a:moveTo>
                    <a:cubicBezTo>
                      <a:pt x="43" y="1"/>
                      <a:pt x="41" y="1"/>
                      <a:pt x="41" y="3"/>
                    </a:cubicBezTo>
                    <a:cubicBezTo>
                      <a:pt x="1" y="16"/>
                      <a:pt x="189" y="270"/>
                      <a:pt x="219" y="270"/>
                    </a:cubicBezTo>
                    <a:cubicBezTo>
                      <a:pt x="220" y="270"/>
                      <a:pt x="221" y="269"/>
                      <a:pt x="222" y="268"/>
                    </a:cubicBezTo>
                    <a:cubicBezTo>
                      <a:pt x="249" y="254"/>
                      <a:pt x="73"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1" name="Google Shape;3131;p43"/>
            <p:cNvSpPr/>
            <p:nvPr/>
          </p:nvSpPr>
          <p:spPr>
            <a:xfrm>
              <a:off x="5225597" y="5140006"/>
              <a:ext cx="205969" cy="157079"/>
            </a:xfrm>
            <a:custGeom>
              <a:avLst/>
              <a:gdLst/>
              <a:ahLst/>
              <a:cxnLst/>
              <a:rect l="l" t="t" r="r" b="b"/>
              <a:pathLst>
                <a:path w="2414" h="1841" extrusionOk="0">
                  <a:moveTo>
                    <a:pt x="1480" y="1"/>
                  </a:moveTo>
                  <a:cubicBezTo>
                    <a:pt x="997" y="1"/>
                    <a:pt x="582" y="826"/>
                    <a:pt x="115" y="826"/>
                  </a:cubicBezTo>
                  <a:cubicBezTo>
                    <a:pt x="77" y="826"/>
                    <a:pt x="39" y="821"/>
                    <a:pt x="0" y="809"/>
                  </a:cubicBezTo>
                  <a:lnTo>
                    <a:pt x="0" y="809"/>
                  </a:lnTo>
                  <a:cubicBezTo>
                    <a:pt x="168" y="1367"/>
                    <a:pt x="154" y="1450"/>
                    <a:pt x="767" y="1841"/>
                  </a:cubicBezTo>
                  <a:cubicBezTo>
                    <a:pt x="753" y="1185"/>
                    <a:pt x="2413" y="1102"/>
                    <a:pt x="1883" y="209"/>
                  </a:cubicBezTo>
                  <a:cubicBezTo>
                    <a:pt x="1742" y="60"/>
                    <a:pt x="1609" y="1"/>
                    <a:pt x="1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3"/>
            <p:cNvSpPr/>
            <p:nvPr/>
          </p:nvSpPr>
          <p:spPr>
            <a:xfrm>
              <a:off x="5273207" y="5157753"/>
              <a:ext cx="158359" cy="139332"/>
            </a:xfrm>
            <a:custGeom>
              <a:avLst/>
              <a:gdLst/>
              <a:ahLst/>
              <a:cxnLst/>
              <a:rect l="l" t="t" r="r" b="b"/>
              <a:pathLst>
                <a:path w="1856" h="1633" extrusionOk="0">
                  <a:moveTo>
                    <a:pt x="1325" y="1"/>
                  </a:moveTo>
                  <a:lnTo>
                    <a:pt x="1325" y="1"/>
                  </a:lnTo>
                  <a:cubicBezTo>
                    <a:pt x="1646" y="824"/>
                    <a:pt x="0" y="963"/>
                    <a:pt x="209" y="1633"/>
                  </a:cubicBezTo>
                  <a:cubicBezTo>
                    <a:pt x="209" y="977"/>
                    <a:pt x="1855" y="908"/>
                    <a:pt x="1325"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3"/>
            <p:cNvSpPr/>
            <p:nvPr/>
          </p:nvSpPr>
          <p:spPr>
            <a:xfrm>
              <a:off x="5301790" y="5185739"/>
              <a:ext cx="66637" cy="45392"/>
            </a:xfrm>
            <a:custGeom>
              <a:avLst/>
              <a:gdLst/>
              <a:ahLst/>
              <a:cxnLst/>
              <a:rect l="l" t="t" r="r" b="b"/>
              <a:pathLst>
                <a:path w="781" h="532" extrusionOk="0">
                  <a:moveTo>
                    <a:pt x="564" y="0"/>
                  </a:moveTo>
                  <a:cubicBezTo>
                    <a:pt x="490" y="0"/>
                    <a:pt x="391" y="35"/>
                    <a:pt x="279" y="119"/>
                  </a:cubicBezTo>
                  <a:cubicBezTo>
                    <a:pt x="1" y="318"/>
                    <a:pt x="41" y="531"/>
                    <a:pt x="224" y="531"/>
                  </a:cubicBezTo>
                  <a:cubicBezTo>
                    <a:pt x="297" y="531"/>
                    <a:pt x="394" y="496"/>
                    <a:pt x="502" y="412"/>
                  </a:cubicBezTo>
                  <a:cubicBezTo>
                    <a:pt x="780" y="213"/>
                    <a:pt x="747" y="0"/>
                    <a:pt x="564"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3"/>
            <p:cNvSpPr/>
            <p:nvPr/>
          </p:nvSpPr>
          <p:spPr>
            <a:xfrm>
              <a:off x="4140216" y="5683764"/>
              <a:ext cx="161345" cy="260831"/>
            </a:xfrm>
            <a:custGeom>
              <a:avLst/>
              <a:gdLst/>
              <a:ahLst/>
              <a:cxnLst/>
              <a:rect l="l" t="t" r="r" b="b"/>
              <a:pathLst>
                <a:path w="1891" h="3057" extrusionOk="0">
                  <a:moveTo>
                    <a:pt x="1204" y="1"/>
                  </a:moveTo>
                  <a:cubicBezTo>
                    <a:pt x="1198" y="1"/>
                    <a:pt x="1192" y="1"/>
                    <a:pt x="1186" y="1"/>
                  </a:cubicBezTo>
                  <a:lnTo>
                    <a:pt x="0" y="1"/>
                  </a:lnTo>
                  <a:lnTo>
                    <a:pt x="0" y="3056"/>
                  </a:lnTo>
                  <a:lnTo>
                    <a:pt x="1186" y="3056"/>
                  </a:lnTo>
                  <a:cubicBezTo>
                    <a:pt x="1192" y="3056"/>
                    <a:pt x="1198" y="3057"/>
                    <a:pt x="1204" y="3057"/>
                  </a:cubicBezTo>
                  <a:cubicBezTo>
                    <a:pt x="1891" y="3057"/>
                    <a:pt x="1891" y="1"/>
                    <a:pt x="120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3"/>
            <p:cNvSpPr/>
            <p:nvPr/>
          </p:nvSpPr>
          <p:spPr>
            <a:xfrm>
              <a:off x="4092009" y="5686835"/>
              <a:ext cx="96500" cy="254432"/>
            </a:xfrm>
            <a:custGeom>
              <a:avLst/>
              <a:gdLst/>
              <a:ahLst/>
              <a:cxnLst/>
              <a:rect l="l" t="t" r="r" b="b"/>
              <a:pathLst>
                <a:path w="1131" h="2982" extrusionOk="0">
                  <a:moveTo>
                    <a:pt x="565" y="0"/>
                  </a:moveTo>
                  <a:cubicBezTo>
                    <a:pt x="283" y="0"/>
                    <a:pt x="0" y="495"/>
                    <a:pt x="7" y="1486"/>
                  </a:cubicBezTo>
                  <a:cubicBezTo>
                    <a:pt x="0" y="2483"/>
                    <a:pt x="283" y="2982"/>
                    <a:pt x="565" y="2982"/>
                  </a:cubicBezTo>
                  <a:cubicBezTo>
                    <a:pt x="848" y="2982"/>
                    <a:pt x="1130" y="2483"/>
                    <a:pt x="1123" y="1486"/>
                  </a:cubicBezTo>
                  <a:cubicBezTo>
                    <a:pt x="1130" y="495"/>
                    <a:pt x="848"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3"/>
            <p:cNvSpPr/>
            <p:nvPr/>
          </p:nvSpPr>
          <p:spPr>
            <a:xfrm>
              <a:off x="4772367" y="5405102"/>
              <a:ext cx="154263" cy="36774"/>
            </a:xfrm>
            <a:custGeom>
              <a:avLst/>
              <a:gdLst/>
              <a:ahLst/>
              <a:cxnLst/>
              <a:rect l="l" t="t" r="r" b="b"/>
              <a:pathLst>
                <a:path w="1808" h="431" extrusionOk="0">
                  <a:moveTo>
                    <a:pt x="1492" y="1"/>
                  </a:moveTo>
                  <a:cubicBezTo>
                    <a:pt x="1001" y="1"/>
                    <a:pt x="1" y="204"/>
                    <a:pt x="54" y="352"/>
                  </a:cubicBezTo>
                  <a:cubicBezTo>
                    <a:pt x="54" y="407"/>
                    <a:pt x="162" y="430"/>
                    <a:pt x="325" y="430"/>
                  </a:cubicBezTo>
                  <a:cubicBezTo>
                    <a:pt x="818" y="430"/>
                    <a:pt x="1808" y="220"/>
                    <a:pt x="1755" y="73"/>
                  </a:cubicBezTo>
                  <a:cubicBezTo>
                    <a:pt x="1755" y="22"/>
                    <a:pt x="1650" y="1"/>
                    <a:pt x="1492" y="1"/>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3"/>
            <p:cNvSpPr/>
            <p:nvPr/>
          </p:nvSpPr>
          <p:spPr>
            <a:xfrm>
              <a:off x="4606415" y="5164835"/>
              <a:ext cx="421664" cy="72353"/>
            </a:xfrm>
            <a:custGeom>
              <a:avLst/>
              <a:gdLst/>
              <a:ahLst/>
              <a:cxnLst/>
              <a:rect l="l" t="t" r="r" b="b"/>
              <a:pathLst>
                <a:path w="4942" h="848" extrusionOk="0">
                  <a:moveTo>
                    <a:pt x="4070" y="1"/>
                  </a:moveTo>
                  <a:cubicBezTo>
                    <a:pt x="2716" y="1"/>
                    <a:pt x="1" y="397"/>
                    <a:pt x="116" y="699"/>
                  </a:cubicBezTo>
                  <a:cubicBezTo>
                    <a:pt x="102" y="804"/>
                    <a:pt x="400" y="848"/>
                    <a:pt x="853" y="848"/>
                  </a:cubicBezTo>
                  <a:cubicBezTo>
                    <a:pt x="2208" y="848"/>
                    <a:pt x="4942" y="458"/>
                    <a:pt x="4816" y="155"/>
                  </a:cubicBezTo>
                  <a:cubicBezTo>
                    <a:pt x="4830" y="46"/>
                    <a:pt x="4528" y="1"/>
                    <a:pt x="4070" y="1"/>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8" name="Google Shape;3138;p43"/>
          <p:cNvGrpSpPr/>
          <p:nvPr/>
        </p:nvGrpSpPr>
        <p:grpSpPr>
          <a:xfrm rot="-266624">
            <a:off x="7018838" y="430959"/>
            <a:ext cx="2065264" cy="1626604"/>
            <a:chOff x="7617330" y="4078182"/>
            <a:chExt cx="639299" cy="503513"/>
          </a:xfrm>
        </p:grpSpPr>
        <p:sp>
          <p:nvSpPr>
            <p:cNvPr id="3139" name="Google Shape;3139;p43"/>
            <p:cNvSpPr/>
            <p:nvPr/>
          </p:nvSpPr>
          <p:spPr>
            <a:xfrm>
              <a:off x="7730372" y="4085264"/>
              <a:ext cx="417029" cy="494456"/>
            </a:xfrm>
            <a:custGeom>
              <a:avLst/>
              <a:gdLst/>
              <a:ahLst/>
              <a:cxnLst/>
              <a:rect l="l" t="t" r="r" b="b"/>
              <a:pathLst>
                <a:path w="6124" h="7261" extrusionOk="0">
                  <a:moveTo>
                    <a:pt x="2662" y="1"/>
                  </a:moveTo>
                  <a:cubicBezTo>
                    <a:pt x="2060" y="1"/>
                    <a:pt x="1284" y="271"/>
                    <a:pt x="1284" y="412"/>
                  </a:cubicBezTo>
                  <a:cubicBezTo>
                    <a:pt x="1270" y="579"/>
                    <a:pt x="1660" y="872"/>
                    <a:pt x="1660" y="872"/>
                  </a:cubicBezTo>
                  <a:lnTo>
                    <a:pt x="2009" y="3272"/>
                  </a:lnTo>
                  <a:lnTo>
                    <a:pt x="1102" y="4220"/>
                  </a:lnTo>
                  <a:lnTo>
                    <a:pt x="363" y="5127"/>
                  </a:lnTo>
                  <a:lnTo>
                    <a:pt x="0" y="5950"/>
                  </a:lnTo>
                  <a:lnTo>
                    <a:pt x="84" y="6494"/>
                  </a:lnTo>
                  <a:lnTo>
                    <a:pt x="502" y="6996"/>
                  </a:lnTo>
                  <a:lnTo>
                    <a:pt x="1549" y="7261"/>
                  </a:lnTo>
                  <a:lnTo>
                    <a:pt x="3599" y="7066"/>
                  </a:lnTo>
                  <a:lnTo>
                    <a:pt x="5343" y="6536"/>
                  </a:lnTo>
                  <a:lnTo>
                    <a:pt x="5956" y="5964"/>
                  </a:lnTo>
                  <a:lnTo>
                    <a:pt x="6124" y="5252"/>
                  </a:lnTo>
                  <a:lnTo>
                    <a:pt x="5747" y="4541"/>
                  </a:lnTo>
                  <a:lnTo>
                    <a:pt x="4952" y="3941"/>
                  </a:lnTo>
                  <a:lnTo>
                    <a:pt x="3669" y="3258"/>
                  </a:lnTo>
                  <a:lnTo>
                    <a:pt x="3292" y="3062"/>
                  </a:lnTo>
                  <a:lnTo>
                    <a:pt x="2957" y="831"/>
                  </a:lnTo>
                  <a:lnTo>
                    <a:pt x="2818" y="677"/>
                  </a:lnTo>
                  <a:cubicBezTo>
                    <a:pt x="2818" y="677"/>
                    <a:pt x="3432" y="49"/>
                    <a:pt x="2818" y="8"/>
                  </a:cubicBezTo>
                  <a:cubicBezTo>
                    <a:pt x="2768" y="3"/>
                    <a:pt x="2716" y="1"/>
                    <a:pt x="2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3"/>
            <p:cNvSpPr/>
            <p:nvPr/>
          </p:nvSpPr>
          <p:spPr>
            <a:xfrm>
              <a:off x="7795882" y="4358743"/>
              <a:ext cx="254685" cy="63331"/>
            </a:xfrm>
            <a:custGeom>
              <a:avLst/>
              <a:gdLst/>
              <a:ahLst/>
              <a:cxnLst/>
              <a:rect l="l" t="t" r="r" b="b"/>
              <a:pathLst>
                <a:path w="3740" h="930" extrusionOk="0">
                  <a:moveTo>
                    <a:pt x="3135" y="0"/>
                  </a:moveTo>
                  <a:cubicBezTo>
                    <a:pt x="2487" y="0"/>
                    <a:pt x="1365" y="103"/>
                    <a:pt x="1" y="650"/>
                  </a:cubicBezTo>
                  <a:cubicBezTo>
                    <a:pt x="1" y="650"/>
                    <a:pt x="531" y="930"/>
                    <a:pt x="1333" y="930"/>
                  </a:cubicBezTo>
                  <a:cubicBezTo>
                    <a:pt x="1997" y="930"/>
                    <a:pt x="2848" y="738"/>
                    <a:pt x="3739" y="37"/>
                  </a:cubicBezTo>
                  <a:cubicBezTo>
                    <a:pt x="3709" y="32"/>
                    <a:pt x="3495" y="0"/>
                    <a:pt x="3135" y="0"/>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3"/>
            <p:cNvSpPr/>
            <p:nvPr/>
          </p:nvSpPr>
          <p:spPr>
            <a:xfrm>
              <a:off x="7739838" y="4361195"/>
              <a:ext cx="391424" cy="208106"/>
            </a:xfrm>
            <a:custGeom>
              <a:avLst/>
              <a:gdLst/>
              <a:ahLst/>
              <a:cxnLst/>
              <a:rect l="l" t="t" r="r" b="b"/>
              <a:pathLst>
                <a:path w="5748" h="3056" extrusionOk="0">
                  <a:moveTo>
                    <a:pt x="182" y="2219"/>
                  </a:moveTo>
                  <a:cubicBezTo>
                    <a:pt x="238" y="2428"/>
                    <a:pt x="377" y="2609"/>
                    <a:pt x="573" y="2707"/>
                  </a:cubicBezTo>
                  <a:cubicBezTo>
                    <a:pt x="1159" y="3055"/>
                    <a:pt x="2233" y="2916"/>
                    <a:pt x="3042" y="2804"/>
                  </a:cubicBezTo>
                  <a:cubicBezTo>
                    <a:pt x="3795" y="2721"/>
                    <a:pt x="4813" y="2372"/>
                    <a:pt x="5357" y="1940"/>
                  </a:cubicBezTo>
                  <a:cubicBezTo>
                    <a:pt x="5594" y="1744"/>
                    <a:pt x="5748" y="1535"/>
                    <a:pt x="5734" y="1326"/>
                  </a:cubicBezTo>
                  <a:cubicBezTo>
                    <a:pt x="5720" y="628"/>
                    <a:pt x="4562" y="1"/>
                    <a:pt x="4562" y="1"/>
                  </a:cubicBezTo>
                  <a:lnTo>
                    <a:pt x="4548" y="15"/>
                  </a:lnTo>
                  <a:cubicBezTo>
                    <a:pt x="4478" y="70"/>
                    <a:pt x="3990" y="391"/>
                    <a:pt x="2693" y="642"/>
                  </a:cubicBezTo>
                  <a:cubicBezTo>
                    <a:pt x="1298" y="921"/>
                    <a:pt x="838" y="628"/>
                    <a:pt x="824" y="614"/>
                  </a:cubicBezTo>
                  <a:lnTo>
                    <a:pt x="824" y="614"/>
                  </a:lnTo>
                  <a:cubicBezTo>
                    <a:pt x="810" y="642"/>
                    <a:pt x="1" y="1633"/>
                    <a:pt x="182" y="2219"/>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3"/>
            <p:cNvSpPr/>
            <p:nvPr/>
          </p:nvSpPr>
          <p:spPr>
            <a:xfrm>
              <a:off x="8012500" y="4468516"/>
              <a:ext cx="14300" cy="16207"/>
            </a:xfrm>
            <a:custGeom>
              <a:avLst/>
              <a:gdLst/>
              <a:ahLst/>
              <a:cxnLst/>
              <a:rect l="l" t="t" r="r" b="b"/>
              <a:pathLst>
                <a:path w="210" h="238" extrusionOk="0">
                  <a:moveTo>
                    <a:pt x="84" y="1"/>
                  </a:moveTo>
                  <a:cubicBezTo>
                    <a:pt x="28" y="15"/>
                    <a:pt x="0" y="85"/>
                    <a:pt x="14" y="140"/>
                  </a:cubicBezTo>
                  <a:cubicBezTo>
                    <a:pt x="14" y="196"/>
                    <a:pt x="70" y="238"/>
                    <a:pt x="126" y="238"/>
                  </a:cubicBezTo>
                  <a:cubicBezTo>
                    <a:pt x="181" y="224"/>
                    <a:pt x="209" y="168"/>
                    <a:pt x="195" y="112"/>
                  </a:cubicBezTo>
                  <a:cubicBezTo>
                    <a:pt x="195" y="43"/>
                    <a:pt x="140" y="1"/>
                    <a:pt x="8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3"/>
            <p:cNvSpPr/>
            <p:nvPr/>
          </p:nvSpPr>
          <p:spPr>
            <a:xfrm>
              <a:off x="8017199" y="4472330"/>
              <a:ext cx="4835" cy="5788"/>
            </a:xfrm>
            <a:custGeom>
              <a:avLst/>
              <a:gdLst/>
              <a:ahLst/>
              <a:cxnLst/>
              <a:rect l="l" t="t" r="r" b="b"/>
              <a:pathLst>
                <a:path w="71" h="85" extrusionOk="0">
                  <a:moveTo>
                    <a:pt x="29" y="1"/>
                  </a:moveTo>
                  <a:cubicBezTo>
                    <a:pt x="1" y="1"/>
                    <a:pt x="1" y="15"/>
                    <a:pt x="1" y="43"/>
                  </a:cubicBezTo>
                  <a:cubicBezTo>
                    <a:pt x="1" y="56"/>
                    <a:pt x="29" y="84"/>
                    <a:pt x="43" y="84"/>
                  </a:cubicBezTo>
                  <a:cubicBezTo>
                    <a:pt x="57" y="70"/>
                    <a:pt x="71" y="56"/>
                    <a:pt x="71" y="29"/>
                  </a:cubicBezTo>
                  <a:cubicBezTo>
                    <a:pt x="71" y="15"/>
                    <a:pt x="43" y="1"/>
                    <a:pt x="2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3"/>
            <p:cNvSpPr/>
            <p:nvPr/>
          </p:nvSpPr>
          <p:spPr>
            <a:xfrm>
              <a:off x="7998676" y="4465452"/>
              <a:ext cx="7218" cy="6537"/>
            </a:xfrm>
            <a:custGeom>
              <a:avLst/>
              <a:gdLst/>
              <a:ahLst/>
              <a:cxnLst/>
              <a:rect l="l" t="t" r="r" b="b"/>
              <a:pathLst>
                <a:path w="106" h="96" extrusionOk="0">
                  <a:moveTo>
                    <a:pt x="53" y="0"/>
                  </a:moveTo>
                  <a:cubicBezTo>
                    <a:pt x="26" y="0"/>
                    <a:pt x="0" y="21"/>
                    <a:pt x="8" y="60"/>
                  </a:cubicBezTo>
                  <a:cubicBezTo>
                    <a:pt x="8" y="84"/>
                    <a:pt x="27" y="95"/>
                    <a:pt x="48" y="95"/>
                  </a:cubicBezTo>
                  <a:cubicBezTo>
                    <a:pt x="75" y="95"/>
                    <a:pt x="105" y="77"/>
                    <a:pt x="105" y="46"/>
                  </a:cubicBezTo>
                  <a:cubicBezTo>
                    <a:pt x="99" y="14"/>
                    <a:pt x="76" y="0"/>
                    <a:pt x="5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3"/>
            <p:cNvSpPr/>
            <p:nvPr/>
          </p:nvSpPr>
          <p:spPr>
            <a:xfrm>
              <a:off x="8000106" y="4466133"/>
              <a:ext cx="2928" cy="2452"/>
            </a:xfrm>
            <a:custGeom>
              <a:avLst/>
              <a:gdLst/>
              <a:ahLst/>
              <a:cxnLst/>
              <a:rect l="l" t="t" r="r" b="b"/>
              <a:pathLst>
                <a:path w="43" h="36" extrusionOk="0">
                  <a:moveTo>
                    <a:pt x="22" y="1"/>
                  </a:moveTo>
                  <a:cubicBezTo>
                    <a:pt x="11" y="1"/>
                    <a:pt x="1" y="8"/>
                    <a:pt x="1" y="22"/>
                  </a:cubicBezTo>
                  <a:cubicBezTo>
                    <a:pt x="1" y="36"/>
                    <a:pt x="15" y="36"/>
                    <a:pt x="29" y="36"/>
                  </a:cubicBezTo>
                  <a:cubicBezTo>
                    <a:pt x="29" y="36"/>
                    <a:pt x="43" y="22"/>
                    <a:pt x="43" y="22"/>
                  </a:cubicBezTo>
                  <a:cubicBezTo>
                    <a:pt x="43" y="8"/>
                    <a:pt x="32" y="1"/>
                    <a:pt x="22" y="1"/>
                  </a:cubicBezTo>
                  <a:close/>
                </a:path>
              </a:pathLst>
            </a:custGeom>
            <a:solidFill>
              <a:srgbClr val="D8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3"/>
            <p:cNvSpPr/>
            <p:nvPr/>
          </p:nvSpPr>
          <p:spPr>
            <a:xfrm>
              <a:off x="8051860" y="4458302"/>
              <a:ext cx="2928" cy="2247"/>
            </a:xfrm>
            <a:custGeom>
              <a:avLst/>
              <a:gdLst/>
              <a:ahLst/>
              <a:cxnLst/>
              <a:rect l="l" t="t" r="r" b="b"/>
              <a:pathLst>
                <a:path w="43" h="33" extrusionOk="0">
                  <a:moveTo>
                    <a:pt x="22" y="1"/>
                  </a:moveTo>
                  <a:cubicBezTo>
                    <a:pt x="11" y="1"/>
                    <a:pt x="1" y="4"/>
                    <a:pt x="8" y="11"/>
                  </a:cubicBezTo>
                  <a:cubicBezTo>
                    <a:pt x="8" y="25"/>
                    <a:pt x="15" y="32"/>
                    <a:pt x="22" y="32"/>
                  </a:cubicBezTo>
                  <a:cubicBezTo>
                    <a:pt x="29" y="32"/>
                    <a:pt x="36" y="25"/>
                    <a:pt x="36" y="11"/>
                  </a:cubicBezTo>
                  <a:cubicBezTo>
                    <a:pt x="43" y="4"/>
                    <a:pt x="32" y="1"/>
                    <a:pt x="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3"/>
            <p:cNvSpPr/>
            <p:nvPr/>
          </p:nvSpPr>
          <p:spPr>
            <a:xfrm>
              <a:off x="7816311" y="4447270"/>
              <a:ext cx="16752" cy="9942"/>
            </a:xfrm>
            <a:custGeom>
              <a:avLst/>
              <a:gdLst/>
              <a:ahLst/>
              <a:cxnLst/>
              <a:rect l="l" t="t" r="r" b="b"/>
              <a:pathLst>
                <a:path w="246" h="146" extrusionOk="0">
                  <a:moveTo>
                    <a:pt x="42" y="0"/>
                  </a:moveTo>
                  <a:cubicBezTo>
                    <a:pt x="17" y="0"/>
                    <a:pt x="0" y="17"/>
                    <a:pt x="8" y="62"/>
                  </a:cubicBezTo>
                  <a:cubicBezTo>
                    <a:pt x="8" y="118"/>
                    <a:pt x="63" y="145"/>
                    <a:pt x="133" y="145"/>
                  </a:cubicBezTo>
                  <a:cubicBezTo>
                    <a:pt x="245" y="125"/>
                    <a:pt x="111"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3"/>
            <p:cNvSpPr/>
            <p:nvPr/>
          </p:nvSpPr>
          <p:spPr>
            <a:xfrm>
              <a:off x="7819648" y="4447610"/>
              <a:ext cx="5788" cy="4835"/>
            </a:xfrm>
            <a:custGeom>
              <a:avLst/>
              <a:gdLst/>
              <a:ahLst/>
              <a:cxnLst/>
              <a:rect l="l" t="t" r="r" b="b"/>
              <a:pathLst>
                <a:path w="85" h="71" extrusionOk="0">
                  <a:moveTo>
                    <a:pt x="28" y="1"/>
                  </a:moveTo>
                  <a:cubicBezTo>
                    <a:pt x="14" y="1"/>
                    <a:pt x="1" y="29"/>
                    <a:pt x="1" y="43"/>
                  </a:cubicBezTo>
                  <a:cubicBezTo>
                    <a:pt x="1" y="57"/>
                    <a:pt x="14" y="71"/>
                    <a:pt x="42" y="71"/>
                  </a:cubicBezTo>
                  <a:cubicBezTo>
                    <a:pt x="84" y="57"/>
                    <a:pt x="70" y="1"/>
                    <a:pt x="2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3"/>
            <p:cNvSpPr/>
            <p:nvPr/>
          </p:nvSpPr>
          <p:spPr>
            <a:xfrm>
              <a:off x="7797176" y="4509375"/>
              <a:ext cx="15867" cy="15254"/>
            </a:xfrm>
            <a:custGeom>
              <a:avLst/>
              <a:gdLst/>
              <a:ahLst/>
              <a:cxnLst/>
              <a:rect l="l" t="t" r="r" b="b"/>
              <a:pathLst>
                <a:path w="233" h="224" extrusionOk="0">
                  <a:moveTo>
                    <a:pt x="127" y="1"/>
                  </a:moveTo>
                  <a:cubicBezTo>
                    <a:pt x="64" y="1"/>
                    <a:pt x="0" y="48"/>
                    <a:pt x="24" y="126"/>
                  </a:cubicBezTo>
                  <a:cubicBezTo>
                    <a:pt x="24" y="196"/>
                    <a:pt x="79" y="224"/>
                    <a:pt x="135" y="224"/>
                  </a:cubicBezTo>
                  <a:cubicBezTo>
                    <a:pt x="191" y="210"/>
                    <a:pt x="233" y="154"/>
                    <a:pt x="233" y="98"/>
                  </a:cubicBezTo>
                  <a:cubicBezTo>
                    <a:pt x="227" y="31"/>
                    <a:pt x="177" y="1"/>
                    <a:pt x="12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3"/>
            <p:cNvSpPr/>
            <p:nvPr/>
          </p:nvSpPr>
          <p:spPr>
            <a:xfrm>
              <a:off x="7800649" y="4515095"/>
              <a:ext cx="5788" cy="4835"/>
            </a:xfrm>
            <a:custGeom>
              <a:avLst/>
              <a:gdLst/>
              <a:ahLst/>
              <a:cxnLst/>
              <a:rect l="l" t="t" r="r" b="b"/>
              <a:pathLst>
                <a:path w="85" h="71" extrusionOk="0">
                  <a:moveTo>
                    <a:pt x="42" y="0"/>
                  </a:moveTo>
                  <a:cubicBezTo>
                    <a:pt x="14" y="0"/>
                    <a:pt x="1" y="14"/>
                    <a:pt x="14" y="42"/>
                  </a:cubicBezTo>
                  <a:cubicBezTo>
                    <a:pt x="14" y="56"/>
                    <a:pt x="28" y="70"/>
                    <a:pt x="56" y="70"/>
                  </a:cubicBezTo>
                  <a:cubicBezTo>
                    <a:pt x="70" y="70"/>
                    <a:pt x="84" y="42"/>
                    <a:pt x="84" y="28"/>
                  </a:cubicBezTo>
                  <a:cubicBezTo>
                    <a:pt x="70" y="14"/>
                    <a:pt x="56"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3"/>
            <p:cNvSpPr/>
            <p:nvPr/>
          </p:nvSpPr>
          <p:spPr>
            <a:xfrm>
              <a:off x="8008687" y="4427726"/>
              <a:ext cx="7627" cy="6946"/>
            </a:xfrm>
            <a:custGeom>
              <a:avLst/>
              <a:gdLst/>
              <a:ahLst/>
              <a:cxnLst/>
              <a:rect l="l" t="t" r="r" b="b"/>
              <a:pathLst>
                <a:path w="112" h="102" extrusionOk="0">
                  <a:moveTo>
                    <a:pt x="42" y="0"/>
                  </a:moveTo>
                  <a:cubicBezTo>
                    <a:pt x="14" y="14"/>
                    <a:pt x="0" y="28"/>
                    <a:pt x="0" y="56"/>
                  </a:cubicBezTo>
                  <a:cubicBezTo>
                    <a:pt x="12" y="79"/>
                    <a:pt x="23" y="101"/>
                    <a:pt x="42" y="101"/>
                  </a:cubicBezTo>
                  <a:cubicBezTo>
                    <a:pt x="46" y="101"/>
                    <a:pt x="51" y="100"/>
                    <a:pt x="56" y="98"/>
                  </a:cubicBezTo>
                  <a:cubicBezTo>
                    <a:pt x="84" y="98"/>
                    <a:pt x="112" y="70"/>
                    <a:pt x="98" y="42"/>
                  </a:cubicBezTo>
                  <a:cubicBezTo>
                    <a:pt x="98" y="14"/>
                    <a:pt x="70"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3"/>
            <p:cNvSpPr/>
            <p:nvPr/>
          </p:nvSpPr>
          <p:spPr>
            <a:xfrm>
              <a:off x="8010593" y="4428679"/>
              <a:ext cx="2928" cy="2860"/>
            </a:xfrm>
            <a:custGeom>
              <a:avLst/>
              <a:gdLst/>
              <a:ahLst/>
              <a:cxnLst/>
              <a:rect l="l" t="t" r="r" b="b"/>
              <a:pathLst>
                <a:path w="43" h="42" extrusionOk="0">
                  <a:moveTo>
                    <a:pt x="14" y="0"/>
                  </a:moveTo>
                  <a:cubicBezTo>
                    <a:pt x="0" y="0"/>
                    <a:pt x="0" y="14"/>
                    <a:pt x="0" y="28"/>
                  </a:cubicBezTo>
                  <a:cubicBezTo>
                    <a:pt x="0" y="28"/>
                    <a:pt x="14" y="42"/>
                    <a:pt x="28" y="42"/>
                  </a:cubicBezTo>
                  <a:cubicBezTo>
                    <a:pt x="28" y="42"/>
                    <a:pt x="42" y="28"/>
                    <a:pt x="42" y="14"/>
                  </a:cubicBezTo>
                  <a:cubicBezTo>
                    <a:pt x="28" y="14"/>
                    <a:pt x="28" y="0"/>
                    <a:pt x="14"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3"/>
            <p:cNvSpPr/>
            <p:nvPr/>
          </p:nvSpPr>
          <p:spPr>
            <a:xfrm>
              <a:off x="8040965" y="4422823"/>
              <a:ext cx="8308" cy="6810"/>
            </a:xfrm>
            <a:custGeom>
              <a:avLst/>
              <a:gdLst/>
              <a:ahLst/>
              <a:cxnLst/>
              <a:rect l="l" t="t" r="r" b="b"/>
              <a:pathLst>
                <a:path w="122" h="100" extrusionOk="0">
                  <a:moveTo>
                    <a:pt x="56" y="1"/>
                  </a:moveTo>
                  <a:cubicBezTo>
                    <a:pt x="51" y="1"/>
                    <a:pt x="47" y="1"/>
                    <a:pt x="42" y="2"/>
                  </a:cubicBezTo>
                  <a:cubicBezTo>
                    <a:pt x="14" y="2"/>
                    <a:pt x="1" y="30"/>
                    <a:pt x="1" y="58"/>
                  </a:cubicBezTo>
                  <a:cubicBezTo>
                    <a:pt x="1" y="86"/>
                    <a:pt x="28" y="100"/>
                    <a:pt x="56" y="100"/>
                  </a:cubicBezTo>
                  <a:cubicBezTo>
                    <a:pt x="121" y="87"/>
                    <a:pt x="114" y="1"/>
                    <a:pt x="56"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3"/>
            <p:cNvSpPr/>
            <p:nvPr/>
          </p:nvSpPr>
          <p:spPr>
            <a:xfrm>
              <a:off x="8042871" y="4423913"/>
              <a:ext cx="2928" cy="2928"/>
            </a:xfrm>
            <a:custGeom>
              <a:avLst/>
              <a:gdLst/>
              <a:ahLst/>
              <a:cxnLst/>
              <a:rect l="l" t="t" r="r" b="b"/>
              <a:pathLst>
                <a:path w="43" h="43" extrusionOk="0">
                  <a:moveTo>
                    <a:pt x="28" y="0"/>
                  </a:moveTo>
                  <a:cubicBezTo>
                    <a:pt x="14" y="0"/>
                    <a:pt x="0" y="14"/>
                    <a:pt x="0" y="14"/>
                  </a:cubicBezTo>
                  <a:cubicBezTo>
                    <a:pt x="0" y="28"/>
                    <a:pt x="14" y="42"/>
                    <a:pt x="28" y="42"/>
                  </a:cubicBezTo>
                  <a:cubicBezTo>
                    <a:pt x="42" y="28"/>
                    <a:pt x="42" y="14"/>
                    <a:pt x="28" y="0"/>
                  </a:cubicBezTo>
                  <a:close/>
                </a:path>
              </a:pathLst>
            </a:custGeom>
            <a:solidFill>
              <a:srgbClr val="D8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3"/>
            <p:cNvSpPr/>
            <p:nvPr/>
          </p:nvSpPr>
          <p:spPr>
            <a:xfrm>
              <a:off x="7890742" y="4467904"/>
              <a:ext cx="19340" cy="17433"/>
            </a:xfrm>
            <a:custGeom>
              <a:avLst/>
              <a:gdLst/>
              <a:ahLst/>
              <a:cxnLst/>
              <a:rect l="l" t="t" r="r" b="b"/>
              <a:pathLst>
                <a:path w="284" h="256" extrusionOk="0">
                  <a:moveTo>
                    <a:pt x="145" y="1"/>
                  </a:moveTo>
                  <a:cubicBezTo>
                    <a:pt x="73" y="1"/>
                    <a:pt x="1" y="55"/>
                    <a:pt x="17" y="149"/>
                  </a:cubicBezTo>
                  <a:cubicBezTo>
                    <a:pt x="29" y="223"/>
                    <a:pt x="84" y="256"/>
                    <a:pt x="140" y="256"/>
                  </a:cubicBezTo>
                  <a:cubicBezTo>
                    <a:pt x="211" y="256"/>
                    <a:pt x="283" y="202"/>
                    <a:pt x="268" y="108"/>
                  </a:cubicBezTo>
                  <a:cubicBezTo>
                    <a:pt x="255" y="34"/>
                    <a:pt x="200" y="1"/>
                    <a:pt x="145"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3"/>
            <p:cNvSpPr/>
            <p:nvPr/>
          </p:nvSpPr>
          <p:spPr>
            <a:xfrm>
              <a:off x="8042871" y="4392383"/>
              <a:ext cx="20225" cy="18659"/>
            </a:xfrm>
            <a:custGeom>
              <a:avLst/>
              <a:gdLst/>
              <a:ahLst/>
              <a:cxnLst/>
              <a:rect l="l" t="t" r="r" b="b"/>
              <a:pathLst>
                <a:path w="297" h="274" extrusionOk="0">
                  <a:moveTo>
                    <a:pt x="147" y="1"/>
                  </a:moveTo>
                  <a:cubicBezTo>
                    <a:pt x="140" y="1"/>
                    <a:pt x="133" y="2"/>
                    <a:pt x="126" y="3"/>
                  </a:cubicBezTo>
                  <a:cubicBezTo>
                    <a:pt x="56" y="17"/>
                    <a:pt x="0" y="87"/>
                    <a:pt x="14" y="156"/>
                  </a:cubicBezTo>
                  <a:cubicBezTo>
                    <a:pt x="21" y="237"/>
                    <a:pt x="81" y="273"/>
                    <a:pt x="143" y="273"/>
                  </a:cubicBezTo>
                  <a:cubicBezTo>
                    <a:pt x="219" y="273"/>
                    <a:pt x="297" y="216"/>
                    <a:pt x="265" y="115"/>
                  </a:cubicBezTo>
                  <a:cubicBezTo>
                    <a:pt x="253" y="52"/>
                    <a:pt x="207" y="1"/>
                    <a:pt x="14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3"/>
            <p:cNvSpPr/>
            <p:nvPr/>
          </p:nvSpPr>
          <p:spPr>
            <a:xfrm>
              <a:off x="8049545" y="4396333"/>
              <a:ext cx="5720" cy="5788"/>
            </a:xfrm>
            <a:custGeom>
              <a:avLst/>
              <a:gdLst/>
              <a:ahLst/>
              <a:cxnLst/>
              <a:rect l="l" t="t" r="r" b="b"/>
              <a:pathLst>
                <a:path w="84" h="85" extrusionOk="0">
                  <a:moveTo>
                    <a:pt x="28" y="1"/>
                  </a:moveTo>
                  <a:cubicBezTo>
                    <a:pt x="14" y="1"/>
                    <a:pt x="0" y="29"/>
                    <a:pt x="0" y="57"/>
                  </a:cubicBezTo>
                  <a:cubicBezTo>
                    <a:pt x="0" y="71"/>
                    <a:pt x="28" y="84"/>
                    <a:pt x="42" y="84"/>
                  </a:cubicBezTo>
                  <a:cubicBezTo>
                    <a:pt x="70" y="84"/>
                    <a:pt x="84" y="57"/>
                    <a:pt x="84" y="29"/>
                  </a:cubicBezTo>
                  <a:cubicBezTo>
                    <a:pt x="84" y="15"/>
                    <a:pt x="56" y="1"/>
                    <a:pt x="2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3"/>
            <p:cNvSpPr/>
            <p:nvPr/>
          </p:nvSpPr>
          <p:spPr>
            <a:xfrm>
              <a:off x="7950191" y="4517410"/>
              <a:ext cx="7286" cy="6537"/>
            </a:xfrm>
            <a:custGeom>
              <a:avLst/>
              <a:gdLst/>
              <a:ahLst/>
              <a:cxnLst/>
              <a:rect l="l" t="t" r="r" b="b"/>
              <a:pathLst>
                <a:path w="107" h="96" extrusionOk="0">
                  <a:moveTo>
                    <a:pt x="56" y="1"/>
                  </a:moveTo>
                  <a:cubicBezTo>
                    <a:pt x="28" y="1"/>
                    <a:pt x="1" y="19"/>
                    <a:pt x="8" y="50"/>
                  </a:cubicBezTo>
                  <a:cubicBezTo>
                    <a:pt x="8" y="73"/>
                    <a:pt x="27" y="96"/>
                    <a:pt x="49" y="96"/>
                  </a:cubicBezTo>
                  <a:cubicBezTo>
                    <a:pt x="54" y="96"/>
                    <a:pt x="59" y="94"/>
                    <a:pt x="64" y="92"/>
                  </a:cubicBezTo>
                  <a:cubicBezTo>
                    <a:pt x="78" y="92"/>
                    <a:pt x="106" y="64"/>
                    <a:pt x="106" y="36"/>
                  </a:cubicBezTo>
                  <a:cubicBezTo>
                    <a:pt x="100" y="12"/>
                    <a:pt x="78" y="1"/>
                    <a:pt x="56"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3"/>
            <p:cNvSpPr/>
            <p:nvPr/>
          </p:nvSpPr>
          <p:spPr>
            <a:xfrm>
              <a:off x="7952642" y="4518704"/>
              <a:ext cx="2111" cy="1771"/>
            </a:xfrm>
            <a:custGeom>
              <a:avLst/>
              <a:gdLst/>
              <a:ahLst/>
              <a:cxnLst/>
              <a:rect l="l" t="t" r="r" b="b"/>
              <a:pathLst>
                <a:path w="31" h="26" extrusionOk="0">
                  <a:moveTo>
                    <a:pt x="21" y="1"/>
                  </a:moveTo>
                  <a:cubicBezTo>
                    <a:pt x="20" y="1"/>
                    <a:pt x="17" y="2"/>
                    <a:pt x="14" y="3"/>
                  </a:cubicBezTo>
                  <a:cubicBezTo>
                    <a:pt x="0" y="3"/>
                    <a:pt x="0" y="3"/>
                    <a:pt x="0" y="17"/>
                  </a:cubicBezTo>
                  <a:cubicBezTo>
                    <a:pt x="0" y="23"/>
                    <a:pt x="2" y="25"/>
                    <a:pt x="5" y="25"/>
                  </a:cubicBezTo>
                  <a:cubicBezTo>
                    <a:pt x="13" y="25"/>
                    <a:pt x="30" y="1"/>
                    <a:pt x="21" y="1"/>
                  </a:cubicBezTo>
                  <a:close/>
                </a:path>
              </a:pathLst>
            </a:custGeom>
            <a:solidFill>
              <a:srgbClr val="D8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3"/>
            <p:cNvSpPr/>
            <p:nvPr/>
          </p:nvSpPr>
          <p:spPr>
            <a:xfrm>
              <a:off x="7849611" y="4504404"/>
              <a:ext cx="25196" cy="21178"/>
            </a:xfrm>
            <a:custGeom>
              <a:avLst/>
              <a:gdLst/>
              <a:ahLst/>
              <a:cxnLst/>
              <a:rect l="l" t="t" r="r" b="b"/>
              <a:pathLst>
                <a:path w="370" h="311" extrusionOk="0">
                  <a:moveTo>
                    <a:pt x="167" y="1"/>
                  </a:moveTo>
                  <a:cubicBezTo>
                    <a:pt x="79" y="1"/>
                    <a:pt x="0" y="78"/>
                    <a:pt x="21" y="171"/>
                  </a:cubicBezTo>
                  <a:cubicBezTo>
                    <a:pt x="35" y="255"/>
                    <a:pt x="105" y="311"/>
                    <a:pt x="188" y="311"/>
                  </a:cubicBezTo>
                  <a:cubicBezTo>
                    <a:pt x="328" y="283"/>
                    <a:pt x="370" y="116"/>
                    <a:pt x="258" y="32"/>
                  </a:cubicBezTo>
                  <a:cubicBezTo>
                    <a:pt x="229" y="10"/>
                    <a:pt x="197" y="1"/>
                    <a:pt x="16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3"/>
            <p:cNvSpPr/>
            <p:nvPr/>
          </p:nvSpPr>
          <p:spPr>
            <a:xfrm>
              <a:off x="7854514" y="4513937"/>
              <a:ext cx="8580" cy="5039"/>
            </a:xfrm>
            <a:custGeom>
              <a:avLst/>
              <a:gdLst/>
              <a:ahLst/>
              <a:cxnLst/>
              <a:rect l="l" t="t" r="r" b="b"/>
              <a:pathLst>
                <a:path w="126" h="74" extrusionOk="0">
                  <a:moveTo>
                    <a:pt x="22" y="0"/>
                  </a:moveTo>
                  <a:cubicBezTo>
                    <a:pt x="9" y="0"/>
                    <a:pt x="1" y="9"/>
                    <a:pt x="5" y="31"/>
                  </a:cubicBezTo>
                  <a:cubicBezTo>
                    <a:pt x="5" y="59"/>
                    <a:pt x="33" y="73"/>
                    <a:pt x="74" y="73"/>
                  </a:cubicBezTo>
                  <a:cubicBezTo>
                    <a:pt x="125" y="63"/>
                    <a:pt x="57" y="0"/>
                    <a:pt x="2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3"/>
            <p:cNvSpPr/>
            <p:nvPr/>
          </p:nvSpPr>
          <p:spPr>
            <a:xfrm>
              <a:off x="7783011" y="4464362"/>
              <a:ext cx="16820" cy="10147"/>
            </a:xfrm>
            <a:custGeom>
              <a:avLst/>
              <a:gdLst/>
              <a:ahLst/>
              <a:cxnLst/>
              <a:rect l="l" t="t" r="r" b="b"/>
              <a:pathLst>
                <a:path w="247" h="149" extrusionOk="0">
                  <a:moveTo>
                    <a:pt x="43" y="0"/>
                  </a:moveTo>
                  <a:cubicBezTo>
                    <a:pt x="18" y="0"/>
                    <a:pt x="1" y="17"/>
                    <a:pt x="8" y="62"/>
                  </a:cubicBezTo>
                  <a:cubicBezTo>
                    <a:pt x="21" y="110"/>
                    <a:pt x="54" y="148"/>
                    <a:pt x="108" y="148"/>
                  </a:cubicBezTo>
                  <a:cubicBezTo>
                    <a:pt x="116" y="148"/>
                    <a:pt x="125" y="147"/>
                    <a:pt x="134" y="146"/>
                  </a:cubicBezTo>
                  <a:cubicBezTo>
                    <a:pt x="246" y="125"/>
                    <a:pt x="112" y="0"/>
                    <a:pt x="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3"/>
            <p:cNvSpPr/>
            <p:nvPr/>
          </p:nvSpPr>
          <p:spPr>
            <a:xfrm>
              <a:off x="7786416" y="4465316"/>
              <a:ext cx="4835" cy="5175"/>
            </a:xfrm>
            <a:custGeom>
              <a:avLst/>
              <a:gdLst/>
              <a:ahLst/>
              <a:cxnLst/>
              <a:rect l="l" t="t" r="r" b="b"/>
              <a:pathLst>
                <a:path w="71" h="76" extrusionOk="0">
                  <a:moveTo>
                    <a:pt x="48" y="1"/>
                  </a:moveTo>
                  <a:cubicBezTo>
                    <a:pt x="42" y="1"/>
                    <a:pt x="36" y="2"/>
                    <a:pt x="28" y="6"/>
                  </a:cubicBezTo>
                  <a:cubicBezTo>
                    <a:pt x="14" y="6"/>
                    <a:pt x="0" y="20"/>
                    <a:pt x="0" y="48"/>
                  </a:cubicBezTo>
                  <a:cubicBezTo>
                    <a:pt x="0" y="62"/>
                    <a:pt x="14" y="76"/>
                    <a:pt x="42" y="76"/>
                  </a:cubicBezTo>
                  <a:cubicBezTo>
                    <a:pt x="56" y="62"/>
                    <a:pt x="70" y="48"/>
                    <a:pt x="70" y="34"/>
                  </a:cubicBezTo>
                  <a:cubicBezTo>
                    <a:pt x="70" y="13"/>
                    <a:pt x="63" y="1"/>
                    <a:pt x="4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3"/>
            <p:cNvSpPr/>
            <p:nvPr/>
          </p:nvSpPr>
          <p:spPr>
            <a:xfrm>
              <a:off x="7897960" y="4532732"/>
              <a:ext cx="16820" cy="10147"/>
            </a:xfrm>
            <a:custGeom>
              <a:avLst/>
              <a:gdLst/>
              <a:ahLst/>
              <a:cxnLst/>
              <a:rect l="l" t="t" r="r" b="b"/>
              <a:pathLst>
                <a:path w="247" h="149" extrusionOk="0">
                  <a:moveTo>
                    <a:pt x="43" y="0"/>
                  </a:moveTo>
                  <a:cubicBezTo>
                    <a:pt x="17" y="0"/>
                    <a:pt x="1" y="17"/>
                    <a:pt x="8" y="62"/>
                  </a:cubicBezTo>
                  <a:cubicBezTo>
                    <a:pt x="20" y="111"/>
                    <a:pt x="54" y="149"/>
                    <a:pt x="108" y="149"/>
                  </a:cubicBezTo>
                  <a:cubicBezTo>
                    <a:pt x="116" y="149"/>
                    <a:pt x="125" y="148"/>
                    <a:pt x="134" y="146"/>
                  </a:cubicBezTo>
                  <a:cubicBezTo>
                    <a:pt x="246" y="125"/>
                    <a:pt x="112" y="0"/>
                    <a:pt x="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3"/>
            <p:cNvSpPr/>
            <p:nvPr/>
          </p:nvSpPr>
          <p:spPr>
            <a:xfrm>
              <a:off x="7900411" y="4534094"/>
              <a:ext cx="5720" cy="4835"/>
            </a:xfrm>
            <a:custGeom>
              <a:avLst/>
              <a:gdLst/>
              <a:ahLst/>
              <a:cxnLst/>
              <a:rect l="l" t="t" r="r" b="b"/>
              <a:pathLst>
                <a:path w="84" h="71" extrusionOk="0">
                  <a:moveTo>
                    <a:pt x="42" y="0"/>
                  </a:moveTo>
                  <a:cubicBezTo>
                    <a:pt x="14" y="0"/>
                    <a:pt x="0" y="14"/>
                    <a:pt x="14" y="42"/>
                  </a:cubicBezTo>
                  <a:cubicBezTo>
                    <a:pt x="14" y="56"/>
                    <a:pt x="28" y="70"/>
                    <a:pt x="56" y="70"/>
                  </a:cubicBezTo>
                  <a:cubicBezTo>
                    <a:pt x="70" y="70"/>
                    <a:pt x="84" y="42"/>
                    <a:pt x="84" y="28"/>
                  </a:cubicBezTo>
                  <a:cubicBezTo>
                    <a:pt x="70" y="0"/>
                    <a:pt x="56"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3"/>
            <p:cNvSpPr/>
            <p:nvPr/>
          </p:nvSpPr>
          <p:spPr>
            <a:xfrm>
              <a:off x="8088905" y="4452922"/>
              <a:ext cx="16480" cy="10147"/>
            </a:xfrm>
            <a:custGeom>
              <a:avLst/>
              <a:gdLst/>
              <a:ahLst/>
              <a:cxnLst/>
              <a:rect l="l" t="t" r="r" b="b"/>
              <a:pathLst>
                <a:path w="242" h="149" extrusionOk="0">
                  <a:moveTo>
                    <a:pt x="42" y="1"/>
                  </a:moveTo>
                  <a:cubicBezTo>
                    <a:pt x="17" y="1"/>
                    <a:pt x="0" y="18"/>
                    <a:pt x="8" y="62"/>
                  </a:cubicBezTo>
                  <a:cubicBezTo>
                    <a:pt x="8" y="111"/>
                    <a:pt x="50" y="149"/>
                    <a:pt x="98" y="149"/>
                  </a:cubicBezTo>
                  <a:cubicBezTo>
                    <a:pt x="105" y="149"/>
                    <a:pt x="112" y="148"/>
                    <a:pt x="119" y="146"/>
                  </a:cubicBezTo>
                  <a:cubicBezTo>
                    <a:pt x="242" y="126"/>
                    <a:pt x="111" y="1"/>
                    <a:pt x="4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3"/>
            <p:cNvSpPr/>
            <p:nvPr/>
          </p:nvSpPr>
          <p:spPr>
            <a:xfrm>
              <a:off x="8092174" y="4455033"/>
              <a:ext cx="4903" cy="4086"/>
            </a:xfrm>
            <a:custGeom>
              <a:avLst/>
              <a:gdLst/>
              <a:ahLst/>
              <a:cxnLst/>
              <a:rect l="l" t="t" r="r" b="b"/>
              <a:pathLst>
                <a:path w="72" h="60" extrusionOk="0">
                  <a:moveTo>
                    <a:pt x="56" y="0"/>
                  </a:moveTo>
                  <a:cubicBezTo>
                    <a:pt x="33" y="0"/>
                    <a:pt x="0" y="59"/>
                    <a:pt x="44" y="59"/>
                  </a:cubicBezTo>
                  <a:cubicBezTo>
                    <a:pt x="58" y="45"/>
                    <a:pt x="71" y="31"/>
                    <a:pt x="71" y="18"/>
                  </a:cubicBezTo>
                  <a:cubicBezTo>
                    <a:pt x="68" y="5"/>
                    <a:pt x="63" y="0"/>
                    <a:pt x="56"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3"/>
            <p:cNvSpPr/>
            <p:nvPr/>
          </p:nvSpPr>
          <p:spPr>
            <a:xfrm>
              <a:off x="8066161" y="4483906"/>
              <a:ext cx="17569" cy="10351"/>
            </a:xfrm>
            <a:custGeom>
              <a:avLst/>
              <a:gdLst/>
              <a:ahLst/>
              <a:cxnLst/>
              <a:rect l="l" t="t" r="r" b="b"/>
              <a:pathLst>
                <a:path w="258" h="152" extrusionOk="0">
                  <a:moveTo>
                    <a:pt x="39" y="0"/>
                  </a:moveTo>
                  <a:cubicBezTo>
                    <a:pt x="15" y="0"/>
                    <a:pt x="0" y="15"/>
                    <a:pt x="7" y="54"/>
                  </a:cubicBezTo>
                  <a:cubicBezTo>
                    <a:pt x="21" y="110"/>
                    <a:pt x="77" y="151"/>
                    <a:pt x="133" y="151"/>
                  </a:cubicBezTo>
                  <a:cubicBezTo>
                    <a:pt x="258" y="131"/>
                    <a:pt x="110" y="0"/>
                    <a:pt x="39"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3"/>
            <p:cNvSpPr/>
            <p:nvPr/>
          </p:nvSpPr>
          <p:spPr>
            <a:xfrm>
              <a:off x="8069429" y="4484656"/>
              <a:ext cx="5788" cy="4835"/>
            </a:xfrm>
            <a:custGeom>
              <a:avLst/>
              <a:gdLst/>
              <a:ahLst/>
              <a:cxnLst/>
              <a:rect l="l" t="t" r="r" b="b"/>
              <a:pathLst>
                <a:path w="85" h="71" extrusionOk="0">
                  <a:moveTo>
                    <a:pt x="29" y="1"/>
                  </a:moveTo>
                  <a:cubicBezTo>
                    <a:pt x="15" y="1"/>
                    <a:pt x="1" y="15"/>
                    <a:pt x="1" y="43"/>
                  </a:cubicBezTo>
                  <a:cubicBezTo>
                    <a:pt x="1" y="57"/>
                    <a:pt x="29" y="71"/>
                    <a:pt x="43" y="71"/>
                  </a:cubicBezTo>
                  <a:cubicBezTo>
                    <a:pt x="71" y="71"/>
                    <a:pt x="85" y="43"/>
                    <a:pt x="71" y="29"/>
                  </a:cubicBezTo>
                  <a:cubicBezTo>
                    <a:pt x="71" y="15"/>
                    <a:pt x="57" y="1"/>
                    <a:pt x="2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3"/>
            <p:cNvSpPr/>
            <p:nvPr/>
          </p:nvSpPr>
          <p:spPr>
            <a:xfrm>
              <a:off x="7911307" y="4423640"/>
              <a:ext cx="16888" cy="10759"/>
            </a:xfrm>
            <a:custGeom>
              <a:avLst/>
              <a:gdLst/>
              <a:ahLst/>
              <a:cxnLst/>
              <a:rect l="l" t="t" r="r" b="b"/>
              <a:pathLst>
                <a:path w="248" h="158" extrusionOk="0">
                  <a:moveTo>
                    <a:pt x="39" y="1"/>
                  </a:moveTo>
                  <a:cubicBezTo>
                    <a:pt x="15" y="1"/>
                    <a:pt x="0" y="17"/>
                    <a:pt x="8" y="60"/>
                  </a:cubicBezTo>
                  <a:cubicBezTo>
                    <a:pt x="8" y="116"/>
                    <a:pt x="63" y="158"/>
                    <a:pt x="133" y="158"/>
                  </a:cubicBezTo>
                  <a:cubicBezTo>
                    <a:pt x="247" y="137"/>
                    <a:pt x="107" y="1"/>
                    <a:pt x="3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3"/>
            <p:cNvSpPr/>
            <p:nvPr/>
          </p:nvSpPr>
          <p:spPr>
            <a:xfrm>
              <a:off x="7798265" y="4426364"/>
              <a:ext cx="16752" cy="10147"/>
            </a:xfrm>
            <a:custGeom>
              <a:avLst/>
              <a:gdLst/>
              <a:ahLst/>
              <a:cxnLst/>
              <a:rect l="l" t="t" r="r" b="b"/>
              <a:pathLst>
                <a:path w="246" h="149" extrusionOk="0">
                  <a:moveTo>
                    <a:pt x="42" y="0"/>
                  </a:moveTo>
                  <a:cubicBezTo>
                    <a:pt x="17" y="0"/>
                    <a:pt x="0" y="17"/>
                    <a:pt x="8" y="62"/>
                  </a:cubicBezTo>
                  <a:cubicBezTo>
                    <a:pt x="8" y="110"/>
                    <a:pt x="50" y="148"/>
                    <a:pt x="106" y="148"/>
                  </a:cubicBezTo>
                  <a:cubicBezTo>
                    <a:pt x="115" y="148"/>
                    <a:pt x="124" y="147"/>
                    <a:pt x="133" y="146"/>
                  </a:cubicBezTo>
                  <a:cubicBezTo>
                    <a:pt x="245" y="125"/>
                    <a:pt x="111"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3"/>
            <p:cNvSpPr/>
            <p:nvPr/>
          </p:nvSpPr>
          <p:spPr>
            <a:xfrm>
              <a:off x="7801602" y="4426773"/>
              <a:ext cx="4835" cy="5175"/>
            </a:xfrm>
            <a:custGeom>
              <a:avLst/>
              <a:gdLst/>
              <a:ahLst/>
              <a:cxnLst/>
              <a:rect l="l" t="t" r="r" b="b"/>
              <a:pathLst>
                <a:path w="71" h="76" extrusionOk="0">
                  <a:moveTo>
                    <a:pt x="28" y="0"/>
                  </a:moveTo>
                  <a:cubicBezTo>
                    <a:pt x="14" y="14"/>
                    <a:pt x="0" y="28"/>
                    <a:pt x="0" y="42"/>
                  </a:cubicBezTo>
                  <a:cubicBezTo>
                    <a:pt x="0" y="62"/>
                    <a:pt x="8" y="75"/>
                    <a:pt x="23" y="75"/>
                  </a:cubicBezTo>
                  <a:cubicBezTo>
                    <a:pt x="28" y="75"/>
                    <a:pt x="35" y="74"/>
                    <a:pt x="42" y="70"/>
                  </a:cubicBezTo>
                  <a:cubicBezTo>
                    <a:pt x="56" y="70"/>
                    <a:pt x="70" y="56"/>
                    <a:pt x="70" y="28"/>
                  </a:cubicBezTo>
                  <a:cubicBezTo>
                    <a:pt x="70" y="14"/>
                    <a:pt x="42" y="0"/>
                    <a:pt x="2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3"/>
            <p:cNvSpPr/>
            <p:nvPr/>
          </p:nvSpPr>
          <p:spPr>
            <a:xfrm>
              <a:off x="7822985" y="4530962"/>
              <a:ext cx="16616" cy="10759"/>
            </a:xfrm>
            <a:custGeom>
              <a:avLst/>
              <a:gdLst/>
              <a:ahLst/>
              <a:cxnLst/>
              <a:rect l="l" t="t" r="r" b="b"/>
              <a:pathLst>
                <a:path w="244" h="158" extrusionOk="0">
                  <a:moveTo>
                    <a:pt x="38" y="1"/>
                  </a:moveTo>
                  <a:cubicBezTo>
                    <a:pt x="15" y="1"/>
                    <a:pt x="0" y="17"/>
                    <a:pt x="7" y="60"/>
                  </a:cubicBezTo>
                  <a:cubicBezTo>
                    <a:pt x="7" y="116"/>
                    <a:pt x="63" y="158"/>
                    <a:pt x="119" y="158"/>
                  </a:cubicBezTo>
                  <a:cubicBezTo>
                    <a:pt x="243" y="137"/>
                    <a:pt x="106" y="1"/>
                    <a:pt x="3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3"/>
            <p:cNvSpPr/>
            <p:nvPr/>
          </p:nvSpPr>
          <p:spPr>
            <a:xfrm>
              <a:off x="7826321" y="4532188"/>
              <a:ext cx="4767" cy="4835"/>
            </a:xfrm>
            <a:custGeom>
              <a:avLst/>
              <a:gdLst/>
              <a:ahLst/>
              <a:cxnLst/>
              <a:rect l="l" t="t" r="r" b="b"/>
              <a:pathLst>
                <a:path w="70" h="71" extrusionOk="0">
                  <a:moveTo>
                    <a:pt x="28" y="0"/>
                  </a:moveTo>
                  <a:cubicBezTo>
                    <a:pt x="0" y="0"/>
                    <a:pt x="0" y="14"/>
                    <a:pt x="0" y="42"/>
                  </a:cubicBezTo>
                  <a:cubicBezTo>
                    <a:pt x="0" y="56"/>
                    <a:pt x="14" y="70"/>
                    <a:pt x="42" y="70"/>
                  </a:cubicBezTo>
                  <a:cubicBezTo>
                    <a:pt x="56" y="70"/>
                    <a:pt x="70" y="42"/>
                    <a:pt x="70" y="28"/>
                  </a:cubicBezTo>
                  <a:cubicBezTo>
                    <a:pt x="70" y="0"/>
                    <a:pt x="42" y="0"/>
                    <a:pt x="2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3"/>
            <p:cNvSpPr/>
            <p:nvPr/>
          </p:nvSpPr>
          <p:spPr>
            <a:xfrm>
              <a:off x="7762310" y="4491125"/>
              <a:ext cx="18454" cy="14709"/>
            </a:xfrm>
            <a:custGeom>
              <a:avLst/>
              <a:gdLst/>
              <a:ahLst/>
              <a:cxnLst/>
              <a:rect l="l" t="t" r="r" b="b"/>
              <a:pathLst>
                <a:path w="271" h="216" extrusionOk="0">
                  <a:moveTo>
                    <a:pt x="167" y="1"/>
                  </a:moveTo>
                  <a:cubicBezTo>
                    <a:pt x="160" y="1"/>
                    <a:pt x="152" y="2"/>
                    <a:pt x="145" y="4"/>
                  </a:cubicBezTo>
                  <a:cubicBezTo>
                    <a:pt x="1" y="17"/>
                    <a:pt x="17" y="215"/>
                    <a:pt x="147" y="215"/>
                  </a:cubicBezTo>
                  <a:cubicBezTo>
                    <a:pt x="155" y="215"/>
                    <a:pt x="164" y="215"/>
                    <a:pt x="173" y="213"/>
                  </a:cubicBezTo>
                  <a:cubicBezTo>
                    <a:pt x="229" y="199"/>
                    <a:pt x="271" y="143"/>
                    <a:pt x="257" y="87"/>
                  </a:cubicBezTo>
                  <a:cubicBezTo>
                    <a:pt x="257" y="39"/>
                    <a:pt x="215" y="1"/>
                    <a:pt x="16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3"/>
            <p:cNvSpPr/>
            <p:nvPr/>
          </p:nvSpPr>
          <p:spPr>
            <a:xfrm>
              <a:off x="7767826" y="4496300"/>
              <a:ext cx="6265" cy="4631"/>
            </a:xfrm>
            <a:custGeom>
              <a:avLst/>
              <a:gdLst/>
              <a:ahLst/>
              <a:cxnLst/>
              <a:rect l="l" t="t" r="r" b="b"/>
              <a:pathLst>
                <a:path w="92" h="68" extrusionOk="0">
                  <a:moveTo>
                    <a:pt x="47" y="0"/>
                  </a:moveTo>
                  <a:cubicBezTo>
                    <a:pt x="25" y="0"/>
                    <a:pt x="0" y="15"/>
                    <a:pt x="8" y="39"/>
                  </a:cubicBezTo>
                  <a:cubicBezTo>
                    <a:pt x="22" y="53"/>
                    <a:pt x="36" y="67"/>
                    <a:pt x="50" y="67"/>
                  </a:cubicBezTo>
                  <a:cubicBezTo>
                    <a:pt x="78" y="67"/>
                    <a:pt x="92" y="53"/>
                    <a:pt x="78" y="25"/>
                  </a:cubicBezTo>
                  <a:cubicBezTo>
                    <a:pt x="78" y="8"/>
                    <a:pt x="63" y="0"/>
                    <a:pt x="4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3"/>
            <p:cNvSpPr/>
            <p:nvPr/>
          </p:nvSpPr>
          <p:spPr>
            <a:xfrm>
              <a:off x="7944062" y="4460004"/>
              <a:ext cx="26694" cy="25673"/>
            </a:xfrm>
            <a:custGeom>
              <a:avLst/>
              <a:gdLst/>
              <a:ahLst/>
              <a:cxnLst/>
              <a:rect l="l" t="t" r="r" b="b"/>
              <a:pathLst>
                <a:path w="392" h="377" extrusionOk="0">
                  <a:moveTo>
                    <a:pt x="140" y="0"/>
                  </a:moveTo>
                  <a:cubicBezTo>
                    <a:pt x="57" y="28"/>
                    <a:pt x="1" y="112"/>
                    <a:pt x="29" y="210"/>
                  </a:cubicBezTo>
                  <a:cubicBezTo>
                    <a:pt x="43" y="307"/>
                    <a:pt x="126" y="377"/>
                    <a:pt x="196" y="377"/>
                  </a:cubicBezTo>
                  <a:cubicBezTo>
                    <a:pt x="391" y="293"/>
                    <a:pt x="349" y="14"/>
                    <a:pt x="140"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3"/>
            <p:cNvSpPr/>
            <p:nvPr/>
          </p:nvSpPr>
          <p:spPr>
            <a:xfrm>
              <a:off x="7951689" y="4464771"/>
              <a:ext cx="7627" cy="8853"/>
            </a:xfrm>
            <a:custGeom>
              <a:avLst/>
              <a:gdLst/>
              <a:ahLst/>
              <a:cxnLst/>
              <a:rect l="l" t="t" r="r" b="b"/>
              <a:pathLst>
                <a:path w="112" h="130" extrusionOk="0">
                  <a:moveTo>
                    <a:pt x="42" y="0"/>
                  </a:moveTo>
                  <a:cubicBezTo>
                    <a:pt x="14" y="14"/>
                    <a:pt x="0" y="42"/>
                    <a:pt x="0" y="70"/>
                  </a:cubicBezTo>
                  <a:cubicBezTo>
                    <a:pt x="0" y="104"/>
                    <a:pt x="29" y="129"/>
                    <a:pt x="54" y="129"/>
                  </a:cubicBezTo>
                  <a:cubicBezTo>
                    <a:pt x="60" y="129"/>
                    <a:pt x="65" y="128"/>
                    <a:pt x="70" y="126"/>
                  </a:cubicBezTo>
                  <a:cubicBezTo>
                    <a:pt x="98" y="112"/>
                    <a:pt x="112" y="84"/>
                    <a:pt x="112" y="56"/>
                  </a:cubicBezTo>
                  <a:cubicBezTo>
                    <a:pt x="112" y="14"/>
                    <a:pt x="70"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3"/>
            <p:cNvSpPr/>
            <p:nvPr/>
          </p:nvSpPr>
          <p:spPr>
            <a:xfrm>
              <a:off x="7983967" y="4498479"/>
              <a:ext cx="12394" cy="10351"/>
            </a:xfrm>
            <a:custGeom>
              <a:avLst/>
              <a:gdLst/>
              <a:ahLst/>
              <a:cxnLst/>
              <a:rect l="l" t="t" r="r" b="b"/>
              <a:pathLst>
                <a:path w="182" h="152" extrusionOk="0">
                  <a:moveTo>
                    <a:pt x="87" y="0"/>
                  </a:moveTo>
                  <a:cubicBezTo>
                    <a:pt x="55" y="0"/>
                    <a:pt x="23" y="16"/>
                    <a:pt x="1" y="49"/>
                  </a:cubicBezTo>
                  <a:cubicBezTo>
                    <a:pt x="1" y="91"/>
                    <a:pt x="29" y="133"/>
                    <a:pt x="70" y="147"/>
                  </a:cubicBezTo>
                  <a:cubicBezTo>
                    <a:pt x="81" y="150"/>
                    <a:pt x="92" y="152"/>
                    <a:pt x="103" y="152"/>
                  </a:cubicBezTo>
                  <a:cubicBezTo>
                    <a:pt x="137" y="152"/>
                    <a:pt x="171" y="136"/>
                    <a:pt x="182" y="105"/>
                  </a:cubicBezTo>
                  <a:cubicBezTo>
                    <a:pt x="182" y="37"/>
                    <a:pt x="136" y="0"/>
                    <a:pt x="8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3"/>
            <p:cNvSpPr/>
            <p:nvPr/>
          </p:nvSpPr>
          <p:spPr>
            <a:xfrm>
              <a:off x="7986827" y="4501408"/>
              <a:ext cx="3882" cy="3677"/>
            </a:xfrm>
            <a:custGeom>
              <a:avLst/>
              <a:gdLst/>
              <a:ahLst/>
              <a:cxnLst/>
              <a:rect l="l" t="t" r="r" b="b"/>
              <a:pathLst>
                <a:path w="57" h="54" extrusionOk="0">
                  <a:moveTo>
                    <a:pt x="21" y="0"/>
                  </a:moveTo>
                  <a:cubicBezTo>
                    <a:pt x="7" y="0"/>
                    <a:pt x="0" y="10"/>
                    <a:pt x="0" y="20"/>
                  </a:cubicBezTo>
                  <a:cubicBezTo>
                    <a:pt x="0" y="34"/>
                    <a:pt x="0" y="48"/>
                    <a:pt x="28" y="48"/>
                  </a:cubicBezTo>
                  <a:cubicBezTo>
                    <a:pt x="32" y="52"/>
                    <a:pt x="37" y="54"/>
                    <a:pt x="40" y="54"/>
                  </a:cubicBezTo>
                  <a:cubicBezTo>
                    <a:pt x="49" y="54"/>
                    <a:pt x="56" y="44"/>
                    <a:pt x="56" y="34"/>
                  </a:cubicBezTo>
                  <a:cubicBezTo>
                    <a:pt x="56" y="20"/>
                    <a:pt x="56" y="6"/>
                    <a:pt x="42" y="6"/>
                  </a:cubicBezTo>
                  <a:cubicBezTo>
                    <a:pt x="34" y="2"/>
                    <a:pt x="27" y="0"/>
                    <a:pt x="21"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3"/>
            <p:cNvSpPr/>
            <p:nvPr/>
          </p:nvSpPr>
          <p:spPr>
            <a:xfrm>
              <a:off x="7857442" y="4427249"/>
              <a:ext cx="14505" cy="10351"/>
            </a:xfrm>
            <a:custGeom>
              <a:avLst/>
              <a:gdLst/>
              <a:ahLst/>
              <a:cxnLst/>
              <a:rect l="l" t="t" r="r" b="b"/>
              <a:pathLst>
                <a:path w="213" h="152" extrusionOk="0">
                  <a:moveTo>
                    <a:pt x="102" y="0"/>
                  </a:moveTo>
                  <a:cubicBezTo>
                    <a:pt x="35" y="0"/>
                    <a:pt x="0" y="134"/>
                    <a:pt x="87" y="147"/>
                  </a:cubicBezTo>
                  <a:cubicBezTo>
                    <a:pt x="98" y="150"/>
                    <a:pt x="109" y="152"/>
                    <a:pt x="120" y="152"/>
                  </a:cubicBezTo>
                  <a:cubicBezTo>
                    <a:pt x="154" y="152"/>
                    <a:pt x="188" y="136"/>
                    <a:pt x="199" y="105"/>
                  </a:cubicBezTo>
                  <a:cubicBezTo>
                    <a:pt x="213" y="49"/>
                    <a:pt x="171" y="7"/>
                    <a:pt x="129" y="7"/>
                  </a:cubicBezTo>
                  <a:cubicBezTo>
                    <a:pt x="120" y="2"/>
                    <a:pt x="111" y="0"/>
                    <a:pt x="10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3"/>
            <p:cNvSpPr/>
            <p:nvPr/>
          </p:nvSpPr>
          <p:spPr>
            <a:xfrm>
              <a:off x="7860506" y="4430178"/>
              <a:ext cx="4835" cy="3269"/>
            </a:xfrm>
            <a:custGeom>
              <a:avLst/>
              <a:gdLst/>
              <a:ahLst/>
              <a:cxnLst/>
              <a:rect l="l" t="t" r="r" b="b"/>
              <a:pathLst>
                <a:path w="71" h="48" extrusionOk="0">
                  <a:moveTo>
                    <a:pt x="30" y="0"/>
                  </a:moveTo>
                  <a:cubicBezTo>
                    <a:pt x="21" y="0"/>
                    <a:pt x="14" y="10"/>
                    <a:pt x="14" y="20"/>
                  </a:cubicBezTo>
                  <a:cubicBezTo>
                    <a:pt x="0" y="34"/>
                    <a:pt x="14" y="48"/>
                    <a:pt x="28" y="48"/>
                  </a:cubicBezTo>
                  <a:cubicBezTo>
                    <a:pt x="42" y="48"/>
                    <a:pt x="70" y="48"/>
                    <a:pt x="70" y="34"/>
                  </a:cubicBezTo>
                  <a:cubicBezTo>
                    <a:pt x="70" y="20"/>
                    <a:pt x="70" y="6"/>
                    <a:pt x="42" y="6"/>
                  </a:cubicBezTo>
                  <a:cubicBezTo>
                    <a:pt x="38" y="2"/>
                    <a:pt x="34" y="0"/>
                    <a:pt x="30"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3"/>
            <p:cNvSpPr/>
            <p:nvPr/>
          </p:nvSpPr>
          <p:spPr>
            <a:xfrm>
              <a:off x="7843414" y="4481046"/>
              <a:ext cx="13347" cy="10691"/>
            </a:xfrm>
            <a:custGeom>
              <a:avLst/>
              <a:gdLst/>
              <a:ahLst/>
              <a:cxnLst/>
              <a:rect l="l" t="t" r="r" b="b"/>
              <a:pathLst>
                <a:path w="196" h="157" extrusionOk="0">
                  <a:moveTo>
                    <a:pt x="82" y="1"/>
                  </a:moveTo>
                  <a:cubicBezTo>
                    <a:pt x="48" y="1"/>
                    <a:pt x="20" y="24"/>
                    <a:pt x="0" y="54"/>
                  </a:cubicBezTo>
                  <a:cubicBezTo>
                    <a:pt x="0" y="96"/>
                    <a:pt x="28" y="138"/>
                    <a:pt x="84" y="152"/>
                  </a:cubicBezTo>
                  <a:cubicBezTo>
                    <a:pt x="94" y="155"/>
                    <a:pt x="105" y="157"/>
                    <a:pt x="115" y="157"/>
                  </a:cubicBezTo>
                  <a:cubicBezTo>
                    <a:pt x="146" y="157"/>
                    <a:pt x="175" y="141"/>
                    <a:pt x="196" y="110"/>
                  </a:cubicBezTo>
                  <a:cubicBezTo>
                    <a:pt x="196" y="54"/>
                    <a:pt x="168" y="12"/>
                    <a:pt x="126" y="12"/>
                  </a:cubicBezTo>
                  <a:cubicBezTo>
                    <a:pt x="110" y="4"/>
                    <a:pt x="96" y="1"/>
                    <a:pt x="8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3"/>
            <p:cNvSpPr/>
            <p:nvPr/>
          </p:nvSpPr>
          <p:spPr>
            <a:xfrm>
              <a:off x="7617330" y="4125646"/>
              <a:ext cx="639299" cy="456049"/>
            </a:xfrm>
            <a:custGeom>
              <a:avLst/>
              <a:gdLst/>
              <a:ahLst/>
              <a:cxnLst/>
              <a:rect l="l" t="t" r="r" b="b"/>
              <a:pathLst>
                <a:path w="9388" h="6697" extrusionOk="0">
                  <a:moveTo>
                    <a:pt x="4520" y="279"/>
                  </a:moveTo>
                  <a:lnTo>
                    <a:pt x="4882" y="2539"/>
                  </a:lnTo>
                  <a:cubicBezTo>
                    <a:pt x="4882" y="2539"/>
                    <a:pt x="9388" y="4227"/>
                    <a:pt x="7017" y="5803"/>
                  </a:cubicBezTo>
                  <a:cubicBezTo>
                    <a:pt x="7017" y="5803"/>
                    <a:pt x="6403" y="6208"/>
                    <a:pt x="4938" y="6459"/>
                  </a:cubicBezTo>
                  <a:cubicBezTo>
                    <a:pt x="4385" y="6548"/>
                    <a:pt x="3937" y="6576"/>
                    <a:pt x="3594" y="6576"/>
                  </a:cubicBezTo>
                  <a:cubicBezTo>
                    <a:pt x="3029" y="6576"/>
                    <a:pt x="2748" y="6500"/>
                    <a:pt x="2748" y="6500"/>
                  </a:cubicBezTo>
                  <a:cubicBezTo>
                    <a:pt x="0" y="5775"/>
                    <a:pt x="3725" y="2734"/>
                    <a:pt x="3725" y="2734"/>
                  </a:cubicBezTo>
                  <a:lnTo>
                    <a:pt x="3362" y="461"/>
                  </a:lnTo>
                  <a:lnTo>
                    <a:pt x="3362" y="461"/>
                  </a:lnTo>
                  <a:cubicBezTo>
                    <a:pt x="3499" y="515"/>
                    <a:pt x="3642" y="541"/>
                    <a:pt x="3783" y="541"/>
                  </a:cubicBezTo>
                  <a:cubicBezTo>
                    <a:pt x="4045" y="541"/>
                    <a:pt x="4303" y="451"/>
                    <a:pt x="4520" y="279"/>
                  </a:cubicBezTo>
                  <a:close/>
                  <a:moveTo>
                    <a:pt x="4617" y="0"/>
                  </a:moveTo>
                  <a:lnTo>
                    <a:pt x="4422" y="154"/>
                  </a:lnTo>
                  <a:cubicBezTo>
                    <a:pt x="4283" y="265"/>
                    <a:pt x="4101" y="335"/>
                    <a:pt x="3934" y="377"/>
                  </a:cubicBezTo>
                  <a:cubicBezTo>
                    <a:pt x="3885" y="385"/>
                    <a:pt x="3838" y="388"/>
                    <a:pt x="3791" y="388"/>
                  </a:cubicBezTo>
                  <a:cubicBezTo>
                    <a:pt x="3663" y="388"/>
                    <a:pt x="3540" y="362"/>
                    <a:pt x="3418" y="321"/>
                  </a:cubicBezTo>
                  <a:lnTo>
                    <a:pt x="3167" y="196"/>
                  </a:lnTo>
                  <a:lnTo>
                    <a:pt x="3669" y="2679"/>
                  </a:lnTo>
                  <a:cubicBezTo>
                    <a:pt x="3278" y="3013"/>
                    <a:pt x="1367" y="4603"/>
                    <a:pt x="1618" y="5733"/>
                  </a:cubicBezTo>
                  <a:cubicBezTo>
                    <a:pt x="1702" y="6180"/>
                    <a:pt x="2079" y="6487"/>
                    <a:pt x="2720" y="6654"/>
                  </a:cubicBezTo>
                  <a:cubicBezTo>
                    <a:pt x="2736" y="6654"/>
                    <a:pt x="2967" y="6697"/>
                    <a:pt x="3422" y="6697"/>
                  </a:cubicBezTo>
                  <a:cubicBezTo>
                    <a:pt x="3787" y="6697"/>
                    <a:pt x="4295" y="6669"/>
                    <a:pt x="4952" y="6570"/>
                  </a:cubicBezTo>
                  <a:cubicBezTo>
                    <a:pt x="6431" y="6305"/>
                    <a:pt x="7072" y="5943"/>
                    <a:pt x="7100" y="5929"/>
                  </a:cubicBezTo>
                  <a:cubicBezTo>
                    <a:pt x="7658" y="5566"/>
                    <a:pt x="7909" y="5161"/>
                    <a:pt x="7854" y="4715"/>
                  </a:cubicBezTo>
                  <a:cubicBezTo>
                    <a:pt x="7728" y="3557"/>
                    <a:pt x="5413" y="2651"/>
                    <a:pt x="4952" y="2455"/>
                  </a:cubicBezTo>
                  <a:lnTo>
                    <a:pt x="4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3"/>
            <p:cNvSpPr/>
            <p:nvPr/>
          </p:nvSpPr>
          <p:spPr>
            <a:xfrm>
              <a:off x="8122682" y="4422959"/>
              <a:ext cx="48485" cy="83624"/>
            </a:xfrm>
            <a:custGeom>
              <a:avLst/>
              <a:gdLst/>
              <a:ahLst/>
              <a:cxnLst/>
              <a:rect l="l" t="t" r="r" b="b"/>
              <a:pathLst>
                <a:path w="712" h="1228" extrusionOk="0">
                  <a:moveTo>
                    <a:pt x="251" y="0"/>
                  </a:moveTo>
                  <a:cubicBezTo>
                    <a:pt x="600" y="656"/>
                    <a:pt x="0" y="1228"/>
                    <a:pt x="0" y="1228"/>
                  </a:cubicBezTo>
                  <a:cubicBezTo>
                    <a:pt x="711" y="600"/>
                    <a:pt x="251" y="1"/>
                    <a:pt x="251"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3"/>
            <p:cNvSpPr/>
            <p:nvPr/>
          </p:nvSpPr>
          <p:spPr>
            <a:xfrm>
              <a:off x="7978247" y="4307057"/>
              <a:ext cx="122644" cy="71298"/>
            </a:xfrm>
            <a:custGeom>
              <a:avLst/>
              <a:gdLst/>
              <a:ahLst/>
              <a:cxnLst/>
              <a:rect l="l" t="t" r="r" b="b"/>
              <a:pathLst>
                <a:path w="1801" h="1047" extrusionOk="0">
                  <a:moveTo>
                    <a:pt x="1" y="1"/>
                  </a:moveTo>
                  <a:cubicBezTo>
                    <a:pt x="1" y="1"/>
                    <a:pt x="1368" y="586"/>
                    <a:pt x="1800" y="1047"/>
                  </a:cubicBezTo>
                  <a:cubicBezTo>
                    <a:pt x="1800" y="1047"/>
                    <a:pt x="1382" y="489"/>
                    <a:pt x="1"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3"/>
            <p:cNvSpPr/>
            <p:nvPr/>
          </p:nvSpPr>
          <p:spPr>
            <a:xfrm>
              <a:off x="7840554" y="4133272"/>
              <a:ext cx="77018" cy="20838"/>
            </a:xfrm>
            <a:custGeom>
              <a:avLst/>
              <a:gdLst/>
              <a:ahLst/>
              <a:cxnLst/>
              <a:rect l="l" t="t" r="r" b="b"/>
              <a:pathLst>
                <a:path w="1131" h="306" extrusionOk="0">
                  <a:moveTo>
                    <a:pt x="1130" y="0"/>
                  </a:moveTo>
                  <a:cubicBezTo>
                    <a:pt x="1130" y="0"/>
                    <a:pt x="887" y="260"/>
                    <a:pt x="440" y="260"/>
                  </a:cubicBezTo>
                  <a:cubicBezTo>
                    <a:pt x="311" y="260"/>
                    <a:pt x="164" y="238"/>
                    <a:pt x="0" y="181"/>
                  </a:cubicBezTo>
                  <a:lnTo>
                    <a:pt x="0" y="181"/>
                  </a:lnTo>
                  <a:cubicBezTo>
                    <a:pt x="0" y="181"/>
                    <a:pt x="231" y="306"/>
                    <a:pt x="508" y="306"/>
                  </a:cubicBezTo>
                  <a:cubicBezTo>
                    <a:pt x="714" y="306"/>
                    <a:pt x="946" y="237"/>
                    <a:pt x="1130" y="0"/>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3"/>
            <p:cNvSpPr/>
            <p:nvPr/>
          </p:nvSpPr>
          <p:spPr>
            <a:xfrm>
              <a:off x="7829113" y="4084106"/>
              <a:ext cx="93157" cy="20702"/>
            </a:xfrm>
            <a:custGeom>
              <a:avLst/>
              <a:gdLst/>
              <a:ahLst/>
              <a:cxnLst/>
              <a:rect l="l" t="t" r="r" b="b"/>
              <a:pathLst>
                <a:path w="1368" h="304" extrusionOk="0">
                  <a:moveTo>
                    <a:pt x="1004" y="0"/>
                  </a:moveTo>
                  <a:cubicBezTo>
                    <a:pt x="761" y="0"/>
                    <a:pt x="411" y="59"/>
                    <a:pt x="1" y="304"/>
                  </a:cubicBezTo>
                  <a:cubicBezTo>
                    <a:pt x="350" y="129"/>
                    <a:pt x="737" y="42"/>
                    <a:pt x="1131" y="42"/>
                  </a:cubicBezTo>
                  <a:cubicBezTo>
                    <a:pt x="1210" y="42"/>
                    <a:pt x="1289" y="46"/>
                    <a:pt x="1368" y="52"/>
                  </a:cubicBezTo>
                  <a:cubicBezTo>
                    <a:pt x="1368" y="52"/>
                    <a:pt x="1234" y="0"/>
                    <a:pt x="1004" y="0"/>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3"/>
            <p:cNvSpPr/>
            <p:nvPr/>
          </p:nvSpPr>
          <p:spPr>
            <a:xfrm>
              <a:off x="7795882" y="4358743"/>
              <a:ext cx="254685" cy="44331"/>
            </a:xfrm>
            <a:custGeom>
              <a:avLst/>
              <a:gdLst/>
              <a:ahLst/>
              <a:cxnLst/>
              <a:rect l="l" t="t" r="r" b="b"/>
              <a:pathLst>
                <a:path w="3740" h="651" extrusionOk="0">
                  <a:moveTo>
                    <a:pt x="3135" y="0"/>
                  </a:moveTo>
                  <a:cubicBezTo>
                    <a:pt x="2487" y="0"/>
                    <a:pt x="1365" y="103"/>
                    <a:pt x="1" y="650"/>
                  </a:cubicBezTo>
                  <a:cubicBezTo>
                    <a:pt x="1" y="650"/>
                    <a:pt x="1117" y="357"/>
                    <a:pt x="1884" y="232"/>
                  </a:cubicBezTo>
                  <a:cubicBezTo>
                    <a:pt x="2651" y="106"/>
                    <a:pt x="3739" y="37"/>
                    <a:pt x="3739" y="37"/>
                  </a:cubicBezTo>
                  <a:cubicBezTo>
                    <a:pt x="3709" y="32"/>
                    <a:pt x="3495" y="0"/>
                    <a:pt x="3135"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3"/>
            <p:cNvSpPr/>
            <p:nvPr/>
          </p:nvSpPr>
          <p:spPr>
            <a:xfrm>
              <a:off x="7852879" y="4375427"/>
              <a:ext cx="51346" cy="32551"/>
            </a:xfrm>
            <a:custGeom>
              <a:avLst/>
              <a:gdLst/>
              <a:ahLst/>
              <a:cxnLst/>
              <a:rect l="l" t="t" r="r" b="b"/>
              <a:pathLst>
                <a:path w="754" h="478" extrusionOk="0">
                  <a:moveTo>
                    <a:pt x="433" y="1"/>
                  </a:moveTo>
                  <a:cubicBezTo>
                    <a:pt x="433" y="1"/>
                    <a:pt x="1" y="154"/>
                    <a:pt x="224" y="336"/>
                  </a:cubicBezTo>
                  <a:cubicBezTo>
                    <a:pt x="358" y="434"/>
                    <a:pt x="514" y="478"/>
                    <a:pt x="682" y="478"/>
                  </a:cubicBezTo>
                  <a:cubicBezTo>
                    <a:pt x="706" y="478"/>
                    <a:pt x="730" y="477"/>
                    <a:pt x="754" y="475"/>
                  </a:cubicBezTo>
                  <a:cubicBezTo>
                    <a:pt x="196" y="405"/>
                    <a:pt x="433" y="1"/>
                    <a:pt x="433"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3"/>
            <p:cNvSpPr/>
            <p:nvPr/>
          </p:nvSpPr>
          <p:spPr>
            <a:xfrm>
              <a:off x="7795882" y="4361195"/>
              <a:ext cx="253731" cy="55976"/>
            </a:xfrm>
            <a:custGeom>
              <a:avLst/>
              <a:gdLst/>
              <a:ahLst/>
              <a:cxnLst/>
              <a:rect l="l" t="t" r="r" b="b"/>
              <a:pathLst>
                <a:path w="3726" h="822" extrusionOk="0">
                  <a:moveTo>
                    <a:pt x="3725" y="1"/>
                  </a:moveTo>
                  <a:cubicBezTo>
                    <a:pt x="3655" y="56"/>
                    <a:pt x="3167" y="391"/>
                    <a:pt x="1870" y="642"/>
                  </a:cubicBezTo>
                  <a:cubicBezTo>
                    <a:pt x="1435" y="725"/>
                    <a:pt x="1092" y="753"/>
                    <a:pt x="824" y="753"/>
                  </a:cubicBezTo>
                  <a:cubicBezTo>
                    <a:pt x="232" y="753"/>
                    <a:pt x="10" y="614"/>
                    <a:pt x="1" y="614"/>
                  </a:cubicBezTo>
                  <a:lnTo>
                    <a:pt x="1" y="614"/>
                  </a:lnTo>
                  <a:cubicBezTo>
                    <a:pt x="1" y="614"/>
                    <a:pt x="130" y="822"/>
                    <a:pt x="797" y="822"/>
                  </a:cubicBezTo>
                  <a:cubicBezTo>
                    <a:pt x="1061" y="822"/>
                    <a:pt x="1410" y="789"/>
                    <a:pt x="1870" y="698"/>
                  </a:cubicBezTo>
                  <a:cubicBezTo>
                    <a:pt x="3348" y="419"/>
                    <a:pt x="3683" y="70"/>
                    <a:pt x="3725"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3"/>
            <p:cNvSpPr/>
            <p:nvPr/>
          </p:nvSpPr>
          <p:spPr>
            <a:xfrm>
              <a:off x="7762650" y="4078182"/>
              <a:ext cx="218933" cy="77904"/>
            </a:xfrm>
            <a:custGeom>
              <a:avLst/>
              <a:gdLst/>
              <a:ahLst/>
              <a:cxnLst/>
              <a:rect l="l" t="t" r="r" b="b"/>
              <a:pathLst>
                <a:path w="3215" h="1144" extrusionOk="0">
                  <a:moveTo>
                    <a:pt x="2060" y="211"/>
                  </a:moveTo>
                  <a:cubicBezTo>
                    <a:pt x="2422" y="211"/>
                    <a:pt x="2650" y="331"/>
                    <a:pt x="2316" y="642"/>
                  </a:cubicBezTo>
                  <a:cubicBezTo>
                    <a:pt x="2288" y="670"/>
                    <a:pt x="2260" y="697"/>
                    <a:pt x="2218" y="711"/>
                  </a:cubicBezTo>
                  <a:cubicBezTo>
                    <a:pt x="2107" y="837"/>
                    <a:pt x="1939" y="921"/>
                    <a:pt x="1772" y="948"/>
                  </a:cubicBezTo>
                  <a:cubicBezTo>
                    <a:pt x="1743" y="951"/>
                    <a:pt x="1715" y="952"/>
                    <a:pt x="1686" y="952"/>
                  </a:cubicBezTo>
                  <a:cubicBezTo>
                    <a:pt x="1547" y="952"/>
                    <a:pt x="1409" y="925"/>
                    <a:pt x="1270" y="879"/>
                  </a:cubicBezTo>
                  <a:lnTo>
                    <a:pt x="1186" y="851"/>
                  </a:lnTo>
                  <a:cubicBezTo>
                    <a:pt x="1033" y="781"/>
                    <a:pt x="712" y="628"/>
                    <a:pt x="1158" y="404"/>
                  </a:cubicBezTo>
                  <a:cubicBezTo>
                    <a:pt x="1399" y="287"/>
                    <a:pt x="1772" y="211"/>
                    <a:pt x="2060" y="211"/>
                  </a:cubicBezTo>
                  <a:close/>
                  <a:moveTo>
                    <a:pt x="2267" y="0"/>
                  </a:moveTo>
                  <a:cubicBezTo>
                    <a:pt x="1820" y="0"/>
                    <a:pt x="1236" y="121"/>
                    <a:pt x="865" y="307"/>
                  </a:cubicBezTo>
                  <a:cubicBezTo>
                    <a:pt x="1" y="739"/>
                    <a:pt x="1047" y="1018"/>
                    <a:pt x="1047" y="1018"/>
                  </a:cubicBezTo>
                  <a:cubicBezTo>
                    <a:pt x="1298" y="1102"/>
                    <a:pt x="1549" y="1144"/>
                    <a:pt x="1814" y="1144"/>
                  </a:cubicBezTo>
                  <a:cubicBezTo>
                    <a:pt x="2079" y="1102"/>
                    <a:pt x="2316" y="976"/>
                    <a:pt x="2497" y="781"/>
                  </a:cubicBezTo>
                  <a:cubicBezTo>
                    <a:pt x="3214" y="215"/>
                    <a:pt x="2862" y="0"/>
                    <a:pt x="2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3"/>
            <p:cNvSpPr/>
            <p:nvPr/>
          </p:nvSpPr>
          <p:spPr>
            <a:xfrm>
              <a:off x="7811068" y="4092686"/>
              <a:ext cx="131837" cy="43446"/>
            </a:xfrm>
            <a:custGeom>
              <a:avLst/>
              <a:gdLst/>
              <a:ahLst/>
              <a:cxnLst/>
              <a:rect l="l" t="t" r="r" b="b"/>
              <a:pathLst>
                <a:path w="1936" h="638" extrusionOk="0">
                  <a:moveTo>
                    <a:pt x="1360" y="0"/>
                  </a:moveTo>
                  <a:cubicBezTo>
                    <a:pt x="1070" y="0"/>
                    <a:pt x="691" y="80"/>
                    <a:pt x="447" y="205"/>
                  </a:cubicBezTo>
                  <a:cubicBezTo>
                    <a:pt x="1" y="415"/>
                    <a:pt x="322" y="582"/>
                    <a:pt x="475" y="638"/>
                  </a:cubicBezTo>
                  <a:cubicBezTo>
                    <a:pt x="475" y="638"/>
                    <a:pt x="503" y="345"/>
                    <a:pt x="1075" y="233"/>
                  </a:cubicBezTo>
                  <a:cubicBezTo>
                    <a:pt x="1170" y="215"/>
                    <a:pt x="1247" y="207"/>
                    <a:pt x="1311" y="207"/>
                  </a:cubicBezTo>
                  <a:cubicBezTo>
                    <a:pt x="1634" y="207"/>
                    <a:pt x="1605" y="405"/>
                    <a:pt x="1605" y="429"/>
                  </a:cubicBezTo>
                  <a:cubicBezTo>
                    <a:pt x="1936" y="121"/>
                    <a:pt x="1715" y="0"/>
                    <a:pt x="13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3"/>
            <p:cNvSpPr/>
            <p:nvPr/>
          </p:nvSpPr>
          <p:spPr>
            <a:xfrm>
              <a:off x="7805415" y="4080020"/>
              <a:ext cx="151108" cy="74022"/>
            </a:xfrm>
            <a:custGeom>
              <a:avLst/>
              <a:gdLst/>
              <a:ahLst/>
              <a:cxnLst/>
              <a:rect l="l" t="t" r="r" b="b"/>
              <a:pathLst>
                <a:path w="2219" h="1087" extrusionOk="0">
                  <a:moveTo>
                    <a:pt x="1720" y="68"/>
                  </a:moveTo>
                  <a:cubicBezTo>
                    <a:pt x="1790" y="68"/>
                    <a:pt x="1849" y="106"/>
                    <a:pt x="1897" y="154"/>
                  </a:cubicBezTo>
                  <a:cubicBezTo>
                    <a:pt x="2009" y="280"/>
                    <a:pt x="2051" y="503"/>
                    <a:pt x="1409" y="880"/>
                  </a:cubicBezTo>
                  <a:cubicBezTo>
                    <a:pt x="1409" y="880"/>
                    <a:pt x="1238" y="1009"/>
                    <a:pt x="946" y="1009"/>
                  </a:cubicBezTo>
                  <a:cubicBezTo>
                    <a:pt x="760" y="1009"/>
                    <a:pt x="524" y="956"/>
                    <a:pt x="251" y="782"/>
                  </a:cubicBezTo>
                  <a:cubicBezTo>
                    <a:pt x="140" y="712"/>
                    <a:pt x="126" y="573"/>
                    <a:pt x="196" y="475"/>
                  </a:cubicBezTo>
                  <a:cubicBezTo>
                    <a:pt x="321" y="322"/>
                    <a:pt x="670" y="112"/>
                    <a:pt x="1688" y="71"/>
                  </a:cubicBezTo>
                  <a:cubicBezTo>
                    <a:pt x="1699" y="69"/>
                    <a:pt x="1710" y="68"/>
                    <a:pt x="1720" y="68"/>
                  </a:cubicBezTo>
                  <a:close/>
                  <a:moveTo>
                    <a:pt x="1800" y="1"/>
                  </a:moveTo>
                  <a:cubicBezTo>
                    <a:pt x="642" y="57"/>
                    <a:pt x="223" y="294"/>
                    <a:pt x="84" y="489"/>
                  </a:cubicBezTo>
                  <a:cubicBezTo>
                    <a:pt x="0" y="601"/>
                    <a:pt x="28" y="754"/>
                    <a:pt x="140" y="824"/>
                  </a:cubicBezTo>
                  <a:cubicBezTo>
                    <a:pt x="455" y="1025"/>
                    <a:pt x="728" y="1086"/>
                    <a:pt x="943" y="1086"/>
                  </a:cubicBezTo>
                  <a:cubicBezTo>
                    <a:pt x="1281" y="1086"/>
                    <a:pt x="1479" y="935"/>
                    <a:pt x="1479" y="935"/>
                  </a:cubicBezTo>
                  <a:cubicBezTo>
                    <a:pt x="2218" y="517"/>
                    <a:pt x="2176" y="252"/>
                    <a:pt x="2051" y="112"/>
                  </a:cubicBezTo>
                  <a:cubicBezTo>
                    <a:pt x="1981" y="43"/>
                    <a:pt x="1897" y="1"/>
                    <a:pt x="1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3"/>
            <p:cNvSpPr/>
            <p:nvPr/>
          </p:nvSpPr>
          <p:spPr>
            <a:xfrm>
              <a:off x="7930783" y="4080020"/>
              <a:ext cx="53252" cy="46647"/>
            </a:xfrm>
            <a:custGeom>
              <a:avLst/>
              <a:gdLst/>
              <a:ahLst/>
              <a:cxnLst/>
              <a:rect l="l" t="t" r="r" b="b"/>
              <a:pathLst>
                <a:path w="782" h="685" extrusionOk="0">
                  <a:moveTo>
                    <a:pt x="0" y="1"/>
                  </a:moveTo>
                  <a:lnTo>
                    <a:pt x="0" y="1"/>
                  </a:lnTo>
                  <a:cubicBezTo>
                    <a:pt x="558" y="154"/>
                    <a:pt x="28" y="684"/>
                    <a:pt x="28" y="684"/>
                  </a:cubicBezTo>
                  <a:cubicBezTo>
                    <a:pt x="782" y="43"/>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3"/>
            <p:cNvSpPr/>
            <p:nvPr/>
          </p:nvSpPr>
          <p:spPr>
            <a:xfrm>
              <a:off x="7783556" y="4100926"/>
              <a:ext cx="41880" cy="37113"/>
            </a:xfrm>
            <a:custGeom>
              <a:avLst/>
              <a:gdLst/>
              <a:ahLst/>
              <a:cxnLst/>
              <a:rect l="l" t="t" r="r" b="b"/>
              <a:pathLst>
                <a:path w="615" h="545" extrusionOk="0">
                  <a:moveTo>
                    <a:pt x="614" y="1"/>
                  </a:moveTo>
                  <a:cubicBezTo>
                    <a:pt x="614" y="1"/>
                    <a:pt x="1" y="294"/>
                    <a:pt x="503" y="545"/>
                  </a:cubicBezTo>
                  <a:cubicBezTo>
                    <a:pt x="503" y="545"/>
                    <a:pt x="126" y="308"/>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3"/>
            <p:cNvSpPr/>
            <p:nvPr/>
          </p:nvSpPr>
          <p:spPr>
            <a:xfrm>
              <a:off x="7840554" y="4131366"/>
              <a:ext cx="85530" cy="25741"/>
            </a:xfrm>
            <a:custGeom>
              <a:avLst/>
              <a:gdLst/>
              <a:ahLst/>
              <a:cxnLst/>
              <a:rect l="l" t="t" r="r" b="b"/>
              <a:pathLst>
                <a:path w="1256" h="378" extrusionOk="0">
                  <a:moveTo>
                    <a:pt x="1256" y="0"/>
                  </a:moveTo>
                  <a:lnTo>
                    <a:pt x="1256" y="0"/>
                  </a:lnTo>
                  <a:cubicBezTo>
                    <a:pt x="1007" y="209"/>
                    <a:pt x="694" y="319"/>
                    <a:pt x="378" y="319"/>
                  </a:cubicBezTo>
                  <a:cubicBezTo>
                    <a:pt x="251" y="319"/>
                    <a:pt x="124" y="301"/>
                    <a:pt x="0" y="265"/>
                  </a:cubicBezTo>
                  <a:lnTo>
                    <a:pt x="0" y="265"/>
                  </a:lnTo>
                  <a:cubicBezTo>
                    <a:pt x="163" y="346"/>
                    <a:pt x="316" y="378"/>
                    <a:pt x="455" y="378"/>
                  </a:cubicBezTo>
                  <a:cubicBezTo>
                    <a:pt x="937" y="378"/>
                    <a:pt x="1256" y="0"/>
                    <a:pt x="1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 xmlns:a16="http://schemas.microsoft.com/office/drawing/2014/main" id="{2F30A825-C18B-4E22-B16D-F12B2257BA3D}"/>
              </a:ext>
            </a:extLst>
          </p:cNvPr>
          <p:cNvGrpSpPr/>
          <p:nvPr/>
        </p:nvGrpSpPr>
        <p:grpSpPr>
          <a:xfrm>
            <a:off x="2381422" y="1827073"/>
            <a:ext cx="4880433" cy="1533288"/>
            <a:chOff x="2381422" y="1827073"/>
            <a:chExt cx="4880433" cy="1533288"/>
          </a:xfrm>
        </p:grpSpPr>
        <p:sp>
          <p:nvSpPr>
            <p:cNvPr id="164" name="TextBox 163">
              <a:extLst>
                <a:ext uri="{FF2B5EF4-FFF2-40B4-BE49-F238E27FC236}">
                  <a16:creationId xmlns="" xmlns:a16="http://schemas.microsoft.com/office/drawing/2014/main" id="{6CA98E55-E26A-4ADF-8517-B8A207D522B1}"/>
                </a:ext>
              </a:extLst>
            </p:cNvPr>
            <p:cNvSpPr txBox="1"/>
            <p:nvPr/>
          </p:nvSpPr>
          <p:spPr>
            <a:xfrm>
              <a:off x="2601933" y="2402061"/>
              <a:ext cx="4659922" cy="797078"/>
            </a:xfrm>
            <a:prstGeom prst="rect">
              <a:avLst/>
            </a:prstGeom>
            <a:noFill/>
          </p:spPr>
          <p:txBody>
            <a:bodyPr wrap="square">
              <a:spAutoFit/>
            </a:bodyPr>
            <a:lstStyle/>
            <a:p>
              <a:pPr>
                <a:lnSpc>
                  <a:spcPct val="120000"/>
                </a:lnSpc>
              </a:pPr>
              <a:r>
                <a:rPr lang="vi-VN" sz="2000" dirty="0">
                  <a:solidFill>
                    <a:schemeClr val="bg1"/>
                  </a:solidFill>
                </a:rPr>
                <a:t>Phân tử được tạo nên từ các nguyên tử bằng các </a:t>
              </a:r>
              <a:r>
                <a:rPr lang="vi-VN" sz="2000" b="1" dirty="0">
                  <a:solidFill>
                    <a:srgbClr val="FFC000"/>
                  </a:solidFill>
                </a:rPr>
                <a:t>liên kết hoá học. </a:t>
              </a:r>
              <a:endParaRPr lang="en-US" sz="2000" b="1" dirty="0">
                <a:solidFill>
                  <a:srgbClr val="FFC000"/>
                </a:solidFill>
              </a:endParaRPr>
            </a:p>
          </p:txBody>
        </p:sp>
        <p:grpSp>
          <p:nvGrpSpPr>
            <p:cNvPr id="2" name="Group 1">
              <a:extLst>
                <a:ext uri="{FF2B5EF4-FFF2-40B4-BE49-F238E27FC236}">
                  <a16:creationId xmlns="" xmlns:a16="http://schemas.microsoft.com/office/drawing/2014/main" id="{A3EAEDB2-C0B1-4A07-9F6E-1B5E97749AB2}"/>
                </a:ext>
              </a:extLst>
            </p:cNvPr>
            <p:cNvGrpSpPr/>
            <p:nvPr/>
          </p:nvGrpSpPr>
          <p:grpSpPr>
            <a:xfrm>
              <a:off x="2381422" y="1827073"/>
              <a:ext cx="4740437" cy="1533288"/>
              <a:chOff x="2381422" y="1827073"/>
              <a:chExt cx="4740437" cy="1533288"/>
            </a:xfrm>
          </p:grpSpPr>
          <p:sp>
            <p:nvSpPr>
              <p:cNvPr id="162" name="Rectangle 161">
                <a:extLst>
                  <a:ext uri="{FF2B5EF4-FFF2-40B4-BE49-F238E27FC236}">
                    <a16:creationId xmlns="" xmlns:a16="http://schemas.microsoft.com/office/drawing/2014/main" id="{562409D8-39D9-4AA4-A726-EAADC85BAB68}"/>
                  </a:ext>
                </a:extLst>
              </p:cNvPr>
              <p:cNvSpPr/>
              <p:nvPr/>
            </p:nvSpPr>
            <p:spPr>
              <a:xfrm>
                <a:off x="2502872" y="2074117"/>
                <a:ext cx="4618987" cy="12862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C776A5A-3D5A-4C7A-8EAB-55D152E79002}"/>
                  </a:ext>
                </a:extLst>
              </p:cNvPr>
              <p:cNvPicPr>
                <a:picLocks noChangeAspect="1"/>
              </p:cNvPicPr>
              <p:nvPr/>
            </p:nvPicPr>
            <p:blipFill>
              <a:blip r:embed="rId3"/>
              <a:stretch>
                <a:fillRect/>
              </a:stretch>
            </p:blipFill>
            <p:spPr>
              <a:xfrm>
                <a:off x="2381422" y="1827073"/>
                <a:ext cx="574090" cy="57409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Elementary - 3rd Grade: Chemistry by Slidesgo">
  <a:themeElements>
    <a:clrScheme name="Simple Light">
      <a:dk1>
        <a:srgbClr val="183030"/>
      </a:dk1>
      <a:lt1>
        <a:srgbClr val="FFFFFF"/>
      </a:lt1>
      <a:dk2>
        <a:srgbClr val="292B39"/>
      </a:dk2>
      <a:lt2>
        <a:srgbClr val="9C6FE6"/>
      </a:lt2>
      <a:accent1>
        <a:srgbClr val="EEE3FF"/>
      </a:accent1>
      <a:accent2>
        <a:srgbClr val="E42B46"/>
      </a:accent2>
      <a:accent3>
        <a:srgbClr val="FFA100"/>
      </a:accent3>
      <a:accent4>
        <a:srgbClr val="00BACE"/>
      </a:accent4>
      <a:accent5>
        <a:srgbClr val="5CCD04"/>
      </a:accent5>
      <a:accent6>
        <a:srgbClr val="E3CC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374</TotalTime>
  <Words>998</Words>
  <PresentationFormat>On-screen Show (16:9)</PresentationFormat>
  <Paragraphs>90</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Bebas Neue</vt:lpstr>
      <vt:lpstr>Wingdings</vt:lpstr>
      <vt:lpstr>DM Sans</vt:lpstr>
      <vt:lpstr>Science Subject for Elementary - 3rd Grade: Chemistry by Slidesgo</vt:lpstr>
      <vt:lpstr>Quy Tắc Octet</vt:lpstr>
      <vt:lpstr>Mục tiêu</vt:lpstr>
      <vt:lpstr>PowerPoint Presentation</vt:lpstr>
      <vt:lpstr>PowerPoint Presentation</vt:lpstr>
      <vt:lpstr>01</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Quy tắc Octet (bát tử)</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2022-07-28T01:35:59Z</dcterms:modified>
</cp:coreProperties>
</file>