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9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8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2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41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1/20/2021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1/20/2021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kể chuyện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6400" b="0" dirty="0">
                <a:latin typeface="VNI-Avo" pitchFamily="2" charset="0"/>
              </a:rPr>
              <a:t>KHÔÛI ÑOÄNG</a:t>
            </a:r>
            <a:endParaRPr lang="en-US" altLang="en-US" sz="6400" b="0" dirty="0">
              <a:latin typeface="VNI-Avo" pitchFamily="2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bé quàng khăn đỏ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605" y="277495"/>
            <a:ext cx="10178415" cy="603821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316" y="328474"/>
            <a:ext cx="7136130" cy="5372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90" y="443230"/>
            <a:ext cx="6708775" cy="580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10" y="448945"/>
            <a:ext cx="6769100" cy="5401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70" y="183515"/>
            <a:ext cx="7399020" cy="59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95" y="387350"/>
            <a:ext cx="6995795" cy="5840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546735"/>
            <a:ext cx="6702425" cy="5363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Widescreen</PresentationFormat>
  <Paragraphs>5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SimSun</vt:lpstr>
      <vt:lpstr>UTM Avo</vt:lpstr>
      <vt:lpstr>Arial</vt:lpstr>
      <vt:lpstr>Calibri</vt:lpstr>
      <vt:lpstr>Calibri Light</vt:lpstr>
      <vt:lpstr>VNI-Avo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2</cp:revision>
  <dcterms:created xsi:type="dcterms:W3CDTF">2021-01-19T02:25:48Z</dcterms:created>
  <dcterms:modified xsi:type="dcterms:W3CDTF">2021-01-20T14:56:14Z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